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8" r:id="rId2"/>
    <p:sldId id="271" r:id="rId3"/>
    <p:sldId id="256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68" r:id="rId15"/>
  </p:sldIdLst>
  <p:sldSz cx="9144000" cy="5715000" type="screen16x10"/>
  <p:notesSz cx="6858000" cy="9144000"/>
  <p:embeddedFontLst>
    <p:embeddedFont>
      <p:font typeface="24hourbauer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黑体" pitchFamily="49" charset="-122"/>
      <p:regular r:id="rId22"/>
    </p:embeddedFont>
    <p:embeddedFont>
      <p:font typeface="经典综艺体简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663E1D"/>
    <a:srgbClr val="4C2504"/>
    <a:srgbClr val="803D0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95" autoAdjust="0"/>
    <p:restoredTop sz="94660"/>
  </p:normalViewPr>
  <p:slideViewPr>
    <p:cSldViewPr snapToGrid="0">
      <p:cViewPr>
        <p:scale>
          <a:sx n="75" d="100"/>
          <a:sy n="75" d="100"/>
        </p:scale>
        <p:origin x="-3216" y="-1074"/>
      </p:cViewPr>
      <p:guideLst>
        <p:guide orient="horz" pos="1800"/>
        <p:guide pos="314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-321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751EE-BE84-4059-A3E0-A2CE5C2243B9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B4B7F9-BFE9-4FD0-98B3-A34D66E954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017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B4B7F9-BFE9-4FD0-98B3-A34D66E9545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B4B7F9-BFE9-4FD0-98B3-A34D66E9545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B4B7F9-BFE9-4FD0-98B3-A34D66E9545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B4B7F9-BFE9-4FD0-98B3-A34D66E9545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B4B7F9-BFE9-4FD0-98B3-A34D66E9545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B4B7F9-BFE9-4FD0-98B3-A34D66E9545C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B4B7F9-BFE9-4FD0-98B3-A34D66E9545C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3E84-4638-47B8-8B3D-9733960EF8F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FB48-4C2F-49C0-B958-2DC70FC5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3E84-4638-47B8-8B3D-9733960EF8F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FB48-4C2F-49C0-B958-2DC70FC5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3E84-4638-47B8-8B3D-9733960EF8F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FB48-4C2F-49C0-B958-2DC70FC5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3E84-4638-47B8-8B3D-9733960EF8F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FB48-4C2F-49C0-B958-2DC70FC5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3E84-4638-47B8-8B3D-9733960EF8F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FB48-4C2F-49C0-B958-2DC70FC5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3E84-4638-47B8-8B3D-9733960EF8F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FB48-4C2F-49C0-B958-2DC70FC5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3E84-4638-47B8-8B3D-9733960EF8F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FB48-4C2F-49C0-B958-2DC70FC5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3E84-4638-47B8-8B3D-9733960EF8F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FB48-4C2F-49C0-B958-2DC70FC5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3E84-4638-47B8-8B3D-9733960EF8F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FB48-4C2F-49C0-B958-2DC70FC5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3E84-4638-47B8-8B3D-9733960EF8F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FB48-4C2F-49C0-B958-2DC70FC5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3E84-4638-47B8-8B3D-9733960EF8F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FB48-4C2F-49C0-B958-2DC70FC5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33E84-4638-47B8-8B3D-9733960EF8F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AFB48-4C2F-49C0-B958-2DC70FC52A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7.png"/><Relationship Id="rId18" Type="http://schemas.openxmlformats.org/officeDocument/2006/relationships/image" Target="../media/image84.png"/><Relationship Id="rId3" Type="http://schemas.openxmlformats.org/officeDocument/2006/relationships/image" Target="../media/image11.png"/><Relationship Id="rId21" Type="http://schemas.openxmlformats.org/officeDocument/2006/relationships/image" Target="../media/image87.png"/><Relationship Id="rId7" Type="http://schemas.openxmlformats.org/officeDocument/2006/relationships/image" Target="../media/image3.png"/><Relationship Id="rId12" Type="http://schemas.openxmlformats.org/officeDocument/2006/relationships/image" Target="../media/image76.png"/><Relationship Id="rId17" Type="http://schemas.openxmlformats.org/officeDocument/2006/relationships/image" Target="../media/image8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82.png"/><Relationship Id="rId20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11" Type="http://schemas.openxmlformats.org/officeDocument/2006/relationships/image" Target="../media/image75.png"/><Relationship Id="rId5" Type="http://schemas.openxmlformats.org/officeDocument/2006/relationships/image" Target="../media/image79.png"/><Relationship Id="rId15" Type="http://schemas.openxmlformats.org/officeDocument/2006/relationships/image" Target="../media/image81.png"/><Relationship Id="rId10" Type="http://schemas.openxmlformats.org/officeDocument/2006/relationships/image" Target="../media/image6.png"/><Relationship Id="rId19" Type="http://schemas.openxmlformats.org/officeDocument/2006/relationships/image" Target="../media/image85.png"/><Relationship Id="rId4" Type="http://schemas.openxmlformats.org/officeDocument/2006/relationships/image" Target="../media/image60.jpeg"/><Relationship Id="rId9" Type="http://schemas.openxmlformats.org/officeDocument/2006/relationships/image" Target="../media/image5.png"/><Relationship Id="rId14" Type="http://schemas.openxmlformats.org/officeDocument/2006/relationships/image" Target="../media/image7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26" Type="http://schemas.openxmlformats.org/officeDocument/2006/relationships/image" Target="../media/image108.png"/><Relationship Id="rId39" Type="http://schemas.openxmlformats.org/officeDocument/2006/relationships/image" Target="../media/image78.png"/><Relationship Id="rId3" Type="http://schemas.openxmlformats.org/officeDocument/2006/relationships/image" Target="../media/image11.png"/><Relationship Id="rId21" Type="http://schemas.openxmlformats.org/officeDocument/2006/relationships/image" Target="../media/image103.png"/><Relationship Id="rId34" Type="http://schemas.openxmlformats.org/officeDocument/2006/relationships/image" Target="../media/image67.png"/><Relationship Id="rId42" Type="http://schemas.openxmlformats.org/officeDocument/2006/relationships/image" Target="../media/image19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5" Type="http://schemas.openxmlformats.org/officeDocument/2006/relationships/image" Target="../media/image107.png"/><Relationship Id="rId33" Type="http://schemas.openxmlformats.org/officeDocument/2006/relationships/image" Target="../media/image68.png"/><Relationship Id="rId38" Type="http://schemas.openxmlformats.org/officeDocument/2006/relationships/image" Target="../media/image77.png"/><Relationship Id="rId46" Type="http://schemas.openxmlformats.org/officeDocument/2006/relationships/image" Target="../media/image7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29" Type="http://schemas.openxmlformats.org/officeDocument/2006/relationships/image" Target="../media/image3.png"/><Relationship Id="rId41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24" Type="http://schemas.openxmlformats.org/officeDocument/2006/relationships/image" Target="../media/image106.png"/><Relationship Id="rId32" Type="http://schemas.openxmlformats.org/officeDocument/2006/relationships/image" Target="../media/image6.png"/><Relationship Id="rId37" Type="http://schemas.openxmlformats.org/officeDocument/2006/relationships/image" Target="../media/image76.png"/><Relationship Id="rId40" Type="http://schemas.openxmlformats.org/officeDocument/2006/relationships/image" Target="../media/image112.png"/><Relationship Id="rId45" Type="http://schemas.openxmlformats.org/officeDocument/2006/relationships/image" Target="../media/image116.png"/><Relationship Id="rId5" Type="http://schemas.openxmlformats.org/officeDocument/2006/relationships/image" Target="../media/image79.png"/><Relationship Id="rId15" Type="http://schemas.openxmlformats.org/officeDocument/2006/relationships/image" Target="../media/image97.png"/><Relationship Id="rId23" Type="http://schemas.openxmlformats.org/officeDocument/2006/relationships/image" Target="../media/image105.png"/><Relationship Id="rId28" Type="http://schemas.openxmlformats.org/officeDocument/2006/relationships/image" Target="../media/image110.png"/><Relationship Id="rId36" Type="http://schemas.openxmlformats.org/officeDocument/2006/relationships/image" Target="../media/image75.png"/><Relationship Id="rId10" Type="http://schemas.openxmlformats.org/officeDocument/2006/relationships/image" Target="../media/image92.png"/><Relationship Id="rId19" Type="http://schemas.openxmlformats.org/officeDocument/2006/relationships/image" Target="../media/image101.png"/><Relationship Id="rId31" Type="http://schemas.openxmlformats.org/officeDocument/2006/relationships/image" Target="../media/image5.png"/><Relationship Id="rId44" Type="http://schemas.openxmlformats.org/officeDocument/2006/relationships/image" Target="../media/image115.png"/><Relationship Id="rId4" Type="http://schemas.openxmlformats.org/officeDocument/2006/relationships/image" Target="../media/image60.jpeg"/><Relationship Id="rId9" Type="http://schemas.openxmlformats.org/officeDocument/2006/relationships/image" Target="../media/image91.png"/><Relationship Id="rId14" Type="http://schemas.openxmlformats.org/officeDocument/2006/relationships/image" Target="../media/image96.png"/><Relationship Id="rId22" Type="http://schemas.openxmlformats.org/officeDocument/2006/relationships/image" Target="../media/image104.png"/><Relationship Id="rId27" Type="http://schemas.openxmlformats.org/officeDocument/2006/relationships/image" Target="../media/image109.png"/><Relationship Id="rId30" Type="http://schemas.openxmlformats.org/officeDocument/2006/relationships/image" Target="../media/image4.png"/><Relationship Id="rId35" Type="http://schemas.openxmlformats.org/officeDocument/2006/relationships/image" Target="../media/image111.png"/><Relationship Id="rId43" Type="http://schemas.openxmlformats.org/officeDocument/2006/relationships/image" Target="../media/image1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15.png"/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12" Type="http://schemas.openxmlformats.org/officeDocument/2006/relationships/image" Target="../media/image119.png"/><Relationship Id="rId17" Type="http://schemas.openxmlformats.org/officeDocument/2006/relationships/image" Target="../media/image12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11" Type="http://schemas.openxmlformats.org/officeDocument/2006/relationships/image" Target="../media/image118.png"/><Relationship Id="rId5" Type="http://schemas.openxmlformats.org/officeDocument/2006/relationships/image" Target="../media/image117.png"/><Relationship Id="rId15" Type="http://schemas.openxmlformats.org/officeDocument/2006/relationships/image" Target="../media/image120.png"/><Relationship Id="rId10" Type="http://schemas.openxmlformats.org/officeDocument/2006/relationships/image" Target="../media/image6.png"/><Relationship Id="rId4" Type="http://schemas.openxmlformats.org/officeDocument/2006/relationships/image" Target="../media/image60.jpeg"/><Relationship Id="rId9" Type="http://schemas.openxmlformats.org/officeDocument/2006/relationships/image" Target="../media/image5.png"/><Relationship Id="rId14" Type="http://schemas.openxmlformats.org/officeDocument/2006/relationships/image" Target="../media/image1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24.png"/><Relationship Id="rId18" Type="http://schemas.openxmlformats.org/officeDocument/2006/relationships/image" Target="../media/image129.png"/><Relationship Id="rId3" Type="http://schemas.openxmlformats.org/officeDocument/2006/relationships/image" Target="../media/image11.png"/><Relationship Id="rId21" Type="http://schemas.openxmlformats.org/officeDocument/2006/relationships/image" Target="../media/image132.png"/><Relationship Id="rId7" Type="http://schemas.openxmlformats.org/officeDocument/2006/relationships/image" Target="../media/image117.png"/><Relationship Id="rId12" Type="http://schemas.openxmlformats.org/officeDocument/2006/relationships/image" Target="../media/image115.png"/><Relationship Id="rId17" Type="http://schemas.openxmlformats.org/officeDocument/2006/relationships/image" Target="../media/image12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27.png"/><Relationship Id="rId20" Type="http://schemas.openxmlformats.org/officeDocument/2006/relationships/image" Target="../media/image1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11" Type="http://schemas.openxmlformats.org/officeDocument/2006/relationships/image" Target="../media/image6.png"/><Relationship Id="rId5" Type="http://schemas.openxmlformats.org/officeDocument/2006/relationships/image" Target="../media/image123.png"/><Relationship Id="rId15" Type="http://schemas.openxmlformats.org/officeDocument/2006/relationships/image" Target="../media/image126.png"/><Relationship Id="rId10" Type="http://schemas.openxmlformats.org/officeDocument/2006/relationships/image" Target="../media/image5.png"/><Relationship Id="rId19" Type="http://schemas.openxmlformats.org/officeDocument/2006/relationships/image" Target="../media/image130.png"/><Relationship Id="rId4" Type="http://schemas.openxmlformats.org/officeDocument/2006/relationships/image" Target="../media/image60.jpeg"/><Relationship Id="rId9" Type="http://schemas.openxmlformats.org/officeDocument/2006/relationships/image" Target="../media/image4.png"/><Relationship Id="rId14" Type="http://schemas.openxmlformats.org/officeDocument/2006/relationships/image" Target="../media/image1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15.png"/><Relationship Id="rId3" Type="http://schemas.openxmlformats.org/officeDocument/2006/relationships/image" Target="../media/image11.png"/><Relationship Id="rId7" Type="http://schemas.openxmlformats.org/officeDocument/2006/relationships/image" Target="../media/image135.png"/><Relationship Id="rId12" Type="http://schemas.openxmlformats.org/officeDocument/2006/relationships/image" Target="../media/image1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png"/><Relationship Id="rId11" Type="http://schemas.openxmlformats.org/officeDocument/2006/relationships/image" Target="../media/image6.png"/><Relationship Id="rId5" Type="http://schemas.openxmlformats.org/officeDocument/2006/relationships/image" Target="../media/image133.png"/><Relationship Id="rId10" Type="http://schemas.openxmlformats.org/officeDocument/2006/relationships/image" Target="../media/image5.png"/><Relationship Id="rId4" Type="http://schemas.openxmlformats.org/officeDocument/2006/relationships/image" Target="../media/image60.jpeg"/><Relationship Id="rId9" Type="http://schemas.openxmlformats.org/officeDocument/2006/relationships/image" Target="../media/image4.png"/><Relationship Id="rId1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36335;\Go%20West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4.png"/><Relationship Id="rId3" Type="http://schemas.openxmlformats.org/officeDocument/2006/relationships/image" Target="../media/image10.jpeg"/><Relationship Id="rId7" Type="http://schemas.openxmlformats.org/officeDocument/2006/relationships/image" Target="../media/image3.png"/><Relationship Id="rId12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12.jpeg"/><Relationship Id="rId5" Type="http://schemas.openxmlformats.org/officeDocument/2006/relationships/image" Target="../media/image7.png"/><Relationship Id="rId10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5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12" Type="http://schemas.openxmlformats.org/officeDocument/2006/relationships/image" Target="../media/image1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7.jpeg"/><Relationship Id="rId5" Type="http://schemas.openxmlformats.org/officeDocument/2006/relationships/image" Target="../media/image3.png"/><Relationship Id="rId10" Type="http://schemas.openxmlformats.org/officeDocument/2006/relationships/image" Target="../media/image16.jpeg"/><Relationship Id="rId4" Type="http://schemas.openxmlformats.org/officeDocument/2006/relationships/image" Target="../media/image2.pn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22.png"/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12" Type="http://schemas.openxmlformats.org/officeDocument/2006/relationships/image" Target="../media/image19.png"/><Relationship Id="rId2" Type="http://schemas.openxmlformats.org/officeDocument/2006/relationships/image" Target="../media/image10.jpe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8.jpeg"/><Relationship Id="rId5" Type="http://schemas.openxmlformats.org/officeDocument/2006/relationships/image" Target="../media/image2.png"/><Relationship Id="rId1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6.png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26" Type="http://schemas.openxmlformats.org/officeDocument/2006/relationships/image" Target="../media/image49.png"/><Relationship Id="rId39" Type="http://schemas.openxmlformats.org/officeDocument/2006/relationships/image" Target="../media/image56.png"/><Relationship Id="rId3" Type="http://schemas.openxmlformats.org/officeDocument/2006/relationships/image" Target="../media/image26.png"/><Relationship Id="rId21" Type="http://schemas.openxmlformats.org/officeDocument/2006/relationships/image" Target="../media/image44.png"/><Relationship Id="rId34" Type="http://schemas.openxmlformats.org/officeDocument/2006/relationships/image" Target="../media/image6.png"/><Relationship Id="rId42" Type="http://schemas.openxmlformats.org/officeDocument/2006/relationships/image" Target="../media/image59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5" Type="http://schemas.openxmlformats.org/officeDocument/2006/relationships/image" Target="../media/image48.png"/><Relationship Id="rId33" Type="http://schemas.openxmlformats.org/officeDocument/2006/relationships/image" Target="../media/image5.png"/><Relationship Id="rId38" Type="http://schemas.openxmlformats.org/officeDocument/2006/relationships/image" Target="../media/image55.png"/><Relationship Id="rId2" Type="http://schemas.openxmlformats.org/officeDocument/2006/relationships/audio" Target="../media/audio2.wav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29" Type="http://schemas.openxmlformats.org/officeDocument/2006/relationships/image" Target="../media/image52.png"/><Relationship Id="rId41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24" Type="http://schemas.openxmlformats.org/officeDocument/2006/relationships/image" Target="../media/image47.png"/><Relationship Id="rId32" Type="http://schemas.openxmlformats.org/officeDocument/2006/relationships/image" Target="../media/image4.png"/><Relationship Id="rId37" Type="http://schemas.openxmlformats.org/officeDocument/2006/relationships/image" Target="../media/image54.png"/><Relationship Id="rId40" Type="http://schemas.openxmlformats.org/officeDocument/2006/relationships/image" Target="../media/image57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23" Type="http://schemas.openxmlformats.org/officeDocument/2006/relationships/image" Target="../media/image46.png"/><Relationship Id="rId28" Type="http://schemas.openxmlformats.org/officeDocument/2006/relationships/image" Target="../media/image51.png"/><Relationship Id="rId36" Type="http://schemas.openxmlformats.org/officeDocument/2006/relationships/image" Target="../media/image53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31" Type="http://schemas.openxmlformats.org/officeDocument/2006/relationships/image" Target="../media/image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Relationship Id="rId22" Type="http://schemas.openxmlformats.org/officeDocument/2006/relationships/image" Target="../media/image45.png"/><Relationship Id="rId27" Type="http://schemas.openxmlformats.org/officeDocument/2006/relationships/image" Target="../media/image50.png"/><Relationship Id="rId30" Type="http://schemas.openxmlformats.org/officeDocument/2006/relationships/image" Target="../media/image20.png"/><Relationship Id="rId35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25.png"/><Relationship Id="rId3" Type="http://schemas.openxmlformats.org/officeDocument/2006/relationships/image" Target="../media/image60.jpeg"/><Relationship Id="rId7" Type="http://schemas.openxmlformats.org/officeDocument/2006/relationships/image" Target="../media/image20.png"/><Relationship Id="rId12" Type="http://schemas.openxmlformats.org/officeDocument/2006/relationships/image" Target="../media/image24.png"/><Relationship Id="rId17" Type="http://schemas.openxmlformats.org/officeDocument/2006/relationships/image" Target="../media/image6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11" Type="http://schemas.openxmlformats.org/officeDocument/2006/relationships/image" Target="../media/image6.png"/><Relationship Id="rId5" Type="http://schemas.openxmlformats.org/officeDocument/2006/relationships/image" Target="../media/image61.png"/><Relationship Id="rId15" Type="http://schemas.openxmlformats.org/officeDocument/2006/relationships/image" Target="../media/image63.png"/><Relationship Id="rId10" Type="http://schemas.openxmlformats.org/officeDocument/2006/relationships/image" Target="../media/image5.png"/><Relationship Id="rId4" Type="http://schemas.openxmlformats.org/officeDocument/2006/relationships/image" Target="../media/image11.png"/><Relationship Id="rId9" Type="http://schemas.openxmlformats.org/officeDocument/2006/relationships/image" Target="../media/image4.png"/><Relationship Id="rId1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5.png"/><Relationship Id="rId18" Type="http://schemas.openxmlformats.org/officeDocument/2006/relationships/image" Target="../media/image71.png"/><Relationship Id="rId26" Type="http://schemas.openxmlformats.org/officeDocument/2006/relationships/image" Target="../media/image79.png"/><Relationship Id="rId3" Type="http://schemas.openxmlformats.org/officeDocument/2006/relationships/image" Target="../media/image11.png"/><Relationship Id="rId21" Type="http://schemas.openxmlformats.org/officeDocument/2006/relationships/image" Target="../media/image74.png"/><Relationship Id="rId7" Type="http://schemas.openxmlformats.org/officeDocument/2006/relationships/image" Target="../media/image67.png"/><Relationship Id="rId12" Type="http://schemas.openxmlformats.org/officeDocument/2006/relationships/image" Target="../media/image4.png"/><Relationship Id="rId17" Type="http://schemas.openxmlformats.org/officeDocument/2006/relationships/image" Target="../media/image62.png"/><Relationship Id="rId25" Type="http://schemas.openxmlformats.org/officeDocument/2006/relationships/image" Target="../media/image7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65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11" Type="http://schemas.openxmlformats.org/officeDocument/2006/relationships/image" Target="../media/image3.png"/><Relationship Id="rId24" Type="http://schemas.openxmlformats.org/officeDocument/2006/relationships/image" Target="../media/image77.png"/><Relationship Id="rId5" Type="http://schemas.openxmlformats.org/officeDocument/2006/relationships/image" Target="../media/image61.png"/><Relationship Id="rId15" Type="http://schemas.openxmlformats.org/officeDocument/2006/relationships/image" Target="../media/image64.png"/><Relationship Id="rId23" Type="http://schemas.openxmlformats.org/officeDocument/2006/relationships/image" Target="../media/image76.png"/><Relationship Id="rId10" Type="http://schemas.openxmlformats.org/officeDocument/2006/relationships/image" Target="../media/image70.png"/><Relationship Id="rId19" Type="http://schemas.openxmlformats.org/officeDocument/2006/relationships/image" Target="../media/image72.png"/><Relationship Id="rId4" Type="http://schemas.openxmlformats.org/officeDocument/2006/relationships/image" Target="../media/image60.jpeg"/><Relationship Id="rId9" Type="http://schemas.openxmlformats.org/officeDocument/2006/relationships/image" Target="../media/image69.png"/><Relationship Id="rId14" Type="http://schemas.openxmlformats.org/officeDocument/2006/relationships/image" Target="../media/image6.png"/><Relationship Id="rId22" Type="http://schemas.openxmlformats.org/officeDocument/2006/relationships/image" Target="../media/image7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SC00741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127567">
            <a:off x="5552445" y="814442"/>
            <a:ext cx="3028932" cy="2271699"/>
          </a:xfrm>
          <a:prstGeom prst="rect">
            <a:avLst/>
          </a:prstGeom>
          <a:noFill/>
          <a:ln w="88900" cap="sq" cmpd="thickThin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347730" y="1639931"/>
            <a:ext cx="100540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cap="none" spc="800" dirty="0" smtClean="0">
                <a:ln w="17780" cmpd="sng">
                  <a:solidFill>
                    <a:schemeClr val="accent6"/>
                  </a:solidFill>
                  <a:prstDash val="solid"/>
                  <a:miter lim="800000"/>
                </a:ln>
                <a:solidFill>
                  <a:schemeClr val="accent6"/>
                </a:solidFill>
                <a:latin typeface="黑体" pitchFamily="2" charset="-122"/>
                <a:ea typeface="黑体" pitchFamily="2" charset="-122"/>
                <a:cs typeface="经典综艺体简" pitchFamily="49" charset="-122"/>
              </a:rPr>
              <a:t>开始</a:t>
            </a:r>
            <a:endParaRPr lang="zh-CN" altLang="en-US" sz="2400" cap="none" spc="800" dirty="0">
              <a:ln w="17780" cmpd="sng">
                <a:solidFill>
                  <a:schemeClr val="accent6"/>
                </a:solidFill>
                <a:prstDash val="solid"/>
                <a:miter lim="800000"/>
              </a:ln>
              <a:solidFill>
                <a:schemeClr val="accent6"/>
              </a:solidFill>
              <a:latin typeface="黑体" pitchFamily="2" charset="-122"/>
              <a:ea typeface="黑体" pitchFamily="2" charset="-122"/>
              <a:cs typeface="经典综艺体简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-2182368" y="2115312"/>
            <a:ext cx="7236000" cy="1588"/>
          </a:xfrm>
          <a:prstGeom prst="line">
            <a:avLst/>
          </a:prstGeom>
          <a:ln w="63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6200000">
            <a:off x="3837984" y="2128056"/>
            <a:ext cx="828000" cy="1588"/>
          </a:xfrm>
          <a:prstGeom prst="line">
            <a:avLst/>
          </a:prstGeom>
          <a:ln w="63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51858" y="2144484"/>
            <a:ext cx="29770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 smtClean="0">
                <a:solidFill>
                  <a:schemeClr val="accent6">
                    <a:lumMod val="50000"/>
                  </a:schemeClr>
                </a:solidFill>
              </a:rPr>
              <a:t>提示：播放前将字体文件拷贝至</a:t>
            </a:r>
            <a:r>
              <a:rPr lang="en-US" altLang="zh-CN" sz="800" dirty="0" smtClean="0">
                <a:solidFill>
                  <a:schemeClr val="accent6">
                    <a:lumMod val="50000"/>
                  </a:schemeClr>
                </a:solidFill>
              </a:rPr>
              <a:t>c:\windows\fonts</a:t>
            </a:r>
            <a:r>
              <a:rPr lang="zh-CN" altLang="en-US" sz="800" dirty="0" smtClean="0">
                <a:solidFill>
                  <a:schemeClr val="accent6">
                    <a:lumMod val="50000"/>
                  </a:schemeClr>
                </a:solidFill>
              </a:rPr>
              <a:t>字体文件夹下</a:t>
            </a:r>
            <a:endParaRPr lang="en-US" altLang="zh-CN" sz="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zh-CN" altLang="en-US" sz="800" dirty="0" smtClean="0">
                <a:solidFill>
                  <a:schemeClr val="accent6">
                    <a:lumMod val="50000"/>
                  </a:schemeClr>
                </a:solidFill>
              </a:rPr>
              <a:t>（建议分辨率大于</a:t>
            </a:r>
            <a:r>
              <a:rPr lang="en-US" altLang="zh-CN" sz="800" dirty="0" smtClean="0">
                <a:solidFill>
                  <a:schemeClr val="accent6">
                    <a:lumMod val="50000"/>
                  </a:schemeClr>
                </a:solidFill>
              </a:rPr>
              <a:t>1200）</a:t>
            </a:r>
            <a:endParaRPr lang="zh-CN" altLang="en-US" sz="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未标题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29017"/>
            <a:ext cx="9144000" cy="2623456"/>
          </a:xfrm>
          <a:prstGeom prst="rect">
            <a:avLst/>
          </a:prstGeom>
        </p:spPr>
      </p:pic>
      <p:pic>
        <p:nvPicPr>
          <p:cNvPr id="8" name="图片 7" descr="d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50" name="组合 91"/>
            <p:cNvGrpSpPr>
              <a:grpSpLocks noChangeAspect="1"/>
            </p:cNvGrpSpPr>
            <p:nvPr/>
          </p:nvGrpSpPr>
          <p:grpSpPr>
            <a:xfrm rot="3053">
              <a:off x="459934" y="-433869"/>
              <a:ext cx="3816071" cy="91342"/>
              <a:chOff x="-2075935" y="-407773"/>
              <a:chExt cx="17035946" cy="407773"/>
            </a:xfrm>
          </p:grpSpPr>
          <p:sp>
            <p:nvSpPr>
              <p:cNvPr id="108" name="图文框 107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图文框 108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图文框 113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图文框 114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图文框 115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图文框 116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图文框 117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图文框 118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图文框 119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图文框 120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图文框 121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图文框 122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图文框 123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图文框 124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图文框 125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图文框 126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图文框 127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图文框 128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图文框 129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图文框 130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图文框 131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图文框 132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图文框 133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图文框 134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图文框 135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图文框 136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图文框 137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图文框 138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图文框 139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图文框 140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图文框 141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图文框 142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图文框 143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图文框 144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图文框 145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图文框 146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" name="组合 136"/>
            <p:cNvGrpSpPr>
              <a:grpSpLocks noChangeAspect="1"/>
            </p:cNvGrpSpPr>
            <p:nvPr/>
          </p:nvGrpSpPr>
          <p:grpSpPr>
            <a:xfrm rot="3053">
              <a:off x="4265903" y="-430489"/>
              <a:ext cx="3816071" cy="91342"/>
              <a:chOff x="-2075935" y="-407773"/>
              <a:chExt cx="17035946" cy="407773"/>
            </a:xfrm>
          </p:grpSpPr>
          <p:sp>
            <p:nvSpPr>
              <p:cNvPr id="68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图文框 70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图文框 77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图文框 78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图文框 79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图文框 80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图文框 81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图文框 82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图文框 83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图文框 84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图文框 85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图文框 86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图文框 87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图文框 88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图文框 89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图文框 90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图文框 91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图文框 92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图文框 93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图文框 94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图文框 95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图文框 96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图文框 97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图文框 98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图文框 99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图文框 100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图文框 101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图文框 102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图文框 103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图文框 104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图文框 105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图文框 106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65" name="图片 64" descr="c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0807" y="2185638"/>
            <a:ext cx="2456869" cy="1210483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4668092" y="2005824"/>
            <a:ext cx="8951816" cy="2223664"/>
            <a:chOff x="4851248" y="2252567"/>
            <a:chExt cx="8951816" cy="2223664"/>
          </a:xfrm>
        </p:grpSpPr>
        <p:pic>
          <p:nvPicPr>
            <p:cNvPr id="27" name="图片 26" descr="r6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4851248" y="2252567"/>
              <a:ext cx="3918560" cy="2223664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9884207" y="2423886"/>
              <a:ext cx="3918857" cy="12917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 flipH="1">
            <a:off x="0" y="0"/>
            <a:ext cx="3937000" cy="4990911"/>
          </a:xfrm>
          <a:prstGeom prst="rect">
            <a:avLst/>
          </a:prstGeom>
          <a:gradFill flip="none" rotWithShape="1">
            <a:gsLst>
              <a:gs pos="33000">
                <a:schemeClr val="accent6">
                  <a:alpha val="0"/>
                </a:schemeClr>
              </a:gs>
              <a:gs pos="100000">
                <a:schemeClr val="tx1"/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 descr="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35" name="图片 34" descr="3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2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37" name="图片 36" descr="img200707041652091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9" name="图片 38" descr="2.png"/>
          <p:cNvPicPr>
            <a:picLocks noChangeAspect="1"/>
          </p:cNvPicPr>
          <p:nvPr/>
        </p:nvPicPr>
        <p:blipFill>
          <a:blip r:embed="rId10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弦形 40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 descr="c1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4289" y="3410485"/>
            <a:ext cx="5432228" cy="2165369"/>
          </a:xfrm>
          <a:prstGeom prst="rect">
            <a:avLst/>
          </a:prstGeom>
        </p:spPr>
      </p:pic>
      <p:pic>
        <p:nvPicPr>
          <p:cNvPr id="61" name="图片 60" descr="c2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01122" y="3949593"/>
            <a:ext cx="658958" cy="671161"/>
          </a:xfrm>
          <a:prstGeom prst="rect">
            <a:avLst/>
          </a:prstGeom>
        </p:spPr>
      </p:pic>
      <p:pic>
        <p:nvPicPr>
          <p:cNvPr id="62" name="图片 61" descr="c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44711" y="4154557"/>
            <a:ext cx="770597" cy="770597"/>
          </a:xfrm>
          <a:prstGeom prst="rect">
            <a:avLst/>
          </a:prstGeom>
        </p:spPr>
      </p:pic>
      <p:pic>
        <p:nvPicPr>
          <p:cNvPr id="63" name="图片 62" descr="c4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12876" y="4347597"/>
            <a:ext cx="407366" cy="407366"/>
          </a:xfrm>
          <a:prstGeom prst="rect">
            <a:avLst/>
          </a:prstGeom>
        </p:spPr>
      </p:pic>
      <p:pic>
        <p:nvPicPr>
          <p:cNvPr id="64" name="图片 63" descr="c4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12778" y="4715149"/>
            <a:ext cx="407366" cy="407366"/>
          </a:xfrm>
          <a:prstGeom prst="rect">
            <a:avLst/>
          </a:prstGeom>
        </p:spPr>
      </p:pic>
      <p:pic>
        <p:nvPicPr>
          <p:cNvPr id="22" name="图片 21" descr="ren4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99392" y="1134612"/>
            <a:ext cx="2972494" cy="3562540"/>
          </a:xfrm>
          <a:prstGeom prst="rect">
            <a:avLst/>
          </a:prstGeom>
        </p:spPr>
      </p:pic>
      <p:pic>
        <p:nvPicPr>
          <p:cNvPr id="23" name="图片 22" descr="r2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25684" y="1712685"/>
            <a:ext cx="3477564" cy="32324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 descr="ren3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25542" y="3468914"/>
            <a:ext cx="1139269" cy="1476830"/>
          </a:xfrm>
          <a:prstGeom prst="rect">
            <a:avLst/>
          </a:prstGeom>
          <a:effectLst>
            <a:outerShdw blurRad="50800" dist="38100" dir="2700000" algn="tl" rotWithShape="0">
              <a:schemeClr val="tx1">
                <a:alpha val="16000"/>
              </a:schemeClr>
            </a:outerShdw>
          </a:effectLst>
        </p:spPr>
      </p:pic>
      <p:pic>
        <p:nvPicPr>
          <p:cNvPr id="32" name="图片 31" descr="r7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0877521">
            <a:off x="2616041" y="3542950"/>
            <a:ext cx="6569925" cy="29059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6" name="图片 35" descr="r7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749361">
            <a:off x="5918483" y="2713731"/>
            <a:ext cx="2423938" cy="35787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4" name="图片 23" descr="ren1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060266" y="1431699"/>
            <a:ext cx="2525337" cy="2643186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438766" y="2453836"/>
            <a:ext cx="2131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5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这一切</a:t>
            </a:r>
            <a:endParaRPr lang="zh-CN" altLang="en-US" sz="4400" spc="5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45" name="弦形 44"/>
          <p:cNvSpPr/>
          <p:nvPr/>
        </p:nvSpPr>
        <p:spPr>
          <a:xfrm rot="2734267">
            <a:off x="3092125" y="2182243"/>
            <a:ext cx="1132601" cy="924743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弦形 45"/>
          <p:cNvSpPr/>
          <p:nvPr/>
        </p:nvSpPr>
        <p:spPr>
          <a:xfrm rot="2040043">
            <a:off x="2912476" y="3565780"/>
            <a:ext cx="455024" cy="422738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8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4378036" y="2452255"/>
            <a:ext cx="37882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源自一种革命</a:t>
            </a:r>
            <a:endParaRPr lang="zh-CN" altLang="en-US" sz="4400" spc="3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-571536" y="4929202"/>
            <a:ext cx="11144328" cy="1357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5497154" y="2420665"/>
            <a:ext cx="20769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2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这一切</a:t>
            </a:r>
            <a:endParaRPr lang="zh-CN" altLang="en-US" sz="4400" spc="2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128854" y="2446065"/>
            <a:ext cx="5107346" cy="769441"/>
            <a:chOff x="7173554" y="1620565"/>
            <a:chExt cx="5107346" cy="769441"/>
          </a:xfrm>
        </p:grpSpPr>
        <p:sp>
          <p:nvSpPr>
            <p:cNvPr id="51" name="TextBox 50"/>
            <p:cNvSpPr txBox="1"/>
            <p:nvPr/>
          </p:nvSpPr>
          <p:spPr>
            <a:xfrm>
              <a:off x="7173554" y="1620565"/>
              <a:ext cx="265624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200" dirty="0" smtClean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经典综艺体简" pitchFamily="49" charset="-122"/>
                  <a:ea typeface="经典综艺体简" pitchFamily="49" charset="-122"/>
                  <a:cs typeface="经典综艺体简" pitchFamily="49" charset="-122"/>
                </a:rPr>
                <a:t>一种进步       </a:t>
              </a:r>
              <a:endParaRPr lang="zh-CN" altLang="en-US" sz="4400" spc="2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0287000" y="1714500"/>
              <a:ext cx="1993900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737577" y="2273300"/>
            <a:ext cx="4159023" cy="2146300"/>
            <a:chOff x="6737577" y="2273300"/>
            <a:chExt cx="4159023" cy="2146300"/>
          </a:xfrm>
        </p:grpSpPr>
        <p:pic>
          <p:nvPicPr>
            <p:cNvPr id="53" name="图片 52" descr="r9.png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6737577" y="2273300"/>
              <a:ext cx="3181124" cy="2146300"/>
            </a:xfrm>
            <a:prstGeom prst="rect">
              <a:avLst/>
            </a:prstGeom>
          </p:spPr>
        </p:pic>
        <p:sp>
          <p:nvSpPr>
            <p:cNvPr id="56" name="矩形 55"/>
            <p:cNvSpPr/>
            <p:nvPr/>
          </p:nvSpPr>
          <p:spPr>
            <a:xfrm>
              <a:off x="9436100" y="3454400"/>
              <a:ext cx="1460500" cy="965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8" name="图片 57" descr="r10.png"/>
          <p:cNvPicPr>
            <a:picLocks noChangeAspect="1"/>
          </p:cNvPicPr>
          <p:nvPr/>
        </p:nvPicPr>
        <p:blipFill>
          <a:blip r:embed="rId21">
            <a:lum bright="-40000"/>
          </a:blip>
          <a:stretch>
            <a:fillRect/>
          </a:stretch>
        </p:blipFill>
        <p:spPr>
          <a:xfrm rot="20157174">
            <a:off x="5368842" y="2868644"/>
            <a:ext cx="2522893" cy="2892096"/>
          </a:xfrm>
          <a:prstGeom prst="rect">
            <a:avLst/>
          </a:prstGeom>
        </p:spPr>
      </p:pic>
      <p:sp>
        <p:nvSpPr>
          <p:cNvPr id="59" name="椭圆 58"/>
          <p:cNvSpPr/>
          <p:nvPr/>
        </p:nvSpPr>
        <p:spPr>
          <a:xfrm>
            <a:off x="3720301" y="2640441"/>
            <a:ext cx="4801908" cy="44413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7000"/>
                </a:schemeClr>
              </a:gs>
              <a:gs pos="50000">
                <a:schemeClr val="bg1">
                  <a:alpha val="37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196955" y="2652632"/>
            <a:ext cx="2814611" cy="37098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7000"/>
                </a:schemeClr>
              </a:gs>
              <a:gs pos="50000">
                <a:schemeClr val="bg1">
                  <a:alpha val="37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3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4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00"/>
                            </p:stCondLst>
                            <p:childTnLst>
                              <p:par>
                                <p:cTn id="41" presetID="2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3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8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8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1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9000"/>
                            </p:stCondLst>
                            <p:childTnLst>
                              <p:par>
                                <p:cTn id="90" presetID="58" presetClass="entr" presetSubtype="0" accel="10000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15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6" presetID="58" presetClass="exit" presetSubtype="0" decel="10000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8" presetClass="entr" presetSubtype="0" ac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6" dur="400" fill="hold"/>
                                        <p:tgtEl>
                                          <p:spTgt spid="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4900"/>
                            </p:stCondLst>
                            <p:childTnLst>
                              <p:par>
                                <p:cTn id="128" presetID="58" presetClass="exit" presetSubtype="0" decel="10000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8" presetClass="entr" presetSubtype="0" ac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48" dur="400" fill="hold"/>
                                        <p:tgtEl>
                                          <p:spTgt spid="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7800"/>
                            </p:stCondLst>
                            <p:childTnLst>
                              <p:par>
                                <p:cTn id="150" presetID="2" presetClass="entr" presetSubtype="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778E-7 -3.33333E-6 L -0.00208 -0.005 " pathEditMode="relative" rAng="0" ptsTypes="AA">
                                      <p:cBhvr>
                                        <p:cTn id="155" dur="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-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1400"/>
                            </p:stCondLst>
                            <p:childTnLst>
                              <p:par>
                                <p:cTn id="15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500" fill="hold"/>
                                        <p:tgtEl>
                                          <p:spTgt spid="55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42 0.08 0.01302 0.16 0.03056 0.22222 C 0.04809 0.28445 0.07413 0.33306 0.10556 0.37334 C 0.13698 0.41361 0.18333 0.44445 0.21944 0.46445 C 0.25556 0.48445 0.28819 0.48806 0.32222 0.49334 C 0.35625 0.49861 0.38993 0.49695 0.42361 0.49556 " pathEditMode="relative" ptsTypes="aaaaaA">
                                      <p:cBhvr>
                                        <p:cTn id="1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42 0.08 0.01302 0.16 0.03056 0.22222 C 0.04809 0.28445 0.07413 0.33306 0.10556 0.37334 C 0.13698 0.41361 0.18333 0.44445 0.21944 0.46445 C 0.25556 0.48445 0.28819 0.48806 0.32222 0.49334 C 0.35625 0.49861 0.38993 0.49695 0.42361 0.49556 " pathEditMode="relative" ptsTypes="aaaaaA">
                                      <p:cBhvr>
                                        <p:cTn id="1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9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2500"/>
                            </p:stCondLst>
                            <p:childTnLst>
                              <p:par>
                                <p:cTn id="17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4500"/>
                            </p:stCondLst>
                            <p:childTnLst>
                              <p:par>
                                <p:cTn id="183" presetID="10" presetClass="exit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42" grpId="0"/>
      <p:bldP spid="42" grpId="1"/>
      <p:bldP spid="45" grpId="0" animBg="1"/>
      <p:bldP spid="46" grpId="0" animBg="1"/>
      <p:bldP spid="47" grpId="0"/>
      <p:bldP spid="47" grpId="1"/>
      <p:bldP spid="48" grpId="0"/>
      <p:bldP spid="48" grpId="1"/>
      <p:bldP spid="48" grpId="2"/>
      <p:bldP spid="59" grpId="0" animBg="1"/>
      <p:bldP spid="59" grpId="1" animBg="1"/>
      <p:bldP spid="59" grpId="2" animBg="1"/>
      <p:bldP spid="66" grpId="0" animBg="1"/>
      <p:bldP spid="66" grpId="1" animBg="1"/>
      <p:bldP spid="66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未标题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29017"/>
            <a:ext cx="9144000" cy="2623456"/>
          </a:xfrm>
          <a:prstGeom prst="rect">
            <a:avLst/>
          </a:prstGeom>
        </p:spPr>
      </p:pic>
      <p:pic>
        <p:nvPicPr>
          <p:cNvPr id="8" name="图片 7" descr="d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grpSp>
        <p:nvGrpSpPr>
          <p:cNvPr id="123" name="组合 122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124" name="组合 91"/>
            <p:cNvGrpSpPr>
              <a:grpSpLocks noChangeAspect="1"/>
            </p:cNvGrpSpPr>
            <p:nvPr/>
          </p:nvGrpSpPr>
          <p:grpSpPr>
            <a:xfrm rot="3053">
              <a:off x="459934" y="-433869"/>
              <a:ext cx="3816071" cy="91342"/>
              <a:chOff x="-2075935" y="-407773"/>
              <a:chExt cx="17035946" cy="407773"/>
            </a:xfrm>
          </p:grpSpPr>
          <p:sp>
            <p:nvSpPr>
              <p:cNvPr id="166" name="图文框 165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图文框 166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图文框 171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图文框 172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图文框 173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图文框 174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图文框 175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图文框 176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图文框 177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图文框 178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图文框 179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图文框 180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图文框 181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图文框 182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图文框 183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图文框 184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图文框 185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7" name="图文框 186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8" name="图文框 187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9" name="图文框 188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0" name="图文框 189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1" name="图文框 190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图文框 191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图文框 192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图文框 193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5" name="图文框 194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6" name="图文框 195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7" name="图文框 196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8" name="图文框 197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9" name="图文框 198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图文框 199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图文框 200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2" name="图文框 201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3" name="图文框 202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图文框 203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图文框 204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组合 136"/>
            <p:cNvGrpSpPr>
              <a:grpSpLocks noChangeAspect="1"/>
            </p:cNvGrpSpPr>
            <p:nvPr/>
          </p:nvGrpSpPr>
          <p:grpSpPr>
            <a:xfrm rot="3053">
              <a:off x="4265903" y="-430489"/>
              <a:ext cx="3816071" cy="91342"/>
              <a:chOff x="-2075935" y="-407773"/>
              <a:chExt cx="17035946" cy="407773"/>
            </a:xfrm>
          </p:grpSpPr>
          <p:sp>
            <p:nvSpPr>
              <p:cNvPr id="126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图文框 128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图文框 135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图文框 136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图文框 137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图文框 138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图文框 139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图文框 140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图文框 141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图文框 142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图文框 143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图文框 144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图文框 145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图文框 146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图文框 147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图文框 148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图文框 149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图文框 150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图文框 151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图文框 152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图文框 153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图文框 154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图文框 155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图文框 156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图文框 157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图文框 158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图文框 159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图文框 160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图文框 161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图文框 162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图文框 163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图文框 164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65" name="图片 64" descr="c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0807" y="2185638"/>
            <a:ext cx="2456869" cy="1210483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4090686" y="1286933"/>
            <a:ext cx="2024258" cy="2712155"/>
            <a:chOff x="1844194" y="0"/>
            <a:chExt cx="4265476" cy="57150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pic>
          <p:nvPicPr>
            <p:cNvPr id="45" name="图片 44" descr="23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74552" y="2097976"/>
              <a:ext cx="304762" cy="1219048"/>
            </a:xfrm>
            <a:prstGeom prst="rect">
              <a:avLst/>
            </a:prstGeom>
          </p:spPr>
        </p:pic>
        <p:pic>
          <p:nvPicPr>
            <p:cNvPr id="46" name="图片 45" descr="00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44194" y="0"/>
              <a:ext cx="4265476" cy="5715000"/>
            </a:xfrm>
            <a:prstGeom prst="rect">
              <a:avLst/>
            </a:prstGeom>
          </p:spPr>
        </p:pic>
        <p:pic>
          <p:nvPicPr>
            <p:cNvPr id="47" name="图片 46" descr="1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405880" y="1358027"/>
              <a:ext cx="981928" cy="1339827"/>
            </a:xfrm>
            <a:prstGeom prst="rect">
              <a:avLst/>
            </a:prstGeom>
          </p:spPr>
        </p:pic>
        <p:pic>
          <p:nvPicPr>
            <p:cNvPr id="48" name="图片 47" descr="2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46291" y="2584934"/>
              <a:ext cx="1000282" cy="1349005"/>
            </a:xfrm>
            <a:prstGeom prst="rect">
              <a:avLst/>
            </a:prstGeom>
          </p:spPr>
        </p:pic>
        <p:pic>
          <p:nvPicPr>
            <p:cNvPr id="51" name="图片 50" descr="3.pn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14229" y="3852083"/>
              <a:ext cx="908513" cy="706622"/>
            </a:xfrm>
            <a:prstGeom prst="rect">
              <a:avLst/>
            </a:prstGeom>
          </p:spPr>
        </p:pic>
        <p:pic>
          <p:nvPicPr>
            <p:cNvPr id="53" name="图片 52" descr="4.png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782065" y="4466374"/>
              <a:ext cx="899337" cy="688268"/>
            </a:xfrm>
            <a:prstGeom prst="rect">
              <a:avLst/>
            </a:prstGeom>
          </p:spPr>
        </p:pic>
        <p:pic>
          <p:nvPicPr>
            <p:cNvPr id="54" name="图片 53" descr="5.png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285067" y="1255533"/>
              <a:ext cx="926867" cy="697444"/>
            </a:xfrm>
            <a:prstGeom prst="rect">
              <a:avLst/>
            </a:prstGeom>
          </p:spPr>
        </p:pic>
        <p:pic>
          <p:nvPicPr>
            <p:cNvPr id="56" name="图片 55" descr="6.png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521362" y="3714446"/>
              <a:ext cx="892593" cy="597910"/>
            </a:xfrm>
            <a:prstGeom prst="rect">
              <a:avLst/>
            </a:prstGeom>
          </p:spPr>
        </p:pic>
        <p:pic>
          <p:nvPicPr>
            <p:cNvPr id="58" name="图片 57" descr="7.png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411781" y="2483556"/>
              <a:ext cx="651560" cy="1275589"/>
            </a:xfrm>
            <a:prstGeom prst="rect">
              <a:avLst/>
            </a:prstGeom>
          </p:spPr>
        </p:pic>
        <p:pic>
          <p:nvPicPr>
            <p:cNvPr id="68" name="图片 67" descr="8.png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671744" y="4235686"/>
              <a:ext cx="1329234" cy="752506"/>
            </a:xfrm>
            <a:prstGeom prst="rect">
              <a:avLst/>
            </a:prstGeom>
          </p:spPr>
        </p:pic>
        <p:pic>
          <p:nvPicPr>
            <p:cNvPr id="72" name="图片 71" descr="9.pn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170088" y="3160889"/>
              <a:ext cx="422921" cy="530578"/>
            </a:xfrm>
            <a:prstGeom prst="rect">
              <a:avLst/>
            </a:prstGeom>
          </p:spPr>
        </p:pic>
        <p:pic>
          <p:nvPicPr>
            <p:cNvPr id="75" name="图片 74" descr="10.png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431656" y="3123457"/>
              <a:ext cx="512877" cy="1220528"/>
            </a:xfrm>
            <a:prstGeom prst="rect">
              <a:avLst/>
            </a:prstGeom>
          </p:spPr>
        </p:pic>
        <p:pic>
          <p:nvPicPr>
            <p:cNvPr id="78" name="图片 77" descr="11.png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4472249" y="1750323"/>
              <a:ext cx="856106" cy="706622"/>
            </a:xfrm>
            <a:prstGeom prst="rect">
              <a:avLst/>
            </a:prstGeom>
          </p:spPr>
        </p:pic>
        <p:pic>
          <p:nvPicPr>
            <p:cNvPr id="79" name="图片 78" descr="12.png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4152253" y="1147523"/>
              <a:ext cx="1164813" cy="659491"/>
            </a:xfrm>
            <a:prstGeom prst="rect">
              <a:avLst/>
            </a:prstGeom>
          </p:spPr>
        </p:pic>
        <p:pic>
          <p:nvPicPr>
            <p:cNvPr id="80" name="图片 79" descr="13.png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3385805" y="1849651"/>
              <a:ext cx="1101228" cy="715798"/>
            </a:xfrm>
            <a:prstGeom prst="rect">
              <a:avLst/>
            </a:prstGeom>
          </p:spPr>
        </p:pic>
        <p:pic>
          <p:nvPicPr>
            <p:cNvPr id="81" name="图片 80" descr="14.png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4241677" y="2339033"/>
              <a:ext cx="1367358" cy="789214"/>
            </a:xfrm>
            <a:prstGeom prst="rect">
              <a:avLst/>
            </a:prstGeom>
          </p:spPr>
        </p:pic>
        <p:pic>
          <p:nvPicPr>
            <p:cNvPr id="82" name="图片 81" descr="15.png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035308" y="2549323"/>
              <a:ext cx="348722" cy="1036990"/>
            </a:xfrm>
            <a:prstGeom prst="rect">
              <a:avLst/>
            </a:prstGeom>
          </p:spPr>
        </p:pic>
        <p:pic>
          <p:nvPicPr>
            <p:cNvPr id="83" name="图片 82" descr="16.png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4808220" y="3024364"/>
              <a:ext cx="825921" cy="642383"/>
            </a:xfrm>
            <a:prstGeom prst="rect">
              <a:avLst/>
            </a:prstGeom>
          </p:spPr>
        </p:pic>
        <p:pic>
          <p:nvPicPr>
            <p:cNvPr id="84" name="图片 83" descr="17.png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4983337" y="3663192"/>
              <a:ext cx="669914" cy="1229705"/>
            </a:xfrm>
            <a:prstGeom prst="rect">
              <a:avLst/>
            </a:prstGeom>
          </p:spPr>
        </p:pic>
        <p:pic>
          <p:nvPicPr>
            <p:cNvPr id="85" name="图片 84" descr="19.png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3341183" y="997333"/>
              <a:ext cx="1339827" cy="312015"/>
            </a:xfrm>
            <a:prstGeom prst="rect">
              <a:avLst/>
            </a:prstGeom>
          </p:spPr>
        </p:pic>
        <p:pic>
          <p:nvPicPr>
            <p:cNvPr id="86" name="图片 85" descr="20.png"/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2330315" y="711537"/>
              <a:ext cx="981928" cy="724975"/>
            </a:xfrm>
            <a:prstGeom prst="rect">
              <a:avLst/>
            </a:prstGeom>
          </p:spPr>
        </p:pic>
        <p:pic>
          <p:nvPicPr>
            <p:cNvPr id="87" name="图片 86" descr="21.png"/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4586446" y="427335"/>
              <a:ext cx="908513" cy="734152"/>
            </a:xfrm>
            <a:prstGeom prst="rect">
              <a:avLst/>
            </a:prstGeom>
          </p:spPr>
        </p:pic>
        <p:pic>
          <p:nvPicPr>
            <p:cNvPr id="88" name="图片 87" descr="22.png"/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5181804" y="1083135"/>
              <a:ext cx="431314" cy="1174643"/>
            </a:xfrm>
            <a:prstGeom prst="rect">
              <a:avLst/>
            </a:prstGeom>
          </p:spPr>
        </p:pic>
      </p:grpSp>
      <p:pic>
        <p:nvPicPr>
          <p:cNvPr id="92" name="图片 91" descr="2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8229" y="2284432"/>
            <a:ext cx="144630" cy="578521"/>
          </a:xfrm>
          <a:prstGeom prst="rect">
            <a:avLst/>
          </a:prstGeom>
        </p:spPr>
      </p:pic>
      <p:pic>
        <p:nvPicPr>
          <p:cNvPr id="93" name="图片 92" descr="0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9600" y="1288800"/>
            <a:ext cx="2024258" cy="271215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4" name="图片 93" descr="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56158" y="1933276"/>
            <a:ext cx="465992" cy="635839"/>
          </a:xfrm>
          <a:prstGeom prst="rect">
            <a:avLst/>
          </a:prstGeom>
        </p:spPr>
      </p:pic>
      <p:pic>
        <p:nvPicPr>
          <p:cNvPr id="95" name="图片 94" descr="2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22793" y="2515526"/>
            <a:ext cx="474702" cy="640194"/>
          </a:xfrm>
          <a:prstGeom prst="rect">
            <a:avLst/>
          </a:prstGeom>
        </p:spPr>
      </p:pic>
      <p:pic>
        <p:nvPicPr>
          <p:cNvPr id="96" name="图片 95" descr="3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02491" y="3116875"/>
            <a:ext cx="431151" cy="335340"/>
          </a:xfrm>
          <a:prstGeom prst="rect">
            <a:avLst/>
          </a:prstGeom>
        </p:spPr>
      </p:pic>
      <p:pic>
        <p:nvPicPr>
          <p:cNvPr id="97" name="图片 96" descr="4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34683" y="3408397"/>
            <a:ext cx="426796" cy="326630"/>
          </a:xfrm>
          <a:prstGeom prst="rect">
            <a:avLst/>
          </a:prstGeom>
        </p:spPr>
      </p:pic>
      <p:pic>
        <p:nvPicPr>
          <p:cNvPr id="98" name="图片 97" descr="5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73392" y="1884636"/>
            <a:ext cx="439861" cy="330984"/>
          </a:xfrm>
          <a:prstGeom prst="rect">
            <a:avLst/>
          </a:prstGeom>
        </p:spPr>
      </p:pic>
      <p:pic>
        <p:nvPicPr>
          <p:cNvPr id="99" name="图片 98" descr="6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85530" y="3051556"/>
            <a:ext cx="423596" cy="283749"/>
          </a:xfrm>
          <a:prstGeom prst="rect">
            <a:avLst/>
          </a:prstGeom>
        </p:spPr>
      </p:pic>
      <p:pic>
        <p:nvPicPr>
          <p:cNvPr id="100" name="图片 99" descr="7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33526" y="2467416"/>
            <a:ext cx="309209" cy="605353"/>
          </a:xfrm>
          <a:prstGeom prst="rect">
            <a:avLst/>
          </a:prstGeom>
        </p:spPr>
      </p:pic>
      <p:pic>
        <p:nvPicPr>
          <p:cNvPr id="101" name="图片 100" descr="8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956897" y="3298920"/>
            <a:ext cx="630812" cy="357115"/>
          </a:xfrm>
          <a:prstGeom prst="rect">
            <a:avLst/>
          </a:prstGeom>
        </p:spPr>
      </p:pic>
      <p:pic>
        <p:nvPicPr>
          <p:cNvPr id="102" name="图片 101" descr="9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193395" y="2788856"/>
            <a:ext cx="200705" cy="251795"/>
          </a:xfrm>
          <a:prstGeom prst="rect">
            <a:avLst/>
          </a:prstGeom>
        </p:spPr>
      </p:pic>
      <p:pic>
        <p:nvPicPr>
          <p:cNvPr id="103" name="图片 102" descr="10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17526" y="2771092"/>
            <a:ext cx="243395" cy="579223"/>
          </a:xfrm>
          <a:prstGeom prst="rect">
            <a:avLst/>
          </a:prstGeom>
        </p:spPr>
      </p:pic>
      <p:pic>
        <p:nvPicPr>
          <p:cNvPr id="104" name="图片 103" descr="11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36791" y="2119447"/>
            <a:ext cx="406280" cy="335340"/>
          </a:xfrm>
          <a:prstGeom prst="rect">
            <a:avLst/>
          </a:prstGeom>
        </p:spPr>
      </p:pic>
      <p:pic>
        <p:nvPicPr>
          <p:cNvPr id="105" name="图片 104" descr="12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184931" y="1833377"/>
            <a:ext cx="552783" cy="312973"/>
          </a:xfrm>
          <a:prstGeom prst="rect">
            <a:avLst/>
          </a:prstGeom>
        </p:spPr>
      </p:pic>
      <p:pic>
        <p:nvPicPr>
          <p:cNvPr id="106" name="图片 105" descr="13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21199" y="2166585"/>
            <a:ext cx="522607" cy="339695"/>
          </a:xfrm>
          <a:prstGeom prst="rect">
            <a:avLst/>
          </a:prstGeom>
        </p:spPr>
      </p:pic>
      <p:pic>
        <p:nvPicPr>
          <p:cNvPr id="107" name="图片 106" descr="14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227368" y="2398830"/>
            <a:ext cx="648904" cy="374536"/>
          </a:xfrm>
          <a:prstGeom prst="rect">
            <a:avLst/>
          </a:prstGeom>
        </p:spPr>
      </p:pic>
      <p:pic>
        <p:nvPicPr>
          <p:cNvPr id="108" name="图片 107" descr="15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129432" y="2498627"/>
            <a:ext cx="165492" cy="492122"/>
          </a:xfrm>
          <a:prstGeom prst="rect">
            <a:avLst/>
          </a:prstGeom>
        </p:spPr>
      </p:pic>
      <p:pic>
        <p:nvPicPr>
          <p:cNvPr id="109" name="图片 108" descr="16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496232" y="2724066"/>
            <a:ext cx="391956" cy="304854"/>
          </a:xfrm>
          <a:prstGeom prst="rect">
            <a:avLst/>
          </a:prstGeom>
        </p:spPr>
      </p:pic>
      <p:pic>
        <p:nvPicPr>
          <p:cNvPr id="110" name="图片 109" descr="17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579337" y="3027233"/>
            <a:ext cx="317920" cy="583578"/>
          </a:xfrm>
          <a:prstGeom prst="rect">
            <a:avLst/>
          </a:prstGeom>
        </p:spPr>
      </p:pic>
      <p:pic>
        <p:nvPicPr>
          <p:cNvPr id="111" name="图片 110" descr="19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800023" y="1762102"/>
            <a:ext cx="635839" cy="148072"/>
          </a:xfrm>
          <a:prstGeom prst="rect">
            <a:avLst/>
          </a:prstGeom>
        </p:spPr>
      </p:pic>
      <p:pic>
        <p:nvPicPr>
          <p:cNvPr id="112" name="图片 111" descr="20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320297" y="1626473"/>
            <a:ext cx="465992" cy="344050"/>
          </a:xfrm>
          <a:prstGeom prst="rect">
            <a:avLst/>
          </a:prstGeom>
        </p:spPr>
      </p:pic>
      <p:pic>
        <p:nvPicPr>
          <p:cNvPr id="113" name="图片 112" descr="21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390985" y="1491599"/>
            <a:ext cx="431151" cy="348405"/>
          </a:xfrm>
          <a:prstGeom prst="rect">
            <a:avLst/>
          </a:prstGeom>
        </p:spPr>
      </p:pic>
      <p:pic>
        <p:nvPicPr>
          <p:cNvPr id="114" name="图片 113" descr="22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673523" y="1802821"/>
            <a:ext cx="204688" cy="557448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 descr="1.png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35" name="图片 34" descr="3.png"/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37" name="图片 36" descr="img200707041652091.png"/>
            <p:cNvPicPr>
              <a:picLocks noChangeAspect="1"/>
            </p:cNvPicPr>
            <p:nvPr/>
          </p:nvPicPr>
          <p:blipFill>
            <a:blip r:embed="rId31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9" name="图片 38" descr="2.png"/>
          <p:cNvPicPr>
            <a:picLocks noChangeAspect="1"/>
          </p:cNvPicPr>
          <p:nvPr/>
        </p:nvPicPr>
        <p:blipFill>
          <a:blip r:embed="rId32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弦形 40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3426265" y="2986324"/>
            <a:ext cx="1821982" cy="721571"/>
            <a:chOff x="3390405" y="3013219"/>
            <a:chExt cx="1821982" cy="721571"/>
          </a:xfrm>
        </p:grpSpPr>
        <p:pic>
          <p:nvPicPr>
            <p:cNvPr id="57" name="图片 56" descr="s2.png"/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 rot="20176754">
              <a:off x="4200665" y="3013219"/>
              <a:ext cx="1011722" cy="265499"/>
            </a:xfrm>
            <a:prstGeom prst="rect">
              <a:avLst/>
            </a:prstGeom>
            <a:effectLst/>
          </p:spPr>
        </p:pic>
        <p:cxnSp>
          <p:nvCxnSpPr>
            <p:cNvPr id="73" name="直接连接符 72"/>
            <p:cNvCxnSpPr>
              <a:stCxn id="50" idx="3"/>
            </p:cNvCxnSpPr>
            <p:nvPr/>
          </p:nvCxnSpPr>
          <p:spPr>
            <a:xfrm flipH="1">
              <a:off x="3390405" y="3303342"/>
              <a:ext cx="981045" cy="431448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5002839" y="2992754"/>
            <a:ext cx="1875649" cy="881511"/>
            <a:chOff x="5029734" y="3001719"/>
            <a:chExt cx="1875649" cy="881511"/>
          </a:xfrm>
        </p:grpSpPr>
        <p:pic>
          <p:nvPicPr>
            <p:cNvPr id="59" name="图片 58" descr="s2.png"/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 rot="1665519">
              <a:off x="5029734" y="3001719"/>
              <a:ext cx="1011722" cy="265499"/>
            </a:xfrm>
            <a:prstGeom prst="rect">
              <a:avLst/>
            </a:prstGeom>
            <a:effectLst/>
          </p:spPr>
        </p:pic>
        <p:cxnSp>
          <p:nvCxnSpPr>
            <p:cNvPr id="76" name="直接连接符 75"/>
            <p:cNvCxnSpPr>
              <a:stCxn id="71" idx="1"/>
            </p:cNvCxnSpPr>
            <p:nvPr/>
          </p:nvCxnSpPr>
          <p:spPr>
            <a:xfrm rot="10800000" flipH="1" flipV="1">
              <a:off x="5888384" y="3363929"/>
              <a:ext cx="1016999" cy="519301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3158128" y="2806977"/>
            <a:ext cx="2405461" cy="1153443"/>
            <a:chOff x="3158128" y="2806977"/>
            <a:chExt cx="2405461" cy="1153443"/>
          </a:xfrm>
        </p:grpSpPr>
        <p:pic>
          <p:nvPicPr>
            <p:cNvPr id="50" name="图片 49" descr="s2.png"/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 rot="2001923">
              <a:off x="3158128" y="2806977"/>
              <a:ext cx="1322292" cy="265499"/>
            </a:xfrm>
            <a:prstGeom prst="rect">
              <a:avLst/>
            </a:prstGeom>
            <a:effectLst/>
          </p:spPr>
        </p:pic>
        <p:cxnSp>
          <p:nvCxnSpPr>
            <p:cNvPr id="69" name="直接连接符 68"/>
            <p:cNvCxnSpPr/>
            <p:nvPr/>
          </p:nvCxnSpPr>
          <p:spPr>
            <a:xfrm>
              <a:off x="4358244" y="3277589"/>
              <a:ext cx="1205345" cy="682831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" name="图片 70" descr="s2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5888385" y="3231180"/>
            <a:ext cx="627735" cy="265499"/>
          </a:xfrm>
          <a:prstGeom prst="rect">
            <a:avLst/>
          </a:prstGeom>
          <a:effectLst/>
        </p:spPr>
      </p:pic>
      <p:pic>
        <p:nvPicPr>
          <p:cNvPr id="66" name="图片 65" descr="s2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 rot="2668197">
            <a:off x="3191628" y="2458133"/>
            <a:ext cx="236535" cy="265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7" name="图片 66" descr="feng.png"/>
          <p:cNvPicPr>
            <a:picLocks noChangeAspect="1"/>
          </p:cNvPicPr>
          <p:nvPr/>
        </p:nvPicPr>
        <p:blipFill>
          <a:blip r:embed="rId35" cstate="print">
            <a:lum bright="-10000"/>
          </a:blip>
          <a:stretch>
            <a:fillRect/>
          </a:stretch>
        </p:blipFill>
        <p:spPr>
          <a:xfrm rot="2153359">
            <a:off x="2983377" y="2832717"/>
            <a:ext cx="899587" cy="6207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0" name="图片 59" descr="c1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2944289" y="3410485"/>
            <a:ext cx="5432228" cy="2165369"/>
          </a:xfrm>
          <a:prstGeom prst="rect">
            <a:avLst/>
          </a:prstGeom>
        </p:spPr>
      </p:pic>
      <p:pic>
        <p:nvPicPr>
          <p:cNvPr id="61" name="图片 60" descr="c2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001122" y="3949593"/>
            <a:ext cx="658958" cy="671161"/>
          </a:xfrm>
          <a:prstGeom prst="rect">
            <a:avLst/>
          </a:prstGeom>
        </p:spPr>
      </p:pic>
      <p:pic>
        <p:nvPicPr>
          <p:cNvPr id="62" name="图片 61" descr="c3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544711" y="4154557"/>
            <a:ext cx="770597" cy="770597"/>
          </a:xfrm>
          <a:prstGeom prst="rect">
            <a:avLst/>
          </a:prstGeom>
        </p:spPr>
      </p:pic>
      <p:pic>
        <p:nvPicPr>
          <p:cNvPr id="63" name="图片 62" descr="c4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712876" y="4347597"/>
            <a:ext cx="407366" cy="407366"/>
          </a:xfrm>
          <a:prstGeom prst="rect">
            <a:avLst/>
          </a:prstGeom>
        </p:spPr>
      </p:pic>
      <p:pic>
        <p:nvPicPr>
          <p:cNvPr id="64" name="图片 63" descr="c4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612778" y="4715149"/>
            <a:ext cx="407366" cy="407366"/>
          </a:xfrm>
          <a:prstGeom prst="rect">
            <a:avLst/>
          </a:prstGeom>
        </p:spPr>
      </p:pic>
      <p:pic>
        <p:nvPicPr>
          <p:cNvPr id="26" name="图片 25" descr="r5.png"/>
          <p:cNvPicPr>
            <a:picLocks noChangeAspect="1"/>
          </p:cNvPicPr>
          <p:nvPr/>
        </p:nvPicPr>
        <p:blipFill>
          <a:blip r:embed="rId40" cstate="print"/>
          <a:stretch>
            <a:fillRect/>
          </a:stretch>
        </p:blipFill>
        <p:spPr>
          <a:xfrm rot="740921" flipH="1">
            <a:off x="9670881" y="2233728"/>
            <a:ext cx="1285752" cy="4366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2" name="矩形 51"/>
          <p:cNvSpPr/>
          <p:nvPr/>
        </p:nvSpPr>
        <p:spPr>
          <a:xfrm>
            <a:off x="-571536" y="4929202"/>
            <a:ext cx="11144328" cy="1357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0" name="图片 89" descr="s3.png"/>
          <p:cNvPicPr>
            <a:picLocks noChangeAspect="1"/>
          </p:cNvPicPr>
          <p:nvPr/>
        </p:nvPicPr>
        <p:blipFill>
          <a:blip r:embed="rId41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-53000" contrast="-40000"/>
          </a:blip>
          <a:stretch>
            <a:fillRect/>
          </a:stretch>
        </p:blipFill>
        <p:spPr>
          <a:xfrm rot="807369">
            <a:off x="4833231" y="1495315"/>
            <a:ext cx="531417" cy="350341"/>
          </a:xfrm>
          <a:prstGeom prst="rect">
            <a:avLst/>
          </a:prstGeom>
          <a:effectLst/>
        </p:spPr>
      </p:pic>
      <p:pic>
        <p:nvPicPr>
          <p:cNvPr id="118" name="图片 117" descr="shou.png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 rot="4530258">
            <a:off x="3056677" y="4285576"/>
            <a:ext cx="4411892" cy="1575015"/>
          </a:xfrm>
          <a:prstGeom prst="rect">
            <a:avLst/>
          </a:prstGeom>
        </p:spPr>
      </p:pic>
      <p:pic>
        <p:nvPicPr>
          <p:cNvPr id="119" name="图片 118" descr="shou5.png"/>
          <p:cNvPicPr>
            <a:picLocks noChangeAspect="1"/>
          </p:cNvPicPr>
          <p:nvPr/>
        </p:nvPicPr>
        <p:blipFill>
          <a:blip r:embed="rId43" cstate="print"/>
          <a:stretch>
            <a:fillRect/>
          </a:stretch>
        </p:blipFill>
        <p:spPr>
          <a:xfrm rot="14044384">
            <a:off x="4227047" y="-255047"/>
            <a:ext cx="2114098" cy="17863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</p:pic>
      <p:grpSp>
        <p:nvGrpSpPr>
          <p:cNvPr id="120" name="组合 119"/>
          <p:cNvGrpSpPr/>
          <p:nvPr/>
        </p:nvGrpSpPr>
        <p:grpSpPr>
          <a:xfrm>
            <a:off x="3097410" y="2116895"/>
            <a:ext cx="673100" cy="673100"/>
            <a:chOff x="-1979247" y="1008185"/>
            <a:chExt cx="673100" cy="673100"/>
          </a:xfrm>
        </p:grpSpPr>
        <p:sp>
          <p:nvSpPr>
            <p:cNvPr id="121" name="椭圆 120"/>
            <p:cNvSpPr/>
            <p:nvPr/>
          </p:nvSpPr>
          <p:spPr>
            <a:xfrm>
              <a:off x="-1979247" y="1008185"/>
              <a:ext cx="673100" cy="6731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2900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-1872403" y="1115029"/>
              <a:ext cx="459413" cy="459413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 w="66675"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9" name="图片 88" descr="aa1.png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922705" y="3196992"/>
            <a:ext cx="7923535" cy="1668113"/>
          </a:xfrm>
          <a:prstGeom prst="rect">
            <a:avLst/>
          </a:prstGeom>
        </p:spPr>
      </p:pic>
      <p:sp>
        <p:nvSpPr>
          <p:cNvPr id="91" name="椭圆 90"/>
          <p:cNvSpPr/>
          <p:nvPr/>
        </p:nvSpPr>
        <p:spPr>
          <a:xfrm>
            <a:off x="-1842247" y="712694"/>
            <a:ext cx="134471" cy="1344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6" name="图片 115" descr="aa2.png"/>
          <p:cNvPicPr>
            <a:picLocks noChangeAspect="1"/>
          </p:cNvPicPr>
          <p:nvPr/>
        </p:nvPicPr>
        <p:blipFill>
          <a:blip r:embed="rId45" cstate="print"/>
          <a:stretch>
            <a:fillRect/>
          </a:stretch>
        </p:blipFill>
        <p:spPr>
          <a:xfrm>
            <a:off x="4417873" y="1649772"/>
            <a:ext cx="927706" cy="917548"/>
          </a:xfrm>
          <a:prstGeom prst="rect">
            <a:avLst/>
          </a:prstGeom>
        </p:spPr>
      </p:pic>
      <p:pic>
        <p:nvPicPr>
          <p:cNvPr id="115" name="图片 114" descr="s12.png"/>
          <p:cNvPicPr>
            <a:picLocks noChangeAspect="1"/>
          </p:cNvPicPr>
          <p:nvPr/>
        </p:nvPicPr>
        <p:blipFill>
          <a:blip r:embed="rId4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74658">
            <a:off x="3171956" y="1975114"/>
            <a:ext cx="688837" cy="612299"/>
          </a:xfrm>
          <a:prstGeom prst="rect">
            <a:avLst/>
          </a:prstGeom>
        </p:spPr>
      </p:pic>
      <p:sp>
        <p:nvSpPr>
          <p:cNvPr id="117" name="矩形 116"/>
          <p:cNvSpPr/>
          <p:nvPr/>
        </p:nvSpPr>
        <p:spPr>
          <a:xfrm flipH="1">
            <a:off x="0" y="0"/>
            <a:ext cx="3937000" cy="1617785"/>
          </a:xfrm>
          <a:prstGeom prst="rect">
            <a:avLst/>
          </a:prstGeom>
          <a:gradFill flip="none" rotWithShape="1">
            <a:gsLst>
              <a:gs pos="33000">
                <a:schemeClr val="accent6">
                  <a:alpha val="0"/>
                </a:schemeClr>
              </a:gs>
              <a:gs pos="100000">
                <a:schemeClr val="tx1"/>
              </a:gs>
            </a:gsLst>
            <a:lin ang="1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3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4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1.38889E-6 2.70706E-6 C -0.09288 -0.01334 -0.17795 -0.00612 -0.28993 -0.04141 C -0.40191 -0.07671 -0.48889 -0.11257 -0.575 -0.13035 C -0.66111 -0.15203 -0.73038 -0.15676 -0.80798 -0.17038 C -0.88472 -0.17955 -0.9651 -0.20984 -1.04028 -0.21234 C -1.11597 -0.22402 -1.21562 -0.23402 -1.2618 -0.23958 " pathEditMode="relative" rAng="0" ptsTypes="asasaa">
                                      <p:cBhvr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00" y="-120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3599E-7 L -0.00382 -0.03138 L 0.01632 -0.02833 L 0.00625 -0.01722 L 0.11563 0.09942 L 0.20504 0.03916 L 0.29358 0.11247 L 0.35469 0.11358 " pathEditMode="relative" rAng="0" ptsTypes="AAAAAAAA">
                                      <p:cBhvr>
                                        <p:cTn id="9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41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600"/>
                            </p:stCondLst>
                            <p:childTnLst>
                              <p:par>
                                <p:cTn id="11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10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600"/>
                            </p:stCondLst>
                            <p:childTnLst>
                              <p:par>
                                <p:cTn id="122" presetID="0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35121E-6 L -0.00087 -0.02195 " pathEditMode="relative" ptsTypes="AA">
                                      <p:cBhvr>
                                        <p:cTn id="12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1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100"/>
                            </p:stCondLst>
                            <p:childTnLst>
                              <p:par>
                                <p:cTn id="12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2193 L -0.20139 -0.06606 " pathEditMode="relative" rAng="0" ptsTypes="AA">
                                      <p:cBhvr>
                                        <p:cTn id="130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400"/>
                            </p:stCondLst>
                            <p:childTnLst>
                              <p:par>
                                <p:cTn id="1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139 -0.06605 L -0.19254 -0.08798 " pathEditMode="relative" rAng="0" ptsTypes="AA">
                                      <p:cBhvr>
                                        <p:cTn id="133" dur="2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110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6 4.12989E-6 C 0.00069 -0.00333 0.00138 -0.00667 0.00486 -0.00944 C 0.00833 -0.01222 0.0144 -0.01471 0.02065 -0.01721 " pathEditMode="relative" ptsTypes="aaA">
                                      <p:cBhvr>
                                        <p:cTn id="135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37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600"/>
                            </p:stCondLst>
                            <p:childTnLst>
                              <p:par>
                                <p:cTn id="13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2100"/>
                            </p:stCondLst>
                            <p:childTnLst>
                              <p:par>
                                <p:cTn id="144" presetID="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4600"/>
                            </p:stCondLst>
                            <p:childTnLst>
                              <p:par>
                                <p:cTn id="1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-0.17656 0.10389 " pathEditMode="relative" rAng="0" ptsTypes="AA">
                                      <p:cBhvr>
                                        <p:cTn id="15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520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22222E-6 L -0.17604 0.10556 " pathEditMode="relative" rAng="0" ptsTypes="AA">
                                      <p:cBhvr>
                                        <p:cTn id="15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530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0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73472E-18 -1.48251E-6 L 0.04132 0.05969 " pathEditMode="relative" ptsTypes="AA">
                                      <p:cBhvr>
                                        <p:cTn id="154" dur="2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1800000">
                                      <p:cBhvr>
                                        <p:cTn id="156" dur="2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05556E-6 2.28207E-6 L 0.02691 0.06774 " pathEditMode="relative" ptsTypes="AA">
                                      <p:cBhvr>
                                        <p:cTn id="158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33333E-6 -2.29872E-6 L 0.05052 0.00361 " pathEditMode="relative" ptsTypes="AA">
                                      <p:cBhvr>
                                        <p:cTn id="160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61111E-6 -5.74125E-6 L 0.01597 0.06163 " pathEditMode="relative" ptsTypes="AA">
                                      <p:cBhvr>
                                        <p:cTn id="162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7778E-7 1.7879E-6 L 0.03298 0.03859 " pathEditMode="relative" ptsTypes="AA">
                                      <p:cBhvr>
                                        <p:cTn id="164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05556E-6 -7.12937E-6 L -0.02361 -0.0608 " pathEditMode="relative" ptsTypes="AA">
                                      <p:cBhvr>
                                        <p:cTn id="166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7778E-7 -1.83232E-7 L -0.06753 -0.09578 " pathEditMode="relative" rAng="0" ptsTypes="AA">
                                      <p:cBhvr>
                                        <p:cTn id="168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-48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38889E-6 1.97668E-6 L 0.01857 0.08606 " pathEditMode="relative" ptsTypes="AA">
                                      <p:cBhvr>
                                        <p:cTn id="170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6.11111E-6 7.62354E-6 L 0.01162 0.03499 " pathEditMode="relative" ptsTypes="AA">
                                      <p:cBhvr>
                                        <p:cTn id="172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7.5E-6 -1.38812E-6 L 0.00608 0.0125 " pathEditMode="relative" ptsTypes="AA">
                                      <p:cBhvr>
                                        <p:cTn id="174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8.33333E-7 -6.04664E-6 L 0.00504 0.00027 " pathEditMode="relative" ptsTypes="AA">
                                      <p:cBhvr>
                                        <p:cTn id="176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05556E-6 -7.12937E-6 L 0.00208 0.01138 " pathEditMode="relative" ptsTypes="AA">
                                      <p:cBhvr>
                                        <p:cTn id="178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7778E-6 -7.52915E-6 L 0.00555 0.01943 " pathEditMode="relative" ptsTypes="AA">
                                      <p:cBhvr>
                                        <p:cTn id="180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8.33333E-7 3.99778E-7 L 0.00816 0.01472 " pathEditMode="relative" ptsTypes="AA">
                                      <p:cBhvr>
                                        <p:cTn id="182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6.94444E-6 -1.38812E-6 L -0.00539 0.01666 " pathEditMode="relative" ptsTypes="AA">
                                      <p:cBhvr>
                                        <p:cTn id="184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94444E-6 -2.96502E-6 L 0.00539 0.01305 " pathEditMode="relative" ptsTypes="AA">
                                      <p:cBhvr>
                                        <p:cTn id="186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1200000">
                                      <p:cBhvr>
                                        <p:cTn id="188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900000">
                                      <p:cBhvr>
                                        <p:cTn id="190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900000">
                                      <p:cBhvr>
                                        <p:cTn id="192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600000">
                                      <p:cBhvr>
                                        <p:cTn id="194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300000">
                                      <p:cBhvr>
                                        <p:cTn id="196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300000">
                                      <p:cBhvr>
                                        <p:cTn id="198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600000">
                                      <p:cBhvr>
                                        <p:cTn id="200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780000">
                                      <p:cBhvr>
                                        <p:cTn id="202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720000">
                                      <p:cBhvr>
                                        <p:cTn id="204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94444E-6 1.38812E-6 L 0.01979 0.01221 " pathEditMode="relative" ptsTypes="AA">
                                      <p:cBhvr>
                                        <p:cTn id="206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0">
                                      <p:cBhvr>
                                        <p:cTn id="208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9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0">
                                      <p:cBhvr>
                                        <p:cTn id="210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1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1771 -0.01221 L 0.05278 -0.00333 " pathEditMode="relative" ptsTypes="AA">
                                      <p:cBhvr>
                                        <p:cTn id="212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600000">
                                      <p:cBhvr>
                                        <p:cTn id="214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94444E-6 6.23542E-6 L 0.00816 0.00029 " pathEditMode="relative" ptsTypes="AA">
                                      <p:cBhvr>
                                        <p:cTn id="216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1200000">
                                      <p:cBhvr>
                                        <p:cTn id="218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8.33333E-7 2.90394E-6 L -0.00608 0.01055 " pathEditMode="relative" rAng="0" ptsTypes="AA">
                                      <p:cBhvr>
                                        <p:cTn id="220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500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600000">
                                      <p:cBhvr>
                                        <p:cTn id="222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600000">
                                      <p:cBhvr>
                                        <p:cTn id="224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5100"/>
                            </p:stCondLst>
                            <p:childTnLst>
                              <p:par>
                                <p:cTn id="2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2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600"/>
                            </p:stCondLst>
                            <p:childTnLst>
                              <p:par>
                                <p:cTn id="23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3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1100"/>
                            </p:stCondLst>
                            <p:childTnLst>
                              <p:par>
                                <p:cTn id="25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3100"/>
                            </p:stCondLst>
                            <p:childTnLst>
                              <p:par>
                                <p:cTn id="260" presetID="8" presetClass="emph" presetSubtype="0" repeatCount="3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61" dur="1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23700"/>
                            </p:stCondLst>
                            <p:childTnLst>
                              <p:par>
                                <p:cTn id="26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400000">
                                      <p:cBhvr>
                                        <p:cTn id="27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3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3000000">
                                      <p:cBhvr>
                                        <p:cTn id="27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4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4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8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6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3000000">
                                      <p:cBhvr>
                                        <p:cTn id="3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4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8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2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4200000">
                                      <p:cBhvr>
                                        <p:cTn id="34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7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8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2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1800000">
                                      <p:cBhvr>
                                        <p:cTn id="3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8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24500"/>
                            </p:stCondLst>
                            <p:childTnLst>
                              <p:par>
                                <p:cTn id="3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6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26500"/>
                            </p:stCondLst>
                            <p:childTnLst>
                              <p:par>
                                <p:cTn id="371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2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22" presetClass="exit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22" presetClass="exit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22" presetClass="exit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4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28400"/>
                            </p:stCondLst>
                            <p:childTnLst>
                              <p:par>
                                <p:cTn id="38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7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未标题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29017"/>
            <a:ext cx="9144000" cy="2623456"/>
          </a:xfrm>
          <a:prstGeom prst="rect">
            <a:avLst/>
          </a:prstGeom>
        </p:spPr>
      </p:pic>
      <p:pic>
        <p:nvPicPr>
          <p:cNvPr id="8" name="图片 7" descr="d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32" name="组合 91"/>
            <p:cNvGrpSpPr>
              <a:grpSpLocks noChangeAspect="1"/>
            </p:cNvGrpSpPr>
            <p:nvPr/>
          </p:nvGrpSpPr>
          <p:grpSpPr>
            <a:xfrm rot="3053">
              <a:off x="459934" y="-433869"/>
              <a:ext cx="3816071" cy="91342"/>
              <a:chOff x="-2075935" y="-407773"/>
              <a:chExt cx="17035946" cy="407773"/>
            </a:xfrm>
          </p:grpSpPr>
          <p:sp>
            <p:nvSpPr>
              <p:cNvPr id="86" name="图文框 85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图文框 86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图文框 93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图文框 94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图文框 95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图文框 96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图文框 97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图文框 98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图文框 99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图文框 100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图文框 101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图文框 102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图文框 103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图文框 104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图文框 105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图文框 106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图文框 107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图文框 108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图文框 109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图文框 110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图文框 111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图文框 112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图文框 113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图文框 114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图文框 115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图文框 117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图文框 118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图文框 119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图文框 120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图文框 121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图文框 122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图文框 127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图文框 128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图文框 129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图文框 130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图文框 131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组合 136"/>
            <p:cNvGrpSpPr>
              <a:grpSpLocks noChangeAspect="1"/>
            </p:cNvGrpSpPr>
            <p:nvPr/>
          </p:nvGrpSpPr>
          <p:grpSpPr>
            <a:xfrm rot="3053">
              <a:off x="4265903" y="-430489"/>
              <a:ext cx="3816071" cy="91342"/>
              <a:chOff x="-2075935" y="-407773"/>
              <a:chExt cx="17035946" cy="407773"/>
            </a:xfrm>
          </p:grpSpPr>
          <p:sp>
            <p:nvSpPr>
              <p:cNvPr id="42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图文框 46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图文框 54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图文框 55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图文框 56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图文框 57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图文框 58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图文框 59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图文框 60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图文框 61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图文框 62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图文框 63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图文框 64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图文框 65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图文框 66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图文框 67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图文框 68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图文框 69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图文框 70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图文框 71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图文框 72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图文框 73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图文框 74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图文框 75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图文框 76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图文框 77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图文框 79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图文框 80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图文框 81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图文框 82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图文框 83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图文框 84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79" name="椭圆 78"/>
          <p:cNvSpPr/>
          <p:nvPr/>
        </p:nvSpPr>
        <p:spPr>
          <a:xfrm flipH="1" flipV="1">
            <a:off x="2185057" y="4356847"/>
            <a:ext cx="7635835" cy="1141428"/>
          </a:xfrm>
          <a:prstGeom prst="ellipse">
            <a:avLst/>
          </a:prstGeom>
          <a:gradFill flip="none" rotWithShape="1">
            <a:gsLst>
              <a:gs pos="3000">
                <a:schemeClr val="accent6">
                  <a:alpha val="38000"/>
                </a:schemeClr>
              </a:gs>
              <a:gs pos="100000">
                <a:schemeClr val="accent6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7" name="图片 116" descr="aa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0291" y="886691"/>
            <a:ext cx="5263709" cy="3900054"/>
          </a:xfrm>
          <a:prstGeom prst="rect">
            <a:avLst/>
          </a:prstGeom>
        </p:spPr>
      </p:pic>
      <p:pic>
        <p:nvPicPr>
          <p:cNvPr id="93" name="图片 92" descr="0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9600" y="1288800"/>
            <a:ext cx="2024258" cy="271215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3" name="椭圆 32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 descr="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35" name="图片 34" descr="3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37" name="图片 36" descr="img200707041652091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9" name="图片 38" descr="2.png"/>
          <p:cNvPicPr>
            <a:picLocks noChangeAspect="1"/>
          </p:cNvPicPr>
          <p:nvPr/>
        </p:nvPicPr>
        <p:blipFill>
          <a:blip r:embed="rId10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弦形 40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-571536" y="4929202"/>
            <a:ext cx="11144328" cy="1357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647949" y="3158314"/>
            <a:ext cx="202412" cy="657324"/>
            <a:chOff x="6578347" y="2760848"/>
            <a:chExt cx="223100" cy="724511"/>
          </a:xfrm>
        </p:grpSpPr>
        <p:pic>
          <p:nvPicPr>
            <p:cNvPr id="26" name="图片 25" descr="rr1.png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578347" y="2760848"/>
              <a:ext cx="223100" cy="458258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6595533" y="3231357"/>
              <a:ext cx="152400" cy="2540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 descr="rr2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00771" y="2212436"/>
            <a:ext cx="1159764" cy="1466117"/>
          </a:xfrm>
          <a:prstGeom prst="rect">
            <a:avLst/>
          </a:prstGeom>
        </p:spPr>
      </p:pic>
      <p:pic>
        <p:nvPicPr>
          <p:cNvPr id="89" name="图片 88" descr="aa1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22705" y="3196992"/>
            <a:ext cx="7923535" cy="1668113"/>
          </a:xfrm>
          <a:prstGeom prst="rect">
            <a:avLst/>
          </a:prstGeom>
        </p:spPr>
      </p:pic>
      <p:pic>
        <p:nvPicPr>
          <p:cNvPr id="124" name="图片 123" descr="aa2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417873" y="1649772"/>
            <a:ext cx="927706" cy="917548"/>
          </a:xfrm>
          <a:prstGeom prst="rect">
            <a:avLst/>
          </a:prstGeom>
        </p:spPr>
      </p:pic>
      <p:pic>
        <p:nvPicPr>
          <p:cNvPr id="126" name="图片 125" descr="aa12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01812" y="1456266"/>
            <a:ext cx="1725273" cy="1265598"/>
          </a:xfrm>
          <a:prstGeom prst="rect">
            <a:avLst/>
          </a:prstGeom>
        </p:spPr>
      </p:pic>
      <p:pic>
        <p:nvPicPr>
          <p:cNvPr id="127" name="图片 126" descr="aa13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31449" y="1453430"/>
            <a:ext cx="1669818" cy="1285359"/>
          </a:xfrm>
          <a:prstGeom prst="rect">
            <a:avLst/>
          </a:prstGeom>
        </p:spPr>
      </p:pic>
      <p:pic>
        <p:nvPicPr>
          <p:cNvPr id="125" name="图片 124" descr="aa11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302025">
            <a:off x="4426163" y="2057400"/>
            <a:ext cx="1463913" cy="1219021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138289" y="4839286"/>
            <a:ext cx="9903655" cy="2532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3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4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3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50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3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500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000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0"/>
                            </p:stCondLst>
                            <p:childTnLst>
                              <p:par>
                                <p:cTn id="65" presetID="6" presetClass="emph" presetSubtype="0" repeatCount="2000" autoRev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61111E-6 5.41516E-7 L -0.00157 -0.00917 L 3.61111E-6 -0.01416 " pathEditMode="relative" ptsTypes="AAA">
                                      <p:cBhvr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00000">
                                      <p:cBhvr>
                                        <p:cTn id="7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500"/>
                            </p:stCondLst>
                            <p:childTnLst>
                              <p:par>
                                <p:cTn id="72" presetID="0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1417 L 0.00122 -0.02 L 0.00243 -0.02583 " pathEditMode="relative" rAng="0" ptsTypes="AAA">
                                      <p:cBhvr>
                                        <p:cTn id="7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-6000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80000">
                                      <p:cBhvr>
                                        <p:cTn id="7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未标题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29017"/>
            <a:ext cx="9144000" cy="2623456"/>
          </a:xfrm>
          <a:prstGeom prst="rect">
            <a:avLst/>
          </a:prstGeom>
        </p:spPr>
      </p:pic>
      <p:pic>
        <p:nvPicPr>
          <p:cNvPr id="8" name="图片 7" descr="d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grpSp>
        <p:nvGrpSpPr>
          <p:cNvPr id="78" name="组合 77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80" name="组合 91"/>
            <p:cNvGrpSpPr>
              <a:grpSpLocks noChangeAspect="1"/>
            </p:cNvGrpSpPr>
            <p:nvPr/>
          </p:nvGrpSpPr>
          <p:grpSpPr>
            <a:xfrm rot="3053">
              <a:off x="459934" y="-433869"/>
              <a:ext cx="3816071" cy="91342"/>
              <a:chOff x="-2075935" y="-407773"/>
              <a:chExt cx="17035946" cy="407773"/>
            </a:xfrm>
          </p:grpSpPr>
          <p:sp>
            <p:nvSpPr>
              <p:cNvPr id="127" name="图文框 126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图文框 127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图文框 132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图文框 133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图文框 134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图文框 135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图文框 136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图文框 137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图文框 138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图文框 139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图文框 140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图文框 141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图文框 142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图文框 143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图文框 144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图文框 145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图文框 146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图文框 147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图文框 148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图文框 149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图文框 150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图文框 151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图文框 152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图文框 153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图文框 154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图文框 155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图文框 156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图文框 157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图文框 158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图文框 159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图文框 160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图文框 161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图文框 162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图文框 163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图文框 164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图文框 165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" name="组合 136"/>
            <p:cNvGrpSpPr>
              <a:grpSpLocks noChangeAspect="1"/>
            </p:cNvGrpSpPr>
            <p:nvPr/>
          </p:nvGrpSpPr>
          <p:grpSpPr>
            <a:xfrm rot="3053">
              <a:off x="4265903" y="-430489"/>
              <a:ext cx="3816071" cy="91342"/>
              <a:chOff x="-2075935" y="-407773"/>
              <a:chExt cx="17035946" cy="407773"/>
            </a:xfrm>
          </p:grpSpPr>
          <p:sp>
            <p:nvSpPr>
              <p:cNvPr id="85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图文框 87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图文框 95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图文框 96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图文框 97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图文框 98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图文框 99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图文框 100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图文框 101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图文框 102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图文框 103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图文框 104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图文框 105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图文框 106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图文框 107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图文框 108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图文框 109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图文框 110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图文框 111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图文框 112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图文框 113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图文框 114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图文框 115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图文框 117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图文框 118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图文框 119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图文框 120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图文框 121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图文框 122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图文框 123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图文框 124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图文框 125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477872" y="2286000"/>
            <a:ext cx="2397302" cy="1788454"/>
            <a:chOff x="3994431" y="2010011"/>
            <a:chExt cx="3226640" cy="2407166"/>
          </a:xfrm>
        </p:grpSpPr>
        <p:pic>
          <p:nvPicPr>
            <p:cNvPr id="22" name="图片 21" descr="rr6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7923" y="2010011"/>
              <a:ext cx="1713148" cy="1195083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3994431" y="4161682"/>
              <a:ext cx="564778" cy="2554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 descr="r7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649521">
            <a:off x="4924176" y="2230446"/>
            <a:ext cx="4032000" cy="98559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17" name="图片 116" descr="aa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0291" y="886691"/>
            <a:ext cx="5263709" cy="3900054"/>
          </a:xfrm>
          <a:prstGeom prst="rect">
            <a:avLst/>
          </a:prstGeom>
        </p:spPr>
      </p:pic>
      <p:sp>
        <p:nvSpPr>
          <p:cNvPr id="79" name="椭圆 78"/>
          <p:cNvSpPr/>
          <p:nvPr/>
        </p:nvSpPr>
        <p:spPr>
          <a:xfrm flipH="1" flipV="1">
            <a:off x="2185057" y="4356847"/>
            <a:ext cx="7635835" cy="1141428"/>
          </a:xfrm>
          <a:prstGeom prst="ellipse">
            <a:avLst/>
          </a:prstGeom>
          <a:gradFill flip="none" rotWithShape="1">
            <a:gsLst>
              <a:gs pos="3000">
                <a:schemeClr val="accent6">
                  <a:alpha val="38000"/>
                </a:schemeClr>
              </a:gs>
              <a:gs pos="100000">
                <a:schemeClr val="accent6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 descr="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35" name="图片 34" descr="3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2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37" name="图片 36" descr="img200707041652091.pn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9" name="图片 38" descr="2.png"/>
          <p:cNvPicPr>
            <a:picLocks noChangeAspect="1"/>
          </p:cNvPicPr>
          <p:nvPr/>
        </p:nvPicPr>
        <p:blipFill>
          <a:blip r:embed="rId11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弦形 40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-571536" y="4929202"/>
            <a:ext cx="11144328" cy="1357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9" name="图片 88" descr="aa1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22705" y="3196992"/>
            <a:ext cx="7923535" cy="1668113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138289" y="4839286"/>
            <a:ext cx="9903655" cy="2532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582632" y="3108904"/>
            <a:ext cx="339873" cy="305410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665720" y="3159657"/>
            <a:ext cx="261817" cy="235269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557171" y="3206671"/>
            <a:ext cx="261817" cy="235269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519790" y="3100278"/>
            <a:ext cx="316753" cy="28463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581927" y="3115075"/>
            <a:ext cx="316753" cy="28463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605772" y="3132859"/>
            <a:ext cx="253331" cy="227644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631930" y="3113612"/>
            <a:ext cx="193111" cy="173530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629053" y="3230986"/>
            <a:ext cx="193111" cy="173530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643430" y="3237780"/>
            <a:ext cx="175370" cy="157588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628968" y="3164060"/>
            <a:ext cx="175370" cy="157588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554135" y="3105378"/>
            <a:ext cx="339873" cy="305410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634997" y="3114221"/>
            <a:ext cx="261817" cy="235269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528674" y="3203145"/>
            <a:ext cx="261817" cy="235269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4491293" y="3096752"/>
            <a:ext cx="316753" cy="28463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496280" y="3111549"/>
            <a:ext cx="316753" cy="28463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550381" y="3142780"/>
            <a:ext cx="253331" cy="227644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603433" y="3110086"/>
            <a:ext cx="193111" cy="173530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600556" y="3160225"/>
            <a:ext cx="193111" cy="173530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614933" y="3234254"/>
            <a:ext cx="175370" cy="157588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640812" y="3160534"/>
            <a:ext cx="175370" cy="157588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1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139720" y="-2852808"/>
            <a:ext cx="2605125" cy="2605125"/>
          </a:xfrm>
          <a:prstGeom prst="ellipse">
            <a:avLst/>
          </a:prstGeom>
          <a:ln w="57150" cmpd="thickThin">
            <a:solidFill>
              <a:schemeClr val="accent6">
                <a:lumMod val="40000"/>
                <a:lumOff val="60000"/>
              </a:schemeClr>
            </a:solidFill>
          </a:ln>
        </p:spPr>
      </p:pic>
      <p:grpSp>
        <p:nvGrpSpPr>
          <p:cNvPr id="51" name="组合 50"/>
          <p:cNvGrpSpPr/>
          <p:nvPr/>
        </p:nvGrpSpPr>
        <p:grpSpPr>
          <a:xfrm>
            <a:off x="4689096" y="6390861"/>
            <a:ext cx="3194422" cy="2607678"/>
            <a:chOff x="3030681" y="-248420"/>
            <a:chExt cx="3194422" cy="2607678"/>
          </a:xfrm>
        </p:grpSpPr>
        <p:pic>
          <p:nvPicPr>
            <p:cNvPr id="50" name="图片 49" descr="1.png"/>
            <p:cNvPicPr>
              <a:picLocks noChangeAspect="1"/>
            </p:cNvPicPr>
            <p:nvPr/>
          </p:nvPicPr>
          <p:blipFill>
            <a:blip r:embed="rId1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358072" y="-248420"/>
              <a:ext cx="2599200" cy="2599200"/>
            </a:xfrm>
            <a:prstGeom prst="ellipse">
              <a:avLst/>
            </a:prstGeom>
            <a:ln w="57150" cmpd="thickThin">
              <a:solidFill>
                <a:schemeClr val="accent6">
                  <a:lumMod val="40000"/>
                  <a:lumOff val="60000"/>
                </a:schemeClr>
              </a:solidFill>
            </a:ln>
          </p:spPr>
        </p:pic>
        <p:pic>
          <p:nvPicPr>
            <p:cNvPr id="27" name="图片 26" descr="7.png"/>
            <p:cNvPicPr>
              <a:picLocks noChangeAspect="1"/>
            </p:cNvPicPr>
            <p:nvPr/>
          </p:nvPicPr>
          <p:blipFill>
            <a:blip r:embed="rId1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030681" y="-245867"/>
              <a:ext cx="3194422" cy="2605125"/>
            </a:xfrm>
            <a:prstGeom prst="ellipse">
              <a:avLst/>
            </a:prstGeom>
            <a:ln w="57150" cmpd="thickThin">
              <a:noFill/>
            </a:ln>
          </p:spPr>
        </p:pic>
      </p:grpSp>
      <p:sp>
        <p:nvSpPr>
          <p:cNvPr id="73" name="椭圆 72"/>
          <p:cNvSpPr/>
          <p:nvPr/>
        </p:nvSpPr>
        <p:spPr>
          <a:xfrm>
            <a:off x="4608062" y="3215494"/>
            <a:ext cx="193111" cy="173530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619906" y="3225415"/>
            <a:ext cx="193111" cy="173530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8.png"/>
          <p:cNvPicPr>
            <a:picLocks noChangeAspect="1"/>
          </p:cNvPicPr>
          <p:nvPr/>
        </p:nvPicPr>
        <p:blipFill>
          <a:blip r:embed="rId1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2264309" y="-2605125"/>
            <a:ext cx="2605125" cy="2605125"/>
          </a:xfrm>
          <a:prstGeom prst="ellipse">
            <a:avLst/>
          </a:prstGeom>
          <a:ln w="57150" cmpd="thickThin">
            <a:solidFill>
              <a:schemeClr val="accent6">
                <a:lumMod val="40000"/>
                <a:lumOff val="60000"/>
              </a:schemeClr>
            </a:solidFill>
          </a:ln>
        </p:spPr>
      </p:pic>
      <p:pic>
        <p:nvPicPr>
          <p:cNvPr id="30" name="图片 29" descr="9.png"/>
          <p:cNvPicPr>
            <a:picLocks noChangeAspect="1"/>
          </p:cNvPicPr>
          <p:nvPr/>
        </p:nvPicPr>
        <p:blipFill>
          <a:blip r:embed="rId1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773159" y="-2405270"/>
            <a:ext cx="2135936" cy="2135936"/>
          </a:xfrm>
          <a:prstGeom prst="ellipse">
            <a:avLst/>
          </a:prstGeom>
          <a:ln w="57150" cmpd="thickThin">
            <a:solidFill>
              <a:schemeClr val="accent6">
                <a:lumMod val="40000"/>
                <a:lumOff val="60000"/>
              </a:schemeClr>
            </a:solidFill>
          </a:ln>
        </p:spPr>
      </p:pic>
      <p:pic>
        <p:nvPicPr>
          <p:cNvPr id="42" name="图片 41" descr="2.png"/>
          <p:cNvPicPr>
            <a:picLocks noChangeAspect="1"/>
          </p:cNvPicPr>
          <p:nvPr/>
        </p:nvPicPr>
        <p:blipFill>
          <a:blip r:embed="rId18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301237" y="3456409"/>
            <a:ext cx="972458" cy="972458"/>
          </a:xfrm>
          <a:prstGeom prst="ellipse">
            <a:avLst/>
          </a:prstGeom>
          <a:ln w="57150" cmpd="thickThin">
            <a:solidFill>
              <a:schemeClr val="accent6">
                <a:lumMod val="40000"/>
                <a:lumOff val="60000"/>
              </a:schemeClr>
            </a:solidFill>
          </a:ln>
        </p:spPr>
      </p:pic>
      <p:pic>
        <p:nvPicPr>
          <p:cNvPr id="45" name="图片 44" descr="3.png"/>
          <p:cNvPicPr>
            <a:picLocks noChangeAspect="1"/>
          </p:cNvPicPr>
          <p:nvPr/>
        </p:nvPicPr>
        <p:blipFill>
          <a:blip r:embed="rId19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2059774" y="627887"/>
            <a:ext cx="1765475" cy="1765475"/>
          </a:xfrm>
          <a:prstGeom prst="ellipse">
            <a:avLst/>
          </a:prstGeom>
          <a:ln w="57150" cmpd="thickThin">
            <a:solidFill>
              <a:schemeClr val="accent6">
                <a:lumMod val="40000"/>
                <a:lumOff val="60000"/>
              </a:schemeClr>
            </a:solidFill>
          </a:ln>
        </p:spPr>
      </p:pic>
      <p:pic>
        <p:nvPicPr>
          <p:cNvPr id="46" name="图片 45" descr="4.png"/>
          <p:cNvPicPr>
            <a:picLocks noChangeAspect="1"/>
          </p:cNvPicPr>
          <p:nvPr/>
        </p:nvPicPr>
        <p:blipFill>
          <a:blip r:embed="rId20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6431968"/>
            <a:ext cx="1610529" cy="1610529"/>
          </a:xfrm>
          <a:prstGeom prst="ellipse">
            <a:avLst/>
          </a:prstGeom>
          <a:ln w="57150" cmpd="thickThin">
            <a:solidFill>
              <a:schemeClr val="accent6">
                <a:lumMod val="40000"/>
                <a:lumOff val="60000"/>
              </a:schemeClr>
            </a:solidFill>
          </a:ln>
        </p:spPr>
      </p:pic>
      <p:grpSp>
        <p:nvGrpSpPr>
          <p:cNvPr id="53" name="组合 52"/>
          <p:cNvGrpSpPr/>
          <p:nvPr/>
        </p:nvGrpSpPr>
        <p:grpSpPr>
          <a:xfrm>
            <a:off x="9144000" y="0"/>
            <a:ext cx="3303434" cy="2399930"/>
            <a:chOff x="6336007" y="0"/>
            <a:chExt cx="3303434" cy="2399930"/>
          </a:xfrm>
        </p:grpSpPr>
        <p:pic>
          <p:nvPicPr>
            <p:cNvPr id="36" name="图片 35" descr="1.png"/>
            <p:cNvPicPr>
              <a:picLocks noChangeAspect="1"/>
            </p:cNvPicPr>
            <p:nvPr/>
          </p:nvPicPr>
          <p:blipFill>
            <a:blip r:embed="rId1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738267" y="1383"/>
              <a:ext cx="2318127" cy="2318127"/>
            </a:xfrm>
            <a:prstGeom prst="ellipse">
              <a:avLst/>
            </a:prstGeom>
            <a:ln w="57150" cmpd="thickThin">
              <a:solidFill>
                <a:schemeClr val="accent6">
                  <a:lumMod val="40000"/>
                  <a:lumOff val="60000"/>
                </a:schemeClr>
              </a:solidFill>
            </a:ln>
          </p:spPr>
        </p:pic>
        <p:pic>
          <p:nvPicPr>
            <p:cNvPr id="47" name="图片 46" descr="5.png"/>
            <p:cNvPicPr>
              <a:picLocks noChangeAspect="1"/>
            </p:cNvPicPr>
            <p:nvPr/>
          </p:nvPicPr>
          <p:blipFill>
            <a:blip r:embed="rId21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336007" y="0"/>
              <a:ext cx="3303434" cy="2399930"/>
            </a:xfrm>
            <a:prstGeom prst="ellipse">
              <a:avLst/>
            </a:prstGeom>
            <a:ln w="57150" cmpd="thickThin">
              <a:noFill/>
            </a:ln>
          </p:spPr>
        </p:pic>
      </p:grpSp>
      <p:sp>
        <p:nvSpPr>
          <p:cNvPr id="75" name="椭圆 74"/>
          <p:cNvSpPr/>
          <p:nvPr/>
        </p:nvSpPr>
        <p:spPr>
          <a:xfrm>
            <a:off x="4543707" y="3160059"/>
            <a:ext cx="330688" cy="297157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48190" y="3135044"/>
            <a:ext cx="252000" cy="252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3749816" y="2285999"/>
            <a:ext cx="1855087" cy="1855087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TextBox 81"/>
          <p:cNvSpPr txBox="1"/>
          <p:nvPr/>
        </p:nvSpPr>
        <p:spPr>
          <a:xfrm>
            <a:off x="3530872" y="2774984"/>
            <a:ext cx="2076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这一切</a:t>
            </a:r>
            <a:endParaRPr lang="zh-CN" altLang="en-US" sz="4400" spc="3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392356" y="2752572"/>
            <a:ext cx="4089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源自一种发展</a:t>
            </a:r>
            <a:endParaRPr lang="zh-CN" altLang="en-US" sz="4400" spc="3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796988" y="2757054"/>
            <a:ext cx="2850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一种探索</a:t>
            </a:r>
            <a:endParaRPr lang="zh-CN" altLang="en-US" sz="4400" spc="3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3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4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1.11111E-6 L 0.47743 -0.49778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0" y="-249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3" presetClass="exit" presetSubtype="3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4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0.62204 0.79834 " pathEditMode="relative" rAng="0" ptsTypes="AA">
                                      <p:cBhvr>
                                        <p:cTn id="47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00" y="399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3" presetClass="exit" presetSubtype="32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4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6 -4.44444E-6 L 0.64341 0.30612 " pathEditMode="relative" rAng="0" ptsTypes="AA">
                                      <p:cBhvr>
                                        <p:cTn id="53" dur="4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00" y="153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3" presetClass="exit" presetSubtype="32" repeatCount="2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4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200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77778E-7 -1.11111E-6 L 0.20608 0.80445 " pathEditMode="relative" rAng="0" ptsTypes="AA">
                                      <p:cBhvr>
                                        <p:cTn id="59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00" y="402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3" presetClass="exit" presetSubtype="32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4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11111E-6 1.11111E-6 L -0.29861 0.84194 " pathEditMode="relative" rAng="0" ptsTypes="AA">
                                      <p:cBhvr>
                                        <p:cTn id="65" dur="4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00" y="421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3" presetClass="exit" presetSubtype="32" repeatCount="2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4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200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44444E-6 2.77556E-17 L -0.66546 0.36194 " pathEditMode="relative" rAng="0" ptsTypes="AA">
                                      <p:cBhvr>
                                        <p:cTn id="71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181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3" presetClass="exit" presetSubtype="32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4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200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022E-16 1.11111E-6 L -0.1724 -0.77722 " pathEditMode="relative" rAng="0" ptsTypes="AA">
                                      <p:cBhvr>
                                        <p:cTn id="77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0" y="-3890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3" presetClass="exit" presetSubtype="32" repeatCount="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4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200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8.33333E-7 1.11111E-6 L 0.42726 -0.695 " pathEditMode="relative" rAng="0" ptsTypes="AA">
                                      <p:cBhvr>
                                        <p:cTn id="83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0" y="-347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23" presetClass="exit" presetSubtype="32" repeatCount="2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4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200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5E-6 -2.22222E-6 L 0.60434 -0.11778 " pathEditMode="relative" rAng="0" ptsTypes="AA">
                                      <p:cBhvr>
                                        <p:cTn id="89" dur="4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00" y="-59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7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3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7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3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1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7" presetClass="exit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3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7" presetClass="exit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7" presetClass="exit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3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7" presetClass="exit" presetSubtype="0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3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7" presetClass="exit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7" presetClass="exit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47" presetClass="exit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3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7" presetClass="exit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3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47" presetClass="exit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47" presetClass="exit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3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47" presetClass="exit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3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3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47" presetClass="exit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3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47" presetClass="exit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3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3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47" presetClass="exit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3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47" presetClass="exit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3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3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47" presetClass="exit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3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47" presetClass="exit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3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3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1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47" presetClass="exit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3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47" presetClass="exit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3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3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1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47" presetClass="exit" presetSubtype="0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3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grpId="1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47" presetClass="exit" presetSubtype="0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3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1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47" presetClass="exit" presetSubtype="0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3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3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2" nodeType="withEffect">
                                  <p:stCondLst>
                                    <p:cond delay="10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0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4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9100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4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5100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3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4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30300"/>
                            </p:stCondLst>
                            <p:childTnLst>
                              <p:par>
                                <p:cTn id="27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3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3" dur="4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49" grpId="0" animBg="1"/>
      <p:bldP spid="49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7" grpId="2" animBg="1"/>
      <p:bldP spid="82" grpId="0"/>
      <p:bldP spid="82" grpId="1"/>
      <p:bldP spid="83" grpId="0"/>
      <p:bldP spid="83" grpId="1"/>
      <p:bldP spid="84" grpId="0"/>
      <p:bldP spid="8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未标题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29017"/>
            <a:ext cx="9144000" cy="2623456"/>
          </a:xfrm>
          <a:prstGeom prst="rect">
            <a:avLst/>
          </a:prstGeom>
        </p:spPr>
      </p:pic>
      <p:pic>
        <p:nvPicPr>
          <p:cNvPr id="8" name="图片 7" descr="d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123" name="图片 122" descr="aa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1837" y="1761219"/>
            <a:ext cx="4123763" cy="3092822"/>
          </a:xfrm>
          <a:prstGeom prst="rect">
            <a:avLst/>
          </a:prstGeom>
        </p:spPr>
      </p:pic>
      <p:grpSp>
        <p:nvGrpSpPr>
          <p:cNvPr id="78" name="组合 77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79" name="组合 91"/>
            <p:cNvGrpSpPr>
              <a:grpSpLocks noChangeAspect="1"/>
            </p:cNvGrpSpPr>
            <p:nvPr/>
          </p:nvGrpSpPr>
          <p:grpSpPr>
            <a:xfrm rot="3053">
              <a:off x="459934" y="-433869"/>
              <a:ext cx="3816071" cy="91342"/>
              <a:chOff x="-2075935" y="-407773"/>
              <a:chExt cx="17035946" cy="407773"/>
            </a:xfrm>
          </p:grpSpPr>
          <p:sp>
            <p:nvSpPr>
              <p:cNvPr id="124" name="图文框 123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图文框 124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图文框 129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图文框 130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图文框 131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图文框 132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图文框 133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图文框 134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图文框 135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图文框 136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图文框 137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图文框 138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图文框 139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图文框 140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图文框 141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图文框 142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图文框 143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图文框 144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图文框 145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图文框 146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图文框 147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图文框 148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图文框 149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图文框 150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图文框 151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图文框 152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图文框 153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图文框 154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图文框 155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图文框 156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图文框 157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图文框 158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图文框 159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图文框 160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图文框 161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图文框 162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" name="组合 136"/>
            <p:cNvGrpSpPr>
              <a:grpSpLocks noChangeAspect="1"/>
            </p:cNvGrpSpPr>
            <p:nvPr/>
          </p:nvGrpSpPr>
          <p:grpSpPr>
            <a:xfrm rot="3053">
              <a:off x="4265903" y="-430489"/>
              <a:ext cx="3816071" cy="91342"/>
              <a:chOff x="-2075935" y="-407773"/>
              <a:chExt cx="17035946" cy="407773"/>
            </a:xfrm>
          </p:grpSpPr>
          <p:sp>
            <p:nvSpPr>
              <p:cNvPr id="81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图文框 83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图文框 91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图文框 92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图文框 93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图文框 94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图文框 95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图文框 96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图文框 97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图文框 98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图文框 99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图文框 100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图文框 101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图文框 102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图文框 103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图文框 104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图文框 105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图文框 106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图文框 107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图文框 108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图文框 109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图文框 110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图文框 111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图文框 112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图文框 113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图文框 115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图文框 116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图文框 117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图文框 118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图文框 119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图文框 120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图文框 121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15" name="图片 114" descr="aa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8828" y="1383323"/>
            <a:ext cx="3814524" cy="3346938"/>
          </a:xfrm>
          <a:prstGeom prst="rect">
            <a:avLst/>
          </a:prstGeom>
        </p:spPr>
      </p:pic>
      <p:pic>
        <p:nvPicPr>
          <p:cNvPr id="75" name="图片 74" descr="aa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7705" y="2989781"/>
            <a:ext cx="3738032" cy="1691460"/>
          </a:xfrm>
          <a:prstGeom prst="rect">
            <a:avLst/>
          </a:prstGeom>
        </p:spPr>
      </p:pic>
      <p:sp>
        <p:nvSpPr>
          <p:cNvPr id="74" name="椭圆 73"/>
          <p:cNvSpPr/>
          <p:nvPr/>
        </p:nvSpPr>
        <p:spPr>
          <a:xfrm flipH="1" flipV="1">
            <a:off x="2185057" y="4356847"/>
            <a:ext cx="7635835" cy="1141428"/>
          </a:xfrm>
          <a:prstGeom prst="ellipse">
            <a:avLst/>
          </a:prstGeom>
          <a:gradFill flip="none" rotWithShape="1">
            <a:gsLst>
              <a:gs pos="3000">
                <a:schemeClr val="accent6">
                  <a:alpha val="38000"/>
                </a:schemeClr>
              </a:gs>
              <a:gs pos="100000">
                <a:schemeClr val="accent6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>
            <a:off x="2730353" y="6529580"/>
            <a:ext cx="185344" cy="166550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711700" y="6354045"/>
            <a:ext cx="299909" cy="269499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266668" y="6242689"/>
            <a:ext cx="227941" cy="204828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87674" y="6316233"/>
            <a:ext cx="298777" cy="268481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001958" y="6289618"/>
            <a:ext cx="301107" cy="27057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971482" y="6426114"/>
            <a:ext cx="312181" cy="280526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500728" y="6288499"/>
            <a:ext cx="298777" cy="268481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091645" y="6497953"/>
            <a:ext cx="301107" cy="27057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265772" y="6263204"/>
            <a:ext cx="312181" cy="280526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503729" y="6337219"/>
            <a:ext cx="214157" cy="192442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850921" y="6258539"/>
            <a:ext cx="227941" cy="204828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147261" y="6317452"/>
            <a:ext cx="298777" cy="268481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546684" y="6239630"/>
            <a:ext cx="301107" cy="27057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107645" y="6294753"/>
            <a:ext cx="301107" cy="27057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730353" y="6529580"/>
            <a:ext cx="185344" cy="166550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845761" y="6355552"/>
            <a:ext cx="298777" cy="268481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871512" y="6208886"/>
            <a:ext cx="277316" cy="249196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479501" y="6264273"/>
            <a:ext cx="301107" cy="27057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785234" y="6208885"/>
            <a:ext cx="249613" cy="196139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779040" y="6386386"/>
            <a:ext cx="301107" cy="27057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604996" y="6217052"/>
            <a:ext cx="301107" cy="27057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294596" y="6265332"/>
            <a:ext cx="234816" cy="211006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924995" y="6265332"/>
            <a:ext cx="211493" cy="190048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218608" y="6344354"/>
            <a:ext cx="254920" cy="229071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684002" y="6457243"/>
            <a:ext cx="240195" cy="215839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027380" y="6378220"/>
            <a:ext cx="240195" cy="215839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8015094" y="6197508"/>
            <a:ext cx="298777" cy="268481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964249" y="6254043"/>
            <a:ext cx="286113" cy="257101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6831173" y="6423376"/>
            <a:ext cx="268839" cy="241579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8579538" y="6333065"/>
            <a:ext cx="248425" cy="22323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499084" y="6419052"/>
            <a:ext cx="298777" cy="268481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498045" y="6227019"/>
            <a:ext cx="220713" cy="198333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881867" y="6366932"/>
            <a:ext cx="245909" cy="220974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378655" y="6389509"/>
            <a:ext cx="232945" cy="209325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2561693" y="6426533"/>
            <a:ext cx="249244" cy="223971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3352223" y="6175020"/>
            <a:ext cx="289878" cy="260484"/>
          </a:xfrm>
          <a:prstGeom prst="ellipse">
            <a:avLst/>
          </a:prstGeom>
          <a:gradFill flip="none" rotWithShape="1">
            <a:gsLst>
              <a:gs pos="0">
                <a:schemeClr val="accent6">
                  <a:alpha val="52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 descr="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35" name="图片 34" descr="3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37" name="图片 36" descr="img200707041652091.pn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9" name="图片 38" descr="2.png"/>
          <p:cNvPicPr>
            <a:picLocks noChangeAspect="1"/>
          </p:cNvPicPr>
          <p:nvPr/>
        </p:nvPicPr>
        <p:blipFill>
          <a:blip r:embed="rId11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弦形 40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8" name="组合 167"/>
          <p:cNvGrpSpPr/>
          <p:nvPr/>
        </p:nvGrpSpPr>
        <p:grpSpPr>
          <a:xfrm>
            <a:off x="5235364" y="3569049"/>
            <a:ext cx="673100" cy="673100"/>
            <a:chOff x="-1979247" y="1008185"/>
            <a:chExt cx="673100" cy="673100"/>
          </a:xfrm>
        </p:grpSpPr>
        <p:sp>
          <p:nvSpPr>
            <p:cNvPr id="169" name="椭圆 168"/>
            <p:cNvSpPr/>
            <p:nvPr/>
          </p:nvSpPr>
          <p:spPr>
            <a:xfrm>
              <a:off x="-1979247" y="1008185"/>
              <a:ext cx="673100" cy="6731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2900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-1872403" y="1115029"/>
              <a:ext cx="459413" cy="459413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 w="66675"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6" name="图片 75" descr="123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03276" y="1079291"/>
            <a:ext cx="5905632" cy="4425846"/>
          </a:xfrm>
          <a:prstGeom prst="rect">
            <a:avLst/>
          </a:prstGeom>
        </p:spPr>
      </p:pic>
      <p:pic>
        <p:nvPicPr>
          <p:cNvPr id="89" name="图片 88" descr="aa1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22705" y="3196992"/>
            <a:ext cx="7923535" cy="1668113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 flipH="1">
            <a:off x="-1080247" y="618565"/>
            <a:ext cx="11170024" cy="981635"/>
          </a:xfrm>
          <a:prstGeom prst="rect">
            <a:avLst/>
          </a:prstGeom>
          <a:gradFill flip="none" rotWithShape="1">
            <a:gsLst>
              <a:gs pos="3000">
                <a:schemeClr val="accent6">
                  <a:alpha val="0"/>
                </a:schemeClr>
              </a:gs>
              <a:gs pos="100000">
                <a:schemeClr val="tx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138289" y="4839286"/>
            <a:ext cx="9903655" cy="2532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-1492624" y="-282388"/>
            <a:ext cx="12653683" cy="102197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2913888" y="1743456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24hourbauer" pitchFamily="2" charset="0"/>
                <a:ea typeface="文鼎特粗黑简" pitchFamily="49" charset="-122"/>
                <a:cs typeface="文鼎粗鋼筆行楷" pitchFamily="49" charset="-120"/>
              </a:rPr>
              <a:t>路</a:t>
            </a:r>
            <a:endParaRPr lang="zh-CN" altLang="en-US" sz="8000" dirty="0">
              <a:latin typeface="24hourbauer" pitchFamily="2" charset="0"/>
              <a:ea typeface="文鼎特粗黑简" pitchFamily="49" charset="-122"/>
              <a:cs typeface="文鼎粗鋼筆行楷" pitchFamily="49" charset="-12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005072" y="2481072"/>
            <a:ext cx="3168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500" dirty="0" smtClean="0">
                <a:latin typeface="24hourbauer" pitchFamily="2" charset="0"/>
                <a:ea typeface="文鼎特粗黑简" pitchFamily="49" charset="-122"/>
                <a:cs typeface="文鼎粗鋼筆行楷" pitchFamily="49" charset="-120"/>
              </a:rPr>
              <a:t>一部神奇的历史！</a:t>
            </a:r>
            <a:endParaRPr lang="zh-CN" altLang="en-US" sz="2400" spc="500" dirty="0">
              <a:latin typeface="24hourbauer" pitchFamily="2" charset="0"/>
              <a:ea typeface="文鼎特粗黑简" pitchFamily="49" charset="-122"/>
              <a:cs typeface="文鼎粗鋼筆行楷" pitchFamily="49" charset="-120"/>
            </a:endParaRPr>
          </a:p>
        </p:txBody>
      </p:sp>
      <p:grpSp>
        <p:nvGrpSpPr>
          <p:cNvPr id="171" name="组合 170"/>
          <p:cNvGrpSpPr/>
          <p:nvPr/>
        </p:nvGrpSpPr>
        <p:grpSpPr>
          <a:xfrm>
            <a:off x="3275932" y="2055924"/>
            <a:ext cx="673100" cy="673100"/>
            <a:chOff x="-1979247" y="1008185"/>
            <a:chExt cx="673100" cy="673100"/>
          </a:xfrm>
        </p:grpSpPr>
        <p:sp>
          <p:nvSpPr>
            <p:cNvPr id="172" name="椭圆 171"/>
            <p:cNvSpPr/>
            <p:nvPr/>
          </p:nvSpPr>
          <p:spPr>
            <a:xfrm>
              <a:off x="-1979247" y="1008185"/>
              <a:ext cx="673100" cy="6731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2900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-1872403" y="1115029"/>
              <a:ext cx="459413" cy="459413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 w="66675"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354283" y="1796142"/>
            <a:ext cx="366157" cy="366157"/>
            <a:chOff x="-1979247" y="1008185"/>
            <a:chExt cx="673100" cy="673100"/>
          </a:xfrm>
        </p:grpSpPr>
        <p:sp>
          <p:nvSpPr>
            <p:cNvPr id="175" name="椭圆 174"/>
            <p:cNvSpPr/>
            <p:nvPr/>
          </p:nvSpPr>
          <p:spPr>
            <a:xfrm>
              <a:off x="-1979247" y="1008185"/>
              <a:ext cx="673100" cy="6731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2900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-1872403" y="1115029"/>
              <a:ext cx="459413" cy="459413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 w="66675"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4" name="图片 163" descr="shou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7147331">
            <a:off x="4354285" y="1535282"/>
            <a:ext cx="4112759" cy="1218595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-571536" y="4929202"/>
            <a:ext cx="11144328" cy="1357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3130437" y="2645227"/>
            <a:ext cx="2747847" cy="137160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4000"/>
                </a:schemeClr>
              </a:gs>
              <a:gs pos="50000">
                <a:schemeClr val="accent6"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3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4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142 -0.11089 0.06284 -0.22179 0.11996 -0.29572 C 0.17708 -0.36965 0.28715 -0.38744 0.34305 -0.4433 C 0.39878 -0.49916 0.43958 -0.55725 0.45538 -0.63063 C 0.47118 -0.704 0.44305 -0.80795 0.43836 -0.88466 C 0.4335 -0.96081 0.40989 -1.02751 0.42604 -1.08866 C 0.44218 -1.1498 0.50989 -1.21512 0.53524 -1.25125 C 0.56059 -1.28738 0.56944 -1.29655 0.57847 -1.30545 " pathEditMode="relative" ptsTypes="aaaaaaaA">
                                      <p:cBhvr>
                                        <p:cTn id="25" dur="1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-2.10117E-6 C -0.01268 -0.06253 -0.02535 -0.12534 -0.02466 -0.20428 C -0.02396 -0.28349 -0.03785 -0.40272 0.00468 -0.47554 C 0.04722 -0.5478 0.20503 -0.56698 0.23073 -0.64035 C 0.25642 -0.71373 0.1993 -0.82629 0.1585 -0.91606 C 0.11771 -1.00583 0.0059 -1.11923 -0.01389 -1.17954 C -0.03368 -1.23985 0.03472 -1.26514 0.0401 -1.27821 " pathEditMode="relative" ptsTypes="aaaaaaA">
                                      <p:cBhvr>
                                        <p:cTn id="27" dur="2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accel="50000" decel="5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5.55556E-7 -7.93218E-6 C 0.00608 0.02056 0.01233 0.04113 0.01702 -0.01251 C 0.0217 -0.06588 0.06389 -0.23125 0.02778 -0.32269 C -0.00833 -0.4144 -0.16337 -0.45331 -0.2 -0.56143 C -0.23663 -0.6701 -0.22239 -0.86938 -0.19219 -0.97277 C -0.16198 -1.07644 -0.05243 -1.13369 -0.0184 -1.18205 C 0.01563 -1.23041 0.01389 -1.24709 0.01233 -1.26349 " pathEditMode="relative" ptsTypes="aaaaaaA">
                                      <p:cBhvr>
                                        <p:cTn id="29" dur="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accel="50000" decel="5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4.44444E-6 2.74597E-6 C 0.00226 0.03613 0.00452 0.07254 -4.44444E-6 -0.02224 C -0.00451 -0.11701 -0.03732 -0.42579 -0.0276 -0.56893 C -0.01788 -0.71206 0.06285 -0.80684 0.05851 -0.88188 C 0.05417 -0.95692 0.0007 -0.98027 -0.05382 -1.01974 C -0.10833 -1.0592 -0.20225 -1.07254 -0.26909 -1.11812 C -0.33594 -1.1637 -0.42569 -1.26598 -0.45538 -1.29294 " pathEditMode="relative" ptsTypes="aaaaaaA">
                                      <p:cBhvr>
                                        <p:cTn id="31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indefinite" accel="50000" decel="5000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-2.22222E-6 2.03442E-6 C -0.00243 -0.01888 -0.00486 -0.03747 -0.03837 -0.07883 C -0.07187 -0.12018 -0.1585 -0.18374 -0.20156 -0.24841 C -0.24462 -0.31307 -0.2776 -0.36525 -0.29687 -0.46739 C -0.31614 -0.56953 -0.29844 -0.77241 -0.31684 -0.86095 C -0.33524 -0.94949 -0.35868 -0.96392 -0.40764 -0.99861 C -0.45659 -1.03331 -0.56528 -1.03109 -0.61076 -1.06994 C -0.65607 -1.1088 -0.66805 -1.17069 -0.67986 -1.23231 " pathEditMode="relative" rAng="0" ptsTypes="aaaaaaaA">
                                      <p:cBhvr>
                                        <p:cTn id="33" dur="2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0" y="-616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indefinite" accel="50000" decel="5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2.5E-6 7.9184E-6 C -0.00382 0.00972 -0.00764 0.01943 -0.00955 -0.0358 C -0.01146 -0.09103 -0.03715 -0.25561 -0.01163 -0.33166 C 0.01389 -0.40771 0.10816 -0.43158 0.14375 -0.49153 C 0.17934 -0.55148 0.19115 -0.63669 0.20226 -0.6922 C 0.21337 -0.7477 0.21424 -0.77074 0.21076 -0.82486 C 0.20729 -0.87898 0.19931 -0.9739 0.1809 -1.0172 C 0.1625 -1.0605 0.10816 -1.06383 0.1 -1.0852 C 0.09184 -1.10657 0.12639 -1.13599 0.13194 -1.14626 " pathEditMode="relative" ptsTypes="aaaaaaaaA">
                                      <p:cBhvr>
                                        <p:cTn id="35" dur="2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94444E-6 -1.11111E-6 C 0.00625 -0.105 0.0125 -0.21 0.01805 -0.30889 C 0.02361 -0.40778 0.01962 -0.48583 0.03333 -0.59333 C 0.04705 -0.70083 0.05156 -0.86305 0.1 -0.95333 C 0.14844 -1.04361 0.27396 -1.09055 0.32361 -1.13555 C 0.37326 -1.18083 0.38351 -1.20111 0.39861 -1.22444 C 0.41371 -1.24778 0.41371 -1.26166 0.41389 -1.27555 " pathEditMode="relative" ptsTypes="aaaaaaA">
                                      <p:cBhvr>
                                        <p:cTn id="37" dur="2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indefinite" accel="50000" decel="5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66667E-6 3.33333E-6 C 0.01163 0.01667 0.02344 0.03333 1.66667E-6 -0.02222 C -0.02344 -0.07778 -0.10503 -0.22805 -0.14028 -0.33333 C -0.17552 -0.43861 -0.18733 -0.55528 -0.21111 -0.65333 C -0.23489 -0.75139 -0.26458 -0.84694 -0.28333 -0.92222 C -0.30208 -0.9975 -0.29722 -1.0525 -0.32361 -1.10444 C -0.35 -1.15639 -0.42309 -1.21305 -0.44167 -1.23333 " pathEditMode="relative" ptsTypes="aaaaaaA">
                                      <p:cBhvr>
                                        <p:cTn id="39" dur="2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indefinite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77778E-6 -1.11111E-6 C -0.00017 0.01777 -0.00017 0.03555 0.00695 -0.02889 C 0.01406 -0.09334 0.06025 -0.26584 0.04306 -0.38667 C 0.02587 -0.50778 -0.07587 -0.64223 -0.09583 -0.75334 C -0.1158 -0.86445 -0.0842 -0.96639 -0.07639 -1.05334 C -0.06857 -1.14028 -0.05868 -1.20806 -0.04861 -1.27556 " pathEditMode="relative" ptsTypes="aaaaaA">
                                      <p:cBhvr>
                                        <p:cTn id="41" dur="2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142 -0.11089 0.06284 -0.22179 0.11996 -0.29572 C 0.17708 -0.36965 0.28715 -0.38744 0.34305 -0.4433 C 0.39878 -0.49916 0.43958 -0.55725 0.45538 -0.63063 C 0.47118 -0.704 0.44305 -0.80795 0.43836 -0.88466 C 0.4335 -0.96081 0.40989 -1.02751 0.42604 -1.08866 C 0.44218 -1.1498 0.50989 -1.21512 0.53524 -1.25125 C 0.56059 -1.28738 0.56944 -1.29655 0.57847 -1.30545 " pathEditMode="relative" ptsTypes="aaaaaaaA">
                                      <p:cBhvr>
                                        <p:cTn id="43" dur="2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decel="5000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3.05556E-6 -2.10117E-6 C -0.01268 -0.06253 -0.02535 -0.12534 -0.02466 -0.20428 C -0.02396 -0.28349 -0.03785 -0.40272 0.00468 -0.47554 C 0.04722 -0.5478 0.20503 -0.56698 0.23073 -0.64035 C 0.25642 -0.71373 0.1993 -0.82629 0.1585 -0.91606 C 0.11771 -1.00583 0.0059 -1.11923 -0.01389 -1.17954 C -0.03368 -1.23985 0.03472 -1.26514 0.0401 -1.27821 " pathEditMode="relative" ptsTypes="aaaaaaA">
                                      <p:cBhvr>
                                        <p:cTn id="45" dur="2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5.55556E-7 -7.93218E-6 C 0.00608 0.02056 0.01233 0.04113 0.01702 -0.01251 C 0.0217 -0.06588 0.06389 -0.23125 0.02778 -0.32269 C -0.00833 -0.4144 -0.16337 -0.45331 -0.2 -0.56143 C -0.23663 -0.6701 -0.22239 -0.86938 -0.19219 -0.97277 C -0.16198 -1.07644 -0.05243 -1.13369 -0.0184 -1.18205 C 0.01563 -1.23041 0.01389 -1.24709 0.01233 -1.26349 " pathEditMode="relative" ptsTypes="aaaaaaA">
                                      <p:cBhvr>
                                        <p:cTn id="47" dur="2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decel="5000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4.44444E-6 2.74597E-6 C 0.00226 0.03613 0.00452 0.07254 -4.44444E-6 -0.02224 C -0.00451 -0.11701 -0.03732 -0.42579 -0.0276 -0.56893 C -0.01788 -0.71206 0.06285 -0.80684 0.05851 -0.88188 C 0.05417 -0.95692 0.0007 -0.98027 -0.05382 -1.01974 C -0.10833 -1.0592 -0.20225 -1.07254 -0.26909 -1.11812 C -0.33594 -1.1637 -0.42569 -1.26598 -0.45538 -1.29294 " pathEditMode="relative" ptsTypes="aaaaaaA">
                                      <p:cBhvr>
                                        <p:cTn id="49" dur="2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48334 0.04333 C 0.4809 0.02444 0.47847 0.00583 0.44497 -0.03556 C 0.41146 -0.07667 0.32483 -0.14028 0.28177 -0.205 C 0.23872 -0.26945 0.20573 -0.32167 0.18646 -0.42389 C 0.16719 -0.52584 0.1849 -0.72861 0.16649 -0.81723 C 0.14809 -0.90556 0.12465 -0.92 0.0757 -0.95473 C 0.02674 -0.98945 -0.08194 -0.9875 -0.12743 -1.02611 C -0.17274 -1.06473 -0.18472 -1.12667 -0.19653 -1.18834 " pathEditMode="relative" rAng="0" ptsTypes="aaaaaaaA">
                                      <p:cBhvr>
                                        <p:cTn id="51" dur="2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0" y="-616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5E-6 7.9184E-6 C -0.00382 0.00972 -0.00764 0.01943 -0.00955 -0.0358 C -0.01146 -0.09103 -0.03715 -0.25561 -0.01163 -0.33166 C 0.01389 -0.40771 0.10816 -0.43158 0.14375 -0.49153 C 0.17934 -0.55148 0.19115 -0.63669 0.20226 -0.6922 C 0.21337 -0.7477 0.21424 -0.77074 0.21076 -0.82486 C 0.20729 -0.87898 0.19931 -0.9739 0.1809 -1.0172 C 0.1625 -1.0605 0.10816 -1.06383 0.1 -1.0852 C 0.09184 -1.10657 0.12639 -1.13599 0.13194 -1.14626 " pathEditMode="relative" ptsTypes="aaaaaaaaA">
                                      <p:cBhvr>
                                        <p:cTn id="53" dur="2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decel="5000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1.94444E-6 -1.11111E-6 C 0.00625 -0.105 0.0125 -0.21 0.01805 -0.30889 C 0.02361 -0.40778 0.01962 -0.48583 0.03333 -0.59333 C 0.04705 -0.70083 0.05156 -0.86305 0.1 -0.95333 C 0.14844 -1.04361 0.27396 -1.09055 0.32361 -1.13555 C 0.37326 -1.18083 0.38351 -1.20111 0.39861 -1.22444 C 0.41371 -1.24778 0.41371 -1.26166 0.41389 -1.27555 " pathEditMode="relative" ptsTypes="aaaaaaA">
                                      <p:cBhvr>
                                        <p:cTn id="55" dur="2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decel="5000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1.66667E-6 3.33333E-6 C 0.01163 0.01667 0.02344 0.03333 1.66667E-6 -0.02222 C -0.02344 -0.07778 -0.10503 -0.22805 -0.14028 -0.33333 C -0.17552 -0.43861 -0.18733 -0.55528 -0.21111 -0.65333 C -0.23489 -0.75139 -0.26458 -0.84694 -0.28333 -0.92222 C -0.30208 -0.9975 -0.29722 -1.0525 -0.32361 -1.10444 C -0.35 -1.15639 -0.42309 -1.21305 -0.44167 -1.23333 " pathEditMode="relative" ptsTypes="aaaaaaA">
                                      <p:cBhvr>
                                        <p:cTn id="57" dur="2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7778E-6 -1.11111E-6 C -0.00017 0.01777 -0.00017 0.03555 0.00695 -0.02889 C 0.01406 -0.09334 0.06025 -0.26584 0.04306 -0.38667 C 0.02587 -0.50778 -0.07587 -0.64223 -0.09583 -0.75334 C -0.1158 -0.86445 -0.0842 -0.96639 -0.07639 -1.05334 C -0.06857 -1.14028 -0.05868 -1.20806 -0.04861 -1.27556 " pathEditMode="relative" ptsTypes="aaaaaA">
                                      <p:cBhvr>
                                        <p:cTn id="59" dur="2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decel="5000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2.5E-6 7.9184E-6 C -0.00382 0.00972 -0.00764 0.01943 -0.00955 -0.0358 C -0.01146 -0.09103 -0.03715 -0.25561 -0.01163 -0.33166 C 0.01389 -0.40771 0.10816 -0.43158 0.14375 -0.49153 C 0.17934 -0.55148 0.19115 -0.63669 0.20226 -0.6922 C 0.21337 -0.7477 0.21424 -0.77074 0.21076 -0.82486 C 0.20729 -0.87898 0.19931 -0.9739 0.1809 -1.0172 C 0.1625 -1.0605 0.10816 -1.06383 0.1 -1.0852 C 0.09184 -1.10657 0.12639 -1.13599 0.13194 -1.14626 " pathEditMode="relative" ptsTypes="aaaaaaaaA">
                                      <p:cBhvr>
                                        <p:cTn id="61" dur="2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decel="5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0.16875 -0.01333 C 0.16632 -0.03222 0.16389 -0.05083 0.13038 -0.09222 C 0.09687 -0.13333 0.01024 -0.19694 -0.03281 -0.26167 C -0.07587 -0.32611 -0.10886 -0.37833 -0.12813 -0.48055 C -0.1474 -0.5825 -0.12969 -0.78528 -0.14809 -0.87389 C -0.1665 -0.96222 -0.18993 -0.97667 -0.23889 -1.01139 C -0.28785 -1.04611 -0.39653 -1.04417 -0.44202 -1.08278 C -0.48733 -1.12139 -0.49931 -1.18333 -0.51111 -1.245 " pathEditMode="relative" rAng="0" ptsTypes="aaaaaaaA">
                                      <p:cBhvr>
                                        <p:cTn id="63" dur="2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0" y="-616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decel="5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0.29375 0.00667 C 0.29132 -0.01222 0.28889 -0.03083 0.25538 -0.07222 C 0.22187 -0.11333 0.13524 -0.17695 0.09219 -0.24167 C 0.04913 -0.30611 0.01614 -0.35833 -0.00313 -0.46056 C -0.0224 -0.5625 -0.00469 -0.76528 -0.02309 -0.85389 C -0.04149 -0.94222 -0.06493 -0.95667 -0.11389 -0.99139 C -0.16285 -1.02611 -0.27153 -1.02417 -0.31702 -1.06278 C -0.36233 -1.10139 -0.37431 -1.16333 -0.38611 -1.225 " pathEditMode="relative" rAng="0" ptsTypes="aaaaaaaA">
                                      <p:cBhvr>
                                        <p:cTn id="65" dur="2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0" y="-616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decel="50000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animMotion origin="layout" path="M -2.22222E-6 2.03442E-6 C -0.00243 -0.01888 -0.00486 -0.03747 -0.03837 -0.07883 C -0.07187 -0.12018 -0.1585 -0.18374 -0.20156 -0.24841 C -0.24462 -0.31307 -0.2776 -0.36525 -0.29687 -0.46739 C -0.31614 -0.56953 -0.29844 -0.77241 -0.31684 -0.86095 C -0.33524 -0.94949 -0.35868 -0.96392 -0.40764 -0.99861 C -0.45659 -1.03331 -0.56528 -1.03109 -0.61076 -1.06994 C -0.65607 -1.1088 -0.66805 -1.17069 -0.67986 -1.23231 " pathEditMode="relative" rAng="0" ptsTypes="aaaaaaaA">
                                      <p:cBhvr>
                                        <p:cTn id="67" dur="2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0" y="-616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repeatCount="indefinite" decel="5000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1.11022E-16 2.22222E-6 C 0.01163 0.01666 0.02344 0.03333 1.11022E-16 -0.02222 C -0.02344 -0.07778 -0.10503 -0.22806 -0.14028 -0.33334 C -0.17552 -0.43861 -0.18733 -0.55528 -0.21111 -0.65334 C -0.2349 -0.75139 -0.26458 -0.84695 -0.28333 -0.92222 C -0.30208 -0.9975 -0.29722 -1.0525 -0.32361 -1.10445 C -0.35 -1.15639 -0.42309 -1.21306 -0.44167 -1.23334 " pathEditMode="relative" rAng="0" ptsTypes="aaaaaaA">
                                      <p:cBhvr>
                                        <p:cTn id="69" dur="2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00" y="-600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decel="50000" fill="hold" grpId="0" nodeType="withEffect">
                                  <p:stCondLst>
                                    <p:cond delay="14900"/>
                                  </p:stCondLst>
                                  <p:childTnLst>
                                    <p:animMotion origin="layout" path="M -4.44444E-6 2.74597E-6 C 0.00226 0.03613 0.00452 0.07254 -4.44444E-6 -0.02224 C -0.00451 -0.11701 -0.03732 -0.42579 -0.0276 -0.56893 C -0.01788 -0.71206 0.06285 -0.80684 0.05851 -0.88188 C 0.05417 -0.95692 0.0007 -0.98027 -0.05382 -1.01974 C -0.10833 -1.0592 -0.20225 -1.07254 -0.26909 -1.11812 C -0.33594 -1.1637 -0.42569 -1.26598 -0.45538 -1.29294 " pathEditMode="relative" ptsTypes="aaaaaaA">
                                      <p:cBhvr>
                                        <p:cTn id="71" dur="2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decel="50000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0.15451 0.00333 C 0.15208 -0.01556 0.14965 -0.03417 0.11614 -0.07556 C 0.08264 -0.11667 -0.004 -0.18028 -0.04705 -0.245 C -0.09011 -0.30945 -0.12309 -0.36167 -0.14236 -0.46389 C -0.16163 -0.56583 -0.14393 -0.76861 -0.16233 -0.85722 C -0.18073 -0.94556 -0.20417 -0.96 -0.25313 -0.99472 C -0.30209 -1.02945 -0.41077 -1.0275 -0.45625 -1.06611 C -0.50157 -1.10472 -0.51354 -1.16667 -0.52535 -1.22833 " pathEditMode="relative" rAng="0" ptsTypes="aaaaaaaA">
                                      <p:cBhvr>
                                        <p:cTn id="73" dur="2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0" y="-6160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repeatCount="indefinite" decel="50000" fill="hold" grpId="0" nodeType="withEffect">
                                  <p:stCondLst>
                                    <p:cond delay="17700"/>
                                  </p:stCondLst>
                                  <p:childTnLst>
                                    <p:animMotion origin="layout" path="M -2.22222E-6 2.03442E-6 C -0.00243 -0.01888 -0.00486 -0.03747 -0.03837 -0.07883 C -0.07187 -0.12018 -0.1585 -0.18374 -0.20156 -0.24841 C -0.24462 -0.31307 -0.2776 -0.36525 -0.29687 -0.46739 C -0.31614 -0.56953 -0.29844 -0.77241 -0.31684 -0.86095 C -0.33524 -0.94949 -0.35868 -0.96392 -0.40764 -0.99861 C -0.45659 -1.03331 -0.56528 -1.03109 -0.61076 -1.06994 C -0.65607 -1.1088 -0.66805 -1.17069 -0.67986 -1.23231 " pathEditMode="relative" rAng="0" ptsTypes="aaaaaaaA">
                                      <p:cBhvr>
                                        <p:cTn id="75" dur="2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0" y="-6160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indefinite" decel="5000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animMotion origin="layout" path="M 1.66667E-6 3.33333E-6 C 0.01163 0.01667 0.02344 0.03333 1.66667E-6 -0.02222 C -0.02344 -0.07778 -0.10503 -0.22805 -0.14028 -0.33333 C -0.17552 -0.43861 -0.18733 -0.55528 -0.21111 -0.65333 C -0.23489 -0.75139 -0.26458 -0.84694 -0.28333 -0.92222 C -0.30208 -0.9975 -0.29722 -1.0525 -0.32361 -1.10444 C -0.35 -1.15639 -0.42309 -1.21305 -0.44167 -1.23333 " pathEditMode="relative" ptsTypes="aaaaaaA">
                                      <p:cBhvr>
                                        <p:cTn id="77" dur="2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decel="50000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animMotion origin="layout" path="M 0.21129 -0.05 C 0.22292 -0.03333 0.23472 -0.01666 0.21129 -0.07222 C 0.18785 -0.12777 0.10625 -0.27805 0.07101 -0.38305 C 0.03559 -0.48833 0.02396 -0.605 0.00018 -0.70305 C -0.02361 -0.80111 -0.0533 -0.89638 -0.07205 -0.97166 C -0.0908 -1.04694 -0.08594 -1.10194 -0.11232 -1.15361 C -0.13871 -1.20583 -0.2118 -1.2625 -0.23038 -1.28277 " pathEditMode="relative" rAng="0" ptsTypes="aaaaaaA">
                                      <p:cBhvr>
                                        <p:cTn id="79" dur="2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00" y="-600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decel="50000" fill="hold" grpId="0" nodeType="withEffect">
                                  <p:stCondLst>
                                    <p:cond delay="21400"/>
                                  </p:stCondLst>
                                  <p:childTnLst>
                                    <p:animMotion origin="layout" path="M -4.44444E-6 2.74597E-6 C 0.00226 0.03613 0.00452 0.07254 -4.44444E-6 -0.02224 C -0.00451 -0.11701 -0.03732 -0.42579 -0.0276 -0.56893 C -0.01788 -0.71206 0.06285 -0.80684 0.05851 -0.88188 C 0.05417 -0.95692 0.0007 -0.98027 -0.05382 -1.01974 C -0.10833 -1.0592 -0.20225 -1.07254 -0.26909 -1.11812 C -0.33594 -1.1637 -0.42569 -1.26598 -0.45538 -1.29294 " pathEditMode="relative" ptsTypes="aaaaaaA">
                                      <p:cBhvr>
                                        <p:cTn id="81" dur="2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decel="50000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animMotion origin="layout" path="M 1.66667E-6 3.33333E-6 C 0.01163 0.01667 0.02344 0.03333 1.66667E-6 -0.02222 C -0.02344 -0.07778 -0.10503 -0.22805 -0.14028 -0.33333 C -0.17552 -0.43861 -0.18733 -0.55528 -0.21111 -0.65333 C -0.23489 -0.75139 -0.26458 -0.84694 -0.28333 -0.92222 C -0.30208 -0.9975 -0.29722 -1.0525 -0.32361 -1.10444 C -0.35 -1.15639 -0.42309 -1.21305 -0.44167 -1.23333 " pathEditMode="relative" ptsTypes="aaaaaaA">
                                      <p:cBhvr>
                                        <p:cTn id="83" dur="2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decel="50000" fill="hold" grpId="0" nodeType="withEffect">
                                  <p:stCondLst>
                                    <p:cond delay="22600"/>
                                  </p:stCondLst>
                                  <p:childTnLst>
                                    <p:animMotion origin="layout" path="M -4.44444E-6 2.74597E-6 C 0.00226 0.03613 0.00452 0.07254 -4.44444E-6 -0.02224 C -0.00451 -0.11701 -0.03732 -0.42579 -0.0276 -0.56893 C -0.01788 -0.71206 0.06285 -0.80684 0.05851 -0.88188 C 0.05417 -0.95692 0.0007 -0.98027 -0.05382 -1.01974 C -0.10833 -1.0592 -0.20225 -1.07254 -0.26909 -1.11812 C -0.33594 -1.1637 -0.42569 -1.26598 -0.45538 -1.29294 " pathEditMode="relative" ptsTypes="aaaaaaA">
                                      <p:cBhvr>
                                        <p:cTn id="85" dur="2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decel="50000" fill="hold" grpId="0" nodeType="withEffect">
                                  <p:stCondLst>
                                    <p:cond delay="16100"/>
                                  </p:stCondLst>
                                  <p:childTnLst>
                                    <p:animMotion origin="layout" path="M -2.5E-6 7.9184E-6 C -0.00382 0.00972 -0.00764 0.01943 -0.00955 -0.0358 C -0.01146 -0.09103 -0.03715 -0.25561 -0.01163 -0.33166 C 0.01389 -0.40771 0.10816 -0.43158 0.14375 -0.49153 C 0.17934 -0.55148 0.19115 -0.63669 0.20226 -0.6922 C 0.21337 -0.7477 0.21424 -0.77074 0.21076 -0.82486 C 0.20729 -0.87898 0.19931 -0.9739 0.1809 -1.0172 C 0.1625 -1.0605 0.10816 -1.06383 0.1 -1.0852 C 0.09184 -1.10657 0.12639 -1.13599 0.13194 -1.14626 " pathEditMode="relative" ptsTypes="aaaaaaaaA">
                                      <p:cBhvr>
                                        <p:cTn id="87" dur="2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decel="50000" fill="hold" grpId="0" nodeType="withEffect">
                                  <p:stCondLst>
                                    <p:cond delay="24300"/>
                                  </p:stCondLst>
                                  <p:childTnLst>
                                    <p:animMotion origin="layout" path="M -2.5E-6 7.9184E-6 C -0.00382 0.00972 -0.00764 0.01943 -0.00955 -0.0358 C -0.01146 -0.09103 -0.03715 -0.25561 -0.01163 -0.33166 C 0.01389 -0.40771 0.10816 -0.43158 0.14375 -0.49153 C 0.17934 -0.55148 0.19115 -0.63669 0.20226 -0.6922 C 0.21337 -0.7477 0.21424 -0.77074 0.21076 -0.82486 C 0.20729 -0.87898 0.19931 -0.9739 0.1809 -1.0172 C 0.1625 -1.0605 0.10816 -1.06383 0.1 -1.0852 C 0.09184 -1.10657 0.12639 -1.13599 0.13194 -1.14626 " pathEditMode="relative" ptsTypes="aaaaaaaaA">
                                      <p:cBhvr>
                                        <p:cTn id="89" dur="2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decel="5000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5.55556E-7 -7.93218E-6 C 0.00608 0.02056 0.01233 0.04113 0.01702 -0.01251 C 0.0217 -0.06588 0.06389 -0.23125 0.02778 -0.32269 C -0.00833 -0.4144 -0.16337 -0.45331 -0.2 -0.56143 C -0.23663 -0.6701 -0.22239 -0.86938 -0.19219 -0.97277 C -0.16198 -1.07644 -0.05243 -1.13369 -0.0184 -1.18205 C 0.01563 -1.23041 0.01389 -1.24709 0.01233 -1.26349 " pathEditMode="relative" ptsTypes="aaaaaaA">
                                      <p:cBhvr>
                                        <p:cTn id="91" dur="2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decel="5000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animMotion origin="layout" path="M 0.38611 -0.02333 C 0.38368 -0.04222 0.38125 -0.06083 0.34774 -0.10222 C 0.31424 -0.14333 0.2276 -0.20695 0.18455 -0.27167 C 0.14149 -0.33611 0.10851 -0.38833 0.08924 -0.49056 C 0.06997 -0.5925 0.08767 -0.79528 0.06927 -0.88389 C 0.05087 -0.97222 0.02743 -0.98667 -0.02153 -1.02139 C -0.07049 -1.05611 -0.17917 -1.05417 -0.22465 -1.09278 C -0.26997 -1.13139 -0.28194 -1.19333 -0.29375 -1.255 " pathEditMode="relative" rAng="0" ptsTypes="aaaaaaaA">
                                      <p:cBhvr>
                                        <p:cTn id="93" dur="2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0" y="-616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decel="50000" fill="hold" grpId="0" nodeType="withEffect">
                                  <p:stCondLst>
                                    <p:cond delay="20100"/>
                                  </p:stCondLst>
                                  <p:childTnLst>
                                    <p:animMotion origin="layout" path="M -2.77778E-6 -1.11111E-6 C -0.00017 0.01777 -0.00017 0.03555 0.00695 -0.02889 C 0.01406 -0.09334 0.06025 -0.26584 0.04306 -0.38667 C 0.02587 -0.50778 -0.07587 -0.64223 -0.09583 -0.75334 C -0.1158 -0.86445 -0.0842 -0.96639 -0.07639 -1.05334 C -0.06857 -1.14028 -0.05868 -1.20806 -0.04861 -1.27556 " pathEditMode="relative" ptsTypes="aaaaaA">
                                      <p:cBhvr>
                                        <p:cTn id="95" dur="2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indefinite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10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10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0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10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repeatCount="indefinite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10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10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indefinite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10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indefinite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10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mph" presetSubtype="0" repeatCount="indefinite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10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10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10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mph" presetSubtype="0" repeatCount="indefinite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10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mph" presetSubtype="0" repeatCount="indefinite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0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100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6" presetClass="emph" presetSubtype="0" repeatCount="indefinite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0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100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6" presetClass="emph" presetSubtype="0" repeatCount="indefinite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0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100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6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0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100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6" presetClass="emph" presetSubtype="0" repeatCount="indefinite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0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10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6" presetClass="emph" presetSubtype="0" repeatCount="indefinite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0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100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6" presetClass="emph" presetSubtype="0" repeatCount="indefinite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0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100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mph" presetSubtype="0" repeatCount="indefinite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0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10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0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100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0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100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mph" presetSubtype="0" repeatCount="indefinite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0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100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10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26" presetClass="emph" presetSubtype="0" repeatCount="indefinite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20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100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26" presetClass="emph" presetSubtype="0" repeatCount="indefinite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0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100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mph" presetSubtype="0" repeatCount="indefinite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1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26" presetClass="emph" presetSubtype="0" repeatCount="indefinite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0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100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mph" presetSubtype="0" repeatCount="indefinite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0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100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26" presetClass="emph" presetSubtype="0" repeatCount="indefinite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0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100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6" presetClass="emph" presetSubtype="0" repeatCount="indefinite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20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100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20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100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2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2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38889E-6 4.44444E-6 L -0.21302 -0.26639 " pathEditMode="relative" rAng="0" ptsTypes="AA">
                                      <p:cBhvr>
                                        <p:cTn id="21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00" y="-13300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53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2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2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21302 -0.26639 L -0.11198 -0.35084 " pathEditMode="relative" rAng="0" ptsTypes="AA">
                                      <p:cBhvr>
                                        <p:cTn id="22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4200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2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2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1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2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6" presetClass="emph" presetSubtype="0" repeatCount="indefinite" fill="hold" grpId="1" nodeType="withEffect">
                                  <p:stCondLst>
                                    <p:cond delay="1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2000" tmFilter="0, 0; .2, .5; .8, .5; 1, 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3" dur="1000" autoRev="1" fill="hold"/>
                                        <p:tgtEl>
                                          <p:spTgt spid="1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0" nodeType="withEffect">
                                  <p:stCondLst>
                                    <p:cond delay="157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grpId="0" nodeType="withEffect">
                                  <p:stCondLst>
                                    <p:cond delay="16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6" grpId="0" animBg="1"/>
      <p:bldP spid="36" grpId="1" animBg="1"/>
      <p:bldP spid="42" grpId="0" animBg="1"/>
      <p:bldP spid="42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73" grpId="0"/>
      <p:bldP spid="77" grpId="0"/>
      <p:bldP spid="177" grpId="0" animBg="1"/>
      <p:bldP spid="17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2"/>
          <p:cNvGrpSpPr/>
          <p:nvPr/>
        </p:nvGrpSpPr>
        <p:grpSpPr>
          <a:xfrm>
            <a:off x="790548" y="1685658"/>
            <a:ext cx="8353452" cy="3167987"/>
            <a:chOff x="790548" y="1685658"/>
            <a:chExt cx="8353452" cy="3167987"/>
          </a:xfrm>
        </p:grpSpPr>
        <p:sp>
          <p:nvSpPr>
            <p:cNvPr id="4" name="矩形 3"/>
            <p:cNvSpPr/>
            <p:nvPr/>
          </p:nvSpPr>
          <p:spPr>
            <a:xfrm>
              <a:off x="790548" y="1710373"/>
              <a:ext cx="7929618" cy="3143272"/>
            </a:xfrm>
            <a:prstGeom prst="rect">
              <a:avLst/>
            </a:prstGeom>
            <a:gradFill flip="none" rotWithShape="1">
              <a:gsLst>
                <a:gs pos="0">
                  <a:srgbClr val="663E1D"/>
                </a:gs>
                <a:gs pos="9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207000" y="1685658"/>
              <a:ext cx="3937000" cy="3158189"/>
            </a:xfrm>
            <a:prstGeom prst="rect">
              <a:avLst/>
            </a:prstGeom>
            <a:gradFill flip="none" rotWithShape="1">
              <a:gsLst>
                <a:gs pos="19000">
                  <a:schemeClr val="accent6">
                    <a:alpha val="0"/>
                  </a:schemeClr>
                </a:gs>
                <a:gs pos="100000">
                  <a:schemeClr val="tx1">
                    <a:alpha val="9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32" name="组合 91"/>
            <p:cNvGrpSpPr>
              <a:grpSpLocks noChangeAspect="1"/>
            </p:cNvGrpSpPr>
            <p:nvPr/>
          </p:nvGrpSpPr>
          <p:grpSpPr>
            <a:xfrm rot="3053">
              <a:off x="459934" y="-433869"/>
              <a:ext cx="3816071" cy="91342"/>
              <a:chOff x="-2075935" y="-407773"/>
              <a:chExt cx="17035946" cy="407773"/>
            </a:xfrm>
          </p:grpSpPr>
          <p:sp>
            <p:nvSpPr>
              <p:cNvPr id="83" name="图文框 82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图文框 83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图文框 88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图文框 89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图文框 90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图文框 91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图文框 92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图文框 93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图文框 94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图文框 95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图文框 96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图文框 97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图文框 98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图文框 99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图文框 100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图文框 101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图文框 102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图文框 103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图文框 104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图文框 105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图文框 106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图文框 107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图文框 108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图文框 109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图文框 110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图文框 111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图文框 112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图文框 113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图文框 114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图文框 115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图文框 116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图文框 117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图文框 118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图文框 119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图文框 120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图文框 121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" name="组合 136"/>
            <p:cNvGrpSpPr>
              <a:grpSpLocks noChangeAspect="1"/>
            </p:cNvGrpSpPr>
            <p:nvPr/>
          </p:nvGrpSpPr>
          <p:grpSpPr>
            <a:xfrm rot="3053">
              <a:off x="4265903" y="-430489"/>
              <a:ext cx="3816071" cy="91342"/>
              <a:chOff x="-2075935" y="-407773"/>
              <a:chExt cx="17035946" cy="407773"/>
            </a:xfrm>
          </p:grpSpPr>
          <p:sp>
            <p:nvSpPr>
              <p:cNvPr id="35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图文框 37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图文框 45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图文框 46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图文框 47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图文框 48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图文框 49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图文框 50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图文框 51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图文框 52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图文框 53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图文框 54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图文框 56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图文框 58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图文框 59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图文框 64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图文框 66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图文框 67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图文框 68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图文框 69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图文框 70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图文框 71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图文框 72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图文框 73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图文框 74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图文框 75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图文框 76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图文框 77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图文框 78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图文框 79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图文框 80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图文框 81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30" name="图片 29" descr="25jf0001r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891" y="3759152"/>
            <a:ext cx="8567694" cy="1296868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21" name="图片 20" descr="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23" name="图片 22" descr="img200707041652091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 descr="2.png"/>
          <p:cNvPicPr>
            <a:picLocks noChangeAspect="1"/>
          </p:cNvPicPr>
          <p:nvPr/>
        </p:nvPicPr>
        <p:blipFill>
          <a:blip r:embed="rId7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弦形 26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-571536" y="4929202"/>
            <a:ext cx="11144328" cy="1357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 descr="mf700-0301566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241564" flipH="1">
            <a:off x="9198064" y="4984954"/>
            <a:ext cx="1533108" cy="526230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0" y="1560576"/>
            <a:ext cx="9144000" cy="33649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3803904" y="241401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制作：唐酉生</a:t>
            </a:r>
            <a:endParaRPr lang="zh-CN" altLang="en-US" sz="140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-536448" y="2743200"/>
            <a:ext cx="10070592" cy="1588"/>
          </a:xfrm>
          <a:prstGeom prst="line">
            <a:avLst/>
          </a:prstGeom>
          <a:ln w="63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-493776" y="2383536"/>
            <a:ext cx="10070592" cy="1588"/>
          </a:xfrm>
          <a:prstGeom prst="line">
            <a:avLst/>
          </a:prstGeom>
          <a:ln w="63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3505200" y="2420112"/>
            <a:ext cx="1890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时间：</a:t>
            </a:r>
            <a:r>
              <a:rPr lang="en-US" altLang="zh-CN" sz="14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2011</a:t>
            </a:r>
            <a:r>
              <a:rPr lang="zh-CN" altLang="en-US" sz="14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14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9</a:t>
            </a:r>
            <a:r>
              <a:rPr lang="zh-CN" altLang="en-US" sz="14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14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11</a:t>
            </a:r>
            <a:r>
              <a:rPr lang="zh-CN" altLang="en-US" sz="14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日</a:t>
            </a:r>
            <a:endParaRPr lang="zh-CN" altLang="en-US" sz="140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64" name="Go We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4370832" y="3887724"/>
            <a:ext cx="304800" cy="304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70048" y="1310069"/>
            <a:ext cx="3584575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" name="矩形 65"/>
          <p:cNvSpPr/>
          <p:nvPr/>
        </p:nvSpPr>
        <p:spPr>
          <a:xfrm>
            <a:off x="-475488" y="1499616"/>
            <a:ext cx="9826752" cy="1560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19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2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900"/>
                            </p:stCondLst>
                            <p:childTnLst>
                              <p:par>
                                <p:cTn id="51" presetID="10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5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</p:childTnLst>
        </p:cTn>
      </p:par>
    </p:tnLst>
    <p:bldLst>
      <p:bldP spid="56" grpId="0" animBg="1"/>
      <p:bldP spid="58" grpId="0"/>
      <p:bldP spid="58" grpId="1"/>
      <p:bldP spid="63" grpId="0"/>
      <p:bldP spid="63" grpId="1"/>
      <p:bldP spid="6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790548" y="1685658"/>
            <a:ext cx="8353452" cy="3167987"/>
            <a:chOff x="790548" y="1685658"/>
            <a:chExt cx="8353452" cy="3167987"/>
          </a:xfrm>
        </p:grpSpPr>
        <p:sp>
          <p:nvSpPr>
            <p:cNvPr id="4" name="矩形 3"/>
            <p:cNvSpPr/>
            <p:nvPr/>
          </p:nvSpPr>
          <p:spPr>
            <a:xfrm>
              <a:off x="790548" y="1710373"/>
              <a:ext cx="7929618" cy="3143272"/>
            </a:xfrm>
            <a:prstGeom prst="rect">
              <a:avLst/>
            </a:prstGeom>
            <a:gradFill flip="none" rotWithShape="1">
              <a:gsLst>
                <a:gs pos="0">
                  <a:srgbClr val="663E1D"/>
                </a:gs>
                <a:gs pos="9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207000" y="1685658"/>
              <a:ext cx="3937000" cy="3158189"/>
            </a:xfrm>
            <a:prstGeom prst="rect">
              <a:avLst/>
            </a:prstGeom>
            <a:gradFill flip="none" rotWithShape="1">
              <a:gsLst>
                <a:gs pos="19000">
                  <a:schemeClr val="accent6">
                    <a:alpha val="0"/>
                  </a:schemeClr>
                </a:gs>
                <a:gs pos="100000">
                  <a:schemeClr val="tx1">
                    <a:alpha val="9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6" name="图片 45" descr="未标题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grpSp>
        <p:nvGrpSpPr>
          <p:cNvPr id="226" name="组合 225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145" name="组合 91"/>
            <p:cNvGrpSpPr>
              <a:grpSpLocks noChangeAspect="1"/>
            </p:cNvGrpSpPr>
            <p:nvPr/>
          </p:nvGrpSpPr>
          <p:grpSpPr>
            <a:xfrm rot="3053">
              <a:off x="459935" y="-433889"/>
              <a:ext cx="3816047" cy="91342"/>
              <a:chOff x="-2075935" y="-407773"/>
              <a:chExt cx="17035946" cy="407773"/>
            </a:xfrm>
          </p:grpSpPr>
          <p:sp>
            <p:nvSpPr>
              <p:cNvPr id="146" name="图文框 145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图文框 146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图文框 151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图文框 152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图文框 153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图文框 154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图文框 155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图文框 156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图文框 157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图文框 158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图文框 159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图文框 160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图文框 161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图文框 162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图文框 163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图文框 164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图文框 165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图文框 166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图文框 167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图文框 168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图文框 169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图文框 170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图文框 171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图文框 172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4" name="图文框 173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5" name="图文框 174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6" name="图文框 175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图文框 176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图文框 177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图文框 178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0" name="图文框 179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1" name="图文框 180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2" name="图文框 181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3" name="图文框 182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4" name="图文框 183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图文框 184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2" name="组合 136"/>
            <p:cNvGrpSpPr>
              <a:grpSpLocks noChangeAspect="1"/>
            </p:cNvGrpSpPr>
            <p:nvPr/>
          </p:nvGrpSpPr>
          <p:grpSpPr>
            <a:xfrm rot="3053">
              <a:off x="4265904" y="-430509"/>
              <a:ext cx="3816047" cy="91342"/>
              <a:chOff x="-2075935" y="-407773"/>
              <a:chExt cx="17035946" cy="407773"/>
            </a:xfrm>
          </p:grpSpPr>
          <p:sp>
            <p:nvSpPr>
              <p:cNvPr id="63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图文框 6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图文框 72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图文框 73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图文框 74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图文框 75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图文框 76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图文框 77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图文框 78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图文框 79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图文框 80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图文框 81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图文框 82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图文框 83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图文框 84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图文框 85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图文框 86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图文框 87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图文框 88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图文框 89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图文框 90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图文框 91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图文框 92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图文框 93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图文框 94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图文框 95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图文框 96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图文框 97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图文框 98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图文框 99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图文框 100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图文框 101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8" name="椭圆 17"/>
          <p:cNvSpPr/>
          <p:nvPr/>
        </p:nvSpPr>
        <p:spPr>
          <a:xfrm>
            <a:off x="4214810" y="2500310"/>
            <a:ext cx="857256" cy="857256"/>
          </a:xfrm>
          <a:prstGeom prst="ellipse">
            <a:avLst/>
          </a:prstGeom>
          <a:solidFill>
            <a:schemeClr val="accent6">
              <a:alpha val="5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 descr="未标题-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44867"/>
            <a:ext cx="9144000" cy="2623456"/>
          </a:xfrm>
          <a:prstGeom prst="rect">
            <a:avLst/>
          </a:prstGeom>
        </p:spPr>
      </p:pic>
      <p:pic>
        <p:nvPicPr>
          <p:cNvPr id="32" name="图片 31" descr="mf700-0301566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22214">
            <a:off x="-1912765" y="4618309"/>
            <a:ext cx="1536177" cy="527284"/>
          </a:xfrm>
          <a:prstGeom prst="rect">
            <a:avLst/>
          </a:prstGeom>
        </p:spPr>
      </p:pic>
      <p:pic>
        <p:nvPicPr>
          <p:cNvPr id="30" name="图片 29" descr="25jf0001rf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68989" y="3768096"/>
            <a:ext cx="8567694" cy="1296868"/>
          </a:xfrm>
          <a:prstGeom prst="rect">
            <a:avLst/>
          </a:prstGeom>
        </p:spPr>
      </p:pic>
      <p:pic>
        <p:nvPicPr>
          <p:cNvPr id="35" name="图片 34" descr="mf700-0301566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94540">
            <a:off x="0" y="6429400"/>
            <a:ext cx="2049988" cy="703646"/>
          </a:xfrm>
          <a:prstGeom prst="rect">
            <a:avLst/>
          </a:prstGeom>
        </p:spPr>
      </p:pic>
      <p:pic>
        <p:nvPicPr>
          <p:cNvPr id="37" name="图片 36" descr="mf700-0301566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88917">
            <a:off x="-1971789" y="5974897"/>
            <a:ext cx="1631153" cy="559883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21" name="图片 20" descr="3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23" name="图片 22" descr="img200707041652091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 descr="2.png"/>
          <p:cNvPicPr>
            <a:picLocks noChangeAspect="1"/>
          </p:cNvPicPr>
          <p:nvPr/>
        </p:nvPicPr>
        <p:blipFill>
          <a:blip r:embed="rId10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弦形 26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 descr="mf700-0301566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9004" y="6425184"/>
            <a:ext cx="2088549" cy="716882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-571536" y="4929202"/>
            <a:ext cx="11144328" cy="1357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 descr="mf700-0301566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286512" y="6572276"/>
            <a:ext cx="2049988" cy="703646"/>
          </a:xfrm>
          <a:prstGeom prst="rect">
            <a:avLst/>
          </a:prstGeom>
        </p:spPr>
      </p:pic>
      <p:pic>
        <p:nvPicPr>
          <p:cNvPr id="34" name="图片 33" descr="mf700-0301566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241564" flipH="1">
            <a:off x="9198064" y="4984954"/>
            <a:ext cx="1533108" cy="526230"/>
          </a:xfrm>
          <a:prstGeom prst="rect">
            <a:avLst/>
          </a:prstGeom>
        </p:spPr>
      </p:pic>
      <p:pic>
        <p:nvPicPr>
          <p:cNvPr id="36" name="图片 35" descr="mf700-0301566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74749" flipH="1">
            <a:off x="4786314" y="6500838"/>
            <a:ext cx="2049988" cy="703646"/>
          </a:xfrm>
          <a:prstGeom prst="rect">
            <a:avLst/>
          </a:prstGeom>
        </p:spPr>
      </p:pic>
      <p:sp>
        <p:nvSpPr>
          <p:cNvPr id="38" name="椭圆 37"/>
          <p:cNvSpPr/>
          <p:nvPr/>
        </p:nvSpPr>
        <p:spPr>
          <a:xfrm>
            <a:off x="3628792" y="1871882"/>
            <a:ext cx="2000264" cy="2000264"/>
          </a:xfrm>
          <a:prstGeom prst="ellipse">
            <a:avLst/>
          </a:prstGeom>
          <a:solidFill>
            <a:schemeClr val="accent6">
              <a:alpha val="88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 descr="mf700-0301566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85378" flipH="1">
            <a:off x="9144000" y="4572012"/>
            <a:ext cx="2049988" cy="703646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3623502" y="2366682"/>
            <a:ext cx="2016000" cy="1155174"/>
            <a:chOff x="-2956122" y="1676789"/>
            <a:chExt cx="3551776" cy="2035178"/>
          </a:xfrm>
        </p:grpSpPr>
        <p:sp>
          <p:nvSpPr>
            <p:cNvPr id="40" name="矩形 39"/>
            <p:cNvSpPr/>
            <p:nvPr/>
          </p:nvSpPr>
          <p:spPr>
            <a:xfrm>
              <a:off x="-2896339" y="1729965"/>
              <a:ext cx="3429024" cy="1928826"/>
            </a:xfrm>
            <a:prstGeom prst="rect">
              <a:avLst/>
            </a:prstGeom>
            <a:solidFill>
              <a:schemeClr val="bg1">
                <a:alpha val="6000"/>
              </a:schemeClr>
            </a:solidFill>
            <a:ln w="3175">
              <a:solidFill>
                <a:schemeClr val="bg1">
                  <a:alpha val="8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-1343827" y="2532378"/>
              <a:ext cx="324000" cy="324000"/>
            </a:xfrm>
            <a:prstGeom prst="ellipse">
              <a:avLst/>
            </a:pr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 rot="5400000">
              <a:off x="-1539007" y="2693767"/>
              <a:ext cx="714360" cy="1222"/>
            </a:xfrm>
            <a:prstGeom prst="line">
              <a:avLst/>
            </a:prstGeom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10800000">
              <a:off x="-1539006" y="2693767"/>
              <a:ext cx="714360" cy="1222"/>
            </a:xfrm>
            <a:prstGeom prst="line">
              <a:avLst/>
            </a:prstGeom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/>
            <p:cNvSpPr/>
            <p:nvPr/>
          </p:nvSpPr>
          <p:spPr>
            <a:xfrm>
              <a:off x="-1381376" y="2494829"/>
              <a:ext cx="399098" cy="399098"/>
            </a:xfrm>
            <a:prstGeom prst="ellipse">
              <a:avLst/>
            </a:prstGeom>
            <a:noFill/>
            <a:ln w="3175">
              <a:solidFill>
                <a:schemeClr val="bg1">
                  <a:alpha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-2855827" y="1766644"/>
              <a:ext cx="3348000" cy="1855468"/>
            </a:xfrm>
            <a:prstGeom prst="rect">
              <a:avLst/>
            </a:prstGeom>
            <a:noFill/>
            <a:ln w="3175">
              <a:solidFill>
                <a:schemeClr val="bg1">
                  <a:alpha val="3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-2956122" y="1676789"/>
              <a:ext cx="3551776" cy="2035178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0" name="图片 59" descr="xian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-900000">
            <a:off x="911620" y="749369"/>
            <a:ext cx="1559755" cy="876105"/>
          </a:xfrm>
          <a:prstGeom prst="rect">
            <a:avLst/>
          </a:prstGeom>
          <a:ln w="50800" cap="sq" cmpd="thickThin">
            <a:solidFill>
              <a:schemeClr val="bg1">
                <a:alpha val="3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7" name="图片 46" descr="xian2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-900000">
            <a:off x="913834" y="748045"/>
            <a:ext cx="1558800" cy="875568"/>
          </a:xfrm>
          <a:prstGeom prst="rect">
            <a:avLst/>
          </a:prstGeom>
          <a:ln w="50800" cap="sq" cmpd="thickThin">
            <a:solidFill>
              <a:schemeClr val="bg1">
                <a:alpha val="3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2" name="图片 41" descr="mf700-03015660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176837" y="1345406"/>
            <a:ext cx="186667" cy="64072"/>
          </a:xfrm>
          <a:prstGeom prst="rect">
            <a:avLst/>
          </a:prstGeom>
        </p:spPr>
      </p:pic>
      <p:pic>
        <p:nvPicPr>
          <p:cNvPr id="49" name="图片 48" descr="mf700-03015660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21070770">
            <a:off x="1518182" y="1249766"/>
            <a:ext cx="87787" cy="30177"/>
          </a:xfrm>
          <a:prstGeom prst="rect">
            <a:avLst/>
          </a:prstGeom>
        </p:spPr>
      </p:pic>
      <p:pic>
        <p:nvPicPr>
          <p:cNvPr id="52" name="图片 51" descr="mf700-03015660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17978481">
            <a:off x="2271941" y="1253132"/>
            <a:ext cx="320491" cy="110006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19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2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L 0.09583 -3.33333E-6 " pathEditMode="relative" ptsTypes="AA">
                                      <p:cBhvr>
                                        <p:cTn id="25" dur="8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-2.5E-6 0.12611 " pathEditMode="relative" ptsTypes="AA">
                                      <p:cBhvr>
                                        <p:cTn id="37" dur="73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7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xit" presetSubtype="54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600000">
                                      <p:cBhvr>
                                        <p:cTn id="48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3" presetClass="exit" presetSubtype="54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-2700000">
                                      <p:cBhvr>
                                        <p:cTn id="5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23" presetClass="exit" presetSubtype="54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-1200000">
                                      <p:cBhvr>
                                        <p:cTn id="6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23" presetClass="exit" presetSubtype="544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8" presetClass="emph" presetSubtype="0" autoRev="1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Rot by="-1200000">
                                      <p:cBhvr>
                                        <p:cTn id="72" dur="15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3" presetClass="exit" presetSubtype="54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3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1800000">
                                      <p:cBhvr>
                                        <p:cTn id="8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23" presetClass="exit" presetSubtype="544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8" presetClass="emph" presetSubtype="0" autoRev="1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1200000">
                                      <p:cBhvr>
                                        <p:cTn id="88" dur="15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3" presetClass="exit" presetSubtype="544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3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600000">
                                      <p:cBhvr>
                                        <p:cTn id="96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23" presetClass="exit" presetSubtype="54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8" presetClass="emph" presetSubtype="0" autoRev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-2700000">
                                      <p:cBhvr>
                                        <p:cTn id="10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29000"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0" presetClass="path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0.00504 0.01083 L 0.31806 0.3025 " pathEditMode="relative" rAng="0" ptsTypes="AA">
                                      <p:cBhvr>
                                        <p:cTn id="115" dur="18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1460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8" presetClass="emph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Rot by="7200000">
                                      <p:cBhvr>
                                        <p:cTn id="1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23" presetClass="exit" presetSubtype="544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Rot by="9000000">
                                      <p:cBhvr>
                                        <p:cTn id="1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8" presetClass="emp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-10800000">
                                      <p:cBhvr>
                                        <p:cTn id="1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2"/>
          <p:cNvGrpSpPr/>
          <p:nvPr/>
        </p:nvGrpSpPr>
        <p:grpSpPr>
          <a:xfrm>
            <a:off x="779448" y="1685658"/>
            <a:ext cx="8353452" cy="3167987"/>
            <a:chOff x="790548" y="1685658"/>
            <a:chExt cx="8353452" cy="3167987"/>
          </a:xfrm>
        </p:grpSpPr>
        <p:sp>
          <p:nvSpPr>
            <p:cNvPr id="4" name="矩形 3"/>
            <p:cNvSpPr/>
            <p:nvPr/>
          </p:nvSpPr>
          <p:spPr>
            <a:xfrm>
              <a:off x="790548" y="1710373"/>
              <a:ext cx="7929618" cy="3143272"/>
            </a:xfrm>
            <a:prstGeom prst="rect">
              <a:avLst/>
            </a:prstGeom>
            <a:gradFill flip="none" rotWithShape="1">
              <a:gsLst>
                <a:gs pos="0">
                  <a:srgbClr val="663E1D"/>
                </a:gs>
                <a:gs pos="9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207000" y="1685658"/>
              <a:ext cx="3937000" cy="3158189"/>
            </a:xfrm>
            <a:prstGeom prst="rect">
              <a:avLst/>
            </a:prstGeom>
            <a:gradFill flip="none" rotWithShape="1">
              <a:gsLst>
                <a:gs pos="19000">
                  <a:schemeClr val="accent6">
                    <a:alpha val="0"/>
                  </a:schemeClr>
                </a:gs>
                <a:gs pos="100000">
                  <a:schemeClr val="tx1">
                    <a:alpha val="9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 descr="未标题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48" name="组合 91"/>
            <p:cNvGrpSpPr>
              <a:grpSpLocks noChangeAspect="1"/>
            </p:cNvGrpSpPr>
            <p:nvPr/>
          </p:nvGrpSpPr>
          <p:grpSpPr>
            <a:xfrm rot="3053">
              <a:off x="459934" y="-433869"/>
              <a:ext cx="3816071" cy="91342"/>
              <a:chOff x="-2075935" y="-407773"/>
              <a:chExt cx="17035946" cy="407773"/>
            </a:xfrm>
          </p:grpSpPr>
          <p:sp>
            <p:nvSpPr>
              <p:cNvPr id="97" name="图文框 96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图文框 97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图文框 102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图文框 103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图文框 104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图文框 105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图文框 106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图文框 107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图文框 108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图文框 109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图文框 110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图文框 111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图文框 112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图文框 113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图文框 114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图文框 115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图文框 116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图文框 117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图文框 118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图文框 119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图文框 120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图文框 121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图文框 122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图文框 123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图文框 124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图文框 125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图文框 126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图文框 127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图文框 128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图文框 129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图文框 130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图文框 131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图文框 132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图文框 133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图文框 134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图文框 135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" name="组合 136"/>
            <p:cNvGrpSpPr>
              <a:grpSpLocks noChangeAspect="1"/>
            </p:cNvGrpSpPr>
            <p:nvPr/>
          </p:nvGrpSpPr>
          <p:grpSpPr>
            <a:xfrm rot="3053">
              <a:off x="4265903" y="-430489"/>
              <a:ext cx="3816071" cy="91342"/>
              <a:chOff x="-2075935" y="-407773"/>
              <a:chExt cx="17035946" cy="407773"/>
            </a:xfrm>
          </p:grpSpPr>
          <p:sp>
            <p:nvSpPr>
              <p:cNvPr id="53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图文框 5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图文框 66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图文框 67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图文框 68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图文框 69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图文框 70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图文框 71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图文框 72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图文框 73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图文框 74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图文框 75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图文框 76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图文框 77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图文框 78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图文框 79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图文框 80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图文框 81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图文框 82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图文框 83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图文框 84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图文框 85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图文框 86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图文框 87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图文框 88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图文框 89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图文框 90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图文框 91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图文框 92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图文框 93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图文框 94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图文框 95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8" name="椭圆 17"/>
          <p:cNvSpPr/>
          <p:nvPr/>
        </p:nvSpPr>
        <p:spPr>
          <a:xfrm>
            <a:off x="4214810" y="2500310"/>
            <a:ext cx="857256" cy="857256"/>
          </a:xfrm>
          <a:prstGeom prst="ellipse">
            <a:avLst/>
          </a:prstGeom>
          <a:solidFill>
            <a:schemeClr val="accent6">
              <a:alpha val="5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 descr="未标题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4867"/>
            <a:ext cx="9144000" cy="2623456"/>
          </a:xfrm>
          <a:prstGeom prst="rect">
            <a:avLst/>
          </a:prstGeom>
        </p:spPr>
      </p:pic>
      <p:pic>
        <p:nvPicPr>
          <p:cNvPr id="30" name="图片 29" descr="25jf0001r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8989" y="3768096"/>
            <a:ext cx="8567694" cy="1296868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21" name="图片 20" descr="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23" name="图片 22" descr="img200707041652091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 descr="2.png"/>
          <p:cNvPicPr>
            <a:picLocks noChangeAspect="1"/>
          </p:cNvPicPr>
          <p:nvPr/>
        </p:nvPicPr>
        <p:blipFill>
          <a:blip r:embed="rId8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弦形 26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628792" y="1871882"/>
            <a:ext cx="2000264" cy="2000264"/>
          </a:xfrm>
          <a:prstGeom prst="ellipse">
            <a:avLst/>
          </a:prstGeom>
          <a:solidFill>
            <a:schemeClr val="accent6">
              <a:alpha val="88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 descr="xian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-900000">
            <a:off x="913834" y="748045"/>
            <a:ext cx="1558800" cy="875568"/>
          </a:xfrm>
          <a:prstGeom prst="rect">
            <a:avLst/>
          </a:prstGeom>
          <a:ln w="50800" cap="sq" cmpd="thickThin">
            <a:solidFill>
              <a:schemeClr val="bg1">
                <a:alpha val="3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9" name="图片 38" descr="xian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-900000">
            <a:off x="863877" y="719743"/>
            <a:ext cx="1655064" cy="929640"/>
          </a:xfrm>
          <a:prstGeom prst="rect">
            <a:avLst/>
          </a:prstGeom>
          <a:ln w="50800" cap="sq" cmpd="thickThin">
            <a:solidFill>
              <a:schemeClr val="bg1">
                <a:alpha val="3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4" name="图片 43" descr="xian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-900000">
            <a:off x="857920" y="717547"/>
            <a:ext cx="1656000" cy="930165"/>
          </a:xfrm>
          <a:prstGeom prst="rect">
            <a:avLst/>
          </a:prstGeom>
          <a:ln w="50800" cap="sq" cmpd="thickThin">
            <a:solidFill>
              <a:schemeClr val="bg1">
                <a:alpha val="3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8" name="图片 57" descr="xian5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-900000">
            <a:off x="855769" y="715197"/>
            <a:ext cx="1656000" cy="930165"/>
          </a:xfrm>
          <a:prstGeom prst="rect">
            <a:avLst/>
          </a:prstGeom>
          <a:ln w="50800" cap="sq" cmpd="thickThin">
            <a:solidFill>
              <a:schemeClr val="bg1">
                <a:alpha val="3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42" name="组合 41"/>
          <p:cNvGrpSpPr/>
          <p:nvPr/>
        </p:nvGrpSpPr>
        <p:grpSpPr>
          <a:xfrm>
            <a:off x="1283850" y="912935"/>
            <a:ext cx="673100" cy="673100"/>
            <a:chOff x="-1979247" y="1008185"/>
            <a:chExt cx="673100" cy="673100"/>
          </a:xfrm>
        </p:grpSpPr>
        <p:sp>
          <p:nvSpPr>
            <p:cNvPr id="40" name="椭圆 39"/>
            <p:cNvSpPr/>
            <p:nvPr/>
          </p:nvSpPr>
          <p:spPr>
            <a:xfrm>
              <a:off x="-1979247" y="1008185"/>
              <a:ext cx="673100" cy="6731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2900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-1872403" y="1115029"/>
              <a:ext cx="459413" cy="459413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 w="66675">
              <a:solidFill>
                <a:schemeClr val="bg1">
                  <a:alpha val="3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rot="13955286">
            <a:off x="2277212" y="-1829737"/>
            <a:ext cx="1084289" cy="3659476"/>
            <a:chOff x="-2402636" y="875862"/>
            <a:chExt cx="1280643" cy="4322171"/>
          </a:xfrm>
        </p:grpSpPr>
        <p:pic>
          <p:nvPicPr>
            <p:cNvPr id="31" name="图片 30" descr="shou.png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4301818">
              <a:off x="-3923400" y="2396626"/>
              <a:ext cx="4322171" cy="1280643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 rot="20587907">
              <a:off x="-1967345" y="2438400"/>
              <a:ext cx="845127" cy="25769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13955286">
            <a:off x="2277213" y="-1829739"/>
            <a:ext cx="1084289" cy="3659476"/>
            <a:chOff x="-2402636" y="875862"/>
            <a:chExt cx="1280643" cy="4322171"/>
          </a:xfrm>
        </p:grpSpPr>
        <p:pic>
          <p:nvPicPr>
            <p:cNvPr id="51" name="图片 50" descr="shou.png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4301818">
              <a:off x="-3923400" y="2396626"/>
              <a:ext cx="4322171" cy="1280643"/>
            </a:xfrm>
            <a:prstGeom prst="rect">
              <a:avLst/>
            </a:prstGeom>
          </p:spPr>
        </p:pic>
        <p:sp>
          <p:nvSpPr>
            <p:cNvPr id="52" name="矩形 51"/>
            <p:cNvSpPr/>
            <p:nvPr/>
          </p:nvSpPr>
          <p:spPr>
            <a:xfrm rot="20587907">
              <a:off x="-1967345" y="2438400"/>
              <a:ext cx="845127" cy="25769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-571536" y="4929202"/>
            <a:ext cx="11144328" cy="1357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 rot="13955286">
            <a:off x="2271117" y="-1823643"/>
            <a:ext cx="1084289" cy="3659476"/>
            <a:chOff x="-2402636" y="875862"/>
            <a:chExt cx="1280643" cy="4322171"/>
          </a:xfrm>
        </p:grpSpPr>
        <p:pic>
          <p:nvPicPr>
            <p:cNvPr id="64" name="图片 63" descr="shou.png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4301818">
              <a:off x="-3923400" y="2396626"/>
              <a:ext cx="4322171" cy="1280643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 rot="20587907">
              <a:off x="-1967345" y="2438400"/>
              <a:ext cx="845127" cy="25769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19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2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0" presetClass="pat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0 L -0.00243 0.00667 " pathEditMode="relative" rAng="0" ptsTypes="AA">
                                      <p:cBhvr>
                                        <p:cTn id="31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300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4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decel="50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5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3.61111E-6 0 L -0.00243 0.00667 " pathEditMode="relative" rAng="0" ptsTypes="AA">
                                      <p:cBhvr>
                                        <p:cTn id="60" dur="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300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2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3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mph" presetSubtype="0" decel="5000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78" dur="100" fill="hold"/>
                                        <p:tgtEl>
                                          <p:spTgt spid="4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87" dur="100" fill="hold"/>
                                        <p:tgtEl>
                                          <p:spTgt spid="6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0" presetClass="pat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3.61111E-6 0 L -0.00243 0.00667 " pathEditMode="relative" rAng="0" ptsTypes="AA">
                                      <p:cBhvr>
                                        <p:cTn id="89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300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autoRev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102" dur="100" fill="hold"/>
                                        <p:tgtEl>
                                          <p:spTgt spid="4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mph" presetSubtype="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10" dur="100" fill="hold"/>
                                        <p:tgtEl>
                                          <p:spTgt spid="5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9448" y="1710373"/>
            <a:ext cx="7929618" cy="3143272"/>
          </a:xfrm>
          <a:prstGeom prst="rect">
            <a:avLst/>
          </a:prstGeom>
          <a:gradFill flip="none" rotWithShape="1">
            <a:gsLst>
              <a:gs pos="0">
                <a:srgbClr val="663E1D"/>
              </a:gs>
              <a:gs pos="9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 descr="未标题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40" name="组合 91"/>
            <p:cNvGrpSpPr>
              <a:grpSpLocks noChangeAspect="1"/>
            </p:cNvGrpSpPr>
            <p:nvPr/>
          </p:nvGrpSpPr>
          <p:grpSpPr>
            <a:xfrm rot="3053">
              <a:off x="459934" y="-433869"/>
              <a:ext cx="3816071" cy="91342"/>
              <a:chOff x="-2075935" y="-407773"/>
              <a:chExt cx="17035946" cy="407773"/>
            </a:xfrm>
          </p:grpSpPr>
          <p:sp>
            <p:nvSpPr>
              <p:cNvPr id="89" name="图文框 88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图文框 89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图文框 94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图文框 95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图文框 96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图文框 97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图文框 98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图文框 99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图文框 100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图文框 101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图文框 102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图文框 103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图文框 104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图文框 105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图文框 106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图文框 107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图文框 108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图文框 109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图文框 110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图文框 111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图文框 112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图文框 113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图文框 114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图文框 115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图文框 116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图文框 117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图文框 118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图文框 119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图文框 120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图文框 121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图文框 122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图文框 123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图文框 124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图文框 125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图文框 126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图文框 127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1" name="组合 136"/>
            <p:cNvGrpSpPr>
              <a:grpSpLocks noChangeAspect="1"/>
            </p:cNvGrpSpPr>
            <p:nvPr/>
          </p:nvGrpSpPr>
          <p:grpSpPr>
            <a:xfrm rot="3053">
              <a:off x="4265903" y="-430489"/>
              <a:ext cx="3816071" cy="91342"/>
              <a:chOff x="-2075935" y="-407773"/>
              <a:chExt cx="17035946" cy="407773"/>
            </a:xfrm>
          </p:grpSpPr>
          <p:sp>
            <p:nvSpPr>
              <p:cNvPr id="42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图文框 46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图文框 53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图文框 54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图文框 55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图文框 56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图文框 58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图文框 61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图文框 62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图文框 65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图文框 66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图文框 67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图文框 68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图文框 69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图文框 70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图文框 71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图文框 72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图文框 73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图文框 74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图文框 75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图文框 76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图文框 77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图文框 78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图文框 79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图文框 80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图文框 81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图文框 82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图文框 83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图文框 84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图文框 85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图文框 86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图文框 87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8" name="椭圆 17"/>
          <p:cNvSpPr/>
          <p:nvPr/>
        </p:nvSpPr>
        <p:spPr>
          <a:xfrm>
            <a:off x="4214810" y="2500310"/>
            <a:ext cx="857256" cy="857256"/>
          </a:xfrm>
          <a:prstGeom prst="ellipse">
            <a:avLst/>
          </a:prstGeom>
          <a:solidFill>
            <a:schemeClr val="accent6">
              <a:alpha val="5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 descr="未标题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4867"/>
            <a:ext cx="9144000" cy="2623456"/>
          </a:xfrm>
          <a:prstGeom prst="rect">
            <a:avLst/>
          </a:prstGeom>
        </p:spPr>
      </p:pic>
      <p:grpSp>
        <p:nvGrpSpPr>
          <p:cNvPr id="3" name="组合 61"/>
          <p:cNvGrpSpPr/>
          <p:nvPr/>
        </p:nvGrpSpPr>
        <p:grpSpPr>
          <a:xfrm>
            <a:off x="1610187" y="3778222"/>
            <a:ext cx="7533813" cy="2832127"/>
            <a:chOff x="7073392" y="926592"/>
            <a:chExt cx="8262111" cy="3105911"/>
          </a:xfrm>
        </p:grpSpPr>
        <p:pic>
          <p:nvPicPr>
            <p:cNvPr id="60" name="图片 59" descr="vvvv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73392" y="926592"/>
              <a:ext cx="4141215" cy="3105911"/>
            </a:xfrm>
            <a:prstGeom prst="rect">
              <a:avLst/>
            </a:prstGeom>
          </p:spPr>
        </p:pic>
        <p:pic>
          <p:nvPicPr>
            <p:cNvPr id="61" name="图片 60" descr="vvvv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11194288" y="926592"/>
              <a:ext cx="4141215" cy="3105911"/>
            </a:xfrm>
            <a:prstGeom prst="rect">
              <a:avLst/>
            </a:prstGeom>
          </p:spPr>
        </p:pic>
      </p:grpSp>
      <p:pic>
        <p:nvPicPr>
          <p:cNvPr id="30" name="图片 29" descr="25jf0001r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8989" y="3768096"/>
            <a:ext cx="8567694" cy="1296868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21" name="图片 20" descr="3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5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23" name="图片 22" descr="img200707041652091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 descr="2.png"/>
          <p:cNvPicPr>
            <a:picLocks noChangeAspect="1"/>
          </p:cNvPicPr>
          <p:nvPr/>
        </p:nvPicPr>
        <p:blipFill>
          <a:blip r:embed="rId9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弦形 26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628792" y="1871882"/>
            <a:ext cx="2000264" cy="2000264"/>
          </a:xfrm>
          <a:prstGeom prst="ellipse">
            <a:avLst/>
          </a:prstGeom>
          <a:solidFill>
            <a:schemeClr val="accent6">
              <a:alpha val="88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 descr="shou4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335972">
            <a:off x="1225870" y="381000"/>
            <a:ext cx="3201607" cy="3161983"/>
          </a:xfrm>
          <a:prstGeom prst="rect">
            <a:avLst/>
          </a:prstGeom>
        </p:spPr>
      </p:pic>
      <p:pic>
        <p:nvPicPr>
          <p:cNvPr id="58" name="图片 57" descr="xian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-900000">
            <a:off x="855769" y="715197"/>
            <a:ext cx="1656000" cy="930165"/>
          </a:xfrm>
          <a:prstGeom prst="rect">
            <a:avLst/>
          </a:prstGeom>
          <a:ln w="50800" cap="sq" cmpd="thickThin">
            <a:solidFill>
              <a:schemeClr val="bg1">
                <a:alpha val="3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5" name="矩形 44"/>
          <p:cNvSpPr/>
          <p:nvPr/>
        </p:nvSpPr>
        <p:spPr>
          <a:xfrm>
            <a:off x="-571536" y="4929202"/>
            <a:ext cx="11144328" cy="1357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62"/>
          <p:cNvGrpSpPr/>
          <p:nvPr/>
        </p:nvGrpSpPr>
        <p:grpSpPr>
          <a:xfrm rot="12392488">
            <a:off x="1579144" y="-2200441"/>
            <a:ext cx="1084289" cy="3659476"/>
            <a:chOff x="-2402636" y="875862"/>
            <a:chExt cx="1280643" cy="4322171"/>
          </a:xfrm>
        </p:grpSpPr>
        <p:pic>
          <p:nvPicPr>
            <p:cNvPr id="64" name="图片 63" descr="shou.png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4301818">
              <a:off x="-3923400" y="2396626"/>
              <a:ext cx="4322171" cy="1280643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 rot="20587907">
              <a:off x="-1967345" y="2438400"/>
              <a:ext cx="845127" cy="25769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1" name="图片 30" descr="shou1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1437">
            <a:off x="4730339" y="2589815"/>
            <a:ext cx="2896679" cy="2447563"/>
          </a:xfrm>
          <a:prstGeom prst="rect">
            <a:avLst/>
          </a:prstGeom>
        </p:spPr>
      </p:pic>
      <p:pic>
        <p:nvPicPr>
          <p:cNvPr id="33" name="图片 32" descr="shou2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244516" y="2076450"/>
            <a:ext cx="3015013" cy="2547550"/>
          </a:xfrm>
          <a:prstGeom prst="rect">
            <a:avLst/>
          </a:prstGeom>
        </p:spPr>
      </p:pic>
      <p:pic>
        <p:nvPicPr>
          <p:cNvPr id="36" name="图片 35" descr="20081169293987_2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35733" y="1200151"/>
            <a:ext cx="4483987" cy="4514849"/>
          </a:xfrm>
          <a:prstGeom prst="rect">
            <a:avLst/>
          </a:prstGeom>
        </p:spPr>
      </p:pic>
      <p:pic>
        <p:nvPicPr>
          <p:cNvPr id="37" name="图片 36" descr="20081169293987_2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817083" y="3003550"/>
            <a:ext cx="1967657" cy="1981200"/>
          </a:xfrm>
          <a:prstGeom prst="rect">
            <a:avLst/>
          </a:prstGeom>
        </p:spPr>
      </p:pic>
      <p:sp>
        <p:nvSpPr>
          <p:cNvPr id="32" name="椭圆 31"/>
          <p:cNvSpPr/>
          <p:nvPr/>
        </p:nvSpPr>
        <p:spPr>
          <a:xfrm>
            <a:off x="-1201271" y="0"/>
            <a:ext cx="179295" cy="1792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19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2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34601 0.39289 " pathEditMode="relative" ptsTypes="AA">
                                      <p:cBhvr>
                                        <p:cTn id="2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34601 0.39289 " pathEditMode="relative" ptsTypes="AA">
                                      <p:cBhvr>
                                        <p:cTn id="31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3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">
                                      <p:cBhvr>
                                        <p:cTn id="3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0">
                                      <p:cBhvr>
                                        <p:cTn id="4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5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1" dur="30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" presetClass="exit" presetSubtype="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3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3.33333E-6 -4.3325E-6 L 0.06111 -4.3325E-6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0" presetClass="path" presetSubtype="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1.94444E-6 -2.22222E-6 L -0.02361 -2.22222E-6 " pathEditMode="relative" ptsTypes="AA">
                                      <p:cBhvr>
                                        <p:cTn id="83" dur="3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图片 91" descr="00052113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-37000"/>
          </a:blip>
          <a:stretch>
            <a:fillRect/>
          </a:stretch>
        </p:blipFill>
        <p:spPr>
          <a:xfrm>
            <a:off x="5436157" y="2602523"/>
            <a:ext cx="1043430" cy="1532733"/>
          </a:xfrm>
          <a:prstGeom prst="rect">
            <a:avLst/>
          </a:prstGeom>
        </p:spPr>
      </p:pic>
      <p:cxnSp>
        <p:nvCxnSpPr>
          <p:cNvPr id="114" name="直接连接符 113"/>
          <p:cNvCxnSpPr>
            <a:endCxn id="20" idx="2"/>
          </p:cNvCxnSpPr>
          <p:nvPr/>
        </p:nvCxnSpPr>
        <p:spPr>
          <a:xfrm flipV="1">
            <a:off x="-333829" y="4786309"/>
            <a:ext cx="1831526" cy="928691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rot="5400000" flipH="1" flipV="1">
            <a:off x="3701142" y="5326744"/>
            <a:ext cx="1117602" cy="188686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5400000" flipH="1" flipV="1">
            <a:off x="2061030" y="5181601"/>
            <a:ext cx="1059540" cy="50800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rot="16200000" flipV="1">
            <a:off x="5450115" y="5087258"/>
            <a:ext cx="1132114" cy="65314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rot="10800000">
            <a:off x="7242630" y="4731658"/>
            <a:ext cx="1088573" cy="983343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V="1">
            <a:off x="319314" y="4789715"/>
            <a:ext cx="1683657" cy="113211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rot="10800000">
            <a:off x="6545943" y="4920344"/>
            <a:ext cx="1219201" cy="972456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 descr="a2.png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817667" y="2380695"/>
            <a:ext cx="1482766" cy="2571748"/>
          </a:xfrm>
          <a:prstGeom prst="rect">
            <a:avLst/>
          </a:prstGeom>
        </p:spPr>
      </p:pic>
      <p:pic>
        <p:nvPicPr>
          <p:cNvPr id="95" name="图片 94" descr="200712149188208_2.png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861700" y="2104025"/>
            <a:ext cx="1452919" cy="2957831"/>
          </a:xfrm>
          <a:prstGeom prst="rect">
            <a:avLst/>
          </a:prstGeom>
        </p:spPr>
      </p:pic>
      <p:pic>
        <p:nvPicPr>
          <p:cNvPr id="50" name="图片 49" descr="23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946863" y="3992720"/>
            <a:ext cx="1203537" cy="970014"/>
          </a:xfrm>
          <a:prstGeom prst="rect">
            <a:avLst/>
          </a:prstGeom>
        </p:spPr>
      </p:pic>
      <p:pic>
        <p:nvPicPr>
          <p:cNvPr id="51" name="图片 50" descr="1.png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23411" y="2091556"/>
            <a:ext cx="269449" cy="215559"/>
          </a:xfrm>
          <a:prstGeom prst="rect">
            <a:avLst/>
          </a:prstGeom>
        </p:spPr>
      </p:pic>
      <p:pic>
        <p:nvPicPr>
          <p:cNvPr id="52" name="图片 51" descr="2.png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83781" y="2128208"/>
            <a:ext cx="257473" cy="281424"/>
          </a:xfrm>
          <a:prstGeom prst="rect">
            <a:avLst/>
          </a:prstGeom>
        </p:spPr>
      </p:pic>
      <p:pic>
        <p:nvPicPr>
          <p:cNvPr id="53" name="图片 52" descr="3.png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69747" y="2242495"/>
            <a:ext cx="356271" cy="308369"/>
          </a:xfrm>
          <a:prstGeom prst="rect">
            <a:avLst/>
          </a:prstGeom>
        </p:spPr>
      </p:pic>
      <p:pic>
        <p:nvPicPr>
          <p:cNvPr id="54" name="图片 53" descr="4.png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257761" y="2264603"/>
            <a:ext cx="386210" cy="362258"/>
          </a:xfrm>
          <a:prstGeom prst="rect">
            <a:avLst/>
          </a:prstGeom>
        </p:spPr>
      </p:pic>
      <p:pic>
        <p:nvPicPr>
          <p:cNvPr id="55" name="图片 54" descr="5.png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24127" y="2369683"/>
            <a:ext cx="308369" cy="236516"/>
          </a:xfrm>
          <a:prstGeom prst="rect">
            <a:avLst/>
          </a:prstGeom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1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44629" y="2464507"/>
            <a:ext cx="272443" cy="254479"/>
          </a:xfrm>
          <a:prstGeom prst="rect">
            <a:avLst/>
          </a:prstGeom>
        </p:spPr>
      </p:pic>
      <p:pic>
        <p:nvPicPr>
          <p:cNvPr id="57" name="图片 56" descr="7.png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13586" y="2449401"/>
            <a:ext cx="320344" cy="314356"/>
          </a:xfrm>
          <a:prstGeom prst="rect">
            <a:avLst/>
          </a:prstGeom>
        </p:spPr>
      </p:pic>
      <p:pic>
        <p:nvPicPr>
          <p:cNvPr id="58" name="图片 57" descr="8.png"/>
          <p:cNvPicPr>
            <a:picLocks noChangeAspect="1"/>
          </p:cNvPicPr>
          <p:nvPr/>
        </p:nvPicPr>
        <p:blipFill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292823" y="2548287"/>
            <a:ext cx="338308" cy="317350"/>
          </a:xfrm>
          <a:prstGeom prst="rect">
            <a:avLst/>
          </a:prstGeom>
        </p:spPr>
      </p:pic>
      <p:pic>
        <p:nvPicPr>
          <p:cNvPr id="59" name="图片 58" descr="9.png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75547" y="2653374"/>
            <a:ext cx="317351" cy="287412"/>
          </a:xfrm>
          <a:prstGeom prst="rect">
            <a:avLst/>
          </a:prstGeom>
        </p:spPr>
      </p:pic>
      <p:pic>
        <p:nvPicPr>
          <p:cNvPr id="62" name="图片 61" descr="10.png"/>
          <p:cNvPicPr>
            <a:picLocks noChangeAspect="1"/>
          </p:cNvPicPr>
          <p:nvPr/>
        </p:nvPicPr>
        <p:blipFill>
          <a:blip r:embed="rId16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226964" y="2758460"/>
            <a:ext cx="362259" cy="257473"/>
          </a:xfrm>
          <a:prstGeom prst="rect">
            <a:avLst/>
          </a:prstGeom>
        </p:spPr>
      </p:pic>
      <p:pic>
        <p:nvPicPr>
          <p:cNvPr id="63" name="图片 62" descr="11.png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51633" y="2823554"/>
            <a:ext cx="464050" cy="266455"/>
          </a:xfrm>
          <a:prstGeom prst="rect">
            <a:avLst/>
          </a:prstGeom>
        </p:spPr>
      </p:pic>
      <p:pic>
        <p:nvPicPr>
          <p:cNvPr id="66" name="图片 65" descr="12.png"/>
          <p:cNvPicPr>
            <a:picLocks noChangeAspect="1"/>
          </p:cNvPicPr>
          <p:nvPr/>
        </p:nvPicPr>
        <p:blipFill>
          <a:blip r:embed="rId18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110849" y="2984892"/>
            <a:ext cx="314357" cy="281424"/>
          </a:xfrm>
          <a:prstGeom prst="rect">
            <a:avLst/>
          </a:prstGeom>
        </p:spPr>
      </p:pic>
      <p:pic>
        <p:nvPicPr>
          <p:cNvPr id="67" name="图片 66" descr="13.png"/>
          <p:cNvPicPr>
            <a:picLocks noChangeAspect="1"/>
          </p:cNvPicPr>
          <p:nvPr/>
        </p:nvPicPr>
        <p:blipFill>
          <a:blip r:embed="rId19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84311" y="2885300"/>
            <a:ext cx="317351" cy="236516"/>
          </a:xfrm>
          <a:prstGeom prst="rect">
            <a:avLst/>
          </a:prstGeom>
        </p:spPr>
      </p:pic>
      <p:pic>
        <p:nvPicPr>
          <p:cNvPr id="68" name="图片 67" descr="14.png"/>
          <p:cNvPicPr>
            <a:picLocks noChangeAspect="1"/>
          </p:cNvPicPr>
          <p:nvPr/>
        </p:nvPicPr>
        <p:blipFill>
          <a:blip r:embed="rId20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31205" y="3050069"/>
            <a:ext cx="428124" cy="395191"/>
          </a:xfrm>
          <a:prstGeom prst="rect">
            <a:avLst/>
          </a:prstGeom>
        </p:spPr>
      </p:pic>
      <p:pic>
        <p:nvPicPr>
          <p:cNvPr id="69" name="图片 68" descr="15.png"/>
          <p:cNvPicPr>
            <a:picLocks noChangeAspect="1"/>
          </p:cNvPicPr>
          <p:nvPr/>
        </p:nvPicPr>
        <p:blipFill>
          <a:blip r:embed="rId2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086765" y="3089284"/>
            <a:ext cx="574823" cy="401179"/>
          </a:xfrm>
          <a:prstGeom prst="rect">
            <a:avLst/>
          </a:prstGeom>
        </p:spPr>
      </p:pic>
      <p:pic>
        <p:nvPicPr>
          <p:cNvPr id="70" name="图片 69" descr="16.png"/>
          <p:cNvPicPr>
            <a:picLocks noChangeAspect="1"/>
          </p:cNvPicPr>
          <p:nvPr/>
        </p:nvPicPr>
        <p:blipFill>
          <a:blip r:embed="rId2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60595" y="3174266"/>
            <a:ext cx="488001" cy="365252"/>
          </a:xfrm>
          <a:prstGeom prst="rect">
            <a:avLst/>
          </a:prstGeom>
        </p:spPr>
      </p:pic>
      <p:pic>
        <p:nvPicPr>
          <p:cNvPr id="71" name="图片 70" descr="17.png"/>
          <p:cNvPicPr>
            <a:picLocks noChangeAspect="1"/>
          </p:cNvPicPr>
          <p:nvPr/>
        </p:nvPicPr>
        <p:blipFill>
          <a:blip r:embed="rId2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33660" y="3316354"/>
            <a:ext cx="353277" cy="350283"/>
          </a:xfrm>
          <a:prstGeom prst="rect">
            <a:avLst/>
          </a:prstGeom>
        </p:spPr>
      </p:pic>
      <p:pic>
        <p:nvPicPr>
          <p:cNvPr id="72" name="图片 71" descr="18.png"/>
          <p:cNvPicPr>
            <a:picLocks noChangeAspect="1"/>
          </p:cNvPicPr>
          <p:nvPr/>
        </p:nvPicPr>
        <p:blipFill>
          <a:blip r:embed="rId2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096523" y="3351931"/>
            <a:ext cx="377228" cy="329326"/>
          </a:xfrm>
          <a:prstGeom prst="rect">
            <a:avLst/>
          </a:prstGeom>
        </p:spPr>
      </p:pic>
      <p:pic>
        <p:nvPicPr>
          <p:cNvPr id="73" name="图片 72" descr="19.png"/>
          <p:cNvPicPr>
            <a:picLocks noChangeAspect="1"/>
          </p:cNvPicPr>
          <p:nvPr/>
        </p:nvPicPr>
        <p:blipFill>
          <a:blip r:embed="rId2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944899" y="3573381"/>
            <a:ext cx="577818" cy="538897"/>
          </a:xfrm>
          <a:prstGeom prst="rect">
            <a:avLst/>
          </a:prstGeom>
        </p:spPr>
      </p:pic>
      <p:pic>
        <p:nvPicPr>
          <p:cNvPr id="74" name="图片 73" descr="20.png"/>
          <p:cNvPicPr>
            <a:picLocks noChangeAspect="1"/>
          </p:cNvPicPr>
          <p:nvPr/>
        </p:nvPicPr>
        <p:blipFill>
          <a:blip r:embed="rId26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83789" y="3461164"/>
            <a:ext cx="580811" cy="401179"/>
          </a:xfrm>
          <a:prstGeom prst="rect">
            <a:avLst/>
          </a:prstGeom>
        </p:spPr>
      </p:pic>
      <p:pic>
        <p:nvPicPr>
          <p:cNvPr id="75" name="图片 74" descr="21.png"/>
          <p:cNvPicPr>
            <a:picLocks noChangeAspect="1"/>
          </p:cNvPicPr>
          <p:nvPr/>
        </p:nvPicPr>
        <p:blipFill>
          <a:blip r:embed="rId27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76739" y="3627420"/>
            <a:ext cx="365252" cy="413154"/>
          </a:xfrm>
          <a:prstGeom prst="rect">
            <a:avLst/>
          </a:prstGeom>
        </p:spPr>
      </p:pic>
      <p:pic>
        <p:nvPicPr>
          <p:cNvPr id="76" name="图片 75" descr="22.png"/>
          <p:cNvPicPr>
            <a:picLocks noChangeAspect="1"/>
          </p:cNvPicPr>
          <p:nvPr/>
        </p:nvPicPr>
        <p:blipFill>
          <a:blip r:embed="rId28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33902" y="3793887"/>
            <a:ext cx="712542" cy="356271"/>
          </a:xfrm>
          <a:prstGeom prst="rect">
            <a:avLst/>
          </a:prstGeom>
        </p:spPr>
      </p:pic>
      <p:pic>
        <p:nvPicPr>
          <p:cNvPr id="42" name="底" descr="未标题-3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grpSp>
        <p:nvGrpSpPr>
          <p:cNvPr id="78" name="组合 77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82" name="组合 91"/>
            <p:cNvGrpSpPr>
              <a:grpSpLocks noChangeAspect="1"/>
            </p:cNvGrpSpPr>
            <p:nvPr/>
          </p:nvGrpSpPr>
          <p:grpSpPr>
            <a:xfrm rot="3053">
              <a:off x="459934" y="-433869"/>
              <a:ext cx="3816071" cy="91342"/>
              <a:chOff x="-2075935" y="-407773"/>
              <a:chExt cx="17035946" cy="407773"/>
            </a:xfrm>
          </p:grpSpPr>
          <p:sp>
            <p:nvSpPr>
              <p:cNvPr id="133" name="图文框 132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图文框 133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图文框 138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图文框 139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图文框 140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图文框 141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图文框 142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图文框 143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图文框 144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图文框 145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图文框 146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图文框 147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图文框 148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图文框 149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图文框 150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图文框 151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图文框 152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图文框 153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图文框 154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图文框 155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图文框 156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图文框 157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9" name="图文框 158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图文框 159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图文框 160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图文框 161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3" name="图文框 162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图文框 163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图文框 164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图文框 165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7" name="图文框 166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图文框 167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9" name="图文框 168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图文框 169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图文框 170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2" name="图文框 171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" name="组合 136"/>
            <p:cNvGrpSpPr>
              <a:grpSpLocks noChangeAspect="1"/>
            </p:cNvGrpSpPr>
            <p:nvPr/>
          </p:nvGrpSpPr>
          <p:grpSpPr>
            <a:xfrm rot="3053">
              <a:off x="4265903" y="-430489"/>
              <a:ext cx="3816071" cy="91342"/>
              <a:chOff x="-2075935" y="-407773"/>
              <a:chExt cx="17035946" cy="407773"/>
            </a:xfrm>
          </p:grpSpPr>
          <p:sp>
            <p:nvSpPr>
              <p:cNvPr id="84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图文框 86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图文框 96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图文框 97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图文框 98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图文框 99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图文框 101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图文框 103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图文框 104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图文框 106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图文框 108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图文框 109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图文框 111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图文框 112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图文框 114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图文框 115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图文框 116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图文框 117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图文框 118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图文框 119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图文框 120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图文框 121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图文框 122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图文框 123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图文框 124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图文框 125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图文框 126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图文框 127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图文框 128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图文框 129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图文框 130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图文框 131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4" name="流程图: 摘录 63"/>
          <p:cNvSpPr/>
          <p:nvPr/>
        </p:nvSpPr>
        <p:spPr>
          <a:xfrm>
            <a:off x="1517300" y="743578"/>
            <a:ext cx="6068589" cy="3647534"/>
          </a:xfrm>
          <a:prstGeom prst="flowChartExtract">
            <a:avLst/>
          </a:prstGeom>
          <a:solidFill>
            <a:schemeClr val="accent6">
              <a:alpha val="47000"/>
            </a:schemeClr>
          </a:solidFill>
          <a:ln>
            <a:noFill/>
          </a:ln>
          <a:effectLst>
            <a:softEdge rad="6350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长城"/>
          <p:cNvGrpSpPr/>
          <p:nvPr/>
        </p:nvGrpSpPr>
        <p:grpSpPr>
          <a:xfrm>
            <a:off x="1610187" y="3780000"/>
            <a:ext cx="7533813" cy="2832127"/>
            <a:chOff x="7073392" y="926592"/>
            <a:chExt cx="8262111" cy="3105911"/>
          </a:xfrm>
        </p:grpSpPr>
        <p:pic>
          <p:nvPicPr>
            <p:cNvPr id="60" name="图片 59" descr="vvvv.png"/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>
              <a:off x="7073392" y="926592"/>
              <a:ext cx="4141215" cy="3105911"/>
            </a:xfrm>
            <a:prstGeom prst="rect">
              <a:avLst/>
            </a:prstGeom>
          </p:spPr>
        </p:pic>
        <p:pic>
          <p:nvPicPr>
            <p:cNvPr id="61" name="图片 60" descr="vvvv.png"/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 flipH="1">
              <a:off x="11194288" y="926592"/>
              <a:ext cx="4141215" cy="3105911"/>
            </a:xfrm>
            <a:prstGeom prst="rect">
              <a:avLst/>
            </a:prstGeom>
          </p:spPr>
        </p:pic>
      </p:grpSp>
      <p:sp>
        <p:nvSpPr>
          <p:cNvPr id="19" name="椭圆 18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1.png"/>
          <p:cNvPicPr>
            <a:picLocks noChangeAspect="1"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21" name="图片 20" descr="3.png"/>
          <p:cNvPicPr>
            <a:picLocks noChangeAspect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23" name="图片 22" descr="img200707041652091.png"/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 descr="2.png"/>
          <p:cNvPicPr>
            <a:picLocks noChangeAspect="1"/>
          </p:cNvPicPr>
          <p:nvPr/>
        </p:nvPicPr>
        <p:blipFill>
          <a:blip r:embed="rId34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弦形 26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盖"/>
          <p:cNvSpPr/>
          <p:nvPr/>
        </p:nvSpPr>
        <p:spPr>
          <a:xfrm>
            <a:off x="-571536" y="4929202"/>
            <a:ext cx="11144328" cy="1357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 descr="20081169293987_2.png"/>
          <p:cNvPicPr>
            <a:picLocks noChangeAspect="1"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5817083" y="3003550"/>
            <a:ext cx="1967657" cy="1981200"/>
          </a:xfrm>
          <a:prstGeom prst="rect">
            <a:avLst/>
          </a:prstGeom>
        </p:spPr>
      </p:pic>
      <p:pic>
        <p:nvPicPr>
          <p:cNvPr id="35" name="图片 34" descr="a1.png"/>
          <p:cNvPicPr>
            <a:picLocks noChangeAspect="1"/>
          </p:cNvPicPr>
          <p:nvPr/>
        </p:nvPicPr>
        <p:blipFill>
          <a:blip r:embed="rId36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66210" y="2028199"/>
            <a:ext cx="5259198" cy="21481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 descr="a4.png"/>
          <p:cNvPicPr>
            <a:picLocks noChangeAspect="1"/>
          </p:cNvPicPr>
          <p:nvPr/>
        </p:nvPicPr>
        <p:blipFill>
          <a:blip r:embed="rId37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6231097" y="3580564"/>
            <a:ext cx="976178" cy="498834"/>
          </a:xfrm>
          <a:prstGeom prst="rect">
            <a:avLst/>
          </a:prstGeom>
        </p:spPr>
      </p:pic>
      <p:pic>
        <p:nvPicPr>
          <p:cNvPr id="65" name="图片 64" descr="a11.png"/>
          <p:cNvPicPr>
            <a:picLocks noChangeAspect="1"/>
          </p:cNvPicPr>
          <p:nvPr/>
        </p:nvPicPr>
        <p:blipFill>
          <a:blip r:embed="rId38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88122" y="1899139"/>
            <a:ext cx="5786679" cy="23635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4" name="任意多边形 43"/>
          <p:cNvSpPr/>
          <p:nvPr/>
        </p:nvSpPr>
        <p:spPr>
          <a:xfrm>
            <a:off x="4364050" y="2281238"/>
            <a:ext cx="386545" cy="538162"/>
          </a:xfrm>
          <a:custGeom>
            <a:avLst/>
            <a:gdLst>
              <a:gd name="connsiteX0" fmla="*/ 369875 w 369875"/>
              <a:gd name="connsiteY0" fmla="*/ 0 h 490537"/>
              <a:gd name="connsiteX1" fmla="*/ 355588 w 369875"/>
              <a:gd name="connsiteY1" fmla="*/ 4762 h 490537"/>
              <a:gd name="connsiteX2" fmla="*/ 327013 w 369875"/>
              <a:gd name="connsiteY2" fmla="*/ 23812 h 490537"/>
              <a:gd name="connsiteX3" fmla="*/ 303200 w 369875"/>
              <a:gd name="connsiteY3" fmla="*/ 71437 h 490537"/>
              <a:gd name="connsiteX4" fmla="*/ 298438 w 369875"/>
              <a:gd name="connsiteY4" fmla="*/ 85725 h 490537"/>
              <a:gd name="connsiteX5" fmla="*/ 307963 w 369875"/>
              <a:gd name="connsiteY5" fmla="*/ 133350 h 490537"/>
              <a:gd name="connsiteX6" fmla="*/ 303200 w 369875"/>
              <a:gd name="connsiteY6" fmla="*/ 152400 h 490537"/>
              <a:gd name="connsiteX7" fmla="*/ 288913 w 369875"/>
              <a:gd name="connsiteY7" fmla="*/ 161925 h 490537"/>
              <a:gd name="connsiteX8" fmla="*/ 260338 w 369875"/>
              <a:gd name="connsiteY8" fmla="*/ 190500 h 490537"/>
              <a:gd name="connsiteX9" fmla="*/ 250813 w 369875"/>
              <a:gd name="connsiteY9" fmla="*/ 204787 h 490537"/>
              <a:gd name="connsiteX10" fmla="*/ 246050 w 369875"/>
              <a:gd name="connsiteY10" fmla="*/ 219075 h 490537"/>
              <a:gd name="connsiteX11" fmla="*/ 236525 w 369875"/>
              <a:gd name="connsiteY11" fmla="*/ 238125 h 490537"/>
              <a:gd name="connsiteX12" fmla="*/ 231763 w 369875"/>
              <a:gd name="connsiteY12" fmla="*/ 300037 h 490537"/>
              <a:gd name="connsiteX13" fmla="*/ 203188 w 369875"/>
              <a:gd name="connsiteY13" fmla="*/ 319087 h 490537"/>
              <a:gd name="connsiteX14" fmla="*/ 169850 w 369875"/>
              <a:gd name="connsiteY14" fmla="*/ 338137 h 490537"/>
              <a:gd name="connsiteX15" fmla="*/ 150800 w 369875"/>
              <a:gd name="connsiteY15" fmla="*/ 347662 h 490537"/>
              <a:gd name="connsiteX16" fmla="*/ 117463 w 369875"/>
              <a:gd name="connsiteY16" fmla="*/ 381000 h 490537"/>
              <a:gd name="connsiteX17" fmla="*/ 103175 w 369875"/>
              <a:gd name="connsiteY17" fmla="*/ 395287 h 490537"/>
              <a:gd name="connsiteX18" fmla="*/ 93650 w 369875"/>
              <a:gd name="connsiteY18" fmla="*/ 414337 h 490537"/>
              <a:gd name="connsiteX19" fmla="*/ 65075 w 369875"/>
              <a:gd name="connsiteY19" fmla="*/ 438150 h 490537"/>
              <a:gd name="connsiteX20" fmla="*/ 36500 w 369875"/>
              <a:gd name="connsiteY20" fmla="*/ 447675 h 490537"/>
              <a:gd name="connsiteX21" fmla="*/ 22213 w 369875"/>
              <a:gd name="connsiteY21" fmla="*/ 452437 h 490537"/>
              <a:gd name="connsiteX22" fmla="*/ 7925 w 369875"/>
              <a:gd name="connsiteY22" fmla="*/ 490537 h 490537"/>
              <a:gd name="connsiteX0" fmla="*/ 369875 w 369875"/>
              <a:gd name="connsiteY0" fmla="*/ 0 h 538162"/>
              <a:gd name="connsiteX1" fmla="*/ 355588 w 369875"/>
              <a:gd name="connsiteY1" fmla="*/ 52387 h 538162"/>
              <a:gd name="connsiteX2" fmla="*/ 327013 w 369875"/>
              <a:gd name="connsiteY2" fmla="*/ 71437 h 538162"/>
              <a:gd name="connsiteX3" fmla="*/ 303200 w 369875"/>
              <a:gd name="connsiteY3" fmla="*/ 119062 h 538162"/>
              <a:gd name="connsiteX4" fmla="*/ 298438 w 369875"/>
              <a:gd name="connsiteY4" fmla="*/ 133350 h 538162"/>
              <a:gd name="connsiteX5" fmla="*/ 307963 w 369875"/>
              <a:gd name="connsiteY5" fmla="*/ 180975 h 538162"/>
              <a:gd name="connsiteX6" fmla="*/ 303200 w 369875"/>
              <a:gd name="connsiteY6" fmla="*/ 200025 h 538162"/>
              <a:gd name="connsiteX7" fmla="*/ 288913 w 369875"/>
              <a:gd name="connsiteY7" fmla="*/ 209550 h 538162"/>
              <a:gd name="connsiteX8" fmla="*/ 260338 w 369875"/>
              <a:gd name="connsiteY8" fmla="*/ 238125 h 538162"/>
              <a:gd name="connsiteX9" fmla="*/ 250813 w 369875"/>
              <a:gd name="connsiteY9" fmla="*/ 252412 h 538162"/>
              <a:gd name="connsiteX10" fmla="*/ 246050 w 369875"/>
              <a:gd name="connsiteY10" fmla="*/ 266700 h 538162"/>
              <a:gd name="connsiteX11" fmla="*/ 236525 w 369875"/>
              <a:gd name="connsiteY11" fmla="*/ 285750 h 538162"/>
              <a:gd name="connsiteX12" fmla="*/ 231763 w 369875"/>
              <a:gd name="connsiteY12" fmla="*/ 347662 h 538162"/>
              <a:gd name="connsiteX13" fmla="*/ 203188 w 369875"/>
              <a:gd name="connsiteY13" fmla="*/ 366712 h 538162"/>
              <a:gd name="connsiteX14" fmla="*/ 169850 w 369875"/>
              <a:gd name="connsiteY14" fmla="*/ 385762 h 538162"/>
              <a:gd name="connsiteX15" fmla="*/ 150800 w 369875"/>
              <a:gd name="connsiteY15" fmla="*/ 395287 h 538162"/>
              <a:gd name="connsiteX16" fmla="*/ 117463 w 369875"/>
              <a:gd name="connsiteY16" fmla="*/ 428625 h 538162"/>
              <a:gd name="connsiteX17" fmla="*/ 103175 w 369875"/>
              <a:gd name="connsiteY17" fmla="*/ 442912 h 538162"/>
              <a:gd name="connsiteX18" fmla="*/ 93650 w 369875"/>
              <a:gd name="connsiteY18" fmla="*/ 461962 h 538162"/>
              <a:gd name="connsiteX19" fmla="*/ 65075 w 369875"/>
              <a:gd name="connsiteY19" fmla="*/ 485775 h 538162"/>
              <a:gd name="connsiteX20" fmla="*/ 36500 w 369875"/>
              <a:gd name="connsiteY20" fmla="*/ 495300 h 538162"/>
              <a:gd name="connsiteX21" fmla="*/ 22213 w 369875"/>
              <a:gd name="connsiteY21" fmla="*/ 500062 h 538162"/>
              <a:gd name="connsiteX22" fmla="*/ 7925 w 369875"/>
              <a:gd name="connsiteY22" fmla="*/ 538162 h 538162"/>
              <a:gd name="connsiteX0" fmla="*/ 369875 w 372257"/>
              <a:gd name="connsiteY0" fmla="*/ 794 h 538956"/>
              <a:gd name="connsiteX1" fmla="*/ 355588 w 372257"/>
              <a:gd name="connsiteY1" fmla="*/ 53181 h 538956"/>
              <a:gd name="connsiteX2" fmla="*/ 327013 w 372257"/>
              <a:gd name="connsiteY2" fmla="*/ 72231 h 538956"/>
              <a:gd name="connsiteX3" fmla="*/ 303200 w 372257"/>
              <a:gd name="connsiteY3" fmla="*/ 119856 h 538956"/>
              <a:gd name="connsiteX4" fmla="*/ 298438 w 372257"/>
              <a:gd name="connsiteY4" fmla="*/ 134144 h 538956"/>
              <a:gd name="connsiteX5" fmla="*/ 307963 w 372257"/>
              <a:gd name="connsiteY5" fmla="*/ 181769 h 538956"/>
              <a:gd name="connsiteX6" fmla="*/ 303200 w 372257"/>
              <a:gd name="connsiteY6" fmla="*/ 200819 h 538956"/>
              <a:gd name="connsiteX7" fmla="*/ 288913 w 372257"/>
              <a:gd name="connsiteY7" fmla="*/ 210344 h 538956"/>
              <a:gd name="connsiteX8" fmla="*/ 260338 w 372257"/>
              <a:gd name="connsiteY8" fmla="*/ 238919 h 538956"/>
              <a:gd name="connsiteX9" fmla="*/ 250813 w 372257"/>
              <a:gd name="connsiteY9" fmla="*/ 253206 h 538956"/>
              <a:gd name="connsiteX10" fmla="*/ 246050 w 372257"/>
              <a:gd name="connsiteY10" fmla="*/ 267494 h 538956"/>
              <a:gd name="connsiteX11" fmla="*/ 236525 w 372257"/>
              <a:gd name="connsiteY11" fmla="*/ 286544 h 538956"/>
              <a:gd name="connsiteX12" fmla="*/ 231763 w 372257"/>
              <a:gd name="connsiteY12" fmla="*/ 348456 h 538956"/>
              <a:gd name="connsiteX13" fmla="*/ 203188 w 372257"/>
              <a:gd name="connsiteY13" fmla="*/ 367506 h 538956"/>
              <a:gd name="connsiteX14" fmla="*/ 169850 w 372257"/>
              <a:gd name="connsiteY14" fmla="*/ 386556 h 538956"/>
              <a:gd name="connsiteX15" fmla="*/ 150800 w 372257"/>
              <a:gd name="connsiteY15" fmla="*/ 396081 h 538956"/>
              <a:gd name="connsiteX16" fmla="*/ 117463 w 372257"/>
              <a:gd name="connsiteY16" fmla="*/ 429419 h 538956"/>
              <a:gd name="connsiteX17" fmla="*/ 103175 w 372257"/>
              <a:gd name="connsiteY17" fmla="*/ 443706 h 538956"/>
              <a:gd name="connsiteX18" fmla="*/ 93650 w 372257"/>
              <a:gd name="connsiteY18" fmla="*/ 462756 h 538956"/>
              <a:gd name="connsiteX19" fmla="*/ 65075 w 372257"/>
              <a:gd name="connsiteY19" fmla="*/ 486569 h 538956"/>
              <a:gd name="connsiteX20" fmla="*/ 36500 w 372257"/>
              <a:gd name="connsiteY20" fmla="*/ 496094 h 538956"/>
              <a:gd name="connsiteX21" fmla="*/ 22213 w 372257"/>
              <a:gd name="connsiteY21" fmla="*/ 500856 h 538956"/>
              <a:gd name="connsiteX22" fmla="*/ 7925 w 372257"/>
              <a:gd name="connsiteY22" fmla="*/ 538956 h 538956"/>
              <a:gd name="connsiteX0" fmla="*/ 369875 w 417501"/>
              <a:gd name="connsiteY0" fmla="*/ 0 h 538162"/>
              <a:gd name="connsiteX1" fmla="*/ 355588 w 417501"/>
              <a:gd name="connsiteY1" fmla="*/ 52387 h 538162"/>
              <a:gd name="connsiteX2" fmla="*/ 327013 w 417501"/>
              <a:gd name="connsiteY2" fmla="*/ 71437 h 538162"/>
              <a:gd name="connsiteX3" fmla="*/ 303200 w 417501"/>
              <a:gd name="connsiteY3" fmla="*/ 119062 h 538162"/>
              <a:gd name="connsiteX4" fmla="*/ 298438 w 417501"/>
              <a:gd name="connsiteY4" fmla="*/ 133350 h 538162"/>
              <a:gd name="connsiteX5" fmla="*/ 307963 w 417501"/>
              <a:gd name="connsiteY5" fmla="*/ 180975 h 538162"/>
              <a:gd name="connsiteX6" fmla="*/ 303200 w 417501"/>
              <a:gd name="connsiteY6" fmla="*/ 200025 h 538162"/>
              <a:gd name="connsiteX7" fmla="*/ 288913 w 417501"/>
              <a:gd name="connsiteY7" fmla="*/ 209550 h 538162"/>
              <a:gd name="connsiteX8" fmla="*/ 260338 w 417501"/>
              <a:gd name="connsiteY8" fmla="*/ 238125 h 538162"/>
              <a:gd name="connsiteX9" fmla="*/ 250813 w 417501"/>
              <a:gd name="connsiteY9" fmla="*/ 252412 h 538162"/>
              <a:gd name="connsiteX10" fmla="*/ 246050 w 417501"/>
              <a:gd name="connsiteY10" fmla="*/ 266700 h 538162"/>
              <a:gd name="connsiteX11" fmla="*/ 236525 w 417501"/>
              <a:gd name="connsiteY11" fmla="*/ 285750 h 538162"/>
              <a:gd name="connsiteX12" fmla="*/ 231763 w 417501"/>
              <a:gd name="connsiteY12" fmla="*/ 347662 h 538162"/>
              <a:gd name="connsiteX13" fmla="*/ 203188 w 417501"/>
              <a:gd name="connsiteY13" fmla="*/ 366712 h 538162"/>
              <a:gd name="connsiteX14" fmla="*/ 169850 w 417501"/>
              <a:gd name="connsiteY14" fmla="*/ 385762 h 538162"/>
              <a:gd name="connsiteX15" fmla="*/ 150800 w 417501"/>
              <a:gd name="connsiteY15" fmla="*/ 395287 h 538162"/>
              <a:gd name="connsiteX16" fmla="*/ 117463 w 417501"/>
              <a:gd name="connsiteY16" fmla="*/ 428625 h 538162"/>
              <a:gd name="connsiteX17" fmla="*/ 103175 w 417501"/>
              <a:gd name="connsiteY17" fmla="*/ 442912 h 538162"/>
              <a:gd name="connsiteX18" fmla="*/ 93650 w 417501"/>
              <a:gd name="connsiteY18" fmla="*/ 461962 h 538162"/>
              <a:gd name="connsiteX19" fmla="*/ 65075 w 417501"/>
              <a:gd name="connsiteY19" fmla="*/ 485775 h 538162"/>
              <a:gd name="connsiteX20" fmla="*/ 36500 w 417501"/>
              <a:gd name="connsiteY20" fmla="*/ 495300 h 538162"/>
              <a:gd name="connsiteX21" fmla="*/ 22213 w 417501"/>
              <a:gd name="connsiteY21" fmla="*/ 500062 h 538162"/>
              <a:gd name="connsiteX22" fmla="*/ 7925 w 417501"/>
              <a:gd name="connsiteY22" fmla="*/ 538162 h 538162"/>
              <a:gd name="connsiteX0" fmla="*/ 338919 w 386545"/>
              <a:gd name="connsiteY0" fmla="*/ 0 h 538162"/>
              <a:gd name="connsiteX1" fmla="*/ 355588 w 386545"/>
              <a:gd name="connsiteY1" fmla="*/ 52387 h 538162"/>
              <a:gd name="connsiteX2" fmla="*/ 327013 w 386545"/>
              <a:gd name="connsiteY2" fmla="*/ 71437 h 538162"/>
              <a:gd name="connsiteX3" fmla="*/ 303200 w 386545"/>
              <a:gd name="connsiteY3" fmla="*/ 119062 h 538162"/>
              <a:gd name="connsiteX4" fmla="*/ 298438 w 386545"/>
              <a:gd name="connsiteY4" fmla="*/ 133350 h 538162"/>
              <a:gd name="connsiteX5" fmla="*/ 307963 w 386545"/>
              <a:gd name="connsiteY5" fmla="*/ 180975 h 538162"/>
              <a:gd name="connsiteX6" fmla="*/ 303200 w 386545"/>
              <a:gd name="connsiteY6" fmla="*/ 200025 h 538162"/>
              <a:gd name="connsiteX7" fmla="*/ 288913 w 386545"/>
              <a:gd name="connsiteY7" fmla="*/ 209550 h 538162"/>
              <a:gd name="connsiteX8" fmla="*/ 260338 w 386545"/>
              <a:gd name="connsiteY8" fmla="*/ 238125 h 538162"/>
              <a:gd name="connsiteX9" fmla="*/ 250813 w 386545"/>
              <a:gd name="connsiteY9" fmla="*/ 252412 h 538162"/>
              <a:gd name="connsiteX10" fmla="*/ 246050 w 386545"/>
              <a:gd name="connsiteY10" fmla="*/ 266700 h 538162"/>
              <a:gd name="connsiteX11" fmla="*/ 236525 w 386545"/>
              <a:gd name="connsiteY11" fmla="*/ 285750 h 538162"/>
              <a:gd name="connsiteX12" fmla="*/ 231763 w 386545"/>
              <a:gd name="connsiteY12" fmla="*/ 347662 h 538162"/>
              <a:gd name="connsiteX13" fmla="*/ 203188 w 386545"/>
              <a:gd name="connsiteY13" fmla="*/ 366712 h 538162"/>
              <a:gd name="connsiteX14" fmla="*/ 169850 w 386545"/>
              <a:gd name="connsiteY14" fmla="*/ 385762 h 538162"/>
              <a:gd name="connsiteX15" fmla="*/ 150800 w 386545"/>
              <a:gd name="connsiteY15" fmla="*/ 395287 h 538162"/>
              <a:gd name="connsiteX16" fmla="*/ 117463 w 386545"/>
              <a:gd name="connsiteY16" fmla="*/ 428625 h 538162"/>
              <a:gd name="connsiteX17" fmla="*/ 103175 w 386545"/>
              <a:gd name="connsiteY17" fmla="*/ 442912 h 538162"/>
              <a:gd name="connsiteX18" fmla="*/ 93650 w 386545"/>
              <a:gd name="connsiteY18" fmla="*/ 461962 h 538162"/>
              <a:gd name="connsiteX19" fmla="*/ 65075 w 386545"/>
              <a:gd name="connsiteY19" fmla="*/ 485775 h 538162"/>
              <a:gd name="connsiteX20" fmla="*/ 36500 w 386545"/>
              <a:gd name="connsiteY20" fmla="*/ 495300 h 538162"/>
              <a:gd name="connsiteX21" fmla="*/ 22213 w 386545"/>
              <a:gd name="connsiteY21" fmla="*/ 500062 h 538162"/>
              <a:gd name="connsiteX22" fmla="*/ 7925 w 386545"/>
              <a:gd name="connsiteY22" fmla="*/ 538162 h 53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86545" h="538162">
                <a:moveTo>
                  <a:pt x="338919" y="0"/>
                </a:moveTo>
                <a:cubicBezTo>
                  <a:pt x="386545" y="3969"/>
                  <a:pt x="359976" y="49949"/>
                  <a:pt x="355588" y="52387"/>
                </a:cubicBezTo>
                <a:cubicBezTo>
                  <a:pt x="345581" y="57946"/>
                  <a:pt x="327013" y="71437"/>
                  <a:pt x="327013" y="71437"/>
                </a:cubicBezTo>
                <a:cubicBezTo>
                  <a:pt x="314978" y="107542"/>
                  <a:pt x="323512" y="91980"/>
                  <a:pt x="303200" y="119062"/>
                </a:cubicBezTo>
                <a:cubicBezTo>
                  <a:pt x="301613" y="123825"/>
                  <a:pt x="298438" y="128330"/>
                  <a:pt x="298438" y="133350"/>
                </a:cubicBezTo>
                <a:cubicBezTo>
                  <a:pt x="298438" y="155242"/>
                  <a:pt x="302097" y="163379"/>
                  <a:pt x="307963" y="180975"/>
                </a:cubicBezTo>
                <a:cubicBezTo>
                  <a:pt x="306375" y="187325"/>
                  <a:pt x="306831" y="194579"/>
                  <a:pt x="303200" y="200025"/>
                </a:cubicBezTo>
                <a:cubicBezTo>
                  <a:pt x="300025" y="204787"/>
                  <a:pt x="293191" y="205747"/>
                  <a:pt x="288913" y="209550"/>
                </a:cubicBezTo>
                <a:cubicBezTo>
                  <a:pt x="278845" y="218499"/>
                  <a:pt x="267810" y="226917"/>
                  <a:pt x="260338" y="238125"/>
                </a:cubicBezTo>
                <a:cubicBezTo>
                  <a:pt x="257163" y="242887"/>
                  <a:pt x="253373" y="247293"/>
                  <a:pt x="250813" y="252412"/>
                </a:cubicBezTo>
                <a:cubicBezTo>
                  <a:pt x="248568" y="256902"/>
                  <a:pt x="248028" y="262086"/>
                  <a:pt x="246050" y="266700"/>
                </a:cubicBezTo>
                <a:cubicBezTo>
                  <a:pt x="243253" y="273225"/>
                  <a:pt x="239700" y="279400"/>
                  <a:pt x="236525" y="285750"/>
                </a:cubicBezTo>
                <a:cubicBezTo>
                  <a:pt x="234938" y="306387"/>
                  <a:pt x="236783" y="327582"/>
                  <a:pt x="231763" y="347662"/>
                </a:cubicBezTo>
                <a:cubicBezTo>
                  <a:pt x="228169" y="362038"/>
                  <a:pt x="213249" y="362400"/>
                  <a:pt x="203188" y="366712"/>
                </a:cubicBezTo>
                <a:cubicBezTo>
                  <a:pt x="174408" y="379046"/>
                  <a:pt x="193762" y="372098"/>
                  <a:pt x="169850" y="385762"/>
                </a:cubicBezTo>
                <a:cubicBezTo>
                  <a:pt x="163686" y="389284"/>
                  <a:pt x="157150" y="392112"/>
                  <a:pt x="150800" y="395287"/>
                </a:cubicBezTo>
                <a:lnTo>
                  <a:pt x="117463" y="428625"/>
                </a:lnTo>
                <a:lnTo>
                  <a:pt x="103175" y="442912"/>
                </a:lnTo>
                <a:cubicBezTo>
                  <a:pt x="100000" y="449262"/>
                  <a:pt x="97776" y="456185"/>
                  <a:pt x="93650" y="461962"/>
                </a:cubicBezTo>
                <a:cubicBezTo>
                  <a:pt x="88432" y="469267"/>
                  <a:pt x="73820" y="481888"/>
                  <a:pt x="65075" y="485775"/>
                </a:cubicBezTo>
                <a:cubicBezTo>
                  <a:pt x="55900" y="489853"/>
                  <a:pt x="46025" y="492125"/>
                  <a:pt x="36500" y="495300"/>
                </a:cubicBezTo>
                <a:lnTo>
                  <a:pt x="22213" y="500062"/>
                </a:lnTo>
                <a:cubicBezTo>
                  <a:pt x="0" y="514870"/>
                  <a:pt x="7925" y="503863"/>
                  <a:pt x="7925" y="538162"/>
                </a:cubicBezTo>
              </a:path>
            </a:pathLst>
          </a:custGeom>
          <a:ln w="3175">
            <a:solidFill>
              <a:schemeClr val="bg1"/>
            </a:solidFill>
          </a:ln>
          <a:effectLst>
            <a:glow rad="63500">
              <a:schemeClr val="accent6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4318508" y="2846832"/>
            <a:ext cx="751099" cy="847344"/>
          </a:xfrm>
          <a:custGeom>
            <a:avLst/>
            <a:gdLst>
              <a:gd name="connsiteX0" fmla="*/ 34036 w 751099"/>
              <a:gd name="connsiteY0" fmla="*/ 10668 h 847344"/>
              <a:gd name="connsiteX1" fmla="*/ 20320 w 751099"/>
              <a:gd name="connsiteY1" fmla="*/ 15240 h 847344"/>
              <a:gd name="connsiteX2" fmla="*/ 2032 w 751099"/>
              <a:gd name="connsiteY2" fmla="*/ 24384 h 847344"/>
              <a:gd name="connsiteX3" fmla="*/ 11176 w 751099"/>
              <a:gd name="connsiteY3" fmla="*/ 38100 h 847344"/>
              <a:gd name="connsiteX4" fmla="*/ 15748 w 751099"/>
              <a:gd name="connsiteY4" fmla="*/ 51816 h 847344"/>
              <a:gd name="connsiteX5" fmla="*/ 43180 w 751099"/>
              <a:gd name="connsiteY5" fmla="*/ 79248 h 847344"/>
              <a:gd name="connsiteX6" fmla="*/ 75184 w 751099"/>
              <a:gd name="connsiteY6" fmla="*/ 111252 h 847344"/>
              <a:gd name="connsiteX7" fmla="*/ 88900 w 751099"/>
              <a:gd name="connsiteY7" fmla="*/ 124968 h 847344"/>
              <a:gd name="connsiteX8" fmla="*/ 107188 w 751099"/>
              <a:gd name="connsiteY8" fmla="*/ 138684 h 847344"/>
              <a:gd name="connsiteX9" fmla="*/ 120904 w 751099"/>
              <a:gd name="connsiteY9" fmla="*/ 152400 h 847344"/>
              <a:gd name="connsiteX10" fmla="*/ 130048 w 751099"/>
              <a:gd name="connsiteY10" fmla="*/ 166116 h 847344"/>
              <a:gd name="connsiteX11" fmla="*/ 180340 w 751099"/>
              <a:gd name="connsiteY11" fmla="*/ 198120 h 847344"/>
              <a:gd name="connsiteX12" fmla="*/ 221488 w 751099"/>
              <a:gd name="connsiteY12" fmla="*/ 239268 h 847344"/>
              <a:gd name="connsiteX13" fmla="*/ 235204 w 751099"/>
              <a:gd name="connsiteY13" fmla="*/ 252984 h 847344"/>
              <a:gd name="connsiteX14" fmla="*/ 248920 w 751099"/>
              <a:gd name="connsiteY14" fmla="*/ 262128 h 847344"/>
              <a:gd name="connsiteX15" fmla="*/ 267208 w 751099"/>
              <a:gd name="connsiteY15" fmla="*/ 289560 h 847344"/>
              <a:gd name="connsiteX16" fmla="*/ 271780 w 751099"/>
              <a:gd name="connsiteY16" fmla="*/ 303276 h 847344"/>
              <a:gd name="connsiteX17" fmla="*/ 299212 w 751099"/>
              <a:gd name="connsiteY17" fmla="*/ 326136 h 847344"/>
              <a:gd name="connsiteX18" fmla="*/ 312928 w 751099"/>
              <a:gd name="connsiteY18" fmla="*/ 330708 h 847344"/>
              <a:gd name="connsiteX19" fmla="*/ 340360 w 751099"/>
              <a:gd name="connsiteY19" fmla="*/ 344424 h 847344"/>
              <a:gd name="connsiteX20" fmla="*/ 367792 w 751099"/>
              <a:gd name="connsiteY20" fmla="*/ 371856 h 847344"/>
              <a:gd name="connsiteX21" fmla="*/ 390652 w 751099"/>
              <a:gd name="connsiteY21" fmla="*/ 399288 h 847344"/>
              <a:gd name="connsiteX22" fmla="*/ 395224 w 751099"/>
              <a:gd name="connsiteY22" fmla="*/ 422148 h 847344"/>
              <a:gd name="connsiteX23" fmla="*/ 408940 w 751099"/>
              <a:gd name="connsiteY23" fmla="*/ 431292 h 847344"/>
              <a:gd name="connsiteX24" fmla="*/ 436372 w 751099"/>
              <a:gd name="connsiteY24" fmla="*/ 458724 h 847344"/>
              <a:gd name="connsiteX25" fmla="*/ 459232 w 751099"/>
              <a:gd name="connsiteY25" fmla="*/ 477012 h 847344"/>
              <a:gd name="connsiteX26" fmla="*/ 504952 w 751099"/>
              <a:gd name="connsiteY26" fmla="*/ 527304 h 847344"/>
              <a:gd name="connsiteX27" fmla="*/ 532384 w 751099"/>
              <a:gd name="connsiteY27" fmla="*/ 550164 h 847344"/>
              <a:gd name="connsiteX28" fmla="*/ 559816 w 751099"/>
              <a:gd name="connsiteY28" fmla="*/ 577596 h 847344"/>
              <a:gd name="connsiteX29" fmla="*/ 600964 w 751099"/>
              <a:gd name="connsiteY29" fmla="*/ 600456 h 847344"/>
              <a:gd name="connsiteX30" fmla="*/ 628396 w 751099"/>
              <a:gd name="connsiteY30" fmla="*/ 623316 h 847344"/>
              <a:gd name="connsiteX31" fmla="*/ 642112 w 751099"/>
              <a:gd name="connsiteY31" fmla="*/ 637032 h 847344"/>
              <a:gd name="connsiteX32" fmla="*/ 655828 w 751099"/>
              <a:gd name="connsiteY32" fmla="*/ 646176 h 847344"/>
              <a:gd name="connsiteX33" fmla="*/ 683260 w 751099"/>
              <a:gd name="connsiteY33" fmla="*/ 678180 h 847344"/>
              <a:gd name="connsiteX34" fmla="*/ 710692 w 751099"/>
              <a:gd name="connsiteY34" fmla="*/ 701040 h 847344"/>
              <a:gd name="connsiteX35" fmla="*/ 715264 w 751099"/>
              <a:gd name="connsiteY35" fmla="*/ 714756 h 847344"/>
              <a:gd name="connsiteX36" fmla="*/ 724408 w 751099"/>
              <a:gd name="connsiteY36" fmla="*/ 728472 h 847344"/>
              <a:gd name="connsiteX37" fmla="*/ 742696 w 751099"/>
              <a:gd name="connsiteY37" fmla="*/ 769620 h 847344"/>
              <a:gd name="connsiteX38" fmla="*/ 742696 w 751099"/>
              <a:gd name="connsiteY38" fmla="*/ 842772 h 847344"/>
              <a:gd name="connsiteX39" fmla="*/ 738124 w 751099"/>
              <a:gd name="connsiteY39" fmla="*/ 847344 h 84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51099" h="847344">
                <a:moveTo>
                  <a:pt x="34036" y="10668"/>
                </a:moveTo>
                <a:cubicBezTo>
                  <a:pt x="29464" y="12192"/>
                  <a:pt x="25139" y="15240"/>
                  <a:pt x="20320" y="15240"/>
                </a:cubicBezTo>
                <a:cubicBezTo>
                  <a:pt x="0" y="15240"/>
                  <a:pt x="10160" y="0"/>
                  <a:pt x="2032" y="24384"/>
                </a:cubicBezTo>
                <a:cubicBezTo>
                  <a:pt x="5080" y="28956"/>
                  <a:pt x="8719" y="33185"/>
                  <a:pt x="11176" y="38100"/>
                </a:cubicBezTo>
                <a:cubicBezTo>
                  <a:pt x="13331" y="42411"/>
                  <a:pt x="12789" y="48012"/>
                  <a:pt x="15748" y="51816"/>
                </a:cubicBezTo>
                <a:cubicBezTo>
                  <a:pt x="23687" y="62024"/>
                  <a:pt x="34036" y="70104"/>
                  <a:pt x="43180" y="79248"/>
                </a:cubicBezTo>
                <a:lnTo>
                  <a:pt x="75184" y="111252"/>
                </a:lnTo>
                <a:cubicBezTo>
                  <a:pt x="79756" y="115824"/>
                  <a:pt x="83727" y="121089"/>
                  <a:pt x="88900" y="124968"/>
                </a:cubicBezTo>
                <a:cubicBezTo>
                  <a:pt x="94996" y="129540"/>
                  <a:pt x="101402" y="133725"/>
                  <a:pt x="107188" y="138684"/>
                </a:cubicBezTo>
                <a:cubicBezTo>
                  <a:pt x="112097" y="142892"/>
                  <a:pt x="116765" y="147433"/>
                  <a:pt x="120904" y="152400"/>
                </a:cubicBezTo>
                <a:cubicBezTo>
                  <a:pt x="124422" y="156621"/>
                  <a:pt x="125876" y="162540"/>
                  <a:pt x="130048" y="166116"/>
                </a:cubicBezTo>
                <a:cubicBezTo>
                  <a:pt x="154734" y="187276"/>
                  <a:pt x="154910" y="172690"/>
                  <a:pt x="180340" y="198120"/>
                </a:cubicBezTo>
                <a:lnTo>
                  <a:pt x="221488" y="239268"/>
                </a:lnTo>
                <a:cubicBezTo>
                  <a:pt x="226060" y="243840"/>
                  <a:pt x="229824" y="249397"/>
                  <a:pt x="235204" y="252984"/>
                </a:cubicBezTo>
                <a:lnTo>
                  <a:pt x="248920" y="262128"/>
                </a:lnTo>
                <a:cubicBezTo>
                  <a:pt x="255016" y="271272"/>
                  <a:pt x="263733" y="279134"/>
                  <a:pt x="267208" y="289560"/>
                </a:cubicBezTo>
                <a:cubicBezTo>
                  <a:pt x="268732" y="294132"/>
                  <a:pt x="269107" y="299266"/>
                  <a:pt x="271780" y="303276"/>
                </a:cubicBezTo>
                <a:cubicBezTo>
                  <a:pt x="276836" y="310860"/>
                  <a:pt x="290778" y="321919"/>
                  <a:pt x="299212" y="326136"/>
                </a:cubicBezTo>
                <a:cubicBezTo>
                  <a:pt x="303523" y="328291"/>
                  <a:pt x="308617" y="328553"/>
                  <a:pt x="312928" y="330708"/>
                </a:cubicBezTo>
                <a:cubicBezTo>
                  <a:pt x="348380" y="348434"/>
                  <a:pt x="305884" y="332932"/>
                  <a:pt x="340360" y="344424"/>
                </a:cubicBezTo>
                <a:cubicBezTo>
                  <a:pt x="349504" y="353568"/>
                  <a:pt x="360619" y="361096"/>
                  <a:pt x="367792" y="371856"/>
                </a:cubicBezTo>
                <a:cubicBezTo>
                  <a:pt x="380523" y="390952"/>
                  <a:pt x="373051" y="381687"/>
                  <a:pt x="390652" y="399288"/>
                </a:cubicBezTo>
                <a:cubicBezTo>
                  <a:pt x="392176" y="406908"/>
                  <a:pt x="391369" y="415401"/>
                  <a:pt x="395224" y="422148"/>
                </a:cubicBezTo>
                <a:cubicBezTo>
                  <a:pt x="397950" y="426919"/>
                  <a:pt x="404833" y="427641"/>
                  <a:pt x="408940" y="431292"/>
                </a:cubicBezTo>
                <a:cubicBezTo>
                  <a:pt x="418605" y="439883"/>
                  <a:pt x="426274" y="450646"/>
                  <a:pt x="436372" y="458724"/>
                </a:cubicBezTo>
                <a:cubicBezTo>
                  <a:pt x="443992" y="464820"/>
                  <a:pt x="452011" y="470448"/>
                  <a:pt x="459232" y="477012"/>
                </a:cubicBezTo>
                <a:cubicBezTo>
                  <a:pt x="496227" y="510644"/>
                  <a:pt x="476576" y="494875"/>
                  <a:pt x="504952" y="527304"/>
                </a:cubicBezTo>
                <a:cubicBezTo>
                  <a:pt x="532314" y="558575"/>
                  <a:pt x="504993" y="525817"/>
                  <a:pt x="532384" y="550164"/>
                </a:cubicBezTo>
                <a:cubicBezTo>
                  <a:pt x="542049" y="558755"/>
                  <a:pt x="548250" y="571813"/>
                  <a:pt x="559816" y="577596"/>
                </a:cubicBezTo>
                <a:cubicBezTo>
                  <a:pt x="586052" y="590714"/>
                  <a:pt x="572260" y="583233"/>
                  <a:pt x="600964" y="600456"/>
                </a:cubicBezTo>
                <a:cubicBezTo>
                  <a:pt x="618990" y="627496"/>
                  <a:pt x="598865" y="602223"/>
                  <a:pt x="628396" y="623316"/>
                </a:cubicBezTo>
                <a:cubicBezTo>
                  <a:pt x="633657" y="627074"/>
                  <a:pt x="637145" y="632893"/>
                  <a:pt x="642112" y="637032"/>
                </a:cubicBezTo>
                <a:cubicBezTo>
                  <a:pt x="646333" y="640550"/>
                  <a:pt x="651607" y="642658"/>
                  <a:pt x="655828" y="646176"/>
                </a:cubicBezTo>
                <a:cubicBezTo>
                  <a:pt x="672845" y="660357"/>
                  <a:pt x="668124" y="660521"/>
                  <a:pt x="683260" y="678180"/>
                </a:cubicBezTo>
                <a:cubicBezTo>
                  <a:pt x="694994" y="691870"/>
                  <a:pt x="696582" y="691634"/>
                  <a:pt x="710692" y="701040"/>
                </a:cubicBezTo>
                <a:cubicBezTo>
                  <a:pt x="712216" y="705612"/>
                  <a:pt x="713109" y="710445"/>
                  <a:pt x="715264" y="714756"/>
                </a:cubicBezTo>
                <a:cubicBezTo>
                  <a:pt x="717721" y="719671"/>
                  <a:pt x="722176" y="723451"/>
                  <a:pt x="724408" y="728472"/>
                </a:cubicBezTo>
                <a:cubicBezTo>
                  <a:pt x="746171" y="777439"/>
                  <a:pt x="722002" y="738579"/>
                  <a:pt x="742696" y="769620"/>
                </a:cubicBezTo>
                <a:cubicBezTo>
                  <a:pt x="746021" y="802872"/>
                  <a:pt x="751099" y="813362"/>
                  <a:pt x="742696" y="842772"/>
                </a:cubicBezTo>
                <a:cubicBezTo>
                  <a:pt x="742104" y="844844"/>
                  <a:pt x="739648" y="845820"/>
                  <a:pt x="738124" y="847344"/>
                </a:cubicBezTo>
              </a:path>
            </a:pathLst>
          </a:custGeom>
          <a:ln w="3175">
            <a:solidFill>
              <a:schemeClr val="bg1"/>
            </a:solidFill>
          </a:ln>
          <a:effectLst>
            <a:glow rad="63500">
              <a:schemeClr val="accent6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4088022" y="2742138"/>
            <a:ext cx="701852" cy="925749"/>
          </a:xfrm>
          <a:custGeom>
            <a:avLst/>
            <a:gdLst>
              <a:gd name="connsiteX0" fmla="*/ 0 w 702505"/>
              <a:gd name="connsiteY0" fmla="*/ 897174 h 897174"/>
              <a:gd name="connsiteX1" fmla="*/ 36576 w 702505"/>
              <a:gd name="connsiteY1" fmla="*/ 865170 h 897174"/>
              <a:gd name="connsiteX2" fmla="*/ 68580 w 702505"/>
              <a:gd name="connsiteY2" fmla="*/ 842310 h 897174"/>
              <a:gd name="connsiteX3" fmla="*/ 100584 w 702505"/>
              <a:gd name="connsiteY3" fmla="*/ 828594 h 897174"/>
              <a:gd name="connsiteX4" fmla="*/ 114300 w 702505"/>
              <a:gd name="connsiteY4" fmla="*/ 814878 h 897174"/>
              <a:gd name="connsiteX5" fmla="*/ 164592 w 702505"/>
              <a:gd name="connsiteY5" fmla="*/ 782874 h 897174"/>
              <a:gd name="connsiteX6" fmla="*/ 201168 w 702505"/>
              <a:gd name="connsiteY6" fmla="*/ 737154 h 897174"/>
              <a:gd name="connsiteX7" fmla="*/ 228600 w 702505"/>
              <a:gd name="connsiteY7" fmla="*/ 705150 h 897174"/>
              <a:gd name="connsiteX8" fmla="*/ 233172 w 702505"/>
              <a:gd name="connsiteY8" fmla="*/ 691434 h 897174"/>
              <a:gd name="connsiteX9" fmla="*/ 246888 w 702505"/>
              <a:gd name="connsiteY9" fmla="*/ 664002 h 897174"/>
              <a:gd name="connsiteX10" fmla="*/ 256032 w 702505"/>
              <a:gd name="connsiteY10" fmla="*/ 549702 h 897174"/>
              <a:gd name="connsiteX11" fmla="*/ 260604 w 702505"/>
              <a:gd name="connsiteY11" fmla="*/ 535986 h 897174"/>
              <a:gd name="connsiteX12" fmla="*/ 269748 w 702505"/>
              <a:gd name="connsiteY12" fmla="*/ 522270 h 897174"/>
              <a:gd name="connsiteX13" fmla="*/ 274320 w 702505"/>
              <a:gd name="connsiteY13" fmla="*/ 503982 h 897174"/>
              <a:gd name="connsiteX14" fmla="*/ 297180 w 702505"/>
              <a:gd name="connsiteY14" fmla="*/ 476550 h 897174"/>
              <a:gd name="connsiteX15" fmla="*/ 310896 w 702505"/>
              <a:gd name="connsiteY15" fmla="*/ 467406 h 897174"/>
              <a:gd name="connsiteX16" fmla="*/ 324612 w 702505"/>
              <a:gd name="connsiteY16" fmla="*/ 453690 h 897174"/>
              <a:gd name="connsiteX17" fmla="*/ 347472 w 702505"/>
              <a:gd name="connsiteY17" fmla="*/ 444546 h 897174"/>
              <a:gd name="connsiteX18" fmla="*/ 384048 w 702505"/>
              <a:gd name="connsiteY18" fmla="*/ 430830 h 897174"/>
              <a:gd name="connsiteX19" fmla="*/ 429768 w 702505"/>
              <a:gd name="connsiteY19" fmla="*/ 398826 h 897174"/>
              <a:gd name="connsiteX20" fmla="*/ 461772 w 702505"/>
              <a:gd name="connsiteY20" fmla="*/ 375966 h 897174"/>
              <a:gd name="connsiteX21" fmla="*/ 475488 w 702505"/>
              <a:gd name="connsiteY21" fmla="*/ 362250 h 897174"/>
              <a:gd name="connsiteX22" fmla="*/ 502920 w 702505"/>
              <a:gd name="connsiteY22" fmla="*/ 343962 h 897174"/>
              <a:gd name="connsiteX23" fmla="*/ 557784 w 702505"/>
              <a:gd name="connsiteY23" fmla="*/ 289098 h 897174"/>
              <a:gd name="connsiteX24" fmla="*/ 576072 w 702505"/>
              <a:gd name="connsiteY24" fmla="*/ 270810 h 897174"/>
              <a:gd name="connsiteX25" fmla="*/ 589788 w 702505"/>
              <a:gd name="connsiteY25" fmla="*/ 257094 h 897174"/>
              <a:gd name="connsiteX26" fmla="*/ 603504 w 702505"/>
              <a:gd name="connsiteY26" fmla="*/ 247950 h 897174"/>
              <a:gd name="connsiteX27" fmla="*/ 626364 w 702505"/>
              <a:gd name="connsiteY27" fmla="*/ 220518 h 897174"/>
              <a:gd name="connsiteX28" fmla="*/ 644652 w 702505"/>
              <a:gd name="connsiteY28" fmla="*/ 193086 h 897174"/>
              <a:gd name="connsiteX29" fmla="*/ 667512 w 702505"/>
              <a:gd name="connsiteY29" fmla="*/ 161082 h 897174"/>
              <a:gd name="connsiteX30" fmla="*/ 676656 w 702505"/>
              <a:gd name="connsiteY30" fmla="*/ 142794 h 897174"/>
              <a:gd name="connsiteX31" fmla="*/ 694944 w 702505"/>
              <a:gd name="connsiteY31" fmla="*/ 110790 h 897174"/>
              <a:gd name="connsiteX32" fmla="*/ 690372 w 702505"/>
              <a:gd name="connsiteY32" fmla="*/ 28494 h 897174"/>
              <a:gd name="connsiteX33" fmla="*/ 676656 w 702505"/>
              <a:gd name="connsiteY33" fmla="*/ 14778 h 897174"/>
              <a:gd name="connsiteX34" fmla="*/ 649224 w 702505"/>
              <a:gd name="connsiteY34" fmla="*/ 1062 h 897174"/>
              <a:gd name="connsiteX35" fmla="*/ 617220 w 702505"/>
              <a:gd name="connsiteY35" fmla="*/ 1062 h 897174"/>
              <a:gd name="connsiteX0" fmla="*/ 27922 w 701852"/>
              <a:gd name="connsiteY0" fmla="*/ 925749 h 925749"/>
              <a:gd name="connsiteX1" fmla="*/ 35923 w 701852"/>
              <a:gd name="connsiteY1" fmla="*/ 865170 h 925749"/>
              <a:gd name="connsiteX2" fmla="*/ 67927 w 701852"/>
              <a:gd name="connsiteY2" fmla="*/ 842310 h 925749"/>
              <a:gd name="connsiteX3" fmla="*/ 99931 w 701852"/>
              <a:gd name="connsiteY3" fmla="*/ 828594 h 925749"/>
              <a:gd name="connsiteX4" fmla="*/ 113647 w 701852"/>
              <a:gd name="connsiteY4" fmla="*/ 814878 h 925749"/>
              <a:gd name="connsiteX5" fmla="*/ 163939 w 701852"/>
              <a:gd name="connsiteY5" fmla="*/ 782874 h 925749"/>
              <a:gd name="connsiteX6" fmla="*/ 200515 w 701852"/>
              <a:gd name="connsiteY6" fmla="*/ 737154 h 925749"/>
              <a:gd name="connsiteX7" fmla="*/ 227947 w 701852"/>
              <a:gd name="connsiteY7" fmla="*/ 705150 h 925749"/>
              <a:gd name="connsiteX8" fmla="*/ 232519 w 701852"/>
              <a:gd name="connsiteY8" fmla="*/ 691434 h 925749"/>
              <a:gd name="connsiteX9" fmla="*/ 246235 w 701852"/>
              <a:gd name="connsiteY9" fmla="*/ 664002 h 925749"/>
              <a:gd name="connsiteX10" fmla="*/ 255379 w 701852"/>
              <a:gd name="connsiteY10" fmla="*/ 549702 h 925749"/>
              <a:gd name="connsiteX11" fmla="*/ 259951 w 701852"/>
              <a:gd name="connsiteY11" fmla="*/ 535986 h 925749"/>
              <a:gd name="connsiteX12" fmla="*/ 269095 w 701852"/>
              <a:gd name="connsiteY12" fmla="*/ 522270 h 925749"/>
              <a:gd name="connsiteX13" fmla="*/ 273667 w 701852"/>
              <a:gd name="connsiteY13" fmla="*/ 503982 h 925749"/>
              <a:gd name="connsiteX14" fmla="*/ 296527 w 701852"/>
              <a:gd name="connsiteY14" fmla="*/ 476550 h 925749"/>
              <a:gd name="connsiteX15" fmla="*/ 310243 w 701852"/>
              <a:gd name="connsiteY15" fmla="*/ 467406 h 925749"/>
              <a:gd name="connsiteX16" fmla="*/ 323959 w 701852"/>
              <a:gd name="connsiteY16" fmla="*/ 453690 h 925749"/>
              <a:gd name="connsiteX17" fmla="*/ 346819 w 701852"/>
              <a:gd name="connsiteY17" fmla="*/ 444546 h 925749"/>
              <a:gd name="connsiteX18" fmla="*/ 383395 w 701852"/>
              <a:gd name="connsiteY18" fmla="*/ 430830 h 925749"/>
              <a:gd name="connsiteX19" fmla="*/ 429115 w 701852"/>
              <a:gd name="connsiteY19" fmla="*/ 398826 h 925749"/>
              <a:gd name="connsiteX20" fmla="*/ 461119 w 701852"/>
              <a:gd name="connsiteY20" fmla="*/ 375966 h 925749"/>
              <a:gd name="connsiteX21" fmla="*/ 474835 w 701852"/>
              <a:gd name="connsiteY21" fmla="*/ 362250 h 925749"/>
              <a:gd name="connsiteX22" fmla="*/ 502267 w 701852"/>
              <a:gd name="connsiteY22" fmla="*/ 343962 h 925749"/>
              <a:gd name="connsiteX23" fmla="*/ 557131 w 701852"/>
              <a:gd name="connsiteY23" fmla="*/ 289098 h 925749"/>
              <a:gd name="connsiteX24" fmla="*/ 575419 w 701852"/>
              <a:gd name="connsiteY24" fmla="*/ 270810 h 925749"/>
              <a:gd name="connsiteX25" fmla="*/ 589135 w 701852"/>
              <a:gd name="connsiteY25" fmla="*/ 257094 h 925749"/>
              <a:gd name="connsiteX26" fmla="*/ 602851 w 701852"/>
              <a:gd name="connsiteY26" fmla="*/ 247950 h 925749"/>
              <a:gd name="connsiteX27" fmla="*/ 625711 w 701852"/>
              <a:gd name="connsiteY27" fmla="*/ 220518 h 925749"/>
              <a:gd name="connsiteX28" fmla="*/ 643999 w 701852"/>
              <a:gd name="connsiteY28" fmla="*/ 193086 h 925749"/>
              <a:gd name="connsiteX29" fmla="*/ 666859 w 701852"/>
              <a:gd name="connsiteY29" fmla="*/ 161082 h 925749"/>
              <a:gd name="connsiteX30" fmla="*/ 676003 w 701852"/>
              <a:gd name="connsiteY30" fmla="*/ 142794 h 925749"/>
              <a:gd name="connsiteX31" fmla="*/ 694291 w 701852"/>
              <a:gd name="connsiteY31" fmla="*/ 110790 h 925749"/>
              <a:gd name="connsiteX32" fmla="*/ 689719 w 701852"/>
              <a:gd name="connsiteY32" fmla="*/ 28494 h 925749"/>
              <a:gd name="connsiteX33" fmla="*/ 676003 w 701852"/>
              <a:gd name="connsiteY33" fmla="*/ 14778 h 925749"/>
              <a:gd name="connsiteX34" fmla="*/ 648571 w 701852"/>
              <a:gd name="connsiteY34" fmla="*/ 1062 h 925749"/>
              <a:gd name="connsiteX35" fmla="*/ 616567 w 701852"/>
              <a:gd name="connsiteY35" fmla="*/ 1062 h 92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01852" h="925749">
                <a:moveTo>
                  <a:pt x="27922" y="925749"/>
                </a:moveTo>
                <a:cubicBezTo>
                  <a:pt x="43235" y="895124"/>
                  <a:pt x="0" y="886724"/>
                  <a:pt x="35923" y="865170"/>
                </a:cubicBezTo>
                <a:cubicBezTo>
                  <a:pt x="46278" y="858957"/>
                  <a:pt x="56761" y="847893"/>
                  <a:pt x="67927" y="842310"/>
                </a:cubicBezTo>
                <a:cubicBezTo>
                  <a:pt x="87826" y="832360"/>
                  <a:pt x="77732" y="844450"/>
                  <a:pt x="99931" y="828594"/>
                </a:cubicBezTo>
                <a:cubicBezTo>
                  <a:pt x="105192" y="824836"/>
                  <a:pt x="108474" y="818757"/>
                  <a:pt x="113647" y="814878"/>
                </a:cubicBezTo>
                <a:cubicBezTo>
                  <a:pt x="133458" y="800020"/>
                  <a:pt x="144538" y="800512"/>
                  <a:pt x="163939" y="782874"/>
                </a:cubicBezTo>
                <a:cubicBezTo>
                  <a:pt x="181431" y="766972"/>
                  <a:pt x="186217" y="753835"/>
                  <a:pt x="200515" y="737154"/>
                </a:cubicBezTo>
                <a:cubicBezTo>
                  <a:pt x="238723" y="692578"/>
                  <a:pt x="187837" y="758630"/>
                  <a:pt x="227947" y="705150"/>
                </a:cubicBezTo>
                <a:cubicBezTo>
                  <a:pt x="229471" y="700578"/>
                  <a:pt x="230562" y="695838"/>
                  <a:pt x="232519" y="691434"/>
                </a:cubicBezTo>
                <a:cubicBezTo>
                  <a:pt x="236671" y="682092"/>
                  <a:pt x="244607" y="674095"/>
                  <a:pt x="246235" y="664002"/>
                </a:cubicBezTo>
                <a:cubicBezTo>
                  <a:pt x="252321" y="626268"/>
                  <a:pt x="243292" y="585962"/>
                  <a:pt x="255379" y="549702"/>
                </a:cubicBezTo>
                <a:cubicBezTo>
                  <a:pt x="256903" y="545130"/>
                  <a:pt x="257796" y="540297"/>
                  <a:pt x="259951" y="535986"/>
                </a:cubicBezTo>
                <a:cubicBezTo>
                  <a:pt x="262408" y="531071"/>
                  <a:pt x="266047" y="526842"/>
                  <a:pt x="269095" y="522270"/>
                </a:cubicBezTo>
                <a:cubicBezTo>
                  <a:pt x="270619" y="516174"/>
                  <a:pt x="271192" y="509758"/>
                  <a:pt x="273667" y="503982"/>
                </a:cubicBezTo>
                <a:cubicBezTo>
                  <a:pt x="277663" y="494658"/>
                  <a:pt x="289203" y="482653"/>
                  <a:pt x="296527" y="476550"/>
                </a:cubicBezTo>
                <a:cubicBezTo>
                  <a:pt x="300748" y="473032"/>
                  <a:pt x="306022" y="470924"/>
                  <a:pt x="310243" y="467406"/>
                </a:cubicBezTo>
                <a:cubicBezTo>
                  <a:pt x="315210" y="463267"/>
                  <a:pt x="318476" y="457117"/>
                  <a:pt x="323959" y="453690"/>
                </a:cubicBezTo>
                <a:cubicBezTo>
                  <a:pt x="330919" y="449340"/>
                  <a:pt x="339319" y="447879"/>
                  <a:pt x="346819" y="444546"/>
                </a:cubicBezTo>
                <a:cubicBezTo>
                  <a:pt x="377558" y="430884"/>
                  <a:pt x="352197" y="438629"/>
                  <a:pt x="383395" y="430830"/>
                </a:cubicBezTo>
                <a:cubicBezTo>
                  <a:pt x="446458" y="388788"/>
                  <a:pt x="381725" y="432676"/>
                  <a:pt x="429115" y="398826"/>
                </a:cubicBezTo>
                <a:cubicBezTo>
                  <a:pt x="443588" y="388488"/>
                  <a:pt x="446177" y="388773"/>
                  <a:pt x="461119" y="375966"/>
                </a:cubicBezTo>
                <a:cubicBezTo>
                  <a:pt x="466028" y="371758"/>
                  <a:pt x="469731" y="366220"/>
                  <a:pt x="474835" y="362250"/>
                </a:cubicBezTo>
                <a:cubicBezTo>
                  <a:pt x="483510" y="355503"/>
                  <a:pt x="494496" y="351733"/>
                  <a:pt x="502267" y="343962"/>
                </a:cubicBezTo>
                <a:lnTo>
                  <a:pt x="557131" y="289098"/>
                </a:lnTo>
                <a:lnTo>
                  <a:pt x="575419" y="270810"/>
                </a:lnTo>
                <a:cubicBezTo>
                  <a:pt x="579991" y="266238"/>
                  <a:pt x="583755" y="260681"/>
                  <a:pt x="589135" y="257094"/>
                </a:cubicBezTo>
                <a:lnTo>
                  <a:pt x="602851" y="247950"/>
                </a:lnTo>
                <a:cubicBezTo>
                  <a:pt x="635526" y="198937"/>
                  <a:pt x="584641" y="273322"/>
                  <a:pt x="625711" y="220518"/>
                </a:cubicBezTo>
                <a:cubicBezTo>
                  <a:pt x="632458" y="211843"/>
                  <a:pt x="637405" y="201878"/>
                  <a:pt x="643999" y="193086"/>
                </a:cubicBezTo>
                <a:cubicBezTo>
                  <a:pt x="649887" y="185236"/>
                  <a:pt x="661511" y="170442"/>
                  <a:pt x="666859" y="161082"/>
                </a:cubicBezTo>
                <a:cubicBezTo>
                  <a:pt x="670240" y="155164"/>
                  <a:pt x="672622" y="148712"/>
                  <a:pt x="676003" y="142794"/>
                </a:cubicBezTo>
                <a:cubicBezTo>
                  <a:pt x="701852" y="97558"/>
                  <a:pt x="666659" y="166055"/>
                  <a:pt x="694291" y="110790"/>
                </a:cubicBezTo>
                <a:cubicBezTo>
                  <a:pt x="692767" y="83358"/>
                  <a:pt x="694860" y="55483"/>
                  <a:pt x="689719" y="28494"/>
                </a:cubicBezTo>
                <a:cubicBezTo>
                  <a:pt x="688509" y="22142"/>
                  <a:pt x="680970" y="18917"/>
                  <a:pt x="676003" y="14778"/>
                </a:cubicBezTo>
                <a:cubicBezTo>
                  <a:pt x="669173" y="9086"/>
                  <a:pt x="657944" y="1999"/>
                  <a:pt x="648571" y="1062"/>
                </a:cubicBezTo>
                <a:cubicBezTo>
                  <a:pt x="637956" y="0"/>
                  <a:pt x="627235" y="1062"/>
                  <a:pt x="616567" y="1062"/>
                </a:cubicBezTo>
              </a:path>
            </a:pathLst>
          </a:custGeom>
          <a:ln w="3175">
            <a:solidFill>
              <a:schemeClr val="bg1"/>
            </a:solidFill>
          </a:ln>
          <a:effectLst>
            <a:glow rad="63500">
              <a:schemeClr val="accent6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7" name="图片 76" descr="111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406048" y="1887127"/>
            <a:ext cx="2264898" cy="2595675"/>
          </a:xfrm>
          <a:prstGeom prst="rect">
            <a:avLst/>
          </a:prstGeom>
        </p:spPr>
      </p:pic>
      <p:pic>
        <p:nvPicPr>
          <p:cNvPr id="79" name="图片 78" descr="a3.png"/>
          <p:cNvPicPr>
            <a:picLocks noChangeAspect="1"/>
          </p:cNvPicPr>
          <p:nvPr/>
        </p:nvPicPr>
        <p:blipFill>
          <a:blip r:embed="rId40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74943" y="2086737"/>
            <a:ext cx="3487560" cy="1781041"/>
          </a:xfrm>
          <a:prstGeom prst="rect">
            <a:avLst/>
          </a:prstGeom>
        </p:spPr>
      </p:pic>
      <p:pic>
        <p:nvPicPr>
          <p:cNvPr id="80" name="图片 79" descr="a33.png"/>
          <p:cNvPicPr>
            <a:picLocks noChangeAspect="1"/>
          </p:cNvPicPr>
          <p:nvPr/>
        </p:nvPicPr>
        <p:blipFill>
          <a:blip r:embed="rId4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26526" y="2024742"/>
            <a:ext cx="3849390" cy="1965822"/>
          </a:xfrm>
          <a:prstGeom prst="rect">
            <a:avLst/>
          </a:prstGeom>
        </p:spPr>
      </p:pic>
      <p:pic>
        <p:nvPicPr>
          <p:cNvPr id="81" name="图片 80" descr="a222.png"/>
          <p:cNvPicPr>
            <a:picLocks noChangeAspect="1"/>
          </p:cNvPicPr>
          <p:nvPr/>
        </p:nvPicPr>
        <p:blipFill>
          <a:blip r:embed="rId4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501485" y="1985555"/>
            <a:ext cx="2201233" cy="2736668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19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2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3" presetClass="exit" presetSubtype="544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544" repeatCount="indefinite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xit" presetSubtype="544" repeatCount="indefinite" fill="hold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xit" presetSubtype="544" repeatCount="indefinite" fill="hold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xit" presetSubtype="544" repeatCount="indefinite" fill="hold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xit" presetSubtype="544" repeatCount="indefinite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544" repeatCount="indefinite" fill="hold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7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800"/>
                            </p:stCondLst>
                            <p:childTnLst>
                              <p:par>
                                <p:cTn id="79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8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6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600"/>
                            </p:stCondLst>
                            <p:childTnLst>
                              <p:par>
                                <p:cTn id="11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600"/>
                            </p:stCondLst>
                            <p:childTnLst>
                              <p:par>
                                <p:cTn id="127" presetID="22" presetClass="entr" presetSubtype="1" repeatCount="3000" fill="hold" grpId="0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1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1" repeatCount="3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20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5200"/>
                            </p:stCondLst>
                            <p:childTnLst>
                              <p:par>
                                <p:cTn id="1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5200"/>
                            </p:stCondLst>
                            <p:childTnLst>
                              <p:par>
                                <p:cTn id="198" presetID="2" presetClass="exit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18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8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" presetClass="exit" presetSubtype="3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18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18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" presetClass="exit" presetSubtype="9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7" dur="18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18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" presetClass="exit" presetSubtype="1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1" dur="18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8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" presetClass="exit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5" dur="18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8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" presetClass="exit" presetSubtype="9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9" dur="18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18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" presetClass="exit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3" dur="18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18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" presetClass="exit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7" dur="18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18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" presetClass="exit" presetSubtype="1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1" dur="18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8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2" presetClass="exit" presetSubtype="1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5" dur="18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18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" presetClass="exit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9" dur="18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18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" presetClass="exit" presetSubtype="3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3" dur="18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18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6" presetClass="emp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7" dur="1800" fill="hold"/>
                                        <p:tgtEl>
                                          <p:spTgt spid="6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2" presetClass="exit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9" dur="18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18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" presetClass="exit" presetSubtype="3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3" dur="18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18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2" presetClass="exit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7" dur="18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18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" presetClass="exit" presetSubtype="1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1" dur="18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18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2" presetClass="exit" presetSubtype="3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18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18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" presetClass="exit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18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18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" presetClass="exit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18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18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2" presetClass="exit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7" dur="18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18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2" presetClass="exit" presetSubtype="6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1" dur="18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18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" presetClass="exit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5" dur="18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18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2" presetClass="exit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18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18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1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" presetClass="exit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xit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xit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xit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xit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xit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4" grpId="1" animBg="1"/>
      <p:bldP spid="44" grpId="0" animBg="1"/>
      <p:bldP spid="44" grpId="1" animBg="1"/>
      <p:bldP spid="46" grpId="0" animBg="1"/>
      <p:bldP spid="46" grpId="1" animBg="1"/>
      <p:bldP spid="48" grpId="0" animBg="1"/>
      <p:bldP spid="4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4" name="直接连接符 113"/>
          <p:cNvCxnSpPr>
            <a:endCxn id="20" idx="2"/>
          </p:cNvCxnSpPr>
          <p:nvPr/>
        </p:nvCxnSpPr>
        <p:spPr>
          <a:xfrm flipV="1">
            <a:off x="-333829" y="4786309"/>
            <a:ext cx="1831526" cy="928691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底" descr="未标题-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4999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38" name="组合 91"/>
            <p:cNvGrpSpPr>
              <a:grpSpLocks noChangeAspect="1"/>
            </p:cNvGrpSpPr>
            <p:nvPr/>
          </p:nvGrpSpPr>
          <p:grpSpPr>
            <a:xfrm rot="3053">
              <a:off x="459934" y="-433869"/>
              <a:ext cx="3816071" cy="91342"/>
              <a:chOff x="-2075935" y="-407773"/>
              <a:chExt cx="17035946" cy="407773"/>
            </a:xfrm>
          </p:grpSpPr>
          <p:sp>
            <p:nvSpPr>
              <p:cNvPr id="84" name="图文框 83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图文框 84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图文框 89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图文框 90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图文框 91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图文框 92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图文框 93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图文框 94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图文框 95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图文框 96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图文框 97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图文框 98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图文框 99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图文框 100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图文框 101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图文框 102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图文框 103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图文框 104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图文框 105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图文框 106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图文框 107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图文框 108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图文框 109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图文框 110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图文框 111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图文框 112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图文框 114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图文框 115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图文框 116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图文框 117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图文框 118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图文框 119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图文框 120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图文框 121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图文框 122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图文框 123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136"/>
            <p:cNvGrpSpPr>
              <a:grpSpLocks noChangeAspect="1"/>
            </p:cNvGrpSpPr>
            <p:nvPr/>
          </p:nvGrpSpPr>
          <p:grpSpPr>
            <a:xfrm rot="3053">
              <a:off x="4265903" y="-430489"/>
              <a:ext cx="3816071" cy="91342"/>
              <a:chOff x="-2075935" y="-407773"/>
              <a:chExt cx="17035946" cy="407773"/>
            </a:xfrm>
          </p:grpSpPr>
          <p:sp>
            <p:nvSpPr>
              <p:cNvPr id="40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图文框 43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图文框 51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图文框 52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图文框 53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图文框 54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图文框 55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图文框 56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图文框 57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图文框 58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图文框 61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图文框 62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图文框 63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图文框 64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图文框 65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图文框 66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图文框 67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图文框 68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图文框 69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图文框 70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图文框 71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图文框 72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图文框 73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图文框 74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图文框 75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图文框 76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图文框 77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图文框 78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图文框 79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图文框 80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图文框 81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图文框 82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" name="长城"/>
          <p:cNvGrpSpPr/>
          <p:nvPr/>
        </p:nvGrpSpPr>
        <p:grpSpPr>
          <a:xfrm>
            <a:off x="1610187" y="3780000"/>
            <a:ext cx="7533813" cy="2832127"/>
            <a:chOff x="7073392" y="926592"/>
            <a:chExt cx="8262111" cy="3105911"/>
          </a:xfrm>
        </p:grpSpPr>
        <p:pic>
          <p:nvPicPr>
            <p:cNvPr id="60" name="图片 59" descr="vvvv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73392" y="926592"/>
              <a:ext cx="4141215" cy="3105911"/>
            </a:xfrm>
            <a:prstGeom prst="rect">
              <a:avLst/>
            </a:prstGeom>
          </p:spPr>
        </p:pic>
        <p:pic>
          <p:nvPicPr>
            <p:cNvPr id="61" name="图片 60" descr="vvvv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1194288" y="926592"/>
              <a:ext cx="4141215" cy="3105911"/>
            </a:xfrm>
            <a:prstGeom prst="rect">
              <a:avLst/>
            </a:prstGeom>
          </p:spPr>
        </p:pic>
      </p:grpSp>
      <p:sp>
        <p:nvSpPr>
          <p:cNvPr id="19" name="椭圆 18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21" name="图片 20" descr="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23" name="图片 22" descr="img200707041652091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 descr="2.png"/>
          <p:cNvPicPr>
            <a:picLocks noChangeAspect="1"/>
          </p:cNvPicPr>
          <p:nvPr/>
        </p:nvPicPr>
        <p:blipFill>
          <a:blip r:embed="rId7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弦形 26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盖"/>
          <p:cNvSpPr/>
          <p:nvPr/>
        </p:nvSpPr>
        <p:spPr>
          <a:xfrm>
            <a:off x="-571536" y="4929202"/>
            <a:ext cx="11144328" cy="1357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 descr="20081169293987_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817083" y="3003550"/>
            <a:ext cx="1967657" cy="19812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749041" y="2521131"/>
            <a:ext cx="20769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2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这一切</a:t>
            </a:r>
            <a:endParaRPr lang="zh-CN" altLang="en-US" sz="4400" spc="2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49041" y="2474448"/>
            <a:ext cx="20769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2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这一切</a:t>
            </a:r>
            <a:endParaRPr lang="zh-CN" altLang="en-US" sz="4400" spc="2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69327" y="2547256"/>
            <a:ext cx="37882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源自一种文明</a:t>
            </a:r>
            <a:endParaRPr lang="zh-CN" altLang="en-US" sz="4400" spc="3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317965" y="2664825"/>
            <a:ext cx="2860765" cy="44413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7000"/>
                </a:schemeClr>
              </a:gs>
              <a:gs pos="50000">
                <a:schemeClr val="bg1">
                  <a:alpha val="37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756264" y="2547257"/>
            <a:ext cx="37882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源自一种文明</a:t>
            </a:r>
            <a:endParaRPr lang="zh-CN" altLang="en-US" sz="4400" spc="3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52651" y="2547256"/>
            <a:ext cx="30305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5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一种精神</a:t>
            </a:r>
            <a:endParaRPr lang="zh-CN" altLang="en-US" sz="4400" spc="5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19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2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15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4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" presetClass="entr" presetSubtype="0" fill="hold" grpId="1" nodeType="afterEffect">
                                  <p:stCondLst>
                                    <p:cond delay="2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00"/>
                            </p:stCondLst>
                            <p:childTnLst>
                              <p:par>
                                <p:cTn id="7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35" grpId="2"/>
      <p:bldP spid="35" grpId="3"/>
      <p:bldP spid="35" grpId="4"/>
      <p:bldP spid="30" grpId="0"/>
      <p:bldP spid="30" grpId="1"/>
      <p:bldP spid="30" grpId="2"/>
      <p:bldP spid="31" grpId="0"/>
      <p:bldP spid="31" grpId="1"/>
      <p:bldP spid="32" grpId="0" animBg="1"/>
      <p:bldP spid="32" grpId="1" animBg="1"/>
      <p:bldP spid="32" grpId="2" animBg="1"/>
      <p:bldP spid="33" grpId="0"/>
      <p:bldP spid="33" grpId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d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32" name="组合 91"/>
            <p:cNvGrpSpPr>
              <a:grpSpLocks noChangeAspect="1"/>
            </p:cNvGrpSpPr>
            <p:nvPr/>
          </p:nvGrpSpPr>
          <p:grpSpPr>
            <a:xfrm rot="3053">
              <a:off x="459934" y="-433869"/>
              <a:ext cx="3816071" cy="91342"/>
              <a:chOff x="-2075935" y="-407773"/>
              <a:chExt cx="17035946" cy="407773"/>
            </a:xfrm>
          </p:grpSpPr>
          <p:sp>
            <p:nvSpPr>
              <p:cNvPr id="82" name="图文框 8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图文框 8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图文框 8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图文框 8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图文框 8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图文框 9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图文框 91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图文框 92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图文框 93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图文框 94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图文框 95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图文框 96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图文框 97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图文框 98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图文框 99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图文框 100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图文框 101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图文框 102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图文框 103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图文框 104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图文框 105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图文框 106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图文框 107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图文框 108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图文框 109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图文框 110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图文框 111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图文框 112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图文框 113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图文框 114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图文框 115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图文框 116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图文框 117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图文框 118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图文框 119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图文框 120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" name="组合 136"/>
            <p:cNvGrpSpPr>
              <a:grpSpLocks noChangeAspect="1"/>
            </p:cNvGrpSpPr>
            <p:nvPr/>
          </p:nvGrpSpPr>
          <p:grpSpPr>
            <a:xfrm rot="3053">
              <a:off x="4265903" y="-430489"/>
              <a:ext cx="3816071" cy="91342"/>
              <a:chOff x="-2075935" y="-407773"/>
              <a:chExt cx="17035946" cy="407773"/>
            </a:xfrm>
          </p:grpSpPr>
          <p:sp>
            <p:nvSpPr>
              <p:cNvPr id="35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图文框 37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图文框 51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图文框 52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图文框 53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图文框 54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图文框 55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图文框 56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图文框 57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图文框 58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图文框 59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图文框 60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图文框 61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图文框 62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图文框 63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图文框 64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图文框 65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图文框 66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图文框 67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图文框 68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图文框 69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图文框 70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图文框 71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图文框 72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图文框 73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图文框 74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图文框 75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图文框 76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图文框 77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图文框 78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图文框 79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图文框 80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27" name="图片 26" descr="未标题-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44867"/>
            <a:ext cx="9144000" cy="2623456"/>
          </a:xfrm>
          <a:prstGeom prst="rect">
            <a:avLst/>
          </a:prstGeom>
        </p:spPr>
      </p:pic>
      <p:pic>
        <p:nvPicPr>
          <p:cNvPr id="42" name="图片 41" descr="b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115" y="825914"/>
            <a:ext cx="8452095" cy="3975683"/>
          </a:xfrm>
          <a:prstGeom prst="rect">
            <a:avLst/>
          </a:prstGeom>
        </p:spPr>
      </p:pic>
      <p:pic>
        <p:nvPicPr>
          <p:cNvPr id="46" name="图片 45" descr="b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80851" y="2981561"/>
            <a:ext cx="489087" cy="1867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10" name="长城"/>
          <p:cNvGrpSpPr/>
          <p:nvPr/>
        </p:nvGrpSpPr>
        <p:grpSpPr>
          <a:xfrm>
            <a:off x="1610187" y="3780000"/>
            <a:ext cx="7533813" cy="2832127"/>
            <a:chOff x="7073392" y="926592"/>
            <a:chExt cx="8262111" cy="3105911"/>
          </a:xfrm>
        </p:grpSpPr>
        <p:pic>
          <p:nvPicPr>
            <p:cNvPr id="11" name="图片 10" descr="vvvv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73392" y="926592"/>
              <a:ext cx="4141215" cy="3105911"/>
            </a:xfrm>
            <a:prstGeom prst="rect">
              <a:avLst/>
            </a:prstGeom>
          </p:spPr>
        </p:pic>
        <p:pic>
          <p:nvPicPr>
            <p:cNvPr id="12" name="图片 11" descr="vvvv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11194288" y="926592"/>
              <a:ext cx="4141215" cy="3105911"/>
            </a:xfrm>
            <a:prstGeom prst="rect">
              <a:avLst/>
            </a:prstGeom>
          </p:spPr>
        </p:pic>
      </p:grpSp>
      <p:sp>
        <p:nvSpPr>
          <p:cNvPr id="13" name="椭圆 12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15" name="图片 14" descr="3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17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18" name="图片 17" descr="img200707041652091.pn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 descr="2.png"/>
          <p:cNvPicPr>
            <a:picLocks noChangeAspect="1"/>
          </p:cNvPicPr>
          <p:nvPr/>
        </p:nvPicPr>
        <p:blipFill>
          <a:blip r:embed="rId11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弦形 21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 descr="20081169293987_2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35733" y="1200151"/>
            <a:ext cx="4483987" cy="4514849"/>
          </a:xfrm>
          <a:prstGeom prst="rect">
            <a:avLst/>
          </a:prstGeom>
          <a:noFill/>
        </p:spPr>
      </p:pic>
      <p:pic>
        <p:nvPicPr>
          <p:cNvPr id="26" name="图片 25" descr="20081169293987_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817083" y="3003550"/>
            <a:ext cx="1967657" cy="198120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 rot="14717212">
            <a:off x="7810920" y="-101505"/>
            <a:ext cx="1617335" cy="5458507"/>
            <a:chOff x="-2402636" y="875862"/>
            <a:chExt cx="1280643" cy="4322171"/>
          </a:xfrm>
        </p:grpSpPr>
        <p:pic>
          <p:nvPicPr>
            <p:cNvPr id="40" name="图片 39" descr="shou.png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4301818">
              <a:off x="-3923400" y="2396626"/>
              <a:ext cx="4322171" cy="1280643"/>
            </a:xfrm>
            <a:prstGeom prst="rect">
              <a:avLst/>
            </a:prstGeom>
          </p:spPr>
        </p:pic>
        <p:sp>
          <p:nvSpPr>
            <p:cNvPr id="41" name="矩形 40"/>
            <p:cNvSpPr/>
            <p:nvPr/>
          </p:nvSpPr>
          <p:spPr>
            <a:xfrm rot="20587907">
              <a:off x="-1967345" y="2438400"/>
              <a:ext cx="845127" cy="25769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252651" y="2547256"/>
            <a:ext cx="30305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5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一种精神</a:t>
            </a:r>
            <a:endParaRPr lang="zh-CN" altLang="en-US" sz="4400" spc="5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pic>
        <p:nvPicPr>
          <p:cNvPr id="33" name="图片 32" descr="200862793538546_2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1219737">
            <a:off x="3837510" y="-790577"/>
            <a:ext cx="2327149" cy="5038725"/>
          </a:xfrm>
          <a:prstGeom prst="rect">
            <a:avLst/>
          </a:prstGeom>
        </p:spPr>
      </p:pic>
      <p:pic>
        <p:nvPicPr>
          <p:cNvPr id="44" name="图片 43" descr="b1.png"/>
          <p:cNvPicPr>
            <a:picLocks/>
          </p:cNvPicPr>
          <p:nvPr/>
        </p:nvPicPr>
        <p:blipFill>
          <a:blip r:embed="rId16"/>
          <a:stretch>
            <a:fillRect/>
          </a:stretch>
        </p:blipFill>
        <p:spPr>
          <a:xfrm>
            <a:off x="2620800" y="2335045"/>
            <a:ext cx="5943600" cy="2800800"/>
          </a:xfrm>
          <a:prstGeom prst="rect">
            <a:avLst/>
          </a:prstGeom>
        </p:spPr>
      </p:pic>
      <p:pic>
        <p:nvPicPr>
          <p:cNvPr id="47" name="图片 46" descr="b2.png"/>
          <p:cNvPicPr>
            <a:picLocks/>
          </p:cNvPicPr>
          <p:nvPr/>
        </p:nvPicPr>
        <p:blipFill>
          <a:blip r:embed="rId17"/>
          <a:stretch>
            <a:fillRect/>
          </a:stretch>
        </p:blipFill>
        <p:spPr>
          <a:xfrm rot="21022824">
            <a:off x="6444000" y="1440885"/>
            <a:ext cx="2232000" cy="842400"/>
          </a:xfrm>
          <a:prstGeom prst="rect">
            <a:avLst/>
          </a:prstGeom>
        </p:spPr>
      </p:pic>
      <p:sp>
        <p:nvSpPr>
          <p:cNvPr id="30" name="椭圆 29"/>
          <p:cNvSpPr/>
          <p:nvPr/>
        </p:nvSpPr>
        <p:spPr>
          <a:xfrm>
            <a:off x="-403412" y="0"/>
            <a:ext cx="174812" cy="17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1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2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23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-0.2 -0.10661 " pathEditMode="relative" ptsTypes="AA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-0.2 -0.10661 " pathEditMode="relative" ptsTypes="AA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xit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50" dur="1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0" presetClass="pat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16667E-6 -6.89808E-6 L 4.16667E-6 0.0086 " pathEditMode="relative" ptsTypes="AA">
                                      <p:cBhvr>
                                        <p:cTn id="52" dur="1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600000">
                                      <p:cBhvr>
                                        <p:cTn id="54" dur="1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600000">
                                      <p:cBhvr>
                                        <p:cTn id="56" dur="1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3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8.33333E-7 -8.28659E-6 L -8.33333E-7 0.0086 " pathEditMode="relative" ptsTypes="AA">
                                      <p:cBhvr>
                                        <p:cTn id="60" dur="1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68" dur="150" fill="hold"/>
                                        <p:tgtEl>
                                          <p:spTgt spid="2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2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05556E-6 2.22222E-6 L -3.05556E-6 0.05111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0" presetClass="path" presetSubtype="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94444E-6 -2.22222E-6 L 0.03611 -2.22222E-6 " pathEditMode="relative" ptsTypes="AA">
                                      <p:cBhvr>
                                        <p:cTn id="93" dur="5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8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8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未标题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29017"/>
            <a:ext cx="9144000" cy="2623456"/>
          </a:xfrm>
          <a:prstGeom prst="rect">
            <a:avLst/>
          </a:prstGeom>
        </p:spPr>
      </p:pic>
      <p:pic>
        <p:nvPicPr>
          <p:cNvPr id="8" name="图片 7" descr="d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536135" y="1710596"/>
            <a:ext cx="7622016" cy="94722"/>
            <a:chOff x="459935" y="-433889"/>
            <a:chExt cx="7622016" cy="94722"/>
          </a:xfrm>
        </p:grpSpPr>
        <p:grpSp>
          <p:nvGrpSpPr>
            <p:cNvPr id="46" name="组合 91"/>
            <p:cNvGrpSpPr>
              <a:grpSpLocks noChangeAspect="1"/>
            </p:cNvGrpSpPr>
            <p:nvPr/>
          </p:nvGrpSpPr>
          <p:grpSpPr>
            <a:xfrm rot="3053">
              <a:off x="459934" y="-433869"/>
              <a:ext cx="3816071" cy="91342"/>
              <a:chOff x="-2075935" y="-407773"/>
              <a:chExt cx="17035946" cy="407773"/>
            </a:xfrm>
          </p:grpSpPr>
          <p:sp>
            <p:nvSpPr>
              <p:cNvPr id="106" name="图文框 105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图文框 106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图文框 106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图文框 95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图文框 108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图文框 97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图文框 111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图文框 112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图文框 113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图文框 114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图文框 115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图文框 116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图文框 117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图文框 118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图文框 119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图文框 120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图文框 121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图文框 122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图文框 123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图文框 124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图文框 125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图文框 126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图文框 127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图文框 128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图文框 129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图文框 130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图文框 131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图文框 132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图文框 133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图文框 134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图文框 135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图文框 136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图文框 137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图文框 138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图文框 139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图文框 140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图文框 141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图文框 142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图文框 143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图文框 144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3" name="组合 136"/>
            <p:cNvGrpSpPr>
              <a:grpSpLocks noChangeAspect="1"/>
            </p:cNvGrpSpPr>
            <p:nvPr/>
          </p:nvGrpSpPr>
          <p:grpSpPr>
            <a:xfrm rot="3053">
              <a:off x="4265903" y="-430489"/>
              <a:ext cx="3816071" cy="91342"/>
              <a:chOff x="-2075935" y="-407773"/>
              <a:chExt cx="17035946" cy="407773"/>
            </a:xfrm>
          </p:grpSpPr>
          <p:sp>
            <p:nvSpPr>
              <p:cNvPr id="66" name="图文框 21"/>
              <p:cNvSpPr/>
              <p:nvPr/>
            </p:nvSpPr>
            <p:spPr>
              <a:xfrm>
                <a:off x="-207593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图文框 22"/>
              <p:cNvSpPr/>
              <p:nvPr/>
            </p:nvSpPr>
            <p:spPr>
              <a:xfrm>
                <a:off x="-1654518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图文框 23"/>
              <p:cNvSpPr/>
              <p:nvPr/>
            </p:nvSpPr>
            <p:spPr>
              <a:xfrm>
                <a:off x="-122685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图文框 68"/>
              <p:cNvSpPr/>
              <p:nvPr/>
            </p:nvSpPr>
            <p:spPr>
              <a:xfrm>
                <a:off x="-805433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图文框 25"/>
              <p:cNvSpPr/>
              <p:nvPr/>
            </p:nvSpPr>
            <p:spPr>
              <a:xfrm>
                <a:off x="-37776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图文框 26"/>
              <p:cNvSpPr/>
              <p:nvPr/>
            </p:nvSpPr>
            <p:spPr>
              <a:xfrm>
                <a:off x="4365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图文框 27"/>
              <p:cNvSpPr/>
              <p:nvPr/>
            </p:nvSpPr>
            <p:spPr>
              <a:xfrm>
                <a:off x="47132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图文框 28"/>
              <p:cNvSpPr/>
              <p:nvPr/>
            </p:nvSpPr>
            <p:spPr>
              <a:xfrm>
                <a:off x="89273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图文框 29"/>
              <p:cNvSpPr/>
              <p:nvPr/>
            </p:nvSpPr>
            <p:spPr>
              <a:xfrm>
                <a:off x="132040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图文框 30"/>
              <p:cNvSpPr/>
              <p:nvPr/>
            </p:nvSpPr>
            <p:spPr>
              <a:xfrm>
                <a:off x="174182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图文框 75"/>
              <p:cNvSpPr/>
              <p:nvPr/>
            </p:nvSpPr>
            <p:spPr>
              <a:xfrm>
                <a:off x="216949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图文框 76"/>
              <p:cNvSpPr/>
              <p:nvPr/>
            </p:nvSpPr>
            <p:spPr>
              <a:xfrm>
                <a:off x="259090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图文框 77"/>
              <p:cNvSpPr/>
              <p:nvPr/>
            </p:nvSpPr>
            <p:spPr>
              <a:xfrm>
                <a:off x="301857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图文框 78"/>
              <p:cNvSpPr/>
              <p:nvPr/>
            </p:nvSpPr>
            <p:spPr>
              <a:xfrm>
                <a:off x="343999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图文框 79"/>
              <p:cNvSpPr/>
              <p:nvPr/>
            </p:nvSpPr>
            <p:spPr>
              <a:xfrm>
                <a:off x="386766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图文框 80"/>
              <p:cNvSpPr/>
              <p:nvPr/>
            </p:nvSpPr>
            <p:spPr>
              <a:xfrm>
                <a:off x="428907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图文框 81"/>
              <p:cNvSpPr/>
              <p:nvPr/>
            </p:nvSpPr>
            <p:spPr>
              <a:xfrm>
                <a:off x="471674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图文框 82"/>
              <p:cNvSpPr/>
              <p:nvPr/>
            </p:nvSpPr>
            <p:spPr>
              <a:xfrm>
                <a:off x="513816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图文框 83"/>
              <p:cNvSpPr/>
              <p:nvPr/>
            </p:nvSpPr>
            <p:spPr>
              <a:xfrm>
                <a:off x="556583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图文框 84"/>
              <p:cNvSpPr/>
              <p:nvPr/>
            </p:nvSpPr>
            <p:spPr>
              <a:xfrm>
                <a:off x="598724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图文框 85"/>
              <p:cNvSpPr/>
              <p:nvPr/>
            </p:nvSpPr>
            <p:spPr>
              <a:xfrm>
                <a:off x="641491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图文框 86"/>
              <p:cNvSpPr/>
              <p:nvPr/>
            </p:nvSpPr>
            <p:spPr>
              <a:xfrm>
                <a:off x="683633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图文框 87"/>
              <p:cNvSpPr/>
              <p:nvPr/>
            </p:nvSpPr>
            <p:spPr>
              <a:xfrm>
                <a:off x="726400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图文框 88"/>
              <p:cNvSpPr/>
              <p:nvPr/>
            </p:nvSpPr>
            <p:spPr>
              <a:xfrm>
                <a:off x="768541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图文框 89"/>
              <p:cNvSpPr/>
              <p:nvPr/>
            </p:nvSpPr>
            <p:spPr>
              <a:xfrm>
                <a:off x="811308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图文框 90"/>
              <p:cNvSpPr/>
              <p:nvPr/>
            </p:nvSpPr>
            <p:spPr>
              <a:xfrm>
                <a:off x="853450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图文框 91"/>
              <p:cNvSpPr/>
              <p:nvPr/>
            </p:nvSpPr>
            <p:spPr>
              <a:xfrm>
                <a:off x="896217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图文框 92"/>
              <p:cNvSpPr/>
              <p:nvPr/>
            </p:nvSpPr>
            <p:spPr>
              <a:xfrm>
                <a:off x="938358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图文框 93"/>
              <p:cNvSpPr/>
              <p:nvPr/>
            </p:nvSpPr>
            <p:spPr>
              <a:xfrm>
                <a:off x="981125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图文框 94"/>
              <p:cNvSpPr/>
              <p:nvPr/>
            </p:nvSpPr>
            <p:spPr>
              <a:xfrm>
                <a:off x="1023267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图文框 95"/>
              <p:cNvSpPr/>
              <p:nvPr/>
            </p:nvSpPr>
            <p:spPr>
              <a:xfrm>
                <a:off x="1066034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图文框 96"/>
              <p:cNvSpPr/>
              <p:nvPr/>
            </p:nvSpPr>
            <p:spPr>
              <a:xfrm>
                <a:off x="1108175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图文框 97"/>
              <p:cNvSpPr/>
              <p:nvPr/>
            </p:nvSpPr>
            <p:spPr>
              <a:xfrm>
                <a:off x="1150942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图文框 98"/>
              <p:cNvSpPr/>
              <p:nvPr/>
            </p:nvSpPr>
            <p:spPr>
              <a:xfrm>
                <a:off x="1193084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图文框 99"/>
              <p:cNvSpPr/>
              <p:nvPr/>
            </p:nvSpPr>
            <p:spPr>
              <a:xfrm>
                <a:off x="1235851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图文框 100"/>
              <p:cNvSpPr/>
              <p:nvPr/>
            </p:nvSpPr>
            <p:spPr>
              <a:xfrm>
                <a:off x="1277992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图文框 101"/>
              <p:cNvSpPr/>
              <p:nvPr/>
            </p:nvSpPr>
            <p:spPr>
              <a:xfrm>
                <a:off x="13207595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图文框 102"/>
              <p:cNvSpPr/>
              <p:nvPr/>
            </p:nvSpPr>
            <p:spPr>
              <a:xfrm>
                <a:off x="13629012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图文框 103"/>
              <p:cNvSpPr/>
              <p:nvPr/>
            </p:nvSpPr>
            <p:spPr>
              <a:xfrm>
                <a:off x="14056680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图文框 104"/>
              <p:cNvSpPr/>
              <p:nvPr/>
            </p:nvSpPr>
            <p:spPr>
              <a:xfrm>
                <a:off x="14478097" y="-407773"/>
                <a:ext cx="481914" cy="407773"/>
              </a:xfrm>
              <a:prstGeom prst="fram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32" name="图片 31" descr="b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000" y="824400"/>
            <a:ext cx="8452095" cy="3975683"/>
          </a:xfrm>
          <a:prstGeom prst="rect">
            <a:avLst/>
          </a:prstGeom>
        </p:spPr>
      </p:pic>
      <p:pic>
        <p:nvPicPr>
          <p:cNvPr id="48" name="图片 47" descr="s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2892" y="3653119"/>
            <a:ext cx="221212" cy="3288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 descr="s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1004" y="3420035"/>
            <a:ext cx="236535" cy="265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 descr="s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28042" y="3429000"/>
            <a:ext cx="3325977" cy="265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 descr="s3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17321">
            <a:off x="2848700" y="2953872"/>
            <a:ext cx="753541" cy="4967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 descr="feng.png"/>
          <p:cNvPicPr>
            <a:picLocks noChangeAspect="1"/>
          </p:cNvPicPr>
          <p:nvPr/>
        </p:nvPicPr>
        <p:blipFill>
          <a:blip r:embed="rId10" cstate="print">
            <a:lum bright="-10000"/>
          </a:blip>
          <a:stretch>
            <a:fillRect/>
          </a:stretch>
        </p:blipFill>
        <p:spPr>
          <a:xfrm rot="1696550">
            <a:off x="3187426" y="3627914"/>
            <a:ext cx="1046030" cy="72176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3" name="椭圆 32"/>
          <p:cNvSpPr/>
          <p:nvPr/>
        </p:nvSpPr>
        <p:spPr>
          <a:xfrm>
            <a:off x="676162" y="4467932"/>
            <a:ext cx="1571636" cy="285752"/>
          </a:xfrm>
          <a:prstGeom prst="ellipse">
            <a:avLst/>
          </a:prstGeom>
          <a:gradFill flip="none" rotWithShape="1">
            <a:gsLst>
              <a:gs pos="83000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 descr="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14348" y="2214560"/>
            <a:ext cx="1566698" cy="2571749"/>
          </a:xfrm>
          <a:prstGeom prst="rect">
            <a:avLst/>
          </a:prstGeom>
        </p:spPr>
      </p:pic>
      <p:pic>
        <p:nvPicPr>
          <p:cNvPr id="35" name="图片 34" descr="3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06750" y="3171467"/>
            <a:ext cx="931988" cy="78274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6" name="组合 21"/>
          <p:cNvGrpSpPr>
            <a:grpSpLocks noChangeAspect="1"/>
          </p:cNvGrpSpPr>
          <p:nvPr/>
        </p:nvGrpSpPr>
        <p:grpSpPr>
          <a:xfrm>
            <a:off x="1313283" y="3254126"/>
            <a:ext cx="360000" cy="1143008"/>
            <a:chOff x="2786050" y="3071816"/>
            <a:chExt cx="365497" cy="1143008"/>
          </a:xfrm>
        </p:grpSpPr>
        <p:pic>
          <p:nvPicPr>
            <p:cNvPr id="37" name="图片 36" descr="img200707041652091.png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786050" y="3071816"/>
              <a:ext cx="365497" cy="654848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2861641" y="3071816"/>
              <a:ext cx="214314" cy="11430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9" name="图片 38" descr="2.png"/>
          <p:cNvPicPr>
            <a:picLocks noChangeAspect="1"/>
          </p:cNvPicPr>
          <p:nvPr/>
        </p:nvPicPr>
        <p:blipFill>
          <a:blip r:embed="rId14" cstate="print">
            <a:lum bright="-20000"/>
          </a:blip>
          <a:stretch>
            <a:fillRect/>
          </a:stretch>
        </p:blipFill>
        <p:spPr>
          <a:xfrm>
            <a:off x="1025799" y="3354031"/>
            <a:ext cx="881633" cy="576000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>
            <a:off x="642910" y="2786064"/>
            <a:ext cx="1643074" cy="1571636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弦形 40"/>
          <p:cNvSpPr/>
          <p:nvPr/>
        </p:nvSpPr>
        <p:spPr>
          <a:xfrm rot="6736439">
            <a:off x="1686891" y="2635024"/>
            <a:ext cx="331537" cy="344566"/>
          </a:xfrm>
          <a:prstGeom prst="chord">
            <a:avLst>
              <a:gd name="adj1" fmla="val 6587608"/>
              <a:gd name="adj2" fmla="val 15497641"/>
            </a:avLst>
          </a:prstGeom>
          <a:gradFill flip="none" rotWithShape="1">
            <a:gsLst>
              <a:gs pos="0">
                <a:srgbClr val="FFFF00">
                  <a:alpha val="3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V="1">
            <a:off x="1285852" y="2357436"/>
            <a:ext cx="428628" cy="45719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>
            <a:spLocks/>
          </p:cNvSpPr>
          <p:nvPr/>
        </p:nvSpPr>
        <p:spPr>
          <a:xfrm flipV="1">
            <a:off x="1373495" y="2313417"/>
            <a:ext cx="288000" cy="2880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 descr="b1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22175" y="2335045"/>
            <a:ext cx="5942852" cy="2801689"/>
          </a:xfrm>
          <a:prstGeom prst="rect">
            <a:avLst/>
          </a:prstGeom>
        </p:spPr>
      </p:pic>
      <p:pic>
        <p:nvPicPr>
          <p:cNvPr id="47" name="图片 46" descr="b2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022824">
            <a:off x="6444139" y="1440652"/>
            <a:ext cx="2231562" cy="841739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-571536" y="4929202"/>
            <a:ext cx="11144328" cy="13573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 descr="b3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6080400" y="2981561"/>
            <a:ext cx="489087" cy="1867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55" name="图片 54" descr="shou5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6181711" y="3700629"/>
            <a:ext cx="1285894" cy="1086522"/>
          </a:xfrm>
          <a:prstGeom prst="rect">
            <a:avLst/>
          </a:prstGeom>
        </p:spPr>
      </p:pic>
      <p:pic>
        <p:nvPicPr>
          <p:cNvPr id="56" name="图片 55" descr="s12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627233" y="2623930"/>
            <a:ext cx="1290294" cy="1146928"/>
          </a:xfrm>
          <a:prstGeom prst="rect">
            <a:avLst/>
          </a:prstGeom>
        </p:spPr>
      </p:pic>
      <p:pic>
        <p:nvPicPr>
          <p:cNvPr id="57" name="图片 56" descr="s10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840454" y="2208630"/>
            <a:ext cx="3643545" cy="2745654"/>
          </a:xfrm>
          <a:prstGeom prst="rect">
            <a:avLst/>
          </a:prstGeom>
        </p:spPr>
      </p:pic>
      <p:pic>
        <p:nvPicPr>
          <p:cNvPr id="58" name="图片 57" descr="s11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938799" y="3159684"/>
            <a:ext cx="1460318" cy="1511111"/>
          </a:xfrm>
          <a:prstGeom prst="rect">
            <a:avLst/>
          </a:prstGeom>
        </p:spPr>
      </p:pic>
      <p:grpSp>
        <p:nvGrpSpPr>
          <p:cNvPr id="59" name="组合 52"/>
          <p:cNvGrpSpPr/>
          <p:nvPr/>
        </p:nvGrpSpPr>
        <p:grpSpPr>
          <a:xfrm>
            <a:off x="2612778" y="3410485"/>
            <a:ext cx="5763739" cy="2165369"/>
            <a:chOff x="-4998424" y="1808921"/>
            <a:chExt cx="5763739" cy="2165369"/>
          </a:xfrm>
        </p:grpSpPr>
        <p:pic>
          <p:nvPicPr>
            <p:cNvPr id="60" name="图片 59" descr="c1.png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-4666913" y="1808921"/>
              <a:ext cx="5432228" cy="2165369"/>
            </a:xfrm>
            <a:prstGeom prst="rect">
              <a:avLst/>
            </a:prstGeom>
          </p:spPr>
        </p:pic>
        <p:pic>
          <p:nvPicPr>
            <p:cNvPr id="61" name="图片 60" descr="c2.png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-3610080" y="2348029"/>
              <a:ext cx="658958" cy="671161"/>
            </a:xfrm>
            <a:prstGeom prst="rect">
              <a:avLst/>
            </a:prstGeom>
          </p:spPr>
        </p:pic>
        <p:pic>
          <p:nvPicPr>
            <p:cNvPr id="62" name="图片 61" descr="c3.png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-3066491" y="2552993"/>
              <a:ext cx="770597" cy="770597"/>
            </a:xfrm>
            <a:prstGeom prst="rect">
              <a:avLst/>
            </a:prstGeom>
          </p:spPr>
        </p:pic>
        <p:pic>
          <p:nvPicPr>
            <p:cNvPr id="63" name="图片 62" descr="c4.png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-3898326" y="2746033"/>
              <a:ext cx="407366" cy="407366"/>
            </a:xfrm>
            <a:prstGeom prst="rect">
              <a:avLst/>
            </a:prstGeom>
          </p:spPr>
        </p:pic>
        <p:pic>
          <p:nvPicPr>
            <p:cNvPr id="64" name="图片 63" descr="c4.png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-4998424" y="3113585"/>
              <a:ext cx="407366" cy="407366"/>
            </a:xfrm>
            <a:prstGeom prst="rect">
              <a:avLst/>
            </a:prstGeom>
          </p:spPr>
        </p:pic>
      </p:grpSp>
      <p:pic>
        <p:nvPicPr>
          <p:cNvPr id="65" name="图片 64" descr="c5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590807" y="2185638"/>
            <a:ext cx="2456869" cy="1210483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3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" fill="hold"/>
                                        <p:tgtEl>
                                          <p:spTgt spid="4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35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-0.18334 4.44444E-6 " pathEditMode="relative" rAng="0" ptsTypes="AA">
                                      <p:cBhvr>
                                        <p:cTn id="25" dur="14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33333E-7 2.22222E-6 L 0.3309 2.22222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33091 -1.11111E-6 L -0.00156 -0.01528 " pathEditMode="relative" ptsTypes="AA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156 -0.01527 L -0.01458 -0.00083 L 0.0007 0.02362 " pathEditMode="relative" rAng="0" ptsTypes="AAA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1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069 0.02361 L 0.31545 0.04111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" y="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.31545 0.04111 L 0.32205 0.02472 L 0.3309 0.04222 L 0.32135 0.02583 L 0.32187 0.0525 " pathEditMode="relative" rAng="0" ptsTypes="AAAAA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8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0.19861 0 " pathEditMode="relative" ptsTypes="AA">
                                      <p:cBhvr>
                                        <p:cTn id="6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0 L -0.19861 0 " pathEditMode="relative" ptsTypes="AA">
                                      <p:cBhvr>
                                        <p:cTn id="6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" presetClass="exit" presetSubtype="4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1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2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0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7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2910</TotalTime>
  <Words>86</Words>
  <Application>Microsoft Office PowerPoint</Application>
  <PresentationFormat>全屏显示(16:10)</PresentationFormat>
  <Paragraphs>27</Paragraphs>
  <Slides>14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24hourbauer</vt:lpstr>
      <vt:lpstr>文鼎特粗黑简</vt:lpstr>
      <vt:lpstr>Calibri</vt:lpstr>
      <vt:lpstr>文鼎粗鋼筆行楷</vt:lpstr>
      <vt:lpstr>黑体</vt:lpstr>
      <vt:lpstr>经典综艺体简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微软中国</dc:creator>
  <cp:lastModifiedBy>administrator</cp:lastModifiedBy>
  <cp:revision>549</cp:revision>
  <dcterms:created xsi:type="dcterms:W3CDTF">2011-09-01T01:27:26Z</dcterms:created>
  <dcterms:modified xsi:type="dcterms:W3CDTF">2015-10-21T12:43:23Z</dcterms:modified>
</cp:coreProperties>
</file>