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2"/>
  </p:notesMasterIdLst>
  <p:sldIdLst>
    <p:sldId id="264" r:id="rId2"/>
    <p:sldId id="263" r:id="rId3"/>
    <p:sldId id="260" r:id="rId4"/>
    <p:sldId id="261" r:id="rId5"/>
    <p:sldId id="262" r:id="rId6"/>
    <p:sldId id="265" r:id="rId7"/>
    <p:sldId id="266" r:id="rId8"/>
    <p:sldId id="267" r:id="rId9"/>
    <p:sldId id="268" r:id="rId10"/>
    <p:sldId id="269" r:id="rId11"/>
    <p:sldId id="270" r:id="rId12"/>
    <p:sldId id="272" r:id="rId13"/>
    <p:sldId id="271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4" r:id="rId25"/>
    <p:sldId id="285" r:id="rId26"/>
    <p:sldId id="283" r:id="rId27"/>
    <p:sldId id="286" r:id="rId28"/>
    <p:sldId id="287" r:id="rId29"/>
    <p:sldId id="288" r:id="rId30"/>
    <p:sldId id="289" r:id="rId31"/>
  </p:sldIdLst>
  <p:sldSz cx="9144000" cy="6858000" type="screen4x3"/>
  <p:notesSz cx="6858000" cy="9144000"/>
  <p:embeddedFontLst>
    <p:embeddedFont>
      <p:font typeface="Impact" panose="020B0806030902050204" pitchFamily="34" charset="0"/>
      <p:regular r:id="rId33"/>
    </p:embeddedFont>
    <p:embeddedFont>
      <p:font typeface="方正小标宋简体" panose="02010600030101010101" charset="-122"/>
      <p:regular r:id="rId34"/>
    </p:embeddedFont>
    <p:embeddedFont>
      <p:font typeface="康煕字典體(Demo)" charset="-120"/>
      <p:regular r:id="rId35"/>
    </p:embeddedFont>
    <p:embeddedFont>
      <p:font typeface="微软雅黑" panose="020B0503020204020204" pitchFamily="34" charset="-122"/>
      <p:regular r:id="rId36"/>
      <p:bold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Verdana" panose="020B0604030504040204" pitchFamily="34" charset="0"/>
      <p:regular r:id="rId42"/>
      <p:bold r:id="rId43"/>
      <p:italic r:id="rId44"/>
      <p:boldItalic r:id="rId45"/>
    </p:embeddedFont>
    <p:embeddedFont>
      <p:font typeface="方正正纤黑简体" panose="02010600030101010101" charset="-122"/>
      <p:regular r:id="rId4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145A"/>
    <a:srgbClr val="021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0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0" Type="http://schemas.openxmlformats.org/officeDocument/2006/relationships/slide" Target="slides/slide19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AF362-5E85-44A5-BA8B-40B7EA712862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C97BB8-E161-4FAE-97BD-2ABD3A3A95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299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此处插入一些图片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97BB8-E161-4FAE-97BD-2ABD3A3A952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320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5A66-F64F-400D-BB82-A92FF6942D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03B0D-D840-44FC-9EB2-CFF7693A6D6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771800" y="1772816"/>
            <a:ext cx="3744416" cy="216024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20503548">
            <a:off x="2312735" y="337078"/>
            <a:ext cx="2459221" cy="2060356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53000">
                <a:srgbClr val="FFC000"/>
              </a:gs>
              <a:gs pos="100000">
                <a:srgbClr val="FE6E02"/>
              </a:gs>
            </a:gsLst>
            <a:lin ang="135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9"/>
          <a:stretch/>
        </p:blipFill>
        <p:spPr>
          <a:xfrm>
            <a:off x="-3912" y="99392"/>
            <a:ext cx="9144000" cy="6758608"/>
          </a:xfrm>
          <a:prstGeom prst="rect">
            <a:avLst/>
          </a:prstGeom>
          <a:noFill/>
        </p:spPr>
      </p:pic>
      <p:sp>
        <p:nvSpPr>
          <p:cNvPr id="10" name="矩形 9"/>
          <p:cNvSpPr/>
          <p:nvPr userDrawn="1"/>
        </p:nvSpPr>
        <p:spPr>
          <a:xfrm>
            <a:off x="0" y="2643"/>
            <a:ext cx="9144000" cy="7016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 userDrawn="1"/>
        </p:nvSpPr>
        <p:spPr>
          <a:xfrm>
            <a:off x="3804420" y="2113821"/>
            <a:ext cx="1800200" cy="1387945"/>
          </a:xfrm>
          <a:custGeom>
            <a:avLst/>
            <a:gdLst>
              <a:gd name="connsiteX0" fmla="*/ 138674 w 1412963"/>
              <a:gd name="connsiteY0" fmla="*/ 300251 h 1037230"/>
              <a:gd name="connsiteX1" fmla="*/ 138674 w 1412963"/>
              <a:gd name="connsiteY1" fmla="*/ 300251 h 1037230"/>
              <a:gd name="connsiteX2" fmla="*/ 275151 w 1412963"/>
              <a:gd name="connsiteY2" fmla="*/ 191068 h 1037230"/>
              <a:gd name="connsiteX3" fmla="*/ 316095 w 1412963"/>
              <a:gd name="connsiteY3" fmla="*/ 177421 h 1037230"/>
              <a:gd name="connsiteX4" fmla="*/ 357038 w 1412963"/>
              <a:gd name="connsiteY4" fmla="*/ 136477 h 1037230"/>
              <a:gd name="connsiteX5" fmla="*/ 397981 w 1412963"/>
              <a:gd name="connsiteY5" fmla="*/ 81886 h 1037230"/>
              <a:gd name="connsiteX6" fmla="*/ 452572 w 1412963"/>
              <a:gd name="connsiteY6" fmla="*/ 68239 h 1037230"/>
              <a:gd name="connsiteX7" fmla="*/ 493516 w 1412963"/>
              <a:gd name="connsiteY7" fmla="*/ 27295 h 1037230"/>
              <a:gd name="connsiteX8" fmla="*/ 575402 w 1412963"/>
              <a:gd name="connsiteY8" fmla="*/ 0 h 1037230"/>
              <a:gd name="connsiteX9" fmla="*/ 1244142 w 1412963"/>
              <a:gd name="connsiteY9" fmla="*/ 13648 h 1037230"/>
              <a:gd name="connsiteX10" fmla="*/ 1339677 w 1412963"/>
              <a:gd name="connsiteY10" fmla="*/ 40943 h 1037230"/>
              <a:gd name="connsiteX11" fmla="*/ 1380620 w 1412963"/>
              <a:gd name="connsiteY11" fmla="*/ 68239 h 1037230"/>
              <a:gd name="connsiteX12" fmla="*/ 1394268 w 1412963"/>
              <a:gd name="connsiteY12" fmla="*/ 204716 h 1037230"/>
              <a:gd name="connsiteX13" fmla="*/ 1285086 w 1412963"/>
              <a:gd name="connsiteY13" fmla="*/ 327546 h 1037230"/>
              <a:gd name="connsiteX14" fmla="*/ 1216847 w 1412963"/>
              <a:gd name="connsiteY14" fmla="*/ 409433 h 1037230"/>
              <a:gd name="connsiteX15" fmla="*/ 1134960 w 1412963"/>
              <a:gd name="connsiteY15" fmla="*/ 477671 h 1037230"/>
              <a:gd name="connsiteX16" fmla="*/ 1039426 w 1412963"/>
              <a:gd name="connsiteY16" fmla="*/ 559558 h 1037230"/>
              <a:gd name="connsiteX17" fmla="*/ 971187 w 1412963"/>
              <a:gd name="connsiteY17" fmla="*/ 627797 h 1037230"/>
              <a:gd name="connsiteX18" fmla="*/ 807414 w 1412963"/>
              <a:gd name="connsiteY18" fmla="*/ 764274 h 1037230"/>
              <a:gd name="connsiteX19" fmla="*/ 752823 w 1412963"/>
              <a:gd name="connsiteY19" fmla="*/ 777922 h 1037230"/>
              <a:gd name="connsiteX20" fmla="*/ 643641 w 1412963"/>
              <a:gd name="connsiteY20" fmla="*/ 832513 h 1037230"/>
              <a:gd name="connsiteX21" fmla="*/ 602698 w 1412963"/>
              <a:gd name="connsiteY21" fmla="*/ 859809 h 1037230"/>
              <a:gd name="connsiteX22" fmla="*/ 466220 w 1412963"/>
              <a:gd name="connsiteY22" fmla="*/ 900752 h 1037230"/>
              <a:gd name="connsiteX23" fmla="*/ 425277 w 1412963"/>
              <a:gd name="connsiteY23" fmla="*/ 914400 h 1037230"/>
              <a:gd name="connsiteX24" fmla="*/ 370686 w 1412963"/>
              <a:gd name="connsiteY24" fmla="*/ 928048 h 1037230"/>
              <a:gd name="connsiteX25" fmla="*/ 316095 w 1412963"/>
              <a:gd name="connsiteY25" fmla="*/ 955343 h 1037230"/>
              <a:gd name="connsiteX26" fmla="*/ 206913 w 1412963"/>
              <a:gd name="connsiteY26" fmla="*/ 982639 h 1037230"/>
              <a:gd name="connsiteX27" fmla="*/ 97731 w 1412963"/>
              <a:gd name="connsiteY27" fmla="*/ 1009934 h 1037230"/>
              <a:gd name="connsiteX28" fmla="*/ 43139 w 1412963"/>
              <a:gd name="connsiteY28" fmla="*/ 1037230 h 1037230"/>
              <a:gd name="connsiteX29" fmla="*/ 2196 w 1412963"/>
              <a:gd name="connsiteY29" fmla="*/ 1009934 h 1037230"/>
              <a:gd name="connsiteX30" fmla="*/ 15844 w 1412963"/>
              <a:gd name="connsiteY30" fmla="*/ 859809 h 1037230"/>
              <a:gd name="connsiteX31" fmla="*/ 84083 w 1412963"/>
              <a:gd name="connsiteY31" fmla="*/ 586854 h 1037230"/>
              <a:gd name="connsiteX32" fmla="*/ 111378 w 1412963"/>
              <a:gd name="connsiteY32" fmla="*/ 477671 h 1037230"/>
              <a:gd name="connsiteX33" fmla="*/ 138674 w 1412963"/>
              <a:gd name="connsiteY33" fmla="*/ 436728 h 1037230"/>
              <a:gd name="connsiteX34" fmla="*/ 179617 w 1412963"/>
              <a:gd name="connsiteY34" fmla="*/ 395785 h 1037230"/>
              <a:gd name="connsiteX35" fmla="*/ 206913 w 1412963"/>
              <a:gd name="connsiteY35" fmla="*/ 313898 h 1037230"/>
              <a:gd name="connsiteX36" fmla="*/ 234208 w 1412963"/>
              <a:gd name="connsiteY36" fmla="*/ 191068 h 1037230"/>
              <a:gd name="connsiteX37" fmla="*/ 247856 w 1412963"/>
              <a:gd name="connsiteY37" fmla="*/ 177421 h 1037230"/>
              <a:gd name="connsiteX38" fmla="*/ 138674 w 1412963"/>
              <a:gd name="connsiteY38" fmla="*/ 300251 h 1037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412963" h="1037230">
                <a:moveTo>
                  <a:pt x="138674" y="300251"/>
                </a:moveTo>
                <a:lnTo>
                  <a:pt x="138674" y="300251"/>
                </a:lnTo>
                <a:cubicBezTo>
                  <a:pt x="156153" y="285268"/>
                  <a:pt x="234706" y="211290"/>
                  <a:pt x="275151" y="191068"/>
                </a:cubicBezTo>
                <a:cubicBezTo>
                  <a:pt x="288018" y="184634"/>
                  <a:pt x="302447" y="181970"/>
                  <a:pt x="316095" y="177421"/>
                </a:cubicBezTo>
                <a:cubicBezTo>
                  <a:pt x="329743" y="163773"/>
                  <a:pt x="344477" y="151131"/>
                  <a:pt x="357038" y="136477"/>
                </a:cubicBezTo>
                <a:cubicBezTo>
                  <a:pt x="371841" y="119207"/>
                  <a:pt x="379472" y="95107"/>
                  <a:pt x="397981" y="81886"/>
                </a:cubicBezTo>
                <a:cubicBezTo>
                  <a:pt x="413244" y="70984"/>
                  <a:pt x="434375" y="72788"/>
                  <a:pt x="452572" y="68239"/>
                </a:cubicBezTo>
                <a:cubicBezTo>
                  <a:pt x="466220" y="54591"/>
                  <a:pt x="476644" y="36668"/>
                  <a:pt x="493516" y="27295"/>
                </a:cubicBezTo>
                <a:cubicBezTo>
                  <a:pt x="518667" y="13322"/>
                  <a:pt x="575402" y="0"/>
                  <a:pt x="575402" y="0"/>
                </a:cubicBezTo>
                <a:lnTo>
                  <a:pt x="1244142" y="13648"/>
                </a:lnTo>
                <a:cubicBezTo>
                  <a:pt x="1253605" y="14005"/>
                  <a:pt x="1326255" y="34232"/>
                  <a:pt x="1339677" y="40943"/>
                </a:cubicBezTo>
                <a:cubicBezTo>
                  <a:pt x="1354348" y="48279"/>
                  <a:pt x="1366972" y="59140"/>
                  <a:pt x="1380620" y="68239"/>
                </a:cubicBezTo>
                <a:cubicBezTo>
                  <a:pt x="1419583" y="126682"/>
                  <a:pt x="1422349" y="111114"/>
                  <a:pt x="1394268" y="204716"/>
                </a:cubicBezTo>
                <a:cubicBezTo>
                  <a:pt x="1383830" y="239508"/>
                  <a:pt x="1288507" y="324125"/>
                  <a:pt x="1285086" y="327546"/>
                </a:cubicBezTo>
                <a:cubicBezTo>
                  <a:pt x="1165468" y="447163"/>
                  <a:pt x="1311851" y="295426"/>
                  <a:pt x="1216847" y="409433"/>
                </a:cubicBezTo>
                <a:cubicBezTo>
                  <a:pt x="1157692" y="480420"/>
                  <a:pt x="1197584" y="423994"/>
                  <a:pt x="1134960" y="477671"/>
                </a:cubicBezTo>
                <a:cubicBezTo>
                  <a:pt x="1019117" y="576964"/>
                  <a:pt x="1133429" y="496888"/>
                  <a:pt x="1039426" y="559558"/>
                </a:cubicBezTo>
                <a:cubicBezTo>
                  <a:pt x="983182" y="643925"/>
                  <a:pt x="1045629" y="561626"/>
                  <a:pt x="971187" y="627797"/>
                </a:cubicBezTo>
                <a:cubicBezTo>
                  <a:pt x="935316" y="659683"/>
                  <a:pt x="862600" y="750477"/>
                  <a:pt x="807414" y="764274"/>
                </a:cubicBezTo>
                <a:lnTo>
                  <a:pt x="752823" y="777922"/>
                </a:lnTo>
                <a:cubicBezTo>
                  <a:pt x="631578" y="868855"/>
                  <a:pt x="762890" y="781405"/>
                  <a:pt x="643641" y="832513"/>
                </a:cubicBezTo>
                <a:cubicBezTo>
                  <a:pt x="628565" y="838974"/>
                  <a:pt x="617687" y="853147"/>
                  <a:pt x="602698" y="859809"/>
                </a:cubicBezTo>
                <a:cubicBezTo>
                  <a:pt x="544324" y="885753"/>
                  <a:pt x="521795" y="884873"/>
                  <a:pt x="466220" y="900752"/>
                </a:cubicBezTo>
                <a:cubicBezTo>
                  <a:pt x="452388" y="904704"/>
                  <a:pt x="439109" y="910448"/>
                  <a:pt x="425277" y="914400"/>
                </a:cubicBezTo>
                <a:cubicBezTo>
                  <a:pt x="407242" y="919553"/>
                  <a:pt x="388249" y="921462"/>
                  <a:pt x="370686" y="928048"/>
                </a:cubicBezTo>
                <a:cubicBezTo>
                  <a:pt x="351637" y="935191"/>
                  <a:pt x="335396" y="948909"/>
                  <a:pt x="316095" y="955343"/>
                </a:cubicBezTo>
                <a:cubicBezTo>
                  <a:pt x="280506" y="967206"/>
                  <a:pt x="242502" y="970777"/>
                  <a:pt x="206913" y="982639"/>
                </a:cubicBezTo>
                <a:cubicBezTo>
                  <a:pt x="143963" y="1003621"/>
                  <a:pt x="180076" y="993465"/>
                  <a:pt x="97731" y="1009934"/>
                </a:cubicBezTo>
                <a:cubicBezTo>
                  <a:pt x="79534" y="1019033"/>
                  <a:pt x="63484" y="1037230"/>
                  <a:pt x="43139" y="1037230"/>
                </a:cubicBezTo>
                <a:cubicBezTo>
                  <a:pt x="26736" y="1037230"/>
                  <a:pt x="4690" y="1026146"/>
                  <a:pt x="2196" y="1009934"/>
                </a:cubicBezTo>
                <a:cubicBezTo>
                  <a:pt x="-5444" y="960270"/>
                  <a:pt x="8738" y="909552"/>
                  <a:pt x="15844" y="859809"/>
                </a:cubicBezTo>
                <a:cubicBezTo>
                  <a:pt x="49021" y="627568"/>
                  <a:pt x="15442" y="689813"/>
                  <a:pt x="84083" y="586854"/>
                </a:cubicBezTo>
                <a:cubicBezTo>
                  <a:pt x="89272" y="560907"/>
                  <a:pt x="97392" y="505644"/>
                  <a:pt x="111378" y="477671"/>
                </a:cubicBezTo>
                <a:cubicBezTo>
                  <a:pt x="118713" y="463000"/>
                  <a:pt x="128173" y="449329"/>
                  <a:pt x="138674" y="436728"/>
                </a:cubicBezTo>
                <a:cubicBezTo>
                  <a:pt x="151030" y="421901"/>
                  <a:pt x="165969" y="409433"/>
                  <a:pt x="179617" y="395785"/>
                </a:cubicBezTo>
                <a:cubicBezTo>
                  <a:pt x="188716" y="368489"/>
                  <a:pt x="202183" y="342279"/>
                  <a:pt x="206913" y="313898"/>
                </a:cubicBezTo>
                <a:cubicBezTo>
                  <a:pt x="212155" y="282447"/>
                  <a:pt x="217409" y="224666"/>
                  <a:pt x="234208" y="191068"/>
                </a:cubicBezTo>
                <a:cubicBezTo>
                  <a:pt x="237085" y="185314"/>
                  <a:pt x="243307" y="181970"/>
                  <a:pt x="247856" y="177421"/>
                </a:cubicBezTo>
                <a:lnTo>
                  <a:pt x="138674" y="300251"/>
                </a:lnTo>
                <a:close/>
              </a:path>
            </a:pathLst>
          </a:custGeom>
          <a:solidFill>
            <a:srgbClr val="FFC000">
              <a:alpha val="50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398" y="2924944"/>
            <a:ext cx="161925" cy="1619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235" y="2857193"/>
            <a:ext cx="161925" cy="1619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115" y="2636912"/>
            <a:ext cx="161925" cy="1619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091" y="3195067"/>
            <a:ext cx="161925" cy="161925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3379802" y="4077072"/>
            <a:ext cx="2536272" cy="9002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400" dirty="0" smtClean="0">
                <a:gradFill>
                  <a:gsLst>
                    <a:gs pos="0">
                      <a:srgbClr val="FFFF00"/>
                    </a:gs>
                    <a:gs pos="56000">
                      <a:srgbClr val="FFC000"/>
                    </a:gs>
                    <a:gs pos="100000">
                      <a:srgbClr val="FFC000"/>
                    </a:gs>
                  </a:gsLst>
                  <a:lin ang="5400000" scaled="0"/>
                </a:gradFill>
                <a:latin typeface="方正正纤黑简体" pitchFamily="2" charset="-122"/>
                <a:ea typeface="方正正纤黑简体" pitchFamily="2" charset="-122"/>
              </a:rPr>
              <a:t>创 意 点 亮 未 来</a:t>
            </a:r>
          </a:p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gradFill>
                  <a:gsLst>
                    <a:gs pos="0">
                      <a:srgbClr val="FFFF00"/>
                    </a:gs>
                    <a:gs pos="56000">
                      <a:srgbClr val="FFC000"/>
                    </a:gs>
                    <a:gs pos="100000">
                      <a:srgbClr val="FFC000"/>
                    </a:gs>
                  </a:gsLst>
                  <a:lin ang="5400000" scaled="0"/>
                </a:gradFill>
                <a:latin typeface="+mj-ea"/>
                <a:ea typeface="+mj-ea"/>
              </a:rPr>
              <a:t>范国雄 </a:t>
            </a:r>
            <a:r>
              <a:rPr lang="en-US" altLang="zh-CN" sz="1100" dirty="0" smtClean="0">
                <a:gradFill>
                  <a:gsLst>
                    <a:gs pos="0">
                      <a:srgbClr val="FFFF00"/>
                    </a:gs>
                    <a:gs pos="56000">
                      <a:srgbClr val="FFC000"/>
                    </a:gs>
                    <a:gs pos="100000">
                      <a:srgbClr val="FFC000"/>
                    </a:gs>
                  </a:gsLst>
                  <a:lin ang="5400000" scaled="0"/>
                </a:gradFill>
                <a:latin typeface="+mj-ea"/>
                <a:ea typeface="+mj-ea"/>
              </a:rPr>
              <a:t>•</a:t>
            </a:r>
            <a:r>
              <a:rPr lang="zh-CN" altLang="en-US" sz="1100" dirty="0" smtClean="0">
                <a:gradFill>
                  <a:gsLst>
                    <a:gs pos="0">
                      <a:srgbClr val="FFFF00"/>
                    </a:gs>
                    <a:gs pos="56000">
                      <a:srgbClr val="FFC000"/>
                    </a:gs>
                    <a:gs pos="100000">
                      <a:srgbClr val="FFC000"/>
                    </a:gs>
                  </a:gsLst>
                  <a:lin ang="5400000" scaled="0"/>
                </a:gradFill>
                <a:latin typeface="+mj-ea"/>
                <a:ea typeface="+mj-ea"/>
              </a:rPr>
              <a:t> 广东梅县东山中学</a:t>
            </a:r>
            <a:endParaRPr lang="en-US" altLang="zh-CN" sz="1100" dirty="0" smtClean="0">
              <a:gradFill>
                <a:gsLst>
                  <a:gs pos="0">
                    <a:srgbClr val="FFFF00"/>
                  </a:gs>
                  <a:gs pos="56000">
                    <a:srgbClr val="FFC000"/>
                  </a:gs>
                  <a:gs pos="100000">
                    <a:srgbClr val="FFC000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-3912" y="3470"/>
            <a:ext cx="9147912" cy="68545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48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64662E-6 L 0.11684 0.22525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1126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938 -0.01203 L 0.00642 0.07192 " pathEditMode="relative" rAng="0" ptsTypes="AA">
                                      <p:cBhvr>
                                        <p:cTn id="11" dur="2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418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57 -0.00301 L 0.00157 0.04417 C 0.00157 0.06521 -0.01319 0.09135 -0.02517 0.09135 L -0.05156 0.09135 " pathEditMode="relative" rAng="5400000" ptsTypes="FfFF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471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0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5E-6 1.49861E-6 L -2.5E-6 0.08025 C -2.5E-6 0.11609 -0.00972 0.16073 -0.01753 0.16073 L -0.03455 0.16073 " pathEditMode="relative" rAng="5400000" ptsTypes="FfFF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6" y="802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21 0.00324 L 0.01441 -0.0407 C 0.01979 -0.05897 0.04114 -0.07724 0.05191 -0.07031 L 0.07639 -0.05689 " pathEditMode="relative" rAng="-4096062" ptsTypes="FfFF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5" y="-307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0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0121 0.00324 L 0.01441 -0.0407 C 0.01979 -0.05897 0.04114 -0.07724 0.05191 -0.07031 L 0.07639 -0.05689 " pathEditMode="relative" rAng="-4096062" ptsTypes="FfFF">
                                      <p:cBhvr>
                                        <p:cTn id="4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5" y="-307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1" grpId="1" animBg="1"/>
      <p:bldP spid="11" grpId="2" animBg="1"/>
      <p:bldP spid="11" grpId="3" animBg="1"/>
      <p:bldP spid="16" grpId="0"/>
      <p:bldP spid="17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5A66-F64F-400D-BB82-A92FF6942D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03B0D-D840-44FC-9EB2-CFF7693A6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179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5A66-F64F-400D-BB82-A92FF6942D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03B0D-D840-44FC-9EB2-CFF7693A6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478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5A66-F64F-400D-BB82-A92FF6942D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03B0D-D840-44FC-9EB2-CFF7693A6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8480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5A66-F64F-400D-BB82-A92FF6942D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03B0D-D840-44FC-9EB2-CFF7693A6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498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5A66-F64F-400D-BB82-A92FF6942D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03B0D-D840-44FC-9EB2-CFF7693A6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50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5A66-F64F-400D-BB82-A92FF6942D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03B0D-D840-44FC-9EB2-CFF7693A6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271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5A66-F64F-400D-BB82-A92FF6942D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03B0D-D840-44FC-9EB2-CFF7693A6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490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>
          <a:gsLst>
            <a:gs pos="0">
              <a:schemeClr val="accent3">
                <a:lumMod val="20000"/>
                <a:lumOff val="80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5A66-F64F-400D-BB82-A92FF6942D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03B0D-D840-44FC-9EB2-CFF7693A6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93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5A66-F64F-400D-BB82-A92FF6942D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03B0D-D840-44FC-9EB2-CFF7693A6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080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55A66-F64F-400D-BB82-A92FF6942D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03B0D-D840-44FC-9EB2-CFF7693A6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113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755A66-F64F-400D-BB82-A92FF6942D30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03B0D-D840-44FC-9EB2-CFF7693A6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082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png"/><Relationship Id="rId7" Type="http://schemas.openxmlformats.org/officeDocument/2006/relationships/image" Target="../media/image16.jpg"/><Relationship Id="rId12" Type="http://schemas.openxmlformats.org/officeDocument/2006/relationships/image" Target="../media/image21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jpg"/><Relationship Id="rId5" Type="http://schemas.openxmlformats.org/officeDocument/2006/relationships/image" Target="../media/image14.png"/><Relationship Id="rId10" Type="http://schemas.openxmlformats.org/officeDocument/2006/relationships/image" Target="../media/image19.jpg"/><Relationship Id="rId4" Type="http://schemas.openxmlformats.org/officeDocument/2006/relationships/image" Target="../media/image13.png"/><Relationship Id="rId9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224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6" b="6334"/>
          <a:stretch/>
        </p:blipFill>
        <p:spPr>
          <a:xfrm>
            <a:off x="-13362" y="1352343"/>
            <a:ext cx="9162372" cy="4153313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-13362" y="3449534"/>
            <a:ext cx="5389953" cy="1923682"/>
            <a:chOff x="377529" y="1973427"/>
            <a:chExt cx="3520078" cy="1291624"/>
          </a:xfrm>
        </p:grpSpPr>
        <p:sp>
          <p:nvSpPr>
            <p:cNvPr id="15" name="任意多边形 14"/>
            <p:cNvSpPr/>
            <p:nvPr/>
          </p:nvSpPr>
          <p:spPr>
            <a:xfrm>
              <a:off x="843386" y="2066704"/>
              <a:ext cx="3054221" cy="1198347"/>
            </a:xfrm>
            <a:custGeom>
              <a:avLst/>
              <a:gdLst>
                <a:gd name="connsiteX0" fmla="*/ 0 w 3148314"/>
                <a:gd name="connsiteY0" fmla="*/ 949124 h 949124"/>
                <a:gd name="connsiteX1" fmla="*/ 3102015 w 3148314"/>
                <a:gd name="connsiteY1" fmla="*/ 949124 h 949124"/>
                <a:gd name="connsiteX2" fmla="*/ 3148314 w 3148314"/>
                <a:gd name="connsiteY2" fmla="*/ 0 h 949124"/>
                <a:gd name="connsiteX3" fmla="*/ 509286 w 3148314"/>
                <a:gd name="connsiteY3" fmla="*/ 185195 h 949124"/>
                <a:gd name="connsiteX4" fmla="*/ 0 w 3148314"/>
                <a:gd name="connsiteY4" fmla="*/ 949124 h 949124"/>
                <a:gd name="connsiteX0" fmla="*/ 0 w 3176025"/>
                <a:gd name="connsiteY0" fmla="*/ 949124 h 949124"/>
                <a:gd name="connsiteX1" fmla="*/ 3102015 w 3176025"/>
                <a:gd name="connsiteY1" fmla="*/ 949124 h 949124"/>
                <a:gd name="connsiteX2" fmla="*/ 3176025 w 3176025"/>
                <a:gd name="connsiteY2" fmla="*/ 0 h 949124"/>
                <a:gd name="connsiteX3" fmla="*/ 509286 w 3176025"/>
                <a:gd name="connsiteY3" fmla="*/ 185195 h 949124"/>
                <a:gd name="connsiteX4" fmla="*/ 0 w 3176025"/>
                <a:gd name="connsiteY4" fmla="*/ 949124 h 949124"/>
                <a:gd name="connsiteX0" fmla="*/ 0 w 3176025"/>
                <a:gd name="connsiteY0" fmla="*/ 949124 h 965854"/>
                <a:gd name="connsiteX1" fmla="*/ 2979692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65854"/>
                <a:gd name="connsiteX1" fmla="*/ 3010274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57490"/>
                <a:gd name="connsiteX1" fmla="*/ 3046087 w 3176025"/>
                <a:gd name="connsiteY1" fmla="*/ 957490 h 957490"/>
                <a:gd name="connsiteX2" fmla="*/ 3176025 w 3176025"/>
                <a:gd name="connsiteY2" fmla="*/ 0 h 957490"/>
                <a:gd name="connsiteX3" fmla="*/ 509286 w 3176025"/>
                <a:gd name="connsiteY3" fmla="*/ 185195 h 957490"/>
                <a:gd name="connsiteX4" fmla="*/ 0 w 3176025"/>
                <a:gd name="connsiteY4" fmla="*/ 949124 h 957490"/>
                <a:gd name="connsiteX0" fmla="*/ 0 w 3154537"/>
                <a:gd name="connsiteY0" fmla="*/ 924029 h 932395"/>
                <a:gd name="connsiteX1" fmla="*/ 3046087 w 3154537"/>
                <a:gd name="connsiteY1" fmla="*/ 932395 h 932395"/>
                <a:gd name="connsiteX2" fmla="*/ 3154537 w 3154537"/>
                <a:gd name="connsiteY2" fmla="*/ 0 h 932395"/>
                <a:gd name="connsiteX3" fmla="*/ 509286 w 3154537"/>
                <a:gd name="connsiteY3" fmla="*/ 160100 h 932395"/>
                <a:gd name="connsiteX4" fmla="*/ 0 w 3154537"/>
                <a:gd name="connsiteY4" fmla="*/ 924029 h 932395"/>
                <a:gd name="connsiteX0" fmla="*/ 0 w 3154537"/>
                <a:gd name="connsiteY0" fmla="*/ 924029 h 957490"/>
                <a:gd name="connsiteX1" fmla="*/ 3096225 w 3154537"/>
                <a:gd name="connsiteY1" fmla="*/ 957490 h 957490"/>
                <a:gd name="connsiteX2" fmla="*/ 3154537 w 3154537"/>
                <a:gd name="connsiteY2" fmla="*/ 0 h 957490"/>
                <a:gd name="connsiteX3" fmla="*/ 509286 w 3154537"/>
                <a:gd name="connsiteY3" fmla="*/ 160100 h 957490"/>
                <a:gd name="connsiteX4" fmla="*/ 0 w 3154537"/>
                <a:gd name="connsiteY4" fmla="*/ 924029 h 957490"/>
                <a:gd name="connsiteX0" fmla="*/ 0 w 3154537"/>
                <a:gd name="connsiteY0" fmla="*/ 924029 h 965855"/>
                <a:gd name="connsiteX1" fmla="*/ 3117713 w 3154537"/>
                <a:gd name="connsiteY1" fmla="*/ 965855 h 965855"/>
                <a:gd name="connsiteX2" fmla="*/ 3154537 w 3154537"/>
                <a:gd name="connsiteY2" fmla="*/ 0 h 965855"/>
                <a:gd name="connsiteX3" fmla="*/ 509286 w 3154537"/>
                <a:gd name="connsiteY3" fmla="*/ 160100 h 965855"/>
                <a:gd name="connsiteX4" fmla="*/ 0 w 3154537"/>
                <a:gd name="connsiteY4" fmla="*/ 924029 h 965855"/>
                <a:gd name="connsiteX0" fmla="*/ 0 w 3176025"/>
                <a:gd name="connsiteY0" fmla="*/ 932393 h 974219"/>
                <a:gd name="connsiteX1" fmla="*/ 3117713 w 3176025"/>
                <a:gd name="connsiteY1" fmla="*/ 974219 h 974219"/>
                <a:gd name="connsiteX2" fmla="*/ 3176025 w 3176025"/>
                <a:gd name="connsiteY2" fmla="*/ 0 h 974219"/>
                <a:gd name="connsiteX3" fmla="*/ 509286 w 3176025"/>
                <a:gd name="connsiteY3" fmla="*/ 168464 h 974219"/>
                <a:gd name="connsiteX4" fmla="*/ 0 w 3176025"/>
                <a:gd name="connsiteY4" fmla="*/ 932393 h 974219"/>
                <a:gd name="connsiteX0" fmla="*/ 0 w 3176025"/>
                <a:gd name="connsiteY0" fmla="*/ 932393 h 999314"/>
                <a:gd name="connsiteX1" fmla="*/ 3117713 w 3176025"/>
                <a:gd name="connsiteY1" fmla="*/ 999314 h 999314"/>
                <a:gd name="connsiteX2" fmla="*/ 3176025 w 3176025"/>
                <a:gd name="connsiteY2" fmla="*/ 0 h 999314"/>
                <a:gd name="connsiteX3" fmla="*/ 509286 w 3176025"/>
                <a:gd name="connsiteY3" fmla="*/ 168464 h 999314"/>
                <a:gd name="connsiteX4" fmla="*/ 0 w 3176025"/>
                <a:gd name="connsiteY4" fmla="*/ 932393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4608 w 2691347"/>
                <a:gd name="connsiteY3" fmla="*/ 168464 h 999314"/>
                <a:gd name="connsiteX4" fmla="*/ 0 w 2691347"/>
                <a:gd name="connsiteY4" fmla="*/ 898926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89666 w 2691347"/>
                <a:gd name="connsiteY3" fmla="*/ 224241 h 999314"/>
                <a:gd name="connsiteX4" fmla="*/ 0 w 2691347"/>
                <a:gd name="connsiteY4" fmla="*/ 898926 h 999314"/>
                <a:gd name="connsiteX0" fmla="*/ 0 w 2994270"/>
                <a:gd name="connsiteY0" fmla="*/ 910082 h 999314"/>
                <a:gd name="connsiteX1" fmla="*/ 2935958 w 2994270"/>
                <a:gd name="connsiteY1" fmla="*/ 999314 h 999314"/>
                <a:gd name="connsiteX2" fmla="*/ 2994270 w 2994270"/>
                <a:gd name="connsiteY2" fmla="*/ 0 h 999314"/>
                <a:gd name="connsiteX3" fmla="*/ 592589 w 2994270"/>
                <a:gd name="connsiteY3" fmla="*/ 224241 h 999314"/>
                <a:gd name="connsiteX4" fmla="*/ 0 w 2994270"/>
                <a:gd name="connsiteY4" fmla="*/ 910082 h 999314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25011"/>
                <a:gd name="connsiteX1" fmla="*/ 2860227 w 2918539"/>
                <a:gd name="connsiteY1" fmla="*/ 999314 h 1025011"/>
                <a:gd name="connsiteX2" fmla="*/ 2918539 w 2918539"/>
                <a:gd name="connsiteY2" fmla="*/ 0 h 1025011"/>
                <a:gd name="connsiteX3" fmla="*/ 516858 w 2918539"/>
                <a:gd name="connsiteY3" fmla="*/ 224241 h 1025011"/>
                <a:gd name="connsiteX4" fmla="*/ 0 w 2918539"/>
                <a:gd name="connsiteY4" fmla="*/ 932394 h 1025011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32061"/>
                <a:gd name="connsiteX1" fmla="*/ 2807215 w 2918539"/>
                <a:gd name="connsiteY1" fmla="*/ 1021625 h 1032061"/>
                <a:gd name="connsiteX2" fmla="*/ 2918539 w 2918539"/>
                <a:gd name="connsiteY2" fmla="*/ 0 h 1032061"/>
                <a:gd name="connsiteX3" fmla="*/ 516858 w 2918539"/>
                <a:gd name="connsiteY3" fmla="*/ 224241 h 1032061"/>
                <a:gd name="connsiteX4" fmla="*/ 0 w 2918539"/>
                <a:gd name="connsiteY4" fmla="*/ 932394 h 1032061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71551"/>
                <a:gd name="connsiteY0" fmla="*/ 932394 h 1084934"/>
                <a:gd name="connsiteX1" fmla="*/ 2807215 w 2971551"/>
                <a:gd name="connsiteY1" fmla="*/ 1077403 h 1084934"/>
                <a:gd name="connsiteX2" fmla="*/ 2971551 w 2971551"/>
                <a:gd name="connsiteY2" fmla="*/ 0 h 1084934"/>
                <a:gd name="connsiteX3" fmla="*/ 516858 w 2971551"/>
                <a:gd name="connsiteY3" fmla="*/ 224241 h 1084934"/>
                <a:gd name="connsiteX4" fmla="*/ 0 w 2971551"/>
                <a:gd name="connsiteY4" fmla="*/ 932394 h 1084934"/>
                <a:gd name="connsiteX0" fmla="*/ 0 w 2971551"/>
                <a:gd name="connsiteY0" fmla="*/ 932394 h 1117319"/>
                <a:gd name="connsiteX1" fmla="*/ 2852653 w 2971551"/>
                <a:gd name="connsiteY1" fmla="*/ 1110870 h 1117319"/>
                <a:gd name="connsiteX2" fmla="*/ 2971551 w 2971551"/>
                <a:gd name="connsiteY2" fmla="*/ 0 h 1117319"/>
                <a:gd name="connsiteX3" fmla="*/ 516858 w 2971551"/>
                <a:gd name="connsiteY3" fmla="*/ 224241 h 1117319"/>
                <a:gd name="connsiteX4" fmla="*/ 0 w 2971551"/>
                <a:gd name="connsiteY4" fmla="*/ 932394 h 1117319"/>
                <a:gd name="connsiteX0" fmla="*/ 0 w 2971551"/>
                <a:gd name="connsiteY0" fmla="*/ 932394 h 1110870"/>
                <a:gd name="connsiteX1" fmla="*/ 2852653 w 2971551"/>
                <a:gd name="connsiteY1" fmla="*/ 1110870 h 1110870"/>
                <a:gd name="connsiteX2" fmla="*/ 2971551 w 2971551"/>
                <a:gd name="connsiteY2" fmla="*/ 0 h 1110870"/>
                <a:gd name="connsiteX3" fmla="*/ 516858 w 2971551"/>
                <a:gd name="connsiteY3" fmla="*/ 224241 h 1110870"/>
                <a:gd name="connsiteX4" fmla="*/ 0 w 2971551"/>
                <a:gd name="connsiteY4" fmla="*/ 932394 h 1110870"/>
                <a:gd name="connsiteX0" fmla="*/ 0 w 2971551"/>
                <a:gd name="connsiteY0" fmla="*/ 932394 h 1114819"/>
                <a:gd name="connsiteX1" fmla="*/ 2852653 w 2971551"/>
                <a:gd name="connsiteY1" fmla="*/ 1110870 h 1114819"/>
                <a:gd name="connsiteX2" fmla="*/ 2971551 w 2971551"/>
                <a:gd name="connsiteY2" fmla="*/ 0 h 1114819"/>
                <a:gd name="connsiteX3" fmla="*/ 516858 w 2971551"/>
                <a:gd name="connsiteY3" fmla="*/ 224241 h 1114819"/>
                <a:gd name="connsiteX4" fmla="*/ 0 w 2971551"/>
                <a:gd name="connsiteY4" fmla="*/ 932394 h 111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551" h="1114819">
                  <a:moveTo>
                    <a:pt x="0" y="932394"/>
                  </a:moveTo>
                  <a:cubicBezTo>
                    <a:pt x="953409" y="954701"/>
                    <a:pt x="1558454" y="1144339"/>
                    <a:pt x="2852653" y="1110870"/>
                  </a:cubicBezTo>
                  <a:cubicBezTo>
                    <a:pt x="2920054" y="751736"/>
                    <a:pt x="2934443" y="359134"/>
                    <a:pt x="2971551" y="0"/>
                  </a:cubicBezTo>
                  <a:lnTo>
                    <a:pt x="516858" y="224241"/>
                  </a:lnTo>
                  <a:lnTo>
                    <a:pt x="0" y="93239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77529" y="1973427"/>
              <a:ext cx="3405285" cy="1088307"/>
            </a:xfrm>
            <a:custGeom>
              <a:avLst/>
              <a:gdLst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7651"/>
                <a:gd name="connsiteX1" fmla="*/ 0 w 2858947"/>
                <a:gd name="connsiteY1" fmla="*/ 856526 h 857651"/>
                <a:gd name="connsiteX2" fmla="*/ 2754775 w 2858947"/>
                <a:gd name="connsiteY2" fmla="*/ 706056 h 857651"/>
                <a:gd name="connsiteX3" fmla="*/ 2858947 w 2858947"/>
                <a:gd name="connsiteY3" fmla="*/ 0 h 857651"/>
                <a:gd name="connsiteX4" fmla="*/ 0 w 2858947"/>
                <a:gd name="connsiteY4" fmla="*/ 115747 h 857651"/>
                <a:gd name="connsiteX0" fmla="*/ 44125 w 2903072"/>
                <a:gd name="connsiteY0" fmla="*/ 115747 h 866877"/>
                <a:gd name="connsiteX1" fmla="*/ 0 w 2903072"/>
                <a:gd name="connsiteY1" fmla="*/ 865983 h 866877"/>
                <a:gd name="connsiteX2" fmla="*/ 2798900 w 2903072"/>
                <a:gd name="connsiteY2" fmla="*/ 706056 h 866877"/>
                <a:gd name="connsiteX3" fmla="*/ 2903072 w 2903072"/>
                <a:gd name="connsiteY3" fmla="*/ 0 h 866877"/>
                <a:gd name="connsiteX4" fmla="*/ 44125 w 2903072"/>
                <a:gd name="connsiteY4" fmla="*/ 115747 h 866877"/>
                <a:gd name="connsiteX0" fmla="*/ 44125 w 2903072"/>
                <a:gd name="connsiteY0" fmla="*/ 115747 h 867788"/>
                <a:gd name="connsiteX1" fmla="*/ 0 w 2903072"/>
                <a:gd name="connsiteY1" fmla="*/ 865983 h 867788"/>
                <a:gd name="connsiteX2" fmla="*/ 2798900 w 2903072"/>
                <a:gd name="connsiteY2" fmla="*/ 706056 h 867788"/>
                <a:gd name="connsiteX3" fmla="*/ 2903072 w 2903072"/>
                <a:gd name="connsiteY3" fmla="*/ 0 h 867788"/>
                <a:gd name="connsiteX4" fmla="*/ 44125 w 2903072"/>
                <a:gd name="connsiteY4" fmla="*/ 115747 h 867788"/>
                <a:gd name="connsiteX0" fmla="*/ 44125 w 2903072"/>
                <a:gd name="connsiteY0" fmla="*/ 115747 h 872614"/>
                <a:gd name="connsiteX1" fmla="*/ 0 w 2903072"/>
                <a:gd name="connsiteY1" fmla="*/ 865983 h 872614"/>
                <a:gd name="connsiteX2" fmla="*/ 2782445 w 2903072"/>
                <a:gd name="connsiteY2" fmla="*/ 741145 h 872614"/>
                <a:gd name="connsiteX3" fmla="*/ 2903072 w 2903072"/>
                <a:gd name="connsiteY3" fmla="*/ 0 h 872614"/>
                <a:gd name="connsiteX4" fmla="*/ 44125 w 2903072"/>
                <a:gd name="connsiteY4" fmla="*/ 115747 h 872614"/>
                <a:gd name="connsiteX0" fmla="*/ 44125 w 2903072"/>
                <a:gd name="connsiteY0" fmla="*/ 115747 h 867922"/>
                <a:gd name="connsiteX1" fmla="*/ 0 w 2903072"/>
                <a:gd name="connsiteY1" fmla="*/ 865983 h 867922"/>
                <a:gd name="connsiteX2" fmla="*/ 2782445 w 2903072"/>
                <a:gd name="connsiteY2" fmla="*/ 741145 h 867922"/>
                <a:gd name="connsiteX3" fmla="*/ 2903072 w 2903072"/>
                <a:gd name="connsiteY3" fmla="*/ 0 h 867922"/>
                <a:gd name="connsiteX4" fmla="*/ 44125 w 2903072"/>
                <a:gd name="connsiteY4" fmla="*/ 115747 h 867922"/>
                <a:gd name="connsiteX0" fmla="*/ 44125 w 2960663"/>
                <a:gd name="connsiteY0" fmla="*/ 106975 h 859150"/>
                <a:gd name="connsiteX1" fmla="*/ 0 w 2960663"/>
                <a:gd name="connsiteY1" fmla="*/ 857211 h 859150"/>
                <a:gd name="connsiteX2" fmla="*/ 2782445 w 2960663"/>
                <a:gd name="connsiteY2" fmla="*/ 732373 h 859150"/>
                <a:gd name="connsiteX3" fmla="*/ 2960663 w 2960663"/>
                <a:gd name="connsiteY3" fmla="*/ 0 h 859150"/>
                <a:gd name="connsiteX4" fmla="*/ 44125 w 2960663"/>
                <a:gd name="connsiteY4" fmla="*/ 106975 h 859150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11216 w 2927754"/>
                <a:gd name="connsiteY0" fmla="*/ 106975 h 863841"/>
                <a:gd name="connsiteX1" fmla="*/ 0 w 2927754"/>
                <a:gd name="connsiteY1" fmla="*/ 857211 h 863841"/>
                <a:gd name="connsiteX2" fmla="*/ 2749536 w 2927754"/>
                <a:gd name="connsiteY2" fmla="*/ 732373 h 863841"/>
                <a:gd name="connsiteX3" fmla="*/ 2927754 w 2927754"/>
                <a:gd name="connsiteY3" fmla="*/ 0 h 863841"/>
                <a:gd name="connsiteX4" fmla="*/ 11216 w 2927754"/>
                <a:gd name="connsiteY4" fmla="*/ 106975 h 863841"/>
                <a:gd name="connsiteX0" fmla="*/ 35898 w 2952436"/>
                <a:gd name="connsiteY0" fmla="*/ 106975 h 863841"/>
                <a:gd name="connsiteX1" fmla="*/ 0 w 2952436"/>
                <a:gd name="connsiteY1" fmla="*/ 857211 h 863841"/>
                <a:gd name="connsiteX2" fmla="*/ 2774218 w 2952436"/>
                <a:gd name="connsiteY2" fmla="*/ 732373 h 863841"/>
                <a:gd name="connsiteX3" fmla="*/ 2952436 w 2952436"/>
                <a:gd name="connsiteY3" fmla="*/ 0 h 863841"/>
                <a:gd name="connsiteX4" fmla="*/ 35898 w 2952436"/>
                <a:gd name="connsiteY4" fmla="*/ 106975 h 863841"/>
                <a:gd name="connsiteX0" fmla="*/ 35898 w 2952436"/>
                <a:gd name="connsiteY0" fmla="*/ 106975 h 869783"/>
                <a:gd name="connsiteX1" fmla="*/ 0 w 2952436"/>
                <a:gd name="connsiteY1" fmla="*/ 857211 h 869783"/>
                <a:gd name="connsiteX2" fmla="*/ 2833494 w 2952436"/>
                <a:gd name="connsiteY2" fmla="*/ 752361 h 869783"/>
                <a:gd name="connsiteX3" fmla="*/ 2952436 w 2952436"/>
                <a:gd name="connsiteY3" fmla="*/ 0 h 869783"/>
                <a:gd name="connsiteX4" fmla="*/ 35898 w 2952436"/>
                <a:gd name="connsiteY4" fmla="*/ 106975 h 86978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7230"/>
                <a:gd name="connsiteX1" fmla="*/ 0 w 2952436"/>
                <a:gd name="connsiteY1" fmla="*/ 857211 h 867230"/>
                <a:gd name="connsiteX2" fmla="*/ 2833494 w 2952436"/>
                <a:gd name="connsiteY2" fmla="*/ 752361 h 867230"/>
                <a:gd name="connsiteX3" fmla="*/ 2952436 w 2952436"/>
                <a:gd name="connsiteY3" fmla="*/ 0 h 867230"/>
                <a:gd name="connsiteX4" fmla="*/ 35898 w 2952436"/>
                <a:gd name="connsiteY4" fmla="*/ 106975 h 867230"/>
                <a:gd name="connsiteX0" fmla="*/ 14317 w 2930855"/>
                <a:gd name="connsiteY0" fmla="*/ 106975 h 867230"/>
                <a:gd name="connsiteX1" fmla="*/ 0 w 2930855"/>
                <a:gd name="connsiteY1" fmla="*/ 857211 h 867230"/>
                <a:gd name="connsiteX2" fmla="*/ 2811913 w 2930855"/>
                <a:gd name="connsiteY2" fmla="*/ 752361 h 867230"/>
                <a:gd name="connsiteX3" fmla="*/ 2930855 w 2930855"/>
                <a:gd name="connsiteY3" fmla="*/ 0 h 867230"/>
                <a:gd name="connsiteX4" fmla="*/ 14317 w 2930855"/>
                <a:gd name="connsiteY4" fmla="*/ 106975 h 8672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14317 w 2930855"/>
                <a:gd name="connsiteY0" fmla="*/ 106975 h 863930"/>
                <a:gd name="connsiteX1" fmla="*/ 0 w 2930855"/>
                <a:gd name="connsiteY1" fmla="*/ 857211 h 863930"/>
                <a:gd name="connsiteX2" fmla="*/ 2811913 w 2930855"/>
                <a:gd name="connsiteY2" fmla="*/ 752361 h 863930"/>
                <a:gd name="connsiteX3" fmla="*/ 2930855 w 2930855"/>
                <a:gd name="connsiteY3" fmla="*/ 0 h 863930"/>
                <a:gd name="connsiteX4" fmla="*/ 14317 w 2930855"/>
                <a:gd name="connsiteY4" fmla="*/ 106975 h 8639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0 w 2916538"/>
                <a:gd name="connsiteY0" fmla="*/ 106975 h 868738"/>
                <a:gd name="connsiteX1" fmla="*/ 6111 w 2916538"/>
                <a:gd name="connsiteY1" fmla="*/ 857211 h 868738"/>
                <a:gd name="connsiteX2" fmla="*/ 2797596 w 2916538"/>
                <a:gd name="connsiteY2" fmla="*/ 752361 h 868738"/>
                <a:gd name="connsiteX3" fmla="*/ 2916538 w 2916538"/>
                <a:gd name="connsiteY3" fmla="*/ 0 h 868738"/>
                <a:gd name="connsiteX4" fmla="*/ 0 w 2916538"/>
                <a:gd name="connsiteY4" fmla="*/ 106975 h 868738"/>
                <a:gd name="connsiteX0" fmla="*/ 0 w 2916538"/>
                <a:gd name="connsiteY0" fmla="*/ 106975 h 858395"/>
                <a:gd name="connsiteX1" fmla="*/ 6111 w 2916538"/>
                <a:gd name="connsiteY1" fmla="*/ 857211 h 858395"/>
                <a:gd name="connsiteX2" fmla="*/ 2797596 w 2916538"/>
                <a:gd name="connsiteY2" fmla="*/ 752361 h 858395"/>
                <a:gd name="connsiteX3" fmla="*/ 2916538 w 2916538"/>
                <a:gd name="connsiteY3" fmla="*/ 0 h 858395"/>
                <a:gd name="connsiteX4" fmla="*/ 0 w 2916538"/>
                <a:gd name="connsiteY4" fmla="*/ 106975 h 858395"/>
                <a:gd name="connsiteX0" fmla="*/ 0 w 2916538"/>
                <a:gd name="connsiteY0" fmla="*/ 106975 h 857211"/>
                <a:gd name="connsiteX1" fmla="*/ 6111 w 2916538"/>
                <a:gd name="connsiteY1" fmla="*/ 857211 h 857211"/>
                <a:gd name="connsiteX2" fmla="*/ 2811215 w 2916538"/>
                <a:gd name="connsiteY2" fmla="*/ 728794 h 857211"/>
                <a:gd name="connsiteX3" fmla="*/ 2916538 w 2916538"/>
                <a:gd name="connsiteY3" fmla="*/ 0 h 857211"/>
                <a:gd name="connsiteX4" fmla="*/ 0 w 2916538"/>
                <a:gd name="connsiteY4" fmla="*/ 106975 h 857211"/>
                <a:gd name="connsiteX0" fmla="*/ 0 w 2916538"/>
                <a:gd name="connsiteY0" fmla="*/ 83407 h 833643"/>
                <a:gd name="connsiteX1" fmla="*/ 6111 w 2916538"/>
                <a:gd name="connsiteY1" fmla="*/ 833643 h 833643"/>
                <a:gd name="connsiteX2" fmla="*/ 2811215 w 2916538"/>
                <a:gd name="connsiteY2" fmla="*/ 705226 h 833643"/>
                <a:gd name="connsiteX3" fmla="*/ 2916538 w 2916538"/>
                <a:gd name="connsiteY3" fmla="*/ 0 h 833643"/>
                <a:gd name="connsiteX4" fmla="*/ 0 w 2916538"/>
                <a:gd name="connsiteY4" fmla="*/ 83407 h 833643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57395"/>
                <a:gd name="connsiteY0" fmla="*/ 91263 h 842683"/>
                <a:gd name="connsiteX1" fmla="*/ 6111 w 2957395"/>
                <a:gd name="connsiteY1" fmla="*/ 841499 h 842683"/>
                <a:gd name="connsiteX2" fmla="*/ 2770359 w 2957395"/>
                <a:gd name="connsiteY2" fmla="*/ 736649 h 842683"/>
                <a:gd name="connsiteX3" fmla="*/ 2957395 w 2957395"/>
                <a:gd name="connsiteY3" fmla="*/ 0 h 842683"/>
                <a:gd name="connsiteX4" fmla="*/ 0 w 2957395"/>
                <a:gd name="connsiteY4" fmla="*/ 91263 h 842683"/>
                <a:gd name="connsiteX0" fmla="*/ 0 w 2957395"/>
                <a:gd name="connsiteY0" fmla="*/ 91263 h 850318"/>
                <a:gd name="connsiteX1" fmla="*/ 6111 w 2957395"/>
                <a:gd name="connsiteY1" fmla="*/ 841499 h 850318"/>
                <a:gd name="connsiteX2" fmla="*/ 2770359 w 2957395"/>
                <a:gd name="connsiteY2" fmla="*/ 736649 h 850318"/>
                <a:gd name="connsiteX3" fmla="*/ 2957395 w 2957395"/>
                <a:gd name="connsiteY3" fmla="*/ 0 h 850318"/>
                <a:gd name="connsiteX4" fmla="*/ 0 w 2957395"/>
                <a:gd name="connsiteY4" fmla="*/ 91263 h 850318"/>
                <a:gd name="connsiteX0" fmla="*/ 0 w 2957395"/>
                <a:gd name="connsiteY0" fmla="*/ 91263 h 860676"/>
                <a:gd name="connsiteX1" fmla="*/ 6111 w 2957395"/>
                <a:gd name="connsiteY1" fmla="*/ 841499 h 860676"/>
                <a:gd name="connsiteX2" fmla="*/ 2808637 w 2957395"/>
                <a:gd name="connsiteY2" fmla="*/ 760216 h 860676"/>
                <a:gd name="connsiteX3" fmla="*/ 2957395 w 2957395"/>
                <a:gd name="connsiteY3" fmla="*/ 0 h 860676"/>
                <a:gd name="connsiteX4" fmla="*/ 0 w 2957395"/>
                <a:gd name="connsiteY4" fmla="*/ 91263 h 860676"/>
                <a:gd name="connsiteX0" fmla="*/ 0 w 2957395"/>
                <a:gd name="connsiteY0" fmla="*/ 91263 h 852233"/>
                <a:gd name="connsiteX1" fmla="*/ 6111 w 2957395"/>
                <a:gd name="connsiteY1" fmla="*/ 841499 h 852233"/>
                <a:gd name="connsiteX2" fmla="*/ 2808637 w 2957395"/>
                <a:gd name="connsiteY2" fmla="*/ 760216 h 852233"/>
                <a:gd name="connsiteX3" fmla="*/ 2957395 w 2957395"/>
                <a:gd name="connsiteY3" fmla="*/ 0 h 852233"/>
                <a:gd name="connsiteX4" fmla="*/ 0 w 2957395"/>
                <a:gd name="connsiteY4" fmla="*/ 91263 h 852233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5066"/>
                <a:gd name="connsiteX1" fmla="*/ 0 w 2910447"/>
                <a:gd name="connsiteY1" fmla="*/ 865066 h 865066"/>
                <a:gd name="connsiteX2" fmla="*/ 2781924 w 2910447"/>
                <a:gd name="connsiteY2" fmla="*/ 686882 h 865066"/>
                <a:gd name="connsiteX3" fmla="*/ 2910447 w 2910447"/>
                <a:gd name="connsiteY3" fmla="*/ 0 h 865066"/>
                <a:gd name="connsiteX4" fmla="*/ 268 w 2910447"/>
                <a:gd name="connsiteY4" fmla="*/ 91263 h 865066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18" h="950803">
                  <a:moveTo>
                    <a:pt x="268" y="164597"/>
                  </a:moveTo>
                  <a:cubicBezTo>
                    <a:pt x="179" y="422531"/>
                    <a:pt x="89" y="680466"/>
                    <a:pt x="0" y="938400"/>
                  </a:cubicBezTo>
                  <a:cubicBezTo>
                    <a:pt x="1103154" y="936697"/>
                    <a:pt x="2253144" y="1023586"/>
                    <a:pt x="2781924" y="760216"/>
                  </a:cubicBezTo>
                  <a:cubicBezTo>
                    <a:pt x="2831510" y="506811"/>
                    <a:pt x="2887842" y="316264"/>
                    <a:pt x="2950918" y="0"/>
                  </a:cubicBezTo>
                  <a:cubicBezTo>
                    <a:pt x="2482553" y="213105"/>
                    <a:pt x="1058661" y="165444"/>
                    <a:pt x="268" y="16459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20000"/>
                    <a:lumOff val="80000"/>
                  </a:schemeClr>
                </a:gs>
                <a:gs pos="6400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467544" y="3737625"/>
            <a:ext cx="4680520" cy="926830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荒漠化的防治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>
          <a:xfrm>
            <a:off x="467544" y="4499144"/>
            <a:ext cx="4896544" cy="576064"/>
          </a:xfrm>
        </p:spPr>
        <p:txBody>
          <a:bodyPr>
            <a:normAutofit/>
          </a:bodyPr>
          <a:lstStyle/>
          <a:p>
            <a:pPr algn="l"/>
            <a:r>
              <a:rPr lang="en-US" altLang="zh-CN" sz="2400" dirty="0" smtClean="0">
                <a:solidFill>
                  <a:schemeClr val="accent3">
                    <a:lumMod val="75000"/>
                  </a:schemeClr>
                </a:solidFill>
              </a:rPr>
              <a:t>——</a:t>
            </a:r>
            <a:r>
              <a:rPr lang="zh-CN" altLang="en-US" sz="2400" dirty="0" smtClean="0">
                <a:solidFill>
                  <a:schemeClr val="accent3">
                    <a:lumMod val="75000"/>
                  </a:schemeClr>
                </a:solidFill>
              </a:rPr>
              <a:t>以我国西北地区为例</a:t>
            </a:r>
            <a:endParaRPr lang="zh-CN" altLang="en-US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224" y="5445224"/>
            <a:ext cx="9144000" cy="12086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10" y="1291910"/>
            <a:ext cx="9144000" cy="12086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8111967" y="-27384"/>
            <a:ext cx="1232884" cy="1004768"/>
            <a:chOff x="8100392" y="0"/>
            <a:chExt cx="1232884" cy="1004768"/>
          </a:xfrm>
        </p:grpSpPr>
        <p:sp>
          <p:nvSpPr>
            <p:cNvPr id="11" name="斜纹 10"/>
            <p:cNvSpPr/>
            <p:nvPr/>
          </p:nvSpPr>
          <p:spPr>
            <a:xfrm flipH="1">
              <a:off x="8100392" y="0"/>
              <a:ext cx="1048618" cy="1004768"/>
            </a:xfrm>
            <a:prstGeom prst="diagStripe">
              <a:avLst>
                <a:gd name="adj" fmla="val 60651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647516">
              <a:off x="8146733" y="295997"/>
              <a:ext cx="118654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accent3">
                      <a:lumMod val="20000"/>
                      <a:lumOff val="80000"/>
                    </a:schemeClr>
                  </a:solidFill>
                </a:rPr>
                <a:t>@</a:t>
              </a:r>
              <a:r>
                <a:rPr lang="zh-CN" altLang="en-US" sz="1000" dirty="0" smtClean="0">
                  <a:solidFill>
                    <a:schemeClr val="accent3">
                      <a:lumMod val="20000"/>
                      <a:lumOff val="80000"/>
                    </a:schemeClr>
                  </a:solidFill>
                </a:rPr>
                <a:t>爱弄</a:t>
              </a:r>
              <a:r>
                <a:rPr lang="en-US" altLang="zh-CN" sz="1000" dirty="0" smtClean="0">
                  <a:solidFill>
                    <a:schemeClr val="accent3">
                      <a:lumMod val="20000"/>
                      <a:lumOff val="80000"/>
                    </a:schemeClr>
                  </a:solidFill>
                </a:rPr>
                <a:t>PPT</a:t>
              </a:r>
              <a:r>
                <a:rPr lang="zh-CN" altLang="en-US" sz="1000" dirty="0" smtClean="0">
                  <a:solidFill>
                    <a:schemeClr val="accent3">
                      <a:lumMod val="20000"/>
                      <a:lumOff val="80000"/>
                    </a:schemeClr>
                  </a:solidFill>
                </a:rPr>
                <a:t>的老范</a:t>
              </a:r>
              <a:endParaRPr lang="zh-CN" altLang="en-US" sz="1000" dirty="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535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6" grpId="0" build="p"/>
      <p:bldP spid="8" grpId="0" animBg="1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259632" y="1510492"/>
            <a:ext cx="6624736" cy="1607326"/>
            <a:chOff x="1259632" y="1510492"/>
            <a:chExt cx="6624736" cy="1607326"/>
          </a:xfrm>
        </p:grpSpPr>
        <p:grpSp>
          <p:nvGrpSpPr>
            <p:cNvPr id="2" name="组合 1"/>
            <p:cNvGrpSpPr/>
            <p:nvPr/>
          </p:nvGrpSpPr>
          <p:grpSpPr>
            <a:xfrm>
              <a:off x="1259632" y="1510492"/>
              <a:ext cx="6624736" cy="1607326"/>
              <a:chOff x="377529" y="2057368"/>
              <a:chExt cx="3465591" cy="1083527"/>
            </a:xfrm>
          </p:grpSpPr>
          <p:sp>
            <p:nvSpPr>
              <p:cNvPr id="3" name="任意多边形 2"/>
              <p:cNvSpPr/>
              <p:nvPr/>
            </p:nvSpPr>
            <p:spPr>
              <a:xfrm>
                <a:off x="578735" y="2066703"/>
                <a:ext cx="3264385" cy="1074192"/>
              </a:xfrm>
              <a:custGeom>
                <a:avLst/>
                <a:gdLst>
                  <a:gd name="connsiteX0" fmla="*/ 0 w 3148314"/>
                  <a:gd name="connsiteY0" fmla="*/ 949124 h 949124"/>
                  <a:gd name="connsiteX1" fmla="*/ 3102015 w 3148314"/>
                  <a:gd name="connsiteY1" fmla="*/ 949124 h 949124"/>
                  <a:gd name="connsiteX2" fmla="*/ 3148314 w 3148314"/>
                  <a:gd name="connsiteY2" fmla="*/ 0 h 949124"/>
                  <a:gd name="connsiteX3" fmla="*/ 509286 w 3148314"/>
                  <a:gd name="connsiteY3" fmla="*/ 185195 h 949124"/>
                  <a:gd name="connsiteX4" fmla="*/ 0 w 3148314"/>
                  <a:gd name="connsiteY4" fmla="*/ 949124 h 949124"/>
                  <a:gd name="connsiteX0" fmla="*/ 0 w 3176025"/>
                  <a:gd name="connsiteY0" fmla="*/ 949124 h 949124"/>
                  <a:gd name="connsiteX1" fmla="*/ 3102015 w 3176025"/>
                  <a:gd name="connsiteY1" fmla="*/ 949124 h 949124"/>
                  <a:gd name="connsiteX2" fmla="*/ 3176025 w 3176025"/>
                  <a:gd name="connsiteY2" fmla="*/ 0 h 949124"/>
                  <a:gd name="connsiteX3" fmla="*/ 509286 w 3176025"/>
                  <a:gd name="connsiteY3" fmla="*/ 185195 h 949124"/>
                  <a:gd name="connsiteX4" fmla="*/ 0 w 3176025"/>
                  <a:gd name="connsiteY4" fmla="*/ 949124 h 949124"/>
                  <a:gd name="connsiteX0" fmla="*/ 0 w 3176025"/>
                  <a:gd name="connsiteY0" fmla="*/ 949124 h 965854"/>
                  <a:gd name="connsiteX1" fmla="*/ 2979692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65854"/>
                  <a:gd name="connsiteX1" fmla="*/ 3010274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57490"/>
                  <a:gd name="connsiteX1" fmla="*/ 3046087 w 3176025"/>
                  <a:gd name="connsiteY1" fmla="*/ 957490 h 957490"/>
                  <a:gd name="connsiteX2" fmla="*/ 3176025 w 3176025"/>
                  <a:gd name="connsiteY2" fmla="*/ 0 h 957490"/>
                  <a:gd name="connsiteX3" fmla="*/ 509286 w 3176025"/>
                  <a:gd name="connsiteY3" fmla="*/ 185195 h 957490"/>
                  <a:gd name="connsiteX4" fmla="*/ 0 w 3176025"/>
                  <a:gd name="connsiteY4" fmla="*/ 949124 h 957490"/>
                  <a:gd name="connsiteX0" fmla="*/ 0 w 3154537"/>
                  <a:gd name="connsiteY0" fmla="*/ 924029 h 932395"/>
                  <a:gd name="connsiteX1" fmla="*/ 3046087 w 3154537"/>
                  <a:gd name="connsiteY1" fmla="*/ 932395 h 932395"/>
                  <a:gd name="connsiteX2" fmla="*/ 3154537 w 3154537"/>
                  <a:gd name="connsiteY2" fmla="*/ 0 h 932395"/>
                  <a:gd name="connsiteX3" fmla="*/ 509286 w 3154537"/>
                  <a:gd name="connsiteY3" fmla="*/ 160100 h 932395"/>
                  <a:gd name="connsiteX4" fmla="*/ 0 w 3154537"/>
                  <a:gd name="connsiteY4" fmla="*/ 924029 h 932395"/>
                  <a:gd name="connsiteX0" fmla="*/ 0 w 3154537"/>
                  <a:gd name="connsiteY0" fmla="*/ 924029 h 957490"/>
                  <a:gd name="connsiteX1" fmla="*/ 3096225 w 3154537"/>
                  <a:gd name="connsiteY1" fmla="*/ 957490 h 957490"/>
                  <a:gd name="connsiteX2" fmla="*/ 3154537 w 3154537"/>
                  <a:gd name="connsiteY2" fmla="*/ 0 h 957490"/>
                  <a:gd name="connsiteX3" fmla="*/ 509286 w 3154537"/>
                  <a:gd name="connsiteY3" fmla="*/ 160100 h 957490"/>
                  <a:gd name="connsiteX4" fmla="*/ 0 w 3154537"/>
                  <a:gd name="connsiteY4" fmla="*/ 924029 h 957490"/>
                  <a:gd name="connsiteX0" fmla="*/ 0 w 3154537"/>
                  <a:gd name="connsiteY0" fmla="*/ 924029 h 965855"/>
                  <a:gd name="connsiteX1" fmla="*/ 3117713 w 3154537"/>
                  <a:gd name="connsiteY1" fmla="*/ 965855 h 965855"/>
                  <a:gd name="connsiteX2" fmla="*/ 3154537 w 3154537"/>
                  <a:gd name="connsiteY2" fmla="*/ 0 h 965855"/>
                  <a:gd name="connsiteX3" fmla="*/ 509286 w 3154537"/>
                  <a:gd name="connsiteY3" fmla="*/ 160100 h 965855"/>
                  <a:gd name="connsiteX4" fmla="*/ 0 w 3154537"/>
                  <a:gd name="connsiteY4" fmla="*/ 924029 h 965855"/>
                  <a:gd name="connsiteX0" fmla="*/ 0 w 3176025"/>
                  <a:gd name="connsiteY0" fmla="*/ 932393 h 974219"/>
                  <a:gd name="connsiteX1" fmla="*/ 3117713 w 3176025"/>
                  <a:gd name="connsiteY1" fmla="*/ 974219 h 974219"/>
                  <a:gd name="connsiteX2" fmla="*/ 3176025 w 3176025"/>
                  <a:gd name="connsiteY2" fmla="*/ 0 h 974219"/>
                  <a:gd name="connsiteX3" fmla="*/ 509286 w 3176025"/>
                  <a:gd name="connsiteY3" fmla="*/ 168464 h 974219"/>
                  <a:gd name="connsiteX4" fmla="*/ 0 w 3176025"/>
                  <a:gd name="connsiteY4" fmla="*/ 932393 h 974219"/>
                  <a:gd name="connsiteX0" fmla="*/ 0 w 3176025"/>
                  <a:gd name="connsiteY0" fmla="*/ 932393 h 999314"/>
                  <a:gd name="connsiteX1" fmla="*/ 3117713 w 3176025"/>
                  <a:gd name="connsiteY1" fmla="*/ 999314 h 999314"/>
                  <a:gd name="connsiteX2" fmla="*/ 3176025 w 3176025"/>
                  <a:gd name="connsiteY2" fmla="*/ 0 h 999314"/>
                  <a:gd name="connsiteX3" fmla="*/ 509286 w 3176025"/>
                  <a:gd name="connsiteY3" fmla="*/ 168464 h 999314"/>
                  <a:gd name="connsiteX4" fmla="*/ 0 w 3176025"/>
                  <a:gd name="connsiteY4" fmla="*/ 932393 h 99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6025" h="999314">
                    <a:moveTo>
                      <a:pt x="0" y="932393"/>
                    </a:moveTo>
                    <a:lnTo>
                      <a:pt x="3117713" y="999314"/>
                    </a:lnTo>
                    <a:lnTo>
                      <a:pt x="3176025" y="0"/>
                    </a:lnTo>
                    <a:lnTo>
                      <a:pt x="509286" y="168464"/>
                    </a:lnTo>
                    <a:lnTo>
                      <a:pt x="0" y="932393"/>
                    </a:lnTo>
                    <a:close/>
                  </a:path>
                </a:pathLst>
              </a:custGeom>
              <a:solidFill>
                <a:schemeClr val="tx1">
                  <a:alpha val="70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任意多边形 3"/>
              <p:cNvSpPr/>
              <p:nvPr/>
            </p:nvSpPr>
            <p:spPr>
              <a:xfrm>
                <a:off x="377529" y="2057368"/>
                <a:ext cx="3413068" cy="993217"/>
              </a:xfrm>
              <a:custGeom>
                <a:avLst/>
                <a:gdLst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7651"/>
                  <a:gd name="connsiteX1" fmla="*/ 0 w 2858947"/>
                  <a:gd name="connsiteY1" fmla="*/ 856526 h 857651"/>
                  <a:gd name="connsiteX2" fmla="*/ 2754775 w 2858947"/>
                  <a:gd name="connsiteY2" fmla="*/ 706056 h 857651"/>
                  <a:gd name="connsiteX3" fmla="*/ 2858947 w 2858947"/>
                  <a:gd name="connsiteY3" fmla="*/ 0 h 857651"/>
                  <a:gd name="connsiteX4" fmla="*/ 0 w 2858947"/>
                  <a:gd name="connsiteY4" fmla="*/ 115747 h 857651"/>
                  <a:gd name="connsiteX0" fmla="*/ 44125 w 2903072"/>
                  <a:gd name="connsiteY0" fmla="*/ 115747 h 866877"/>
                  <a:gd name="connsiteX1" fmla="*/ 0 w 2903072"/>
                  <a:gd name="connsiteY1" fmla="*/ 865983 h 866877"/>
                  <a:gd name="connsiteX2" fmla="*/ 2798900 w 2903072"/>
                  <a:gd name="connsiteY2" fmla="*/ 706056 h 866877"/>
                  <a:gd name="connsiteX3" fmla="*/ 2903072 w 2903072"/>
                  <a:gd name="connsiteY3" fmla="*/ 0 h 866877"/>
                  <a:gd name="connsiteX4" fmla="*/ 44125 w 2903072"/>
                  <a:gd name="connsiteY4" fmla="*/ 115747 h 866877"/>
                  <a:gd name="connsiteX0" fmla="*/ 44125 w 2903072"/>
                  <a:gd name="connsiteY0" fmla="*/ 115747 h 867788"/>
                  <a:gd name="connsiteX1" fmla="*/ 0 w 2903072"/>
                  <a:gd name="connsiteY1" fmla="*/ 865983 h 867788"/>
                  <a:gd name="connsiteX2" fmla="*/ 2798900 w 2903072"/>
                  <a:gd name="connsiteY2" fmla="*/ 706056 h 867788"/>
                  <a:gd name="connsiteX3" fmla="*/ 2903072 w 2903072"/>
                  <a:gd name="connsiteY3" fmla="*/ 0 h 867788"/>
                  <a:gd name="connsiteX4" fmla="*/ 44125 w 2903072"/>
                  <a:gd name="connsiteY4" fmla="*/ 115747 h 867788"/>
                  <a:gd name="connsiteX0" fmla="*/ 44125 w 2903072"/>
                  <a:gd name="connsiteY0" fmla="*/ 115747 h 872614"/>
                  <a:gd name="connsiteX1" fmla="*/ 0 w 2903072"/>
                  <a:gd name="connsiteY1" fmla="*/ 865983 h 872614"/>
                  <a:gd name="connsiteX2" fmla="*/ 2782445 w 2903072"/>
                  <a:gd name="connsiteY2" fmla="*/ 741145 h 872614"/>
                  <a:gd name="connsiteX3" fmla="*/ 2903072 w 2903072"/>
                  <a:gd name="connsiteY3" fmla="*/ 0 h 872614"/>
                  <a:gd name="connsiteX4" fmla="*/ 44125 w 2903072"/>
                  <a:gd name="connsiteY4" fmla="*/ 115747 h 872614"/>
                  <a:gd name="connsiteX0" fmla="*/ 44125 w 2903072"/>
                  <a:gd name="connsiteY0" fmla="*/ 115747 h 867922"/>
                  <a:gd name="connsiteX1" fmla="*/ 0 w 2903072"/>
                  <a:gd name="connsiteY1" fmla="*/ 865983 h 867922"/>
                  <a:gd name="connsiteX2" fmla="*/ 2782445 w 2903072"/>
                  <a:gd name="connsiteY2" fmla="*/ 741145 h 867922"/>
                  <a:gd name="connsiteX3" fmla="*/ 2903072 w 2903072"/>
                  <a:gd name="connsiteY3" fmla="*/ 0 h 867922"/>
                  <a:gd name="connsiteX4" fmla="*/ 44125 w 2903072"/>
                  <a:gd name="connsiteY4" fmla="*/ 115747 h 867922"/>
                  <a:gd name="connsiteX0" fmla="*/ 44125 w 2960663"/>
                  <a:gd name="connsiteY0" fmla="*/ 106975 h 859150"/>
                  <a:gd name="connsiteX1" fmla="*/ 0 w 2960663"/>
                  <a:gd name="connsiteY1" fmla="*/ 857211 h 859150"/>
                  <a:gd name="connsiteX2" fmla="*/ 2782445 w 2960663"/>
                  <a:gd name="connsiteY2" fmla="*/ 732373 h 859150"/>
                  <a:gd name="connsiteX3" fmla="*/ 2960663 w 2960663"/>
                  <a:gd name="connsiteY3" fmla="*/ 0 h 859150"/>
                  <a:gd name="connsiteX4" fmla="*/ 44125 w 2960663"/>
                  <a:gd name="connsiteY4" fmla="*/ 106975 h 859150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11216 w 2927754"/>
                  <a:gd name="connsiteY0" fmla="*/ 106975 h 863841"/>
                  <a:gd name="connsiteX1" fmla="*/ 0 w 2927754"/>
                  <a:gd name="connsiteY1" fmla="*/ 857211 h 863841"/>
                  <a:gd name="connsiteX2" fmla="*/ 2749536 w 2927754"/>
                  <a:gd name="connsiteY2" fmla="*/ 732373 h 863841"/>
                  <a:gd name="connsiteX3" fmla="*/ 2927754 w 2927754"/>
                  <a:gd name="connsiteY3" fmla="*/ 0 h 863841"/>
                  <a:gd name="connsiteX4" fmla="*/ 11216 w 2927754"/>
                  <a:gd name="connsiteY4" fmla="*/ 106975 h 863841"/>
                  <a:gd name="connsiteX0" fmla="*/ 35898 w 2952436"/>
                  <a:gd name="connsiteY0" fmla="*/ 106975 h 863841"/>
                  <a:gd name="connsiteX1" fmla="*/ 0 w 2952436"/>
                  <a:gd name="connsiteY1" fmla="*/ 857211 h 863841"/>
                  <a:gd name="connsiteX2" fmla="*/ 2774218 w 2952436"/>
                  <a:gd name="connsiteY2" fmla="*/ 732373 h 863841"/>
                  <a:gd name="connsiteX3" fmla="*/ 2952436 w 2952436"/>
                  <a:gd name="connsiteY3" fmla="*/ 0 h 863841"/>
                  <a:gd name="connsiteX4" fmla="*/ 35898 w 2952436"/>
                  <a:gd name="connsiteY4" fmla="*/ 106975 h 863841"/>
                  <a:gd name="connsiteX0" fmla="*/ 35898 w 2952436"/>
                  <a:gd name="connsiteY0" fmla="*/ 106975 h 869783"/>
                  <a:gd name="connsiteX1" fmla="*/ 0 w 2952436"/>
                  <a:gd name="connsiteY1" fmla="*/ 857211 h 869783"/>
                  <a:gd name="connsiteX2" fmla="*/ 2833494 w 2952436"/>
                  <a:gd name="connsiteY2" fmla="*/ 752361 h 869783"/>
                  <a:gd name="connsiteX3" fmla="*/ 2952436 w 2952436"/>
                  <a:gd name="connsiteY3" fmla="*/ 0 h 869783"/>
                  <a:gd name="connsiteX4" fmla="*/ 35898 w 2952436"/>
                  <a:gd name="connsiteY4" fmla="*/ 106975 h 86978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7230"/>
                  <a:gd name="connsiteX1" fmla="*/ 0 w 2952436"/>
                  <a:gd name="connsiteY1" fmla="*/ 857211 h 867230"/>
                  <a:gd name="connsiteX2" fmla="*/ 2833494 w 2952436"/>
                  <a:gd name="connsiteY2" fmla="*/ 752361 h 867230"/>
                  <a:gd name="connsiteX3" fmla="*/ 2952436 w 2952436"/>
                  <a:gd name="connsiteY3" fmla="*/ 0 h 867230"/>
                  <a:gd name="connsiteX4" fmla="*/ 35898 w 2952436"/>
                  <a:gd name="connsiteY4" fmla="*/ 106975 h 867230"/>
                  <a:gd name="connsiteX0" fmla="*/ 14317 w 2930855"/>
                  <a:gd name="connsiteY0" fmla="*/ 106975 h 867230"/>
                  <a:gd name="connsiteX1" fmla="*/ 0 w 2930855"/>
                  <a:gd name="connsiteY1" fmla="*/ 857211 h 867230"/>
                  <a:gd name="connsiteX2" fmla="*/ 2811913 w 2930855"/>
                  <a:gd name="connsiteY2" fmla="*/ 752361 h 867230"/>
                  <a:gd name="connsiteX3" fmla="*/ 2930855 w 2930855"/>
                  <a:gd name="connsiteY3" fmla="*/ 0 h 867230"/>
                  <a:gd name="connsiteX4" fmla="*/ 14317 w 2930855"/>
                  <a:gd name="connsiteY4" fmla="*/ 106975 h 8672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14317 w 2930855"/>
                  <a:gd name="connsiteY0" fmla="*/ 106975 h 863930"/>
                  <a:gd name="connsiteX1" fmla="*/ 0 w 2930855"/>
                  <a:gd name="connsiteY1" fmla="*/ 857211 h 863930"/>
                  <a:gd name="connsiteX2" fmla="*/ 2811913 w 2930855"/>
                  <a:gd name="connsiteY2" fmla="*/ 752361 h 863930"/>
                  <a:gd name="connsiteX3" fmla="*/ 2930855 w 2930855"/>
                  <a:gd name="connsiteY3" fmla="*/ 0 h 863930"/>
                  <a:gd name="connsiteX4" fmla="*/ 14317 w 2930855"/>
                  <a:gd name="connsiteY4" fmla="*/ 106975 h 8639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0 w 2916538"/>
                  <a:gd name="connsiteY0" fmla="*/ 106975 h 868738"/>
                  <a:gd name="connsiteX1" fmla="*/ 6111 w 2916538"/>
                  <a:gd name="connsiteY1" fmla="*/ 857211 h 868738"/>
                  <a:gd name="connsiteX2" fmla="*/ 2797596 w 2916538"/>
                  <a:gd name="connsiteY2" fmla="*/ 752361 h 868738"/>
                  <a:gd name="connsiteX3" fmla="*/ 2916538 w 2916538"/>
                  <a:gd name="connsiteY3" fmla="*/ 0 h 868738"/>
                  <a:gd name="connsiteX4" fmla="*/ 0 w 2916538"/>
                  <a:gd name="connsiteY4" fmla="*/ 106975 h 868738"/>
                  <a:gd name="connsiteX0" fmla="*/ 0 w 2916538"/>
                  <a:gd name="connsiteY0" fmla="*/ 106975 h 858395"/>
                  <a:gd name="connsiteX1" fmla="*/ 6111 w 2916538"/>
                  <a:gd name="connsiteY1" fmla="*/ 857211 h 858395"/>
                  <a:gd name="connsiteX2" fmla="*/ 2797596 w 2916538"/>
                  <a:gd name="connsiteY2" fmla="*/ 752361 h 858395"/>
                  <a:gd name="connsiteX3" fmla="*/ 2916538 w 2916538"/>
                  <a:gd name="connsiteY3" fmla="*/ 0 h 858395"/>
                  <a:gd name="connsiteX4" fmla="*/ 0 w 2916538"/>
                  <a:gd name="connsiteY4" fmla="*/ 106975 h 858395"/>
                  <a:gd name="connsiteX0" fmla="*/ 0 w 2916538"/>
                  <a:gd name="connsiteY0" fmla="*/ 106975 h 857211"/>
                  <a:gd name="connsiteX1" fmla="*/ 6111 w 2916538"/>
                  <a:gd name="connsiteY1" fmla="*/ 857211 h 857211"/>
                  <a:gd name="connsiteX2" fmla="*/ 2811215 w 2916538"/>
                  <a:gd name="connsiteY2" fmla="*/ 728794 h 857211"/>
                  <a:gd name="connsiteX3" fmla="*/ 2916538 w 2916538"/>
                  <a:gd name="connsiteY3" fmla="*/ 0 h 857211"/>
                  <a:gd name="connsiteX4" fmla="*/ 0 w 2916538"/>
                  <a:gd name="connsiteY4" fmla="*/ 106975 h 857211"/>
                  <a:gd name="connsiteX0" fmla="*/ 0 w 2916538"/>
                  <a:gd name="connsiteY0" fmla="*/ 83407 h 833643"/>
                  <a:gd name="connsiteX1" fmla="*/ 6111 w 2916538"/>
                  <a:gd name="connsiteY1" fmla="*/ 833643 h 833643"/>
                  <a:gd name="connsiteX2" fmla="*/ 2811215 w 2916538"/>
                  <a:gd name="connsiteY2" fmla="*/ 705226 h 833643"/>
                  <a:gd name="connsiteX3" fmla="*/ 2916538 w 2916538"/>
                  <a:gd name="connsiteY3" fmla="*/ 0 h 833643"/>
                  <a:gd name="connsiteX4" fmla="*/ 0 w 2916538"/>
                  <a:gd name="connsiteY4" fmla="*/ 83407 h 833643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57395"/>
                  <a:gd name="connsiteY0" fmla="*/ 91263 h 842683"/>
                  <a:gd name="connsiteX1" fmla="*/ 6111 w 2957395"/>
                  <a:gd name="connsiteY1" fmla="*/ 841499 h 842683"/>
                  <a:gd name="connsiteX2" fmla="*/ 2770359 w 2957395"/>
                  <a:gd name="connsiteY2" fmla="*/ 736649 h 842683"/>
                  <a:gd name="connsiteX3" fmla="*/ 2957395 w 2957395"/>
                  <a:gd name="connsiteY3" fmla="*/ 0 h 842683"/>
                  <a:gd name="connsiteX4" fmla="*/ 0 w 2957395"/>
                  <a:gd name="connsiteY4" fmla="*/ 91263 h 842683"/>
                  <a:gd name="connsiteX0" fmla="*/ 0 w 2957395"/>
                  <a:gd name="connsiteY0" fmla="*/ 91263 h 850318"/>
                  <a:gd name="connsiteX1" fmla="*/ 6111 w 2957395"/>
                  <a:gd name="connsiteY1" fmla="*/ 841499 h 850318"/>
                  <a:gd name="connsiteX2" fmla="*/ 2770359 w 2957395"/>
                  <a:gd name="connsiteY2" fmla="*/ 736649 h 850318"/>
                  <a:gd name="connsiteX3" fmla="*/ 2957395 w 2957395"/>
                  <a:gd name="connsiteY3" fmla="*/ 0 h 850318"/>
                  <a:gd name="connsiteX4" fmla="*/ 0 w 2957395"/>
                  <a:gd name="connsiteY4" fmla="*/ 91263 h 850318"/>
                  <a:gd name="connsiteX0" fmla="*/ 0 w 2957395"/>
                  <a:gd name="connsiteY0" fmla="*/ 91263 h 860676"/>
                  <a:gd name="connsiteX1" fmla="*/ 6111 w 2957395"/>
                  <a:gd name="connsiteY1" fmla="*/ 841499 h 860676"/>
                  <a:gd name="connsiteX2" fmla="*/ 2808637 w 2957395"/>
                  <a:gd name="connsiteY2" fmla="*/ 760216 h 860676"/>
                  <a:gd name="connsiteX3" fmla="*/ 2957395 w 2957395"/>
                  <a:gd name="connsiteY3" fmla="*/ 0 h 860676"/>
                  <a:gd name="connsiteX4" fmla="*/ 0 w 2957395"/>
                  <a:gd name="connsiteY4" fmla="*/ 91263 h 860676"/>
                  <a:gd name="connsiteX0" fmla="*/ 0 w 2957395"/>
                  <a:gd name="connsiteY0" fmla="*/ 91263 h 852233"/>
                  <a:gd name="connsiteX1" fmla="*/ 6111 w 2957395"/>
                  <a:gd name="connsiteY1" fmla="*/ 841499 h 852233"/>
                  <a:gd name="connsiteX2" fmla="*/ 2808637 w 2957395"/>
                  <a:gd name="connsiteY2" fmla="*/ 760216 h 852233"/>
                  <a:gd name="connsiteX3" fmla="*/ 2957395 w 2957395"/>
                  <a:gd name="connsiteY3" fmla="*/ 0 h 852233"/>
                  <a:gd name="connsiteX4" fmla="*/ 0 w 2957395"/>
                  <a:gd name="connsiteY4" fmla="*/ 91263 h 852233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7663" h="867727">
                    <a:moveTo>
                      <a:pt x="268" y="91263"/>
                    </a:moveTo>
                    <a:cubicBezTo>
                      <a:pt x="179" y="349197"/>
                      <a:pt x="89" y="607132"/>
                      <a:pt x="0" y="865066"/>
                    </a:cubicBezTo>
                    <a:cubicBezTo>
                      <a:pt x="1103154" y="863363"/>
                      <a:pt x="2259890" y="897870"/>
                      <a:pt x="2808905" y="760216"/>
                    </a:cubicBezTo>
                    <a:lnTo>
                      <a:pt x="2957663" y="0"/>
                    </a:lnTo>
                    <a:cubicBezTo>
                      <a:pt x="2286942" y="129293"/>
                      <a:pt x="1058661" y="92110"/>
                      <a:pt x="268" y="91263"/>
                    </a:cubicBezTo>
                    <a:close/>
                  </a:path>
                </a:pathLst>
              </a:custGeom>
              <a:gradFill flip="none" rotWithShape="1">
                <a:gsLst>
                  <a:gs pos="64000">
                    <a:schemeClr val="accent3">
                      <a:lumMod val="20000"/>
                      <a:lumOff val="80000"/>
                    </a:schemeClr>
                  </a:gs>
                  <a:gs pos="90000">
                    <a:schemeClr val="accent3">
                      <a:lumMod val="60000"/>
                      <a:lumOff val="40000"/>
                    </a:schemeClr>
                  </a:gs>
                </a:gsLst>
                <a:lin ang="1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1979497" y="2078967"/>
              <a:ext cx="469231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6">
                      <a:lumMod val="75000"/>
                    </a:schemeClr>
                  </a:solidFill>
                </a:rPr>
                <a:t>干旱的气候特征 </a:t>
              </a:r>
              <a:r>
                <a:rPr lang="en-US" altLang="zh-CN" sz="2800" dirty="0" smtClean="0">
                  <a:solidFill>
                    <a:schemeClr val="accent6">
                      <a:lumMod val="75000"/>
                    </a:schemeClr>
                  </a:solidFill>
                </a:rPr>
                <a:t>+ </a:t>
              </a:r>
              <a:r>
                <a:rPr lang="zh-CN" altLang="en-US" sz="2800" dirty="0" smtClean="0">
                  <a:solidFill>
                    <a:schemeClr val="accent6">
                      <a:lumMod val="75000"/>
                    </a:schemeClr>
                  </a:solidFill>
                </a:rPr>
                <a:t>气候异常</a:t>
              </a:r>
              <a:endParaRPr lang="zh-CN" altLang="en-US" sz="28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24269" y="1662560"/>
            <a:ext cx="1346779" cy="921508"/>
            <a:chOff x="3174528" y="4575390"/>
            <a:chExt cx="1346779" cy="921508"/>
          </a:xfrm>
        </p:grpSpPr>
        <p:sp>
          <p:nvSpPr>
            <p:cNvPr id="7" name="斜纹 6"/>
            <p:cNvSpPr/>
            <p:nvPr/>
          </p:nvSpPr>
          <p:spPr>
            <a:xfrm>
              <a:off x="3508968" y="4575390"/>
              <a:ext cx="921508" cy="921508"/>
            </a:xfrm>
            <a:prstGeom prst="diagStrip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 rot="19008394">
              <a:off x="3174528" y="4735627"/>
              <a:ext cx="13467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</a:rPr>
                <a:t>自然原因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59632" y="3549866"/>
            <a:ext cx="6624736" cy="1607326"/>
            <a:chOff x="377529" y="2057368"/>
            <a:chExt cx="3465591" cy="1083527"/>
          </a:xfrm>
        </p:grpSpPr>
        <p:sp>
          <p:nvSpPr>
            <p:cNvPr id="10" name="任意多边形 9"/>
            <p:cNvSpPr/>
            <p:nvPr/>
          </p:nvSpPr>
          <p:spPr>
            <a:xfrm>
              <a:off x="578735" y="2066703"/>
              <a:ext cx="3264385" cy="1074192"/>
            </a:xfrm>
            <a:custGeom>
              <a:avLst/>
              <a:gdLst>
                <a:gd name="connsiteX0" fmla="*/ 0 w 3148314"/>
                <a:gd name="connsiteY0" fmla="*/ 949124 h 949124"/>
                <a:gd name="connsiteX1" fmla="*/ 3102015 w 3148314"/>
                <a:gd name="connsiteY1" fmla="*/ 949124 h 949124"/>
                <a:gd name="connsiteX2" fmla="*/ 3148314 w 3148314"/>
                <a:gd name="connsiteY2" fmla="*/ 0 h 949124"/>
                <a:gd name="connsiteX3" fmla="*/ 509286 w 3148314"/>
                <a:gd name="connsiteY3" fmla="*/ 185195 h 949124"/>
                <a:gd name="connsiteX4" fmla="*/ 0 w 3148314"/>
                <a:gd name="connsiteY4" fmla="*/ 949124 h 949124"/>
                <a:gd name="connsiteX0" fmla="*/ 0 w 3176025"/>
                <a:gd name="connsiteY0" fmla="*/ 949124 h 949124"/>
                <a:gd name="connsiteX1" fmla="*/ 3102015 w 3176025"/>
                <a:gd name="connsiteY1" fmla="*/ 949124 h 949124"/>
                <a:gd name="connsiteX2" fmla="*/ 3176025 w 3176025"/>
                <a:gd name="connsiteY2" fmla="*/ 0 h 949124"/>
                <a:gd name="connsiteX3" fmla="*/ 509286 w 3176025"/>
                <a:gd name="connsiteY3" fmla="*/ 185195 h 949124"/>
                <a:gd name="connsiteX4" fmla="*/ 0 w 3176025"/>
                <a:gd name="connsiteY4" fmla="*/ 949124 h 949124"/>
                <a:gd name="connsiteX0" fmla="*/ 0 w 3176025"/>
                <a:gd name="connsiteY0" fmla="*/ 949124 h 965854"/>
                <a:gd name="connsiteX1" fmla="*/ 2979692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65854"/>
                <a:gd name="connsiteX1" fmla="*/ 3010274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57490"/>
                <a:gd name="connsiteX1" fmla="*/ 3046087 w 3176025"/>
                <a:gd name="connsiteY1" fmla="*/ 957490 h 957490"/>
                <a:gd name="connsiteX2" fmla="*/ 3176025 w 3176025"/>
                <a:gd name="connsiteY2" fmla="*/ 0 h 957490"/>
                <a:gd name="connsiteX3" fmla="*/ 509286 w 3176025"/>
                <a:gd name="connsiteY3" fmla="*/ 185195 h 957490"/>
                <a:gd name="connsiteX4" fmla="*/ 0 w 3176025"/>
                <a:gd name="connsiteY4" fmla="*/ 949124 h 957490"/>
                <a:gd name="connsiteX0" fmla="*/ 0 w 3154537"/>
                <a:gd name="connsiteY0" fmla="*/ 924029 h 932395"/>
                <a:gd name="connsiteX1" fmla="*/ 3046087 w 3154537"/>
                <a:gd name="connsiteY1" fmla="*/ 932395 h 932395"/>
                <a:gd name="connsiteX2" fmla="*/ 3154537 w 3154537"/>
                <a:gd name="connsiteY2" fmla="*/ 0 h 932395"/>
                <a:gd name="connsiteX3" fmla="*/ 509286 w 3154537"/>
                <a:gd name="connsiteY3" fmla="*/ 160100 h 932395"/>
                <a:gd name="connsiteX4" fmla="*/ 0 w 3154537"/>
                <a:gd name="connsiteY4" fmla="*/ 924029 h 932395"/>
                <a:gd name="connsiteX0" fmla="*/ 0 w 3154537"/>
                <a:gd name="connsiteY0" fmla="*/ 924029 h 957490"/>
                <a:gd name="connsiteX1" fmla="*/ 3096225 w 3154537"/>
                <a:gd name="connsiteY1" fmla="*/ 957490 h 957490"/>
                <a:gd name="connsiteX2" fmla="*/ 3154537 w 3154537"/>
                <a:gd name="connsiteY2" fmla="*/ 0 h 957490"/>
                <a:gd name="connsiteX3" fmla="*/ 509286 w 3154537"/>
                <a:gd name="connsiteY3" fmla="*/ 160100 h 957490"/>
                <a:gd name="connsiteX4" fmla="*/ 0 w 3154537"/>
                <a:gd name="connsiteY4" fmla="*/ 924029 h 957490"/>
                <a:gd name="connsiteX0" fmla="*/ 0 w 3154537"/>
                <a:gd name="connsiteY0" fmla="*/ 924029 h 965855"/>
                <a:gd name="connsiteX1" fmla="*/ 3117713 w 3154537"/>
                <a:gd name="connsiteY1" fmla="*/ 965855 h 965855"/>
                <a:gd name="connsiteX2" fmla="*/ 3154537 w 3154537"/>
                <a:gd name="connsiteY2" fmla="*/ 0 h 965855"/>
                <a:gd name="connsiteX3" fmla="*/ 509286 w 3154537"/>
                <a:gd name="connsiteY3" fmla="*/ 160100 h 965855"/>
                <a:gd name="connsiteX4" fmla="*/ 0 w 3154537"/>
                <a:gd name="connsiteY4" fmla="*/ 924029 h 965855"/>
                <a:gd name="connsiteX0" fmla="*/ 0 w 3176025"/>
                <a:gd name="connsiteY0" fmla="*/ 932393 h 974219"/>
                <a:gd name="connsiteX1" fmla="*/ 3117713 w 3176025"/>
                <a:gd name="connsiteY1" fmla="*/ 974219 h 974219"/>
                <a:gd name="connsiteX2" fmla="*/ 3176025 w 3176025"/>
                <a:gd name="connsiteY2" fmla="*/ 0 h 974219"/>
                <a:gd name="connsiteX3" fmla="*/ 509286 w 3176025"/>
                <a:gd name="connsiteY3" fmla="*/ 168464 h 974219"/>
                <a:gd name="connsiteX4" fmla="*/ 0 w 3176025"/>
                <a:gd name="connsiteY4" fmla="*/ 932393 h 974219"/>
                <a:gd name="connsiteX0" fmla="*/ 0 w 3176025"/>
                <a:gd name="connsiteY0" fmla="*/ 932393 h 999314"/>
                <a:gd name="connsiteX1" fmla="*/ 3117713 w 3176025"/>
                <a:gd name="connsiteY1" fmla="*/ 999314 h 999314"/>
                <a:gd name="connsiteX2" fmla="*/ 3176025 w 3176025"/>
                <a:gd name="connsiteY2" fmla="*/ 0 h 999314"/>
                <a:gd name="connsiteX3" fmla="*/ 509286 w 3176025"/>
                <a:gd name="connsiteY3" fmla="*/ 168464 h 999314"/>
                <a:gd name="connsiteX4" fmla="*/ 0 w 3176025"/>
                <a:gd name="connsiteY4" fmla="*/ 932393 h 999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6025" h="999314">
                  <a:moveTo>
                    <a:pt x="0" y="932393"/>
                  </a:moveTo>
                  <a:lnTo>
                    <a:pt x="3117713" y="999314"/>
                  </a:lnTo>
                  <a:lnTo>
                    <a:pt x="3176025" y="0"/>
                  </a:lnTo>
                  <a:lnTo>
                    <a:pt x="509286" y="168464"/>
                  </a:lnTo>
                  <a:lnTo>
                    <a:pt x="0" y="932393"/>
                  </a:lnTo>
                  <a:close/>
                </a:path>
              </a:pathLst>
            </a:custGeom>
            <a:solidFill>
              <a:schemeClr val="tx1">
                <a:alpha val="7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77529" y="2057368"/>
              <a:ext cx="3413068" cy="993217"/>
            </a:xfrm>
            <a:custGeom>
              <a:avLst/>
              <a:gdLst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7651"/>
                <a:gd name="connsiteX1" fmla="*/ 0 w 2858947"/>
                <a:gd name="connsiteY1" fmla="*/ 856526 h 857651"/>
                <a:gd name="connsiteX2" fmla="*/ 2754775 w 2858947"/>
                <a:gd name="connsiteY2" fmla="*/ 706056 h 857651"/>
                <a:gd name="connsiteX3" fmla="*/ 2858947 w 2858947"/>
                <a:gd name="connsiteY3" fmla="*/ 0 h 857651"/>
                <a:gd name="connsiteX4" fmla="*/ 0 w 2858947"/>
                <a:gd name="connsiteY4" fmla="*/ 115747 h 857651"/>
                <a:gd name="connsiteX0" fmla="*/ 44125 w 2903072"/>
                <a:gd name="connsiteY0" fmla="*/ 115747 h 866877"/>
                <a:gd name="connsiteX1" fmla="*/ 0 w 2903072"/>
                <a:gd name="connsiteY1" fmla="*/ 865983 h 866877"/>
                <a:gd name="connsiteX2" fmla="*/ 2798900 w 2903072"/>
                <a:gd name="connsiteY2" fmla="*/ 706056 h 866877"/>
                <a:gd name="connsiteX3" fmla="*/ 2903072 w 2903072"/>
                <a:gd name="connsiteY3" fmla="*/ 0 h 866877"/>
                <a:gd name="connsiteX4" fmla="*/ 44125 w 2903072"/>
                <a:gd name="connsiteY4" fmla="*/ 115747 h 866877"/>
                <a:gd name="connsiteX0" fmla="*/ 44125 w 2903072"/>
                <a:gd name="connsiteY0" fmla="*/ 115747 h 867788"/>
                <a:gd name="connsiteX1" fmla="*/ 0 w 2903072"/>
                <a:gd name="connsiteY1" fmla="*/ 865983 h 867788"/>
                <a:gd name="connsiteX2" fmla="*/ 2798900 w 2903072"/>
                <a:gd name="connsiteY2" fmla="*/ 706056 h 867788"/>
                <a:gd name="connsiteX3" fmla="*/ 2903072 w 2903072"/>
                <a:gd name="connsiteY3" fmla="*/ 0 h 867788"/>
                <a:gd name="connsiteX4" fmla="*/ 44125 w 2903072"/>
                <a:gd name="connsiteY4" fmla="*/ 115747 h 867788"/>
                <a:gd name="connsiteX0" fmla="*/ 44125 w 2903072"/>
                <a:gd name="connsiteY0" fmla="*/ 115747 h 872614"/>
                <a:gd name="connsiteX1" fmla="*/ 0 w 2903072"/>
                <a:gd name="connsiteY1" fmla="*/ 865983 h 872614"/>
                <a:gd name="connsiteX2" fmla="*/ 2782445 w 2903072"/>
                <a:gd name="connsiteY2" fmla="*/ 741145 h 872614"/>
                <a:gd name="connsiteX3" fmla="*/ 2903072 w 2903072"/>
                <a:gd name="connsiteY3" fmla="*/ 0 h 872614"/>
                <a:gd name="connsiteX4" fmla="*/ 44125 w 2903072"/>
                <a:gd name="connsiteY4" fmla="*/ 115747 h 872614"/>
                <a:gd name="connsiteX0" fmla="*/ 44125 w 2903072"/>
                <a:gd name="connsiteY0" fmla="*/ 115747 h 867922"/>
                <a:gd name="connsiteX1" fmla="*/ 0 w 2903072"/>
                <a:gd name="connsiteY1" fmla="*/ 865983 h 867922"/>
                <a:gd name="connsiteX2" fmla="*/ 2782445 w 2903072"/>
                <a:gd name="connsiteY2" fmla="*/ 741145 h 867922"/>
                <a:gd name="connsiteX3" fmla="*/ 2903072 w 2903072"/>
                <a:gd name="connsiteY3" fmla="*/ 0 h 867922"/>
                <a:gd name="connsiteX4" fmla="*/ 44125 w 2903072"/>
                <a:gd name="connsiteY4" fmla="*/ 115747 h 867922"/>
                <a:gd name="connsiteX0" fmla="*/ 44125 w 2960663"/>
                <a:gd name="connsiteY0" fmla="*/ 106975 h 859150"/>
                <a:gd name="connsiteX1" fmla="*/ 0 w 2960663"/>
                <a:gd name="connsiteY1" fmla="*/ 857211 h 859150"/>
                <a:gd name="connsiteX2" fmla="*/ 2782445 w 2960663"/>
                <a:gd name="connsiteY2" fmla="*/ 732373 h 859150"/>
                <a:gd name="connsiteX3" fmla="*/ 2960663 w 2960663"/>
                <a:gd name="connsiteY3" fmla="*/ 0 h 859150"/>
                <a:gd name="connsiteX4" fmla="*/ 44125 w 2960663"/>
                <a:gd name="connsiteY4" fmla="*/ 106975 h 859150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11216 w 2927754"/>
                <a:gd name="connsiteY0" fmla="*/ 106975 h 863841"/>
                <a:gd name="connsiteX1" fmla="*/ 0 w 2927754"/>
                <a:gd name="connsiteY1" fmla="*/ 857211 h 863841"/>
                <a:gd name="connsiteX2" fmla="*/ 2749536 w 2927754"/>
                <a:gd name="connsiteY2" fmla="*/ 732373 h 863841"/>
                <a:gd name="connsiteX3" fmla="*/ 2927754 w 2927754"/>
                <a:gd name="connsiteY3" fmla="*/ 0 h 863841"/>
                <a:gd name="connsiteX4" fmla="*/ 11216 w 2927754"/>
                <a:gd name="connsiteY4" fmla="*/ 106975 h 863841"/>
                <a:gd name="connsiteX0" fmla="*/ 35898 w 2952436"/>
                <a:gd name="connsiteY0" fmla="*/ 106975 h 863841"/>
                <a:gd name="connsiteX1" fmla="*/ 0 w 2952436"/>
                <a:gd name="connsiteY1" fmla="*/ 857211 h 863841"/>
                <a:gd name="connsiteX2" fmla="*/ 2774218 w 2952436"/>
                <a:gd name="connsiteY2" fmla="*/ 732373 h 863841"/>
                <a:gd name="connsiteX3" fmla="*/ 2952436 w 2952436"/>
                <a:gd name="connsiteY3" fmla="*/ 0 h 863841"/>
                <a:gd name="connsiteX4" fmla="*/ 35898 w 2952436"/>
                <a:gd name="connsiteY4" fmla="*/ 106975 h 863841"/>
                <a:gd name="connsiteX0" fmla="*/ 35898 w 2952436"/>
                <a:gd name="connsiteY0" fmla="*/ 106975 h 869783"/>
                <a:gd name="connsiteX1" fmla="*/ 0 w 2952436"/>
                <a:gd name="connsiteY1" fmla="*/ 857211 h 869783"/>
                <a:gd name="connsiteX2" fmla="*/ 2833494 w 2952436"/>
                <a:gd name="connsiteY2" fmla="*/ 752361 h 869783"/>
                <a:gd name="connsiteX3" fmla="*/ 2952436 w 2952436"/>
                <a:gd name="connsiteY3" fmla="*/ 0 h 869783"/>
                <a:gd name="connsiteX4" fmla="*/ 35898 w 2952436"/>
                <a:gd name="connsiteY4" fmla="*/ 106975 h 86978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7230"/>
                <a:gd name="connsiteX1" fmla="*/ 0 w 2952436"/>
                <a:gd name="connsiteY1" fmla="*/ 857211 h 867230"/>
                <a:gd name="connsiteX2" fmla="*/ 2833494 w 2952436"/>
                <a:gd name="connsiteY2" fmla="*/ 752361 h 867230"/>
                <a:gd name="connsiteX3" fmla="*/ 2952436 w 2952436"/>
                <a:gd name="connsiteY3" fmla="*/ 0 h 867230"/>
                <a:gd name="connsiteX4" fmla="*/ 35898 w 2952436"/>
                <a:gd name="connsiteY4" fmla="*/ 106975 h 867230"/>
                <a:gd name="connsiteX0" fmla="*/ 14317 w 2930855"/>
                <a:gd name="connsiteY0" fmla="*/ 106975 h 867230"/>
                <a:gd name="connsiteX1" fmla="*/ 0 w 2930855"/>
                <a:gd name="connsiteY1" fmla="*/ 857211 h 867230"/>
                <a:gd name="connsiteX2" fmla="*/ 2811913 w 2930855"/>
                <a:gd name="connsiteY2" fmla="*/ 752361 h 867230"/>
                <a:gd name="connsiteX3" fmla="*/ 2930855 w 2930855"/>
                <a:gd name="connsiteY3" fmla="*/ 0 h 867230"/>
                <a:gd name="connsiteX4" fmla="*/ 14317 w 2930855"/>
                <a:gd name="connsiteY4" fmla="*/ 106975 h 8672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14317 w 2930855"/>
                <a:gd name="connsiteY0" fmla="*/ 106975 h 863930"/>
                <a:gd name="connsiteX1" fmla="*/ 0 w 2930855"/>
                <a:gd name="connsiteY1" fmla="*/ 857211 h 863930"/>
                <a:gd name="connsiteX2" fmla="*/ 2811913 w 2930855"/>
                <a:gd name="connsiteY2" fmla="*/ 752361 h 863930"/>
                <a:gd name="connsiteX3" fmla="*/ 2930855 w 2930855"/>
                <a:gd name="connsiteY3" fmla="*/ 0 h 863930"/>
                <a:gd name="connsiteX4" fmla="*/ 14317 w 2930855"/>
                <a:gd name="connsiteY4" fmla="*/ 106975 h 8639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0 w 2916538"/>
                <a:gd name="connsiteY0" fmla="*/ 106975 h 868738"/>
                <a:gd name="connsiteX1" fmla="*/ 6111 w 2916538"/>
                <a:gd name="connsiteY1" fmla="*/ 857211 h 868738"/>
                <a:gd name="connsiteX2" fmla="*/ 2797596 w 2916538"/>
                <a:gd name="connsiteY2" fmla="*/ 752361 h 868738"/>
                <a:gd name="connsiteX3" fmla="*/ 2916538 w 2916538"/>
                <a:gd name="connsiteY3" fmla="*/ 0 h 868738"/>
                <a:gd name="connsiteX4" fmla="*/ 0 w 2916538"/>
                <a:gd name="connsiteY4" fmla="*/ 106975 h 868738"/>
                <a:gd name="connsiteX0" fmla="*/ 0 w 2916538"/>
                <a:gd name="connsiteY0" fmla="*/ 106975 h 858395"/>
                <a:gd name="connsiteX1" fmla="*/ 6111 w 2916538"/>
                <a:gd name="connsiteY1" fmla="*/ 857211 h 858395"/>
                <a:gd name="connsiteX2" fmla="*/ 2797596 w 2916538"/>
                <a:gd name="connsiteY2" fmla="*/ 752361 h 858395"/>
                <a:gd name="connsiteX3" fmla="*/ 2916538 w 2916538"/>
                <a:gd name="connsiteY3" fmla="*/ 0 h 858395"/>
                <a:gd name="connsiteX4" fmla="*/ 0 w 2916538"/>
                <a:gd name="connsiteY4" fmla="*/ 106975 h 858395"/>
                <a:gd name="connsiteX0" fmla="*/ 0 w 2916538"/>
                <a:gd name="connsiteY0" fmla="*/ 106975 h 857211"/>
                <a:gd name="connsiteX1" fmla="*/ 6111 w 2916538"/>
                <a:gd name="connsiteY1" fmla="*/ 857211 h 857211"/>
                <a:gd name="connsiteX2" fmla="*/ 2811215 w 2916538"/>
                <a:gd name="connsiteY2" fmla="*/ 728794 h 857211"/>
                <a:gd name="connsiteX3" fmla="*/ 2916538 w 2916538"/>
                <a:gd name="connsiteY3" fmla="*/ 0 h 857211"/>
                <a:gd name="connsiteX4" fmla="*/ 0 w 2916538"/>
                <a:gd name="connsiteY4" fmla="*/ 106975 h 857211"/>
                <a:gd name="connsiteX0" fmla="*/ 0 w 2916538"/>
                <a:gd name="connsiteY0" fmla="*/ 83407 h 833643"/>
                <a:gd name="connsiteX1" fmla="*/ 6111 w 2916538"/>
                <a:gd name="connsiteY1" fmla="*/ 833643 h 833643"/>
                <a:gd name="connsiteX2" fmla="*/ 2811215 w 2916538"/>
                <a:gd name="connsiteY2" fmla="*/ 705226 h 833643"/>
                <a:gd name="connsiteX3" fmla="*/ 2916538 w 2916538"/>
                <a:gd name="connsiteY3" fmla="*/ 0 h 833643"/>
                <a:gd name="connsiteX4" fmla="*/ 0 w 2916538"/>
                <a:gd name="connsiteY4" fmla="*/ 83407 h 833643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57395"/>
                <a:gd name="connsiteY0" fmla="*/ 91263 h 842683"/>
                <a:gd name="connsiteX1" fmla="*/ 6111 w 2957395"/>
                <a:gd name="connsiteY1" fmla="*/ 841499 h 842683"/>
                <a:gd name="connsiteX2" fmla="*/ 2770359 w 2957395"/>
                <a:gd name="connsiteY2" fmla="*/ 736649 h 842683"/>
                <a:gd name="connsiteX3" fmla="*/ 2957395 w 2957395"/>
                <a:gd name="connsiteY3" fmla="*/ 0 h 842683"/>
                <a:gd name="connsiteX4" fmla="*/ 0 w 2957395"/>
                <a:gd name="connsiteY4" fmla="*/ 91263 h 842683"/>
                <a:gd name="connsiteX0" fmla="*/ 0 w 2957395"/>
                <a:gd name="connsiteY0" fmla="*/ 91263 h 850318"/>
                <a:gd name="connsiteX1" fmla="*/ 6111 w 2957395"/>
                <a:gd name="connsiteY1" fmla="*/ 841499 h 850318"/>
                <a:gd name="connsiteX2" fmla="*/ 2770359 w 2957395"/>
                <a:gd name="connsiteY2" fmla="*/ 736649 h 850318"/>
                <a:gd name="connsiteX3" fmla="*/ 2957395 w 2957395"/>
                <a:gd name="connsiteY3" fmla="*/ 0 h 850318"/>
                <a:gd name="connsiteX4" fmla="*/ 0 w 2957395"/>
                <a:gd name="connsiteY4" fmla="*/ 91263 h 850318"/>
                <a:gd name="connsiteX0" fmla="*/ 0 w 2957395"/>
                <a:gd name="connsiteY0" fmla="*/ 91263 h 860676"/>
                <a:gd name="connsiteX1" fmla="*/ 6111 w 2957395"/>
                <a:gd name="connsiteY1" fmla="*/ 841499 h 860676"/>
                <a:gd name="connsiteX2" fmla="*/ 2808637 w 2957395"/>
                <a:gd name="connsiteY2" fmla="*/ 760216 h 860676"/>
                <a:gd name="connsiteX3" fmla="*/ 2957395 w 2957395"/>
                <a:gd name="connsiteY3" fmla="*/ 0 h 860676"/>
                <a:gd name="connsiteX4" fmla="*/ 0 w 2957395"/>
                <a:gd name="connsiteY4" fmla="*/ 91263 h 860676"/>
                <a:gd name="connsiteX0" fmla="*/ 0 w 2957395"/>
                <a:gd name="connsiteY0" fmla="*/ 91263 h 852233"/>
                <a:gd name="connsiteX1" fmla="*/ 6111 w 2957395"/>
                <a:gd name="connsiteY1" fmla="*/ 841499 h 852233"/>
                <a:gd name="connsiteX2" fmla="*/ 2808637 w 2957395"/>
                <a:gd name="connsiteY2" fmla="*/ 760216 h 852233"/>
                <a:gd name="connsiteX3" fmla="*/ 2957395 w 2957395"/>
                <a:gd name="connsiteY3" fmla="*/ 0 h 852233"/>
                <a:gd name="connsiteX4" fmla="*/ 0 w 2957395"/>
                <a:gd name="connsiteY4" fmla="*/ 91263 h 852233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7663" h="867727">
                  <a:moveTo>
                    <a:pt x="268" y="91263"/>
                  </a:moveTo>
                  <a:cubicBezTo>
                    <a:pt x="179" y="349197"/>
                    <a:pt x="89" y="607132"/>
                    <a:pt x="0" y="865066"/>
                  </a:cubicBezTo>
                  <a:cubicBezTo>
                    <a:pt x="1103154" y="863363"/>
                    <a:pt x="2259890" y="897870"/>
                    <a:pt x="2808905" y="760216"/>
                  </a:cubicBezTo>
                  <a:lnTo>
                    <a:pt x="2957663" y="0"/>
                  </a:lnTo>
                  <a:cubicBezTo>
                    <a:pt x="2286942" y="129293"/>
                    <a:pt x="1058661" y="92110"/>
                    <a:pt x="268" y="91263"/>
                  </a:cubicBezTo>
                  <a:close/>
                </a:path>
              </a:pathLst>
            </a:custGeom>
            <a:gradFill flip="none" rotWithShape="1">
              <a:gsLst>
                <a:gs pos="6400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22742" y="3721616"/>
            <a:ext cx="1346779" cy="921508"/>
            <a:chOff x="3174528" y="4575390"/>
            <a:chExt cx="1346779" cy="921508"/>
          </a:xfrm>
        </p:grpSpPr>
        <p:sp>
          <p:nvSpPr>
            <p:cNvPr id="13" name="斜纹 12"/>
            <p:cNvSpPr/>
            <p:nvPr/>
          </p:nvSpPr>
          <p:spPr>
            <a:xfrm>
              <a:off x="3508968" y="4575390"/>
              <a:ext cx="921508" cy="921508"/>
            </a:xfrm>
            <a:prstGeom prst="diagStrip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19008394">
              <a:off x="3174528" y="4747202"/>
              <a:ext cx="13467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</a:rPr>
                <a:t>人为原因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851920" y="3777465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chemeClr val="accent6">
                    <a:lumMod val="75000"/>
                  </a:schemeClr>
                </a:solidFill>
              </a:rPr>
              <a:t>？</a:t>
            </a:r>
            <a:endParaRPr lang="zh-CN" altLang="en-US" sz="72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8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便笺纸效果"/>
          <p:cNvGrpSpPr/>
          <p:nvPr/>
        </p:nvGrpSpPr>
        <p:grpSpPr>
          <a:xfrm>
            <a:off x="107504" y="576064"/>
            <a:ext cx="8658994" cy="6165304"/>
            <a:chOff x="107504" y="576064"/>
            <a:chExt cx="8658994" cy="6165304"/>
          </a:xfrm>
        </p:grpSpPr>
        <p:grpSp>
          <p:nvGrpSpPr>
            <p:cNvPr id="2" name="组合 1"/>
            <p:cNvGrpSpPr/>
            <p:nvPr/>
          </p:nvGrpSpPr>
          <p:grpSpPr>
            <a:xfrm>
              <a:off x="536994" y="576064"/>
              <a:ext cx="8229504" cy="6165304"/>
              <a:chOff x="377529" y="2134097"/>
              <a:chExt cx="3505031" cy="1011920"/>
            </a:xfrm>
          </p:grpSpPr>
          <p:sp>
            <p:nvSpPr>
              <p:cNvPr id="3" name="任意多边形 2"/>
              <p:cNvSpPr/>
              <p:nvPr/>
            </p:nvSpPr>
            <p:spPr>
              <a:xfrm>
                <a:off x="628035" y="2134097"/>
                <a:ext cx="3254525" cy="1011920"/>
              </a:xfrm>
              <a:custGeom>
                <a:avLst/>
                <a:gdLst>
                  <a:gd name="connsiteX0" fmla="*/ 0 w 3148314"/>
                  <a:gd name="connsiteY0" fmla="*/ 949124 h 949124"/>
                  <a:gd name="connsiteX1" fmla="*/ 3102015 w 3148314"/>
                  <a:gd name="connsiteY1" fmla="*/ 949124 h 949124"/>
                  <a:gd name="connsiteX2" fmla="*/ 3148314 w 3148314"/>
                  <a:gd name="connsiteY2" fmla="*/ 0 h 949124"/>
                  <a:gd name="connsiteX3" fmla="*/ 509286 w 3148314"/>
                  <a:gd name="connsiteY3" fmla="*/ 185195 h 949124"/>
                  <a:gd name="connsiteX4" fmla="*/ 0 w 3148314"/>
                  <a:gd name="connsiteY4" fmla="*/ 949124 h 949124"/>
                  <a:gd name="connsiteX0" fmla="*/ 0 w 3176025"/>
                  <a:gd name="connsiteY0" fmla="*/ 949124 h 949124"/>
                  <a:gd name="connsiteX1" fmla="*/ 3102015 w 3176025"/>
                  <a:gd name="connsiteY1" fmla="*/ 949124 h 949124"/>
                  <a:gd name="connsiteX2" fmla="*/ 3176025 w 3176025"/>
                  <a:gd name="connsiteY2" fmla="*/ 0 h 949124"/>
                  <a:gd name="connsiteX3" fmla="*/ 509286 w 3176025"/>
                  <a:gd name="connsiteY3" fmla="*/ 185195 h 949124"/>
                  <a:gd name="connsiteX4" fmla="*/ 0 w 3176025"/>
                  <a:gd name="connsiteY4" fmla="*/ 949124 h 949124"/>
                  <a:gd name="connsiteX0" fmla="*/ 0 w 3176025"/>
                  <a:gd name="connsiteY0" fmla="*/ 949124 h 965854"/>
                  <a:gd name="connsiteX1" fmla="*/ 2979692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65854"/>
                  <a:gd name="connsiteX1" fmla="*/ 3010274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57490"/>
                  <a:gd name="connsiteX1" fmla="*/ 3046087 w 3176025"/>
                  <a:gd name="connsiteY1" fmla="*/ 957490 h 957490"/>
                  <a:gd name="connsiteX2" fmla="*/ 3176025 w 3176025"/>
                  <a:gd name="connsiteY2" fmla="*/ 0 h 957490"/>
                  <a:gd name="connsiteX3" fmla="*/ 509286 w 3176025"/>
                  <a:gd name="connsiteY3" fmla="*/ 185195 h 957490"/>
                  <a:gd name="connsiteX4" fmla="*/ 0 w 3176025"/>
                  <a:gd name="connsiteY4" fmla="*/ 949124 h 957490"/>
                  <a:gd name="connsiteX0" fmla="*/ 0 w 3154537"/>
                  <a:gd name="connsiteY0" fmla="*/ 924029 h 932395"/>
                  <a:gd name="connsiteX1" fmla="*/ 3046087 w 3154537"/>
                  <a:gd name="connsiteY1" fmla="*/ 932395 h 932395"/>
                  <a:gd name="connsiteX2" fmla="*/ 3154537 w 3154537"/>
                  <a:gd name="connsiteY2" fmla="*/ 0 h 932395"/>
                  <a:gd name="connsiteX3" fmla="*/ 509286 w 3154537"/>
                  <a:gd name="connsiteY3" fmla="*/ 160100 h 932395"/>
                  <a:gd name="connsiteX4" fmla="*/ 0 w 3154537"/>
                  <a:gd name="connsiteY4" fmla="*/ 924029 h 932395"/>
                  <a:gd name="connsiteX0" fmla="*/ 0 w 3154537"/>
                  <a:gd name="connsiteY0" fmla="*/ 924029 h 957490"/>
                  <a:gd name="connsiteX1" fmla="*/ 3096225 w 3154537"/>
                  <a:gd name="connsiteY1" fmla="*/ 957490 h 957490"/>
                  <a:gd name="connsiteX2" fmla="*/ 3154537 w 3154537"/>
                  <a:gd name="connsiteY2" fmla="*/ 0 h 957490"/>
                  <a:gd name="connsiteX3" fmla="*/ 509286 w 3154537"/>
                  <a:gd name="connsiteY3" fmla="*/ 160100 h 957490"/>
                  <a:gd name="connsiteX4" fmla="*/ 0 w 3154537"/>
                  <a:gd name="connsiteY4" fmla="*/ 924029 h 957490"/>
                  <a:gd name="connsiteX0" fmla="*/ 0 w 3154537"/>
                  <a:gd name="connsiteY0" fmla="*/ 924029 h 965855"/>
                  <a:gd name="connsiteX1" fmla="*/ 3117713 w 3154537"/>
                  <a:gd name="connsiteY1" fmla="*/ 965855 h 965855"/>
                  <a:gd name="connsiteX2" fmla="*/ 3154537 w 3154537"/>
                  <a:gd name="connsiteY2" fmla="*/ 0 h 965855"/>
                  <a:gd name="connsiteX3" fmla="*/ 509286 w 3154537"/>
                  <a:gd name="connsiteY3" fmla="*/ 160100 h 965855"/>
                  <a:gd name="connsiteX4" fmla="*/ 0 w 3154537"/>
                  <a:gd name="connsiteY4" fmla="*/ 924029 h 965855"/>
                  <a:gd name="connsiteX0" fmla="*/ 0 w 3176025"/>
                  <a:gd name="connsiteY0" fmla="*/ 932393 h 974219"/>
                  <a:gd name="connsiteX1" fmla="*/ 3117713 w 3176025"/>
                  <a:gd name="connsiteY1" fmla="*/ 974219 h 974219"/>
                  <a:gd name="connsiteX2" fmla="*/ 3176025 w 3176025"/>
                  <a:gd name="connsiteY2" fmla="*/ 0 h 974219"/>
                  <a:gd name="connsiteX3" fmla="*/ 509286 w 3176025"/>
                  <a:gd name="connsiteY3" fmla="*/ 168464 h 974219"/>
                  <a:gd name="connsiteX4" fmla="*/ 0 w 3176025"/>
                  <a:gd name="connsiteY4" fmla="*/ 932393 h 974219"/>
                  <a:gd name="connsiteX0" fmla="*/ 0 w 3176025"/>
                  <a:gd name="connsiteY0" fmla="*/ 932393 h 999314"/>
                  <a:gd name="connsiteX1" fmla="*/ 3117713 w 3176025"/>
                  <a:gd name="connsiteY1" fmla="*/ 999314 h 999314"/>
                  <a:gd name="connsiteX2" fmla="*/ 3176025 w 3176025"/>
                  <a:gd name="connsiteY2" fmla="*/ 0 h 999314"/>
                  <a:gd name="connsiteX3" fmla="*/ 509286 w 3176025"/>
                  <a:gd name="connsiteY3" fmla="*/ 168464 h 999314"/>
                  <a:gd name="connsiteX4" fmla="*/ 0 w 3176025"/>
                  <a:gd name="connsiteY4" fmla="*/ 932393 h 999314"/>
                  <a:gd name="connsiteX0" fmla="*/ 0 w 3166432"/>
                  <a:gd name="connsiteY0" fmla="*/ 874462 h 941383"/>
                  <a:gd name="connsiteX1" fmla="*/ 3117713 w 3166432"/>
                  <a:gd name="connsiteY1" fmla="*/ 941383 h 941383"/>
                  <a:gd name="connsiteX2" fmla="*/ 3166432 w 3166432"/>
                  <a:gd name="connsiteY2" fmla="*/ 0 h 941383"/>
                  <a:gd name="connsiteX3" fmla="*/ 509286 w 3166432"/>
                  <a:gd name="connsiteY3" fmla="*/ 110533 h 941383"/>
                  <a:gd name="connsiteX4" fmla="*/ 0 w 3166432"/>
                  <a:gd name="connsiteY4" fmla="*/ 874462 h 941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6432" h="941383">
                    <a:moveTo>
                      <a:pt x="0" y="874462"/>
                    </a:moveTo>
                    <a:lnTo>
                      <a:pt x="3117713" y="941383"/>
                    </a:lnTo>
                    <a:lnTo>
                      <a:pt x="3166432" y="0"/>
                    </a:lnTo>
                    <a:lnTo>
                      <a:pt x="509286" y="110533"/>
                    </a:lnTo>
                    <a:lnTo>
                      <a:pt x="0" y="874462"/>
                    </a:lnTo>
                    <a:close/>
                  </a:path>
                </a:pathLst>
              </a:custGeom>
              <a:solidFill>
                <a:schemeClr val="tx1">
                  <a:alpha val="70000"/>
                </a:schemeClr>
              </a:soli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任意多边形 3"/>
              <p:cNvSpPr/>
              <p:nvPr/>
            </p:nvSpPr>
            <p:spPr>
              <a:xfrm>
                <a:off x="377529" y="2160121"/>
                <a:ext cx="3423191" cy="891186"/>
              </a:xfrm>
              <a:custGeom>
                <a:avLst/>
                <a:gdLst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7651"/>
                  <a:gd name="connsiteX1" fmla="*/ 0 w 2858947"/>
                  <a:gd name="connsiteY1" fmla="*/ 856526 h 857651"/>
                  <a:gd name="connsiteX2" fmla="*/ 2754775 w 2858947"/>
                  <a:gd name="connsiteY2" fmla="*/ 706056 h 857651"/>
                  <a:gd name="connsiteX3" fmla="*/ 2858947 w 2858947"/>
                  <a:gd name="connsiteY3" fmla="*/ 0 h 857651"/>
                  <a:gd name="connsiteX4" fmla="*/ 0 w 2858947"/>
                  <a:gd name="connsiteY4" fmla="*/ 115747 h 857651"/>
                  <a:gd name="connsiteX0" fmla="*/ 44125 w 2903072"/>
                  <a:gd name="connsiteY0" fmla="*/ 115747 h 866877"/>
                  <a:gd name="connsiteX1" fmla="*/ 0 w 2903072"/>
                  <a:gd name="connsiteY1" fmla="*/ 865983 h 866877"/>
                  <a:gd name="connsiteX2" fmla="*/ 2798900 w 2903072"/>
                  <a:gd name="connsiteY2" fmla="*/ 706056 h 866877"/>
                  <a:gd name="connsiteX3" fmla="*/ 2903072 w 2903072"/>
                  <a:gd name="connsiteY3" fmla="*/ 0 h 866877"/>
                  <a:gd name="connsiteX4" fmla="*/ 44125 w 2903072"/>
                  <a:gd name="connsiteY4" fmla="*/ 115747 h 866877"/>
                  <a:gd name="connsiteX0" fmla="*/ 44125 w 2903072"/>
                  <a:gd name="connsiteY0" fmla="*/ 115747 h 867788"/>
                  <a:gd name="connsiteX1" fmla="*/ 0 w 2903072"/>
                  <a:gd name="connsiteY1" fmla="*/ 865983 h 867788"/>
                  <a:gd name="connsiteX2" fmla="*/ 2798900 w 2903072"/>
                  <a:gd name="connsiteY2" fmla="*/ 706056 h 867788"/>
                  <a:gd name="connsiteX3" fmla="*/ 2903072 w 2903072"/>
                  <a:gd name="connsiteY3" fmla="*/ 0 h 867788"/>
                  <a:gd name="connsiteX4" fmla="*/ 44125 w 2903072"/>
                  <a:gd name="connsiteY4" fmla="*/ 115747 h 867788"/>
                  <a:gd name="connsiteX0" fmla="*/ 44125 w 2903072"/>
                  <a:gd name="connsiteY0" fmla="*/ 115747 h 872614"/>
                  <a:gd name="connsiteX1" fmla="*/ 0 w 2903072"/>
                  <a:gd name="connsiteY1" fmla="*/ 865983 h 872614"/>
                  <a:gd name="connsiteX2" fmla="*/ 2782445 w 2903072"/>
                  <a:gd name="connsiteY2" fmla="*/ 741145 h 872614"/>
                  <a:gd name="connsiteX3" fmla="*/ 2903072 w 2903072"/>
                  <a:gd name="connsiteY3" fmla="*/ 0 h 872614"/>
                  <a:gd name="connsiteX4" fmla="*/ 44125 w 2903072"/>
                  <a:gd name="connsiteY4" fmla="*/ 115747 h 872614"/>
                  <a:gd name="connsiteX0" fmla="*/ 44125 w 2903072"/>
                  <a:gd name="connsiteY0" fmla="*/ 115747 h 867922"/>
                  <a:gd name="connsiteX1" fmla="*/ 0 w 2903072"/>
                  <a:gd name="connsiteY1" fmla="*/ 865983 h 867922"/>
                  <a:gd name="connsiteX2" fmla="*/ 2782445 w 2903072"/>
                  <a:gd name="connsiteY2" fmla="*/ 741145 h 867922"/>
                  <a:gd name="connsiteX3" fmla="*/ 2903072 w 2903072"/>
                  <a:gd name="connsiteY3" fmla="*/ 0 h 867922"/>
                  <a:gd name="connsiteX4" fmla="*/ 44125 w 2903072"/>
                  <a:gd name="connsiteY4" fmla="*/ 115747 h 867922"/>
                  <a:gd name="connsiteX0" fmla="*/ 44125 w 2960663"/>
                  <a:gd name="connsiteY0" fmla="*/ 106975 h 859150"/>
                  <a:gd name="connsiteX1" fmla="*/ 0 w 2960663"/>
                  <a:gd name="connsiteY1" fmla="*/ 857211 h 859150"/>
                  <a:gd name="connsiteX2" fmla="*/ 2782445 w 2960663"/>
                  <a:gd name="connsiteY2" fmla="*/ 732373 h 859150"/>
                  <a:gd name="connsiteX3" fmla="*/ 2960663 w 2960663"/>
                  <a:gd name="connsiteY3" fmla="*/ 0 h 859150"/>
                  <a:gd name="connsiteX4" fmla="*/ 44125 w 2960663"/>
                  <a:gd name="connsiteY4" fmla="*/ 106975 h 859150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11216 w 2927754"/>
                  <a:gd name="connsiteY0" fmla="*/ 106975 h 863841"/>
                  <a:gd name="connsiteX1" fmla="*/ 0 w 2927754"/>
                  <a:gd name="connsiteY1" fmla="*/ 857211 h 863841"/>
                  <a:gd name="connsiteX2" fmla="*/ 2749536 w 2927754"/>
                  <a:gd name="connsiteY2" fmla="*/ 732373 h 863841"/>
                  <a:gd name="connsiteX3" fmla="*/ 2927754 w 2927754"/>
                  <a:gd name="connsiteY3" fmla="*/ 0 h 863841"/>
                  <a:gd name="connsiteX4" fmla="*/ 11216 w 2927754"/>
                  <a:gd name="connsiteY4" fmla="*/ 106975 h 863841"/>
                  <a:gd name="connsiteX0" fmla="*/ 35898 w 2952436"/>
                  <a:gd name="connsiteY0" fmla="*/ 106975 h 863841"/>
                  <a:gd name="connsiteX1" fmla="*/ 0 w 2952436"/>
                  <a:gd name="connsiteY1" fmla="*/ 857211 h 863841"/>
                  <a:gd name="connsiteX2" fmla="*/ 2774218 w 2952436"/>
                  <a:gd name="connsiteY2" fmla="*/ 732373 h 863841"/>
                  <a:gd name="connsiteX3" fmla="*/ 2952436 w 2952436"/>
                  <a:gd name="connsiteY3" fmla="*/ 0 h 863841"/>
                  <a:gd name="connsiteX4" fmla="*/ 35898 w 2952436"/>
                  <a:gd name="connsiteY4" fmla="*/ 106975 h 863841"/>
                  <a:gd name="connsiteX0" fmla="*/ 35898 w 2952436"/>
                  <a:gd name="connsiteY0" fmla="*/ 106975 h 869783"/>
                  <a:gd name="connsiteX1" fmla="*/ 0 w 2952436"/>
                  <a:gd name="connsiteY1" fmla="*/ 857211 h 869783"/>
                  <a:gd name="connsiteX2" fmla="*/ 2833494 w 2952436"/>
                  <a:gd name="connsiteY2" fmla="*/ 752361 h 869783"/>
                  <a:gd name="connsiteX3" fmla="*/ 2952436 w 2952436"/>
                  <a:gd name="connsiteY3" fmla="*/ 0 h 869783"/>
                  <a:gd name="connsiteX4" fmla="*/ 35898 w 2952436"/>
                  <a:gd name="connsiteY4" fmla="*/ 106975 h 86978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7230"/>
                  <a:gd name="connsiteX1" fmla="*/ 0 w 2952436"/>
                  <a:gd name="connsiteY1" fmla="*/ 857211 h 867230"/>
                  <a:gd name="connsiteX2" fmla="*/ 2833494 w 2952436"/>
                  <a:gd name="connsiteY2" fmla="*/ 752361 h 867230"/>
                  <a:gd name="connsiteX3" fmla="*/ 2952436 w 2952436"/>
                  <a:gd name="connsiteY3" fmla="*/ 0 h 867230"/>
                  <a:gd name="connsiteX4" fmla="*/ 35898 w 2952436"/>
                  <a:gd name="connsiteY4" fmla="*/ 106975 h 867230"/>
                  <a:gd name="connsiteX0" fmla="*/ 14317 w 2930855"/>
                  <a:gd name="connsiteY0" fmla="*/ 106975 h 867230"/>
                  <a:gd name="connsiteX1" fmla="*/ 0 w 2930855"/>
                  <a:gd name="connsiteY1" fmla="*/ 857211 h 867230"/>
                  <a:gd name="connsiteX2" fmla="*/ 2811913 w 2930855"/>
                  <a:gd name="connsiteY2" fmla="*/ 752361 h 867230"/>
                  <a:gd name="connsiteX3" fmla="*/ 2930855 w 2930855"/>
                  <a:gd name="connsiteY3" fmla="*/ 0 h 867230"/>
                  <a:gd name="connsiteX4" fmla="*/ 14317 w 2930855"/>
                  <a:gd name="connsiteY4" fmla="*/ 106975 h 8672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14317 w 2930855"/>
                  <a:gd name="connsiteY0" fmla="*/ 106975 h 863930"/>
                  <a:gd name="connsiteX1" fmla="*/ 0 w 2930855"/>
                  <a:gd name="connsiteY1" fmla="*/ 857211 h 863930"/>
                  <a:gd name="connsiteX2" fmla="*/ 2811913 w 2930855"/>
                  <a:gd name="connsiteY2" fmla="*/ 752361 h 863930"/>
                  <a:gd name="connsiteX3" fmla="*/ 2930855 w 2930855"/>
                  <a:gd name="connsiteY3" fmla="*/ 0 h 863930"/>
                  <a:gd name="connsiteX4" fmla="*/ 14317 w 2930855"/>
                  <a:gd name="connsiteY4" fmla="*/ 106975 h 8639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0 w 2916538"/>
                  <a:gd name="connsiteY0" fmla="*/ 106975 h 868738"/>
                  <a:gd name="connsiteX1" fmla="*/ 6111 w 2916538"/>
                  <a:gd name="connsiteY1" fmla="*/ 857211 h 868738"/>
                  <a:gd name="connsiteX2" fmla="*/ 2797596 w 2916538"/>
                  <a:gd name="connsiteY2" fmla="*/ 752361 h 868738"/>
                  <a:gd name="connsiteX3" fmla="*/ 2916538 w 2916538"/>
                  <a:gd name="connsiteY3" fmla="*/ 0 h 868738"/>
                  <a:gd name="connsiteX4" fmla="*/ 0 w 2916538"/>
                  <a:gd name="connsiteY4" fmla="*/ 106975 h 868738"/>
                  <a:gd name="connsiteX0" fmla="*/ 0 w 2916538"/>
                  <a:gd name="connsiteY0" fmla="*/ 106975 h 858395"/>
                  <a:gd name="connsiteX1" fmla="*/ 6111 w 2916538"/>
                  <a:gd name="connsiteY1" fmla="*/ 857211 h 858395"/>
                  <a:gd name="connsiteX2" fmla="*/ 2797596 w 2916538"/>
                  <a:gd name="connsiteY2" fmla="*/ 752361 h 858395"/>
                  <a:gd name="connsiteX3" fmla="*/ 2916538 w 2916538"/>
                  <a:gd name="connsiteY3" fmla="*/ 0 h 858395"/>
                  <a:gd name="connsiteX4" fmla="*/ 0 w 2916538"/>
                  <a:gd name="connsiteY4" fmla="*/ 106975 h 858395"/>
                  <a:gd name="connsiteX0" fmla="*/ 0 w 2916538"/>
                  <a:gd name="connsiteY0" fmla="*/ 106975 h 857211"/>
                  <a:gd name="connsiteX1" fmla="*/ 6111 w 2916538"/>
                  <a:gd name="connsiteY1" fmla="*/ 857211 h 857211"/>
                  <a:gd name="connsiteX2" fmla="*/ 2811215 w 2916538"/>
                  <a:gd name="connsiteY2" fmla="*/ 728794 h 857211"/>
                  <a:gd name="connsiteX3" fmla="*/ 2916538 w 2916538"/>
                  <a:gd name="connsiteY3" fmla="*/ 0 h 857211"/>
                  <a:gd name="connsiteX4" fmla="*/ 0 w 2916538"/>
                  <a:gd name="connsiteY4" fmla="*/ 106975 h 857211"/>
                  <a:gd name="connsiteX0" fmla="*/ 0 w 2916538"/>
                  <a:gd name="connsiteY0" fmla="*/ 83407 h 833643"/>
                  <a:gd name="connsiteX1" fmla="*/ 6111 w 2916538"/>
                  <a:gd name="connsiteY1" fmla="*/ 833643 h 833643"/>
                  <a:gd name="connsiteX2" fmla="*/ 2811215 w 2916538"/>
                  <a:gd name="connsiteY2" fmla="*/ 705226 h 833643"/>
                  <a:gd name="connsiteX3" fmla="*/ 2916538 w 2916538"/>
                  <a:gd name="connsiteY3" fmla="*/ 0 h 833643"/>
                  <a:gd name="connsiteX4" fmla="*/ 0 w 2916538"/>
                  <a:gd name="connsiteY4" fmla="*/ 83407 h 833643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57395"/>
                  <a:gd name="connsiteY0" fmla="*/ 91263 h 842683"/>
                  <a:gd name="connsiteX1" fmla="*/ 6111 w 2957395"/>
                  <a:gd name="connsiteY1" fmla="*/ 841499 h 842683"/>
                  <a:gd name="connsiteX2" fmla="*/ 2770359 w 2957395"/>
                  <a:gd name="connsiteY2" fmla="*/ 736649 h 842683"/>
                  <a:gd name="connsiteX3" fmla="*/ 2957395 w 2957395"/>
                  <a:gd name="connsiteY3" fmla="*/ 0 h 842683"/>
                  <a:gd name="connsiteX4" fmla="*/ 0 w 2957395"/>
                  <a:gd name="connsiteY4" fmla="*/ 91263 h 842683"/>
                  <a:gd name="connsiteX0" fmla="*/ 0 w 2957395"/>
                  <a:gd name="connsiteY0" fmla="*/ 91263 h 850318"/>
                  <a:gd name="connsiteX1" fmla="*/ 6111 w 2957395"/>
                  <a:gd name="connsiteY1" fmla="*/ 841499 h 850318"/>
                  <a:gd name="connsiteX2" fmla="*/ 2770359 w 2957395"/>
                  <a:gd name="connsiteY2" fmla="*/ 736649 h 850318"/>
                  <a:gd name="connsiteX3" fmla="*/ 2957395 w 2957395"/>
                  <a:gd name="connsiteY3" fmla="*/ 0 h 850318"/>
                  <a:gd name="connsiteX4" fmla="*/ 0 w 2957395"/>
                  <a:gd name="connsiteY4" fmla="*/ 91263 h 850318"/>
                  <a:gd name="connsiteX0" fmla="*/ 0 w 2957395"/>
                  <a:gd name="connsiteY0" fmla="*/ 91263 h 860676"/>
                  <a:gd name="connsiteX1" fmla="*/ 6111 w 2957395"/>
                  <a:gd name="connsiteY1" fmla="*/ 841499 h 860676"/>
                  <a:gd name="connsiteX2" fmla="*/ 2808637 w 2957395"/>
                  <a:gd name="connsiteY2" fmla="*/ 760216 h 860676"/>
                  <a:gd name="connsiteX3" fmla="*/ 2957395 w 2957395"/>
                  <a:gd name="connsiteY3" fmla="*/ 0 h 860676"/>
                  <a:gd name="connsiteX4" fmla="*/ 0 w 2957395"/>
                  <a:gd name="connsiteY4" fmla="*/ 91263 h 860676"/>
                  <a:gd name="connsiteX0" fmla="*/ 0 w 2957395"/>
                  <a:gd name="connsiteY0" fmla="*/ 91263 h 852233"/>
                  <a:gd name="connsiteX1" fmla="*/ 6111 w 2957395"/>
                  <a:gd name="connsiteY1" fmla="*/ 841499 h 852233"/>
                  <a:gd name="connsiteX2" fmla="*/ 2808637 w 2957395"/>
                  <a:gd name="connsiteY2" fmla="*/ 760216 h 852233"/>
                  <a:gd name="connsiteX3" fmla="*/ 2957395 w 2957395"/>
                  <a:gd name="connsiteY3" fmla="*/ 0 h 852233"/>
                  <a:gd name="connsiteX4" fmla="*/ 0 w 2957395"/>
                  <a:gd name="connsiteY4" fmla="*/ 91263 h 852233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61935"/>
                  <a:gd name="connsiteY0" fmla="*/ 62173 h 838637"/>
                  <a:gd name="connsiteX1" fmla="*/ 0 w 2961935"/>
                  <a:gd name="connsiteY1" fmla="*/ 835976 h 838637"/>
                  <a:gd name="connsiteX2" fmla="*/ 2808905 w 2961935"/>
                  <a:gd name="connsiteY2" fmla="*/ 731126 h 838637"/>
                  <a:gd name="connsiteX3" fmla="*/ 2961935 w 2961935"/>
                  <a:gd name="connsiteY3" fmla="*/ 0 h 838637"/>
                  <a:gd name="connsiteX4" fmla="*/ 268 w 2961935"/>
                  <a:gd name="connsiteY4" fmla="*/ 62173 h 838637"/>
                  <a:gd name="connsiteX0" fmla="*/ 268 w 2961935"/>
                  <a:gd name="connsiteY0" fmla="*/ 62173 h 838637"/>
                  <a:gd name="connsiteX1" fmla="*/ 0 w 2961935"/>
                  <a:gd name="connsiteY1" fmla="*/ 835976 h 838637"/>
                  <a:gd name="connsiteX2" fmla="*/ 2808905 w 2961935"/>
                  <a:gd name="connsiteY2" fmla="*/ 731126 h 838637"/>
                  <a:gd name="connsiteX3" fmla="*/ 2961935 w 2961935"/>
                  <a:gd name="connsiteY3" fmla="*/ 0 h 838637"/>
                  <a:gd name="connsiteX4" fmla="*/ 268 w 2961935"/>
                  <a:gd name="connsiteY4" fmla="*/ 62173 h 838637"/>
                  <a:gd name="connsiteX0" fmla="*/ 268 w 2961935"/>
                  <a:gd name="connsiteY0" fmla="*/ 62173 h 841924"/>
                  <a:gd name="connsiteX1" fmla="*/ 0 w 2961935"/>
                  <a:gd name="connsiteY1" fmla="*/ 835976 h 841924"/>
                  <a:gd name="connsiteX2" fmla="*/ 2860169 w 2961935"/>
                  <a:gd name="connsiteY2" fmla="*/ 742315 h 841924"/>
                  <a:gd name="connsiteX3" fmla="*/ 2961935 w 2961935"/>
                  <a:gd name="connsiteY3" fmla="*/ 0 h 841924"/>
                  <a:gd name="connsiteX4" fmla="*/ 268 w 2961935"/>
                  <a:gd name="connsiteY4" fmla="*/ 62173 h 841924"/>
                  <a:gd name="connsiteX0" fmla="*/ 268 w 2961935"/>
                  <a:gd name="connsiteY0" fmla="*/ 62173 h 836519"/>
                  <a:gd name="connsiteX1" fmla="*/ 0 w 2961935"/>
                  <a:gd name="connsiteY1" fmla="*/ 835976 h 836519"/>
                  <a:gd name="connsiteX2" fmla="*/ 2860169 w 2961935"/>
                  <a:gd name="connsiteY2" fmla="*/ 742315 h 836519"/>
                  <a:gd name="connsiteX3" fmla="*/ 2961935 w 2961935"/>
                  <a:gd name="connsiteY3" fmla="*/ 0 h 836519"/>
                  <a:gd name="connsiteX4" fmla="*/ 268 w 2961935"/>
                  <a:gd name="connsiteY4" fmla="*/ 62173 h 836519"/>
                  <a:gd name="connsiteX0" fmla="*/ 268 w 2961935"/>
                  <a:gd name="connsiteY0" fmla="*/ 62173 h 835976"/>
                  <a:gd name="connsiteX1" fmla="*/ 0 w 2961935"/>
                  <a:gd name="connsiteY1" fmla="*/ 835976 h 835976"/>
                  <a:gd name="connsiteX2" fmla="*/ 2860169 w 2961935"/>
                  <a:gd name="connsiteY2" fmla="*/ 742315 h 835976"/>
                  <a:gd name="connsiteX3" fmla="*/ 2961935 w 2961935"/>
                  <a:gd name="connsiteY3" fmla="*/ 0 h 835976"/>
                  <a:gd name="connsiteX4" fmla="*/ 268 w 2961935"/>
                  <a:gd name="connsiteY4" fmla="*/ 62173 h 835976"/>
                  <a:gd name="connsiteX0" fmla="*/ 268 w 2961935"/>
                  <a:gd name="connsiteY0" fmla="*/ 62173 h 835976"/>
                  <a:gd name="connsiteX1" fmla="*/ 0 w 2961935"/>
                  <a:gd name="connsiteY1" fmla="*/ 835976 h 835976"/>
                  <a:gd name="connsiteX2" fmla="*/ 2864441 w 2961935"/>
                  <a:gd name="connsiteY2" fmla="*/ 762454 h 835976"/>
                  <a:gd name="connsiteX3" fmla="*/ 2961935 w 2961935"/>
                  <a:gd name="connsiteY3" fmla="*/ 0 h 835976"/>
                  <a:gd name="connsiteX4" fmla="*/ 268 w 2961935"/>
                  <a:gd name="connsiteY4" fmla="*/ 62173 h 835976"/>
                  <a:gd name="connsiteX0" fmla="*/ 268 w 2961935"/>
                  <a:gd name="connsiteY0" fmla="*/ 62173 h 835976"/>
                  <a:gd name="connsiteX1" fmla="*/ 0 w 2961935"/>
                  <a:gd name="connsiteY1" fmla="*/ 835976 h 835976"/>
                  <a:gd name="connsiteX2" fmla="*/ 2864441 w 2961935"/>
                  <a:gd name="connsiteY2" fmla="*/ 762454 h 835976"/>
                  <a:gd name="connsiteX3" fmla="*/ 2961935 w 2961935"/>
                  <a:gd name="connsiteY3" fmla="*/ 0 h 835976"/>
                  <a:gd name="connsiteX4" fmla="*/ 268 w 2961935"/>
                  <a:gd name="connsiteY4" fmla="*/ 62173 h 835976"/>
                  <a:gd name="connsiteX0" fmla="*/ 268 w 2961935"/>
                  <a:gd name="connsiteY0" fmla="*/ 62173 h 835976"/>
                  <a:gd name="connsiteX1" fmla="*/ 0 w 2961935"/>
                  <a:gd name="connsiteY1" fmla="*/ 835976 h 835976"/>
                  <a:gd name="connsiteX2" fmla="*/ 2864441 w 2961935"/>
                  <a:gd name="connsiteY2" fmla="*/ 762454 h 835976"/>
                  <a:gd name="connsiteX3" fmla="*/ 2961935 w 2961935"/>
                  <a:gd name="connsiteY3" fmla="*/ 0 h 835976"/>
                  <a:gd name="connsiteX4" fmla="*/ 268 w 2961935"/>
                  <a:gd name="connsiteY4" fmla="*/ 62173 h 835976"/>
                  <a:gd name="connsiteX0" fmla="*/ 268 w 2961935"/>
                  <a:gd name="connsiteY0" fmla="*/ 62173 h 836260"/>
                  <a:gd name="connsiteX1" fmla="*/ 0 w 2961935"/>
                  <a:gd name="connsiteY1" fmla="*/ 835976 h 836260"/>
                  <a:gd name="connsiteX2" fmla="*/ 2864441 w 2961935"/>
                  <a:gd name="connsiteY2" fmla="*/ 762454 h 836260"/>
                  <a:gd name="connsiteX3" fmla="*/ 2961935 w 2961935"/>
                  <a:gd name="connsiteY3" fmla="*/ 0 h 836260"/>
                  <a:gd name="connsiteX4" fmla="*/ 268 w 2961935"/>
                  <a:gd name="connsiteY4" fmla="*/ 62173 h 836260"/>
                  <a:gd name="connsiteX0" fmla="*/ 268 w 2961935"/>
                  <a:gd name="connsiteY0" fmla="*/ 62173 h 836260"/>
                  <a:gd name="connsiteX1" fmla="*/ 0 w 2961935"/>
                  <a:gd name="connsiteY1" fmla="*/ 835976 h 836260"/>
                  <a:gd name="connsiteX2" fmla="*/ 2864441 w 2961935"/>
                  <a:gd name="connsiteY2" fmla="*/ 762454 h 836260"/>
                  <a:gd name="connsiteX3" fmla="*/ 2961935 w 2961935"/>
                  <a:gd name="connsiteY3" fmla="*/ 0 h 836260"/>
                  <a:gd name="connsiteX4" fmla="*/ 268 w 2961935"/>
                  <a:gd name="connsiteY4" fmla="*/ 62173 h 836260"/>
                  <a:gd name="connsiteX0" fmla="*/ 268 w 2961935"/>
                  <a:gd name="connsiteY0" fmla="*/ 62173 h 837100"/>
                  <a:gd name="connsiteX1" fmla="*/ 0 w 2961935"/>
                  <a:gd name="connsiteY1" fmla="*/ 835976 h 837100"/>
                  <a:gd name="connsiteX2" fmla="*/ 2864441 w 2961935"/>
                  <a:gd name="connsiteY2" fmla="*/ 762454 h 837100"/>
                  <a:gd name="connsiteX3" fmla="*/ 2961935 w 2961935"/>
                  <a:gd name="connsiteY3" fmla="*/ 0 h 837100"/>
                  <a:gd name="connsiteX4" fmla="*/ 268 w 2961935"/>
                  <a:gd name="connsiteY4" fmla="*/ 62173 h 837100"/>
                  <a:gd name="connsiteX0" fmla="*/ 268 w 2961935"/>
                  <a:gd name="connsiteY0" fmla="*/ 62173 h 839268"/>
                  <a:gd name="connsiteX1" fmla="*/ 0 w 2961935"/>
                  <a:gd name="connsiteY1" fmla="*/ 835976 h 839268"/>
                  <a:gd name="connsiteX2" fmla="*/ 2864441 w 2961935"/>
                  <a:gd name="connsiteY2" fmla="*/ 762454 h 839268"/>
                  <a:gd name="connsiteX3" fmla="*/ 2961935 w 2961935"/>
                  <a:gd name="connsiteY3" fmla="*/ 0 h 839268"/>
                  <a:gd name="connsiteX4" fmla="*/ 268 w 2961935"/>
                  <a:gd name="connsiteY4" fmla="*/ 62173 h 839268"/>
                  <a:gd name="connsiteX0" fmla="*/ 268 w 2961935"/>
                  <a:gd name="connsiteY0" fmla="*/ 30786 h 807881"/>
                  <a:gd name="connsiteX1" fmla="*/ 0 w 2961935"/>
                  <a:gd name="connsiteY1" fmla="*/ 804589 h 807881"/>
                  <a:gd name="connsiteX2" fmla="*/ 2864441 w 2961935"/>
                  <a:gd name="connsiteY2" fmla="*/ 731067 h 807881"/>
                  <a:gd name="connsiteX3" fmla="*/ 2961935 w 2961935"/>
                  <a:gd name="connsiteY3" fmla="*/ 0 h 807881"/>
                  <a:gd name="connsiteX4" fmla="*/ 268 w 2961935"/>
                  <a:gd name="connsiteY4" fmla="*/ 30786 h 807881"/>
                  <a:gd name="connsiteX0" fmla="*/ 268 w 2961935"/>
                  <a:gd name="connsiteY0" fmla="*/ 30786 h 807881"/>
                  <a:gd name="connsiteX1" fmla="*/ 0 w 2961935"/>
                  <a:gd name="connsiteY1" fmla="*/ 804589 h 807881"/>
                  <a:gd name="connsiteX2" fmla="*/ 2864441 w 2961935"/>
                  <a:gd name="connsiteY2" fmla="*/ 731067 h 807881"/>
                  <a:gd name="connsiteX3" fmla="*/ 2961935 w 2961935"/>
                  <a:gd name="connsiteY3" fmla="*/ 0 h 807881"/>
                  <a:gd name="connsiteX4" fmla="*/ 268 w 2961935"/>
                  <a:gd name="connsiteY4" fmla="*/ 30786 h 807881"/>
                  <a:gd name="connsiteX0" fmla="*/ 268 w 2961935"/>
                  <a:gd name="connsiteY0" fmla="*/ 30786 h 807881"/>
                  <a:gd name="connsiteX1" fmla="*/ 0 w 2961935"/>
                  <a:gd name="connsiteY1" fmla="*/ 804589 h 807881"/>
                  <a:gd name="connsiteX2" fmla="*/ 2864441 w 2961935"/>
                  <a:gd name="connsiteY2" fmla="*/ 731067 h 807881"/>
                  <a:gd name="connsiteX3" fmla="*/ 2961935 w 2961935"/>
                  <a:gd name="connsiteY3" fmla="*/ 0 h 807881"/>
                  <a:gd name="connsiteX4" fmla="*/ 268 w 2961935"/>
                  <a:gd name="connsiteY4" fmla="*/ 30786 h 807881"/>
                  <a:gd name="connsiteX0" fmla="*/ 268 w 2961935"/>
                  <a:gd name="connsiteY0" fmla="*/ 30786 h 807881"/>
                  <a:gd name="connsiteX1" fmla="*/ 0 w 2961935"/>
                  <a:gd name="connsiteY1" fmla="*/ 804589 h 807881"/>
                  <a:gd name="connsiteX2" fmla="*/ 2864441 w 2961935"/>
                  <a:gd name="connsiteY2" fmla="*/ 731067 h 807881"/>
                  <a:gd name="connsiteX3" fmla="*/ 2961935 w 2961935"/>
                  <a:gd name="connsiteY3" fmla="*/ 0 h 807881"/>
                  <a:gd name="connsiteX4" fmla="*/ 268 w 2961935"/>
                  <a:gd name="connsiteY4" fmla="*/ 30786 h 807881"/>
                  <a:gd name="connsiteX0" fmla="*/ 268 w 2961935"/>
                  <a:gd name="connsiteY0" fmla="*/ 16139 h 793234"/>
                  <a:gd name="connsiteX1" fmla="*/ 0 w 2961935"/>
                  <a:gd name="connsiteY1" fmla="*/ 789942 h 793234"/>
                  <a:gd name="connsiteX2" fmla="*/ 2864441 w 2961935"/>
                  <a:gd name="connsiteY2" fmla="*/ 716420 h 793234"/>
                  <a:gd name="connsiteX3" fmla="*/ 2961935 w 2961935"/>
                  <a:gd name="connsiteY3" fmla="*/ 0 h 793234"/>
                  <a:gd name="connsiteX4" fmla="*/ 268 w 2961935"/>
                  <a:gd name="connsiteY4" fmla="*/ 16139 h 793234"/>
                  <a:gd name="connsiteX0" fmla="*/ 268 w 2961935"/>
                  <a:gd name="connsiteY0" fmla="*/ 16139 h 793234"/>
                  <a:gd name="connsiteX1" fmla="*/ 0 w 2961935"/>
                  <a:gd name="connsiteY1" fmla="*/ 789942 h 793234"/>
                  <a:gd name="connsiteX2" fmla="*/ 2864441 w 2961935"/>
                  <a:gd name="connsiteY2" fmla="*/ 716420 h 793234"/>
                  <a:gd name="connsiteX3" fmla="*/ 2961935 w 2961935"/>
                  <a:gd name="connsiteY3" fmla="*/ 0 h 793234"/>
                  <a:gd name="connsiteX4" fmla="*/ 268 w 2961935"/>
                  <a:gd name="connsiteY4" fmla="*/ 16139 h 793234"/>
                  <a:gd name="connsiteX0" fmla="*/ 268 w 2966207"/>
                  <a:gd name="connsiteY0" fmla="*/ 1492 h 778587"/>
                  <a:gd name="connsiteX1" fmla="*/ 0 w 2966207"/>
                  <a:gd name="connsiteY1" fmla="*/ 775295 h 778587"/>
                  <a:gd name="connsiteX2" fmla="*/ 2864441 w 2966207"/>
                  <a:gd name="connsiteY2" fmla="*/ 701773 h 778587"/>
                  <a:gd name="connsiteX3" fmla="*/ 2966207 w 2966207"/>
                  <a:gd name="connsiteY3" fmla="*/ 0 h 778587"/>
                  <a:gd name="connsiteX4" fmla="*/ 268 w 2966207"/>
                  <a:gd name="connsiteY4" fmla="*/ 1492 h 778587"/>
                  <a:gd name="connsiteX0" fmla="*/ 268 w 2966409"/>
                  <a:gd name="connsiteY0" fmla="*/ 1492 h 778587"/>
                  <a:gd name="connsiteX1" fmla="*/ 0 w 2966409"/>
                  <a:gd name="connsiteY1" fmla="*/ 775295 h 778587"/>
                  <a:gd name="connsiteX2" fmla="*/ 2864441 w 2966409"/>
                  <a:gd name="connsiteY2" fmla="*/ 701773 h 778587"/>
                  <a:gd name="connsiteX3" fmla="*/ 2966207 w 2966409"/>
                  <a:gd name="connsiteY3" fmla="*/ 0 h 778587"/>
                  <a:gd name="connsiteX4" fmla="*/ 268 w 2966409"/>
                  <a:gd name="connsiteY4" fmla="*/ 1492 h 778587"/>
                  <a:gd name="connsiteX0" fmla="*/ 268 w 2966435"/>
                  <a:gd name="connsiteY0" fmla="*/ 1492 h 778587"/>
                  <a:gd name="connsiteX1" fmla="*/ 0 w 2966435"/>
                  <a:gd name="connsiteY1" fmla="*/ 775295 h 778587"/>
                  <a:gd name="connsiteX2" fmla="*/ 2864441 w 2966435"/>
                  <a:gd name="connsiteY2" fmla="*/ 701773 h 778587"/>
                  <a:gd name="connsiteX3" fmla="*/ 2966207 w 2966435"/>
                  <a:gd name="connsiteY3" fmla="*/ 0 h 778587"/>
                  <a:gd name="connsiteX4" fmla="*/ 268 w 2966435"/>
                  <a:gd name="connsiteY4" fmla="*/ 1492 h 77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6435" h="778587">
                    <a:moveTo>
                      <a:pt x="268" y="1492"/>
                    </a:moveTo>
                    <a:cubicBezTo>
                      <a:pt x="179" y="259426"/>
                      <a:pt x="89" y="517361"/>
                      <a:pt x="0" y="775295"/>
                    </a:cubicBezTo>
                    <a:cubicBezTo>
                      <a:pt x="1837938" y="778067"/>
                      <a:pt x="2276978" y="796681"/>
                      <a:pt x="2864441" y="701773"/>
                    </a:cubicBezTo>
                    <a:cubicBezTo>
                      <a:pt x="2906907" y="536900"/>
                      <a:pt x="2970733" y="233924"/>
                      <a:pt x="2966207" y="0"/>
                    </a:cubicBezTo>
                    <a:lnTo>
                      <a:pt x="268" y="1492"/>
                    </a:lnTo>
                    <a:close/>
                  </a:path>
                </a:pathLst>
              </a:custGeom>
              <a:gradFill flip="none" rotWithShape="1">
                <a:gsLst>
                  <a:gs pos="64000">
                    <a:schemeClr val="accent3">
                      <a:lumMod val="20000"/>
                      <a:lumOff val="80000"/>
                    </a:schemeClr>
                  </a:gs>
                  <a:gs pos="90000">
                    <a:schemeClr val="accent3">
                      <a:lumMod val="60000"/>
                      <a:lumOff val="40000"/>
                    </a:schemeClr>
                  </a:gs>
                </a:gsLst>
                <a:lin ang="1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07504" y="742848"/>
              <a:ext cx="1705042" cy="1166643"/>
              <a:chOff x="3174528" y="4575390"/>
              <a:chExt cx="1346779" cy="921508"/>
            </a:xfrm>
          </p:grpSpPr>
          <p:sp>
            <p:nvSpPr>
              <p:cNvPr id="6" name="斜纹 5"/>
              <p:cNvSpPr/>
              <p:nvPr/>
            </p:nvSpPr>
            <p:spPr>
              <a:xfrm>
                <a:off x="3508968" y="4575390"/>
                <a:ext cx="921508" cy="921508"/>
              </a:xfrm>
              <a:prstGeom prst="diagStrip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 rot="19008394">
                <a:off x="3174528" y="4770615"/>
                <a:ext cx="1346779" cy="2917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</a:rPr>
                  <a:t>人为原因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9" name="饼形：水资源"/>
          <p:cNvSpPr/>
          <p:nvPr/>
        </p:nvSpPr>
        <p:spPr>
          <a:xfrm>
            <a:off x="2535316" y="1797642"/>
            <a:ext cx="3764876" cy="3764876"/>
          </a:xfrm>
          <a:prstGeom prst="pie">
            <a:avLst>
              <a:gd name="adj1" fmla="val 13921285"/>
              <a:gd name="adj2" fmla="val 15975274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饼形：农垦"/>
          <p:cNvSpPr/>
          <p:nvPr/>
        </p:nvSpPr>
        <p:spPr>
          <a:xfrm>
            <a:off x="2535316" y="1797642"/>
            <a:ext cx="3764876" cy="3764876"/>
          </a:xfrm>
          <a:prstGeom prst="pie">
            <a:avLst>
              <a:gd name="adj1" fmla="val 8212622"/>
              <a:gd name="adj2" fmla="val 1390203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饼形：放牧"/>
          <p:cNvSpPr/>
          <p:nvPr/>
        </p:nvSpPr>
        <p:spPr>
          <a:xfrm>
            <a:off x="2535316" y="1797642"/>
            <a:ext cx="3764876" cy="3764876"/>
          </a:xfrm>
          <a:prstGeom prst="pie">
            <a:avLst>
              <a:gd name="adj1" fmla="val 1620419"/>
              <a:gd name="adj2" fmla="val 821468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饼形：樵采"/>
          <p:cNvSpPr/>
          <p:nvPr/>
        </p:nvSpPr>
        <p:spPr>
          <a:xfrm>
            <a:off x="2535316" y="1797642"/>
            <a:ext cx="3764876" cy="3764876"/>
          </a:xfrm>
          <a:prstGeom prst="pie">
            <a:avLst>
              <a:gd name="adj1" fmla="val 16190118"/>
              <a:gd name="adj2" fmla="val 1607309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饼形：工程"/>
          <p:cNvSpPr/>
          <p:nvPr/>
        </p:nvSpPr>
        <p:spPr>
          <a:xfrm>
            <a:off x="2535316" y="1797642"/>
            <a:ext cx="3764876" cy="3764876"/>
          </a:xfrm>
          <a:prstGeom prst="pie">
            <a:avLst>
              <a:gd name="adj1" fmla="val 15984889"/>
              <a:gd name="adj2" fmla="val 16188373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高光效果"/>
          <p:cNvSpPr/>
          <p:nvPr/>
        </p:nvSpPr>
        <p:spPr>
          <a:xfrm>
            <a:off x="2535316" y="1797642"/>
            <a:ext cx="3764876" cy="376487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6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过度樵采"/>
          <p:cNvGrpSpPr/>
          <p:nvPr/>
        </p:nvGrpSpPr>
        <p:grpSpPr>
          <a:xfrm>
            <a:off x="4932040" y="2459915"/>
            <a:ext cx="1023036" cy="1257117"/>
            <a:chOff x="4860032" y="2665985"/>
            <a:chExt cx="1023036" cy="1257117"/>
          </a:xfrm>
        </p:grpSpPr>
        <p:sp>
          <p:nvSpPr>
            <p:cNvPr id="15" name="TextBox 14"/>
            <p:cNvSpPr txBox="1"/>
            <p:nvPr/>
          </p:nvSpPr>
          <p:spPr>
            <a:xfrm>
              <a:off x="4860032" y="3215216"/>
              <a:ext cx="102303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+mn-ea"/>
                </a:rPr>
                <a:t>32.7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%</a:t>
              </a:r>
            </a:p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</a:rPr>
                <a:t>过度樵采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002312" y="2665985"/>
              <a:ext cx="700329" cy="700329"/>
            </a:xfrm>
            <a:prstGeom prst="rect">
              <a:avLst/>
            </a:prstGeom>
          </p:spPr>
        </p:pic>
      </p:grpSp>
      <p:grpSp>
        <p:nvGrpSpPr>
          <p:cNvPr id="28" name="过度放牧"/>
          <p:cNvGrpSpPr/>
          <p:nvPr/>
        </p:nvGrpSpPr>
        <p:grpSpPr>
          <a:xfrm>
            <a:off x="3544217" y="3409942"/>
            <a:ext cx="1976334" cy="2092863"/>
            <a:chOff x="3544217" y="3409942"/>
            <a:chExt cx="1976334" cy="209286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4217" y="3409942"/>
              <a:ext cx="1976334" cy="1976334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4067944" y="4794919"/>
              <a:ext cx="102303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+mn-ea"/>
                </a:rPr>
                <a:t>30.1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%</a:t>
              </a:r>
            </a:p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</a:rPr>
                <a:t>过度放牧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9" name="过度农垦"/>
          <p:cNvGrpSpPr/>
          <p:nvPr/>
        </p:nvGrpSpPr>
        <p:grpSpPr>
          <a:xfrm>
            <a:off x="2699792" y="2924944"/>
            <a:ext cx="1023036" cy="1323935"/>
            <a:chOff x="2804160" y="2878806"/>
            <a:chExt cx="1023036" cy="132393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3749" y="2878806"/>
              <a:ext cx="723863" cy="723863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2804160" y="3494855"/>
              <a:ext cx="102303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+mn-ea"/>
                </a:rPr>
                <a:t>26.9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%</a:t>
              </a:r>
            </a:p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</a:rPr>
                <a:t>过度农垦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5" name="水资源利用不当"/>
          <p:cNvGrpSpPr/>
          <p:nvPr/>
        </p:nvGrpSpPr>
        <p:grpSpPr>
          <a:xfrm>
            <a:off x="3357160" y="2007150"/>
            <a:ext cx="1261885" cy="961035"/>
            <a:chOff x="3357160" y="2007150"/>
            <a:chExt cx="1261885" cy="96103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0830" y="2007150"/>
              <a:ext cx="515844" cy="515844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3357160" y="2414187"/>
              <a:ext cx="126188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+mn-ea"/>
                </a:rPr>
                <a:t>9.6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+mn-ea"/>
                </a:rPr>
                <a:t>%</a:t>
              </a:r>
            </a:p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+mn-ea"/>
                </a:rPr>
                <a:t>水资源利用不当</a:t>
              </a:r>
              <a:endParaRPr lang="zh-CN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0" name="工程施工"/>
          <p:cNvGrpSpPr/>
          <p:nvPr/>
        </p:nvGrpSpPr>
        <p:grpSpPr>
          <a:xfrm>
            <a:off x="3486559" y="864096"/>
            <a:ext cx="1704314" cy="965721"/>
            <a:chOff x="3486559" y="864096"/>
            <a:chExt cx="1704314" cy="965721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8682" y="864096"/>
              <a:ext cx="625013" cy="625013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3486559" y="1368152"/>
              <a:ext cx="17043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0.7</a:t>
              </a:r>
              <a:r>
                <a:rPr lang="en-US" altLang="zh-CN" sz="1600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%</a:t>
              </a:r>
              <a:r>
                <a:rPr lang="zh-CN" altLang="en-US" sz="1600" dirty="0" smtClean="0">
                  <a:solidFill>
                    <a:schemeClr val="accent2">
                      <a:lumMod val="75000"/>
                    </a:schemeClr>
                  </a:solidFill>
                  <a:latin typeface="+mn-ea"/>
                </a:rPr>
                <a:t>工程施工</a:t>
              </a:r>
              <a:endParaRPr lang="zh-CN" altLang="en-US" sz="1600" dirty="0">
                <a:solidFill>
                  <a:schemeClr val="accent2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2" name="过度樵采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1" name="矩形 3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79378"/>
              <a:ext cx="9144000" cy="6099243"/>
            </a:xfrm>
            <a:prstGeom prst="rect">
              <a:avLst/>
            </a:prstGeom>
          </p:spPr>
        </p:pic>
      </p:grpSp>
      <p:grpSp>
        <p:nvGrpSpPr>
          <p:cNvPr id="47" name="过度樵采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45" name="矩形 4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79378"/>
              <a:ext cx="9144000" cy="6099243"/>
            </a:xfrm>
            <a:prstGeom prst="rect">
              <a:avLst/>
            </a:prstGeom>
          </p:spPr>
        </p:pic>
      </p:grpSp>
      <p:grpSp>
        <p:nvGrpSpPr>
          <p:cNvPr id="35" name="过度樵采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3" name="矩形 32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" y="562356"/>
              <a:ext cx="8595360" cy="5733288"/>
            </a:xfrm>
            <a:prstGeom prst="rect">
              <a:avLst/>
            </a:prstGeom>
          </p:spPr>
        </p:pic>
      </p:grpSp>
      <p:grpSp>
        <p:nvGrpSpPr>
          <p:cNvPr id="38" name="过度放牧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6" name="矩形 3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" y="562356"/>
              <a:ext cx="8595360" cy="5733288"/>
            </a:xfrm>
            <a:prstGeom prst="rect">
              <a:avLst/>
            </a:prstGeom>
          </p:spPr>
        </p:pic>
      </p:grpSp>
      <p:grpSp>
        <p:nvGrpSpPr>
          <p:cNvPr id="41" name="过度放牧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9" name="矩形 3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99116"/>
              <a:ext cx="8784976" cy="5859768"/>
            </a:xfrm>
            <a:prstGeom prst="rect">
              <a:avLst/>
            </a:prstGeom>
          </p:spPr>
        </p:pic>
      </p:grpSp>
      <p:grpSp>
        <p:nvGrpSpPr>
          <p:cNvPr id="44" name="过度农垦"/>
          <p:cNvGrpSpPr/>
          <p:nvPr/>
        </p:nvGrpSpPr>
        <p:grpSpPr>
          <a:xfrm>
            <a:off x="-5805" y="27384"/>
            <a:ext cx="9144000" cy="6858000"/>
            <a:chOff x="0" y="0"/>
            <a:chExt cx="9144000" cy="6858000"/>
          </a:xfrm>
        </p:grpSpPr>
        <p:sp>
          <p:nvSpPr>
            <p:cNvPr id="42" name="矩形 4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" y="684192"/>
              <a:ext cx="8595360" cy="54896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500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-13362" y="354015"/>
            <a:ext cx="5809498" cy="1346793"/>
            <a:chOff x="377529" y="1973427"/>
            <a:chExt cx="3520078" cy="1291624"/>
          </a:xfrm>
        </p:grpSpPr>
        <p:sp>
          <p:nvSpPr>
            <p:cNvPr id="49" name="任意多边形 48"/>
            <p:cNvSpPr/>
            <p:nvPr/>
          </p:nvSpPr>
          <p:spPr>
            <a:xfrm>
              <a:off x="843386" y="2066704"/>
              <a:ext cx="3054221" cy="1198347"/>
            </a:xfrm>
            <a:custGeom>
              <a:avLst/>
              <a:gdLst>
                <a:gd name="connsiteX0" fmla="*/ 0 w 3148314"/>
                <a:gd name="connsiteY0" fmla="*/ 949124 h 949124"/>
                <a:gd name="connsiteX1" fmla="*/ 3102015 w 3148314"/>
                <a:gd name="connsiteY1" fmla="*/ 949124 h 949124"/>
                <a:gd name="connsiteX2" fmla="*/ 3148314 w 3148314"/>
                <a:gd name="connsiteY2" fmla="*/ 0 h 949124"/>
                <a:gd name="connsiteX3" fmla="*/ 509286 w 3148314"/>
                <a:gd name="connsiteY3" fmla="*/ 185195 h 949124"/>
                <a:gd name="connsiteX4" fmla="*/ 0 w 3148314"/>
                <a:gd name="connsiteY4" fmla="*/ 949124 h 949124"/>
                <a:gd name="connsiteX0" fmla="*/ 0 w 3176025"/>
                <a:gd name="connsiteY0" fmla="*/ 949124 h 949124"/>
                <a:gd name="connsiteX1" fmla="*/ 3102015 w 3176025"/>
                <a:gd name="connsiteY1" fmla="*/ 949124 h 949124"/>
                <a:gd name="connsiteX2" fmla="*/ 3176025 w 3176025"/>
                <a:gd name="connsiteY2" fmla="*/ 0 h 949124"/>
                <a:gd name="connsiteX3" fmla="*/ 509286 w 3176025"/>
                <a:gd name="connsiteY3" fmla="*/ 185195 h 949124"/>
                <a:gd name="connsiteX4" fmla="*/ 0 w 3176025"/>
                <a:gd name="connsiteY4" fmla="*/ 949124 h 949124"/>
                <a:gd name="connsiteX0" fmla="*/ 0 w 3176025"/>
                <a:gd name="connsiteY0" fmla="*/ 949124 h 965854"/>
                <a:gd name="connsiteX1" fmla="*/ 2979692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65854"/>
                <a:gd name="connsiteX1" fmla="*/ 3010274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57490"/>
                <a:gd name="connsiteX1" fmla="*/ 3046087 w 3176025"/>
                <a:gd name="connsiteY1" fmla="*/ 957490 h 957490"/>
                <a:gd name="connsiteX2" fmla="*/ 3176025 w 3176025"/>
                <a:gd name="connsiteY2" fmla="*/ 0 h 957490"/>
                <a:gd name="connsiteX3" fmla="*/ 509286 w 3176025"/>
                <a:gd name="connsiteY3" fmla="*/ 185195 h 957490"/>
                <a:gd name="connsiteX4" fmla="*/ 0 w 3176025"/>
                <a:gd name="connsiteY4" fmla="*/ 949124 h 957490"/>
                <a:gd name="connsiteX0" fmla="*/ 0 w 3154537"/>
                <a:gd name="connsiteY0" fmla="*/ 924029 h 932395"/>
                <a:gd name="connsiteX1" fmla="*/ 3046087 w 3154537"/>
                <a:gd name="connsiteY1" fmla="*/ 932395 h 932395"/>
                <a:gd name="connsiteX2" fmla="*/ 3154537 w 3154537"/>
                <a:gd name="connsiteY2" fmla="*/ 0 h 932395"/>
                <a:gd name="connsiteX3" fmla="*/ 509286 w 3154537"/>
                <a:gd name="connsiteY3" fmla="*/ 160100 h 932395"/>
                <a:gd name="connsiteX4" fmla="*/ 0 w 3154537"/>
                <a:gd name="connsiteY4" fmla="*/ 924029 h 932395"/>
                <a:gd name="connsiteX0" fmla="*/ 0 w 3154537"/>
                <a:gd name="connsiteY0" fmla="*/ 924029 h 957490"/>
                <a:gd name="connsiteX1" fmla="*/ 3096225 w 3154537"/>
                <a:gd name="connsiteY1" fmla="*/ 957490 h 957490"/>
                <a:gd name="connsiteX2" fmla="*/ 3154537 w 3154537"/>
                <a:gd name="connsiteY2" fmla="*/ 0 h 957490"/>
                <a:gd name="connsiteX3" fmla="*/ 509286 w 3154537"/>
                <a:gd name="connsiteY3" fmla="*/ 160100 h 957490"/>
                <a:gd name="connsiteX4" fmla="*/ 0 w 3154537"/>
                <a:gd name="connsiteY4" fmla="*/ 924029 h 957490"/>
                <a:gd name="connsiteX0" fmla="*/ 0 w 3154537"/>
                <a:gd name="connsiteY0" fmla="*/ 924029 h 965855"/>
                <a:gd name="connsiteX1" fmla="*/ 3117713 w 3154537"/>
                <a:gd name="connsiteY1" fmla="*/ 965855 h 965855"/>
                <a:gd name="connsiteX2" fmla="*/ 3154537 w 3154537"/>
                <a:gd name="connsiteY2" fmla="*/ 0 h 965855"/>
                <a:gd name="connsiteX3" fmla="*/ 509286 w 3154537"/>
                <a:gd name="connsiteY3" fmla="*/ 160100 h 965855"/>
                <a:gd name="connsiteX4" fmla="*/ 0 w 3154537"/>
                <a:gd name="connsiteY4" fmla="*/ 924029 h 965855"/>
                <a:gd name="connsiteX0" fmla="*/ 0 w 3176025"/>
                <a:gd name="connsiteY0" fmla="*/ 932393 h 974219"/>
                <a:gd name="connsiteX1" fmla="*/ 3117713 w 3176025"/>
                <a:gd name="connsiteY1" fmla="*/ 974219 h 974219"/>
                <a:gd name="connsiteX2" fmla="*/ 3176025 w 3176025"/>
                <a:gd name="connsiteY2" fmla="*/ 0 h 974219"/>
                <a:gd name="connsiteX3" fmla="*/ 509286 w 3176025"/>
                <a:gd name="connsiteY3" fmla="*/ 168464 h 974219"/>
                <a:gd name="connsiteX4" fmla="*/ 0 w 3176025"/>
                <a:gd name="connsiteY4" fmla="*/ 932393 h 974219"/>
                <a:gd name="connsiteX0" fmla="*/ 0 w 3176025"/>
                <a:gd name="connsiteY0" fmla="*/ 932393 h 999314"/>
                <a:gd name="connsiteX1" fmla="*/ 3117713 w 3176025"/>
                <a:gd name="connsiteY1" fmla="*/ 999314 h 999314"/>
                <a:gd name="connsiteX2" fmla="*/ 3176025 w 3176025"/>
                <a:gd name="connsiteY2" fmla="*/ 0 h 999314"/>
                <a:gd name="connsiteX3" fmla="*/ 509286 w 3176025"/>
                <a:gd name="connsiteY3" fmla="*/ 168464 h 999314"/>
                <a:gd name="connsiteX4" fmla="*/ 0 w 3176025"/>
                <a:gd name="connsiteY4" fmla="*/ 932393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4608 w 2691347"/>
                <a:gd name="connsiteY3" fmla="*/ 168464 h 999314"/>
                <a:gd name="connsiteX4" fmla="*/ 0 w 2691347"/>
                <a:gd name="connsiteY4" fmla="*/ 898926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89666 w 2691347"/>
                <a:gd name="connsiteY3" fmla="*/ 224241 h 999314"/>
                <a:gd name="connsiteX4" fmla="*/ 0 w 2691347"/>
                <a:gd name="connsiteY4" fmla="*/ 898926 h 999314"/>
                <a:gd name="connsiteX0" fmla="*/ 0 w 2994270"/>
                <a:gd name="connsiteY0" fmla="*/ 910082 h 999314"/>
                <a:gd name="connsiteX1" fmla="*/ 2935958 w 2994270"/>
                <a:gd name="connsiteY1" fmla="*/ 999314 h 999314"/>
                <a:gd name="connsiteX2" fmla="*/ 2994270 w 2994270"/>
                <a:gd name="connsiteY2" fmla="*/ 0 h 999314"/>
                <a:gd name="connsiteX3" fmla="*/ 592589 w 2994270"/>
                <a:gd name="connsiteY3" fmla="*/ 224241 h 999314"/>
                <a:gd name="connsiteX4" fmla="*/ 0 w 2994270"/>
                <a:gd name="connsiteY4" fmla="*/ 910082 h 999314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25011"/>
                <a:gd name="connsiteX1" fmla="*/ 2860227 w 2918539"/>
                <a:gd name="connsiteY1" fmla="*/ 999314 h 1025011"/>
                <a:gd name="connsiteX2" fmla="*/ 2918539 w 2918539"/>
                <a:gd name="connsiteY2" fmla="*/ 0 h 1025011"/>
                <a:gd name="connsiteX3" fmla="*/ 516858 w 2918539"/>
                <a:gd name="connsiteY3" fmla="*/ 224241 h 1025011"/>
                <a:gd name="connsiteX4" fmla="*/ 0 w 2918539"/>
                <a:gd name="connsiteY4" fmla="*/ 932394 h 1025011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32061"/>
                <a:gd name="connsiteX1" fmla="*/ 2807215 w 2918539"/>
                <a:gd name="connsiteY1" fmla="*/ 1021625 h 1032061"/>
                <a:gd name="connsiteX2" fmla="*/ 2918539 w 2918539"/>
                <a:gd name="connsiteY2" fmla="*/ 0 h 1032061"/>
                <a:gd name="connsiteX3" fmla="*/ 516858 w 2918539"/>
                <a:gd name="connsiteY3" fmla="*/ 224241 h 1032061"/>
                <a:gd name="connsiteX4" fmla="*/ 0 w 2918539"/>
                <a:gd name="connsiteY4" fmla="*/ 932394 h 1032061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71551"/>
                <a:gd name="connsiteY0" fmla="*/ 932394 h 1084934"/>
                <a:gd name="connsiteX1" fmla="*/ 2807215 w 2971551"/>
                <a:gd name="connsiteY1" fmla="*/ 1077403 h 1084934"/>
                <a:gd name="connsiteX2" fmla="*/ 2971551 w 2971551"/>
                <a:gd name="connsiteY2" fmla="*/ 0 h 1084934"/>
                <a:gd name="connsiteX3" fmla="*/ 516858 w 2971551"/>
                <a:gd name="connsiteY3" fmla="*/ 224241 h 1084934"/>
                <a:gd name="connsiteX4" fmla="*/ 0 w 2971551"/>
                <a:gd name="connsiteY4" fmla="*/ 932394 h 1084934"/>
                <a:gd name="connsiteX0" fmla="*/ 0 w 2971551"/>
                <a:gd name="connsiteY0" fmla="*/ 932394 h 1117319"/>
                <a:gd name="connsiteX1" fmla="*/ 2852653 w 2971551"/>
                <a:gd name="connsiteY1" fmla="*/ 1110870 h 1117319"/>
                <a:gd name="connsiteX2" fmla="*/ 2971551 w 2971551"/>
                <a:gd name="connsiteY2" fmla="*/ 0 h 1117319"/>
                <a:gd name="connsiteX3" fmla="*/ 516858 w 2971551"/>
                <a:gd name="connsiteY3" fmla="*/ 224241 h 1117319"/>
                <a:gd name="connsiteX4" fmla="*/ 0 w 2971551"/>
                <a:gd name="connsiteY4" fmla="*/ 932394 h 1117319"/>
                <a:gd name="connsiteX0" fmla="*/ 0 w 2971551"/>
                <a:gd name="connsiteY0" fmla="*/ 932394 h 1110870"/>
                <a:gd name="connsiteX1" fmla="*/ 2852653 w 2971551"/>
                <a:gd name="connsiteY1" fmla="*/ 1110870 h 1110870"/>
                <a:gd name="connsiteX2" fmla="*/ 2971551 w 2971551"/>
                <a:gd name="connsiteY2" fmla="*/ 0 h 1110870"/>
                <a:gd name="connsiteX3" fmla="*/ 516858 w 2971551"/>
                <a:gd name="connsiteY3" fmla="*/ 224241 h 1110870"/>
                <a:gd name="connsiteX4" fmla="*/ 0 w 2971551"/>
                <a:gd name="connsiteY4" fmla="*/ 932394 h 1110870"/>
                <a:gd name="connsiteX0" fmla="*/ 0 w 2971551"/>
                <a:gd name="connsiteY0" fmla="*/ 932394 h 1114819"/>
                <a:gd name="connsiteX1" fmla="*/ 2852653 w 2971551"/>
                <a:gd name="connsiteY1" fmla="*/ 1110870 h 1114819"/>
                <a:gd name="connsiteX2" fmla="*/ 2971551 w 2971551"/>
                <a:gd name="connsiteY2" fmla="*/ 0 h 1114819"/>
                <a:gd name="connsiteX3" fmla="*/ 516858 w 2971551"/>
                <a:gd name="connsiteY3" fmla="*/ 224241 h 1114819"/>
                <a:gd name="connsiteX4" fmla="*/ 0 w 2971551"/>
                <a:gd name="connsiteY4" fmla="*/ 932394 h 111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551" h="1114819">
                  <a:moveTo>
                    <a:pt x="0" y="932394"/>
                  </a:moveTo>
                  <a:cubicBezTo>
                    <a:pt x="953409" y="954701"/>
                    <a:pt x="1558454" y="1144339"/>
                    <a:pt x="2852653" y="1110870"/>
                  </a:cubicBezTo>
                  <a:cubicBezTo>
                    <a:pt x="2920054" y="751736"/>
                    <a:pt x="2934443" y="359134"/>
                    <a:pt x="2971551" y="0"/>
                  </a:cubicBezTo>
                  <a:lnTo>
                    <a:pt x="516858" y="224241"/>
                  </a:lnTo>
                  <a:lnTo>
                    <a:pt x="0" y="93239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77529" y="1973427"/>
              <a:ext cx="3405285" cy="1088307"/>
            </a:xfrm>
            <a:custGeom>
              <a:avLst/>
              <a:gdLst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7651"/>
                <a:gd name="connsiteX1" fmla="*/ 0 w 2858947"/>
                <a:gd name="connsiteY1" fmla="*/ 856526 h 857651"/>
                <a:gd name="connsiteX2" fmla="*/ 2754775 w 2858947"/>
                <a:gd name="connsiteY2" fmla="*/ 706056 h 857651"/>
                <a:gd name="connsiteX3" fmla="*/ 2858947 w 2858947"/>
                <a:gd name="connsiteY3" fmla="*/ 0 h 857651"/>
                <a:gd name="connsiteX4" fmla="*/ 0 w 2858947"/>
                <a:gd name="connsiteY4" fmla="*/ 115747 h 857651"/>
                <a:gd name="connsiteX0" fmla="*/ 44125 w 2903072"/>
                <a:gd name="connsiteY0" fmla="*/ 115747 h 866877"/>
                <a:gd name="connsiteX1" fmla="*/ 0 w 2903072"/>
                <a:gd name="connsiteY1" fmla="*/ 865983 h 866877"/>
                <a:gd name="connsiteX2" fmla="*/ 2798900 w 2903072"/>
                <a:gd name="connsiteY2" fmla="*/ 706056 h 866877"/>
                <a:gd name="connsiteX3" fmla="*/ 2903072 w 2903072"/>
                <a:gd name="connsiteY3" fmla="*/ 0 h 866877"/>
                <a:gd name="connsiteX4" fmla="*/ 44125 w 2903072"/>
                <a:gd name="connsiteY4" fmla="*/ 115747 h 866877"/>
                <a:gd name="connsiteX0" fmla="*/ 44125 w 2903072"/>
                <a:gd name="connsiteY0" fmla="*/ 115747 h 867788"/>
                <a:gd name="connsiteX1" fmla="*/ 0 w 2903072"/>
                <a:gd name="connsiteY1" fmla="*/ 865983 h 867788"/>
                <a:gd name="connsiteX2" fmla="*/ 2798900 w 2903072"/>
                <a:gd name="connsiteY2" fmla="*/ 706056 h 867788"/>
                <a:gd name="connsiteX3" fmla="*/ 2903072 w 2903072"/>
                <a:gd name="connsiteY3" fmla="*/ 0 h 867788"/>
                <a:gd name="connsiteX4" fmla="*/ 44125 w 2903072"/>
                <a:gd name="connsiteY4" fmla="*/ 115747 h 867788"/>
                <a:gd name="connsiteX0" fmla="*/ 44125 w 2903072"/>
                <a:gd name="connsiteY0" fmla="*/ 115747 h 872614"/>
                <a:gd name="connsiteX1" fmla="*/ 0 w 2903072"/>
                <a:gd name="connsiteY1" fmla="*/ 865983 h 872614"/>
                <a:gd name="connsiteX2" fmla="*/ 2782445 w 2903072"/>
                <a:gd name="connsiteY2" fmla="*/ 741145 h 872614"/>
                <a:gd name="connsiteX3" fmla="*/ 2903072 w 2903072"/>
                <a:gd name="connsiteY3" fmla="*/ 0 h 872614"/>
                <a:gd name="connsiteX4" fmla="*/ 44125 w 2903072"/>
                <a:gd name="connsiteY4" fmla="*/ 115747 h 872614"/>
                <a:gd name="connsiteX0" fmla="*/ 44125 w 2903072"/>
                <a:gd name="connsiteY0" fmla="*/ 115747 h 867922"/>
                <a:gd name="connsiteX1" fmla="*/ 0 w 2903072"/>
                <a:gd name="connsiteY1" fmla="*/ 865983 h 867922"/>
                <a:gd name="connsiteX2" fmla="*/ 2782445 w 2903072"/>
                <a:gd name="connsiteY2" fmla="*/ 741145 h 867922"/>
                <a:gd name="connsiteX3" fmla="*/ 2903072 w 2903072"/>
                <a:gd name="connsiteY3" fmla="*/ 0 h 867922"/>
                <a:gd name="connsiteX4" fmla="*/ 44125 w 2903072"/>
                <a:gd name="connsiteY4" fmla="*/ 115747 h 867922"/>
                <a:gd name="connsiteX0" fmla="*/ 44125 w 2960663"/>
                <a:gd name="connsiteY0" fmla="*/ 106975 h 859150"/>
                <a:gd name="connsiteX1" fmla="*/ 0 w 2960663"/>
                <a:gd name="connsiteY1" fmla="*/ 857211 h 859150"/>
                <a:gd name="connsiteX2" fmla="*/ 2782445 w 2960663"/>
                <a:gd name="connsiteY2" fmla="*/ 732373 h 859150"/>
                <a:gd name="connsiteX3" fmla="*/ 2960663 w 2960663"/>
                <a:gd name="connsiteY3" fmla="*/ 0 h 859150"/>
                <a:gd name="connsiteX4" fmla="*/ 44125 w 2960663"/>
                <a:gd name="connsiteY4" fmla="*/ 106975 h 859150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11216 w 2927754"/>
                <a:gd name="connsiteY0" fmla="*/ 106975 h 863841"/>
                <a:gd name="connsiteX1" fmla="*/ 0 w 2927754"/>
                <a:gd name="connsiteY1" fmla="*/ 857211 h 863841"/>
                <a:gd name="connsiteX2" fmla="*/ 2749536 w 2927754"/>
                <a:gd name="connsiteY2" fmla="*/ 732373 h 863841"/>
                <a:gd name="connsiteX3" fmla="*/ 2927754 w 2927754"/>
                <a:gd name="connsiteY3" fmla="*/ 0 h 863841"/>
                <a:gd name="connsiteX4" fmla="*/ 11216 w 2927754"/>
                <a:gd name="connsiteY4" fmla="*/ 106975 h 863841"/>
                <a:gd name="connsiteX0" fmla="*/ 35898 w 2952436"/>
                <a:gd name="connsiteY0" fmla="*/ 106975 h 863841"/>
                <a:gd name="connsiteX1" fmla="*/ 0 w 2952436"/>
                <a:gd name="connsiteY1" fmla="*/ 857211 h 863841"/>
                <a:gd name="connsiteX2" fmla="*/ 2774218 w 2952436"/>
                <a:gd name="connsiteY2" fmla="*/ 732373 h 863841"/>
                <a:gd name="connsiteX3" fmla="*/ 2952436 w 2952436"/>
                <a:gd name="connsiteY3" fmla="*/ 0 h 863841"/>
                <a:gd name="connsiteX4" fmla="*/ 35898 w 2952436"/>
                <a:gd name="connsiteY4" fmla="*/ 106975 h 863841"/>
                <a:gd name="connsiteX0" fmla="*/ 35898 w 2952436"/>
                <a:gd name="connsiteY0" fmla="*/ 106975 h 869783"/>
                <a:gd name="connsiteX1" fmla="*/ 0 w 2952436"/>
                <a:gd name="connsiteY1" fmla="*/ 857211 h 869783"/>
                <a:gd name="connsiteX2" fmla="*/ 2833494 w 2952436"/>
                <a:gd name="connsiteY2" fmla="*/ 752361 h 869783"/>
                <a:gd name="connsiteX3" fmla="*/ 2952436 w 2952436"/>
                <a:gd name="connsiteY3" fmla="*/ 0 h 869783"/>
                <a:gd name="connsiteX4" fmla="*/ 35898 w 2952436"/>
                <a:gd name="connsiteY4" fmla="*/ 106975 h 86978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7230"/>
                <a:gd name="connsiteX1" fmla="*/ 0 w 2952436"/>
                <a:gd name="connsiteY1" fmla="*/ 857211 h 867230"/>
                <a:gd name="connsiteX2" fmla="*/ 2833494 w 2952436"/>
                <a:gd name="connsiteY2" fmla="*/ 752361 h 867230"/>
                <a:gd name="connsiteX3" fmla="*/ 2952436 w 2952436"/>
                <a:gd name="connsiteY3" fmla="*/ 0 h 867230"/>
                <a:gd name="connsiteX4" fmla="*/ 35898 w 2952436"/>
                <a:gd name="connsiteY4" fmla="*/ 106975 h 867230"/>
                <a:gd name="connsiteX0" fmla="*/ 14317 w 2930855"/>
                <a:gd name="connsiteY0" fmla="*/ 106975 h 867230"/>
                <a:gd name="connsiteX1" fmla="*/ 0 w 2930855"/>
                <a:gd name="connsiteY1" fmla="*/ 857211 h 867230"/>
                <a:gd name="connsiteX2" fmla="*/ 2811913 w 2930855"/>
                <a:gd name="connsiteY2" fmla="*/ 752361 h 867230"/>
                <a:gd name="connsiteX3" fmla="*/ 2930855 w 2930855"/>
                <a:gd name="connsiteY3" fmla="*/ 0 h 867230"/>
                <a:gd name="connsiteX4" fmla="*/ 14317 w 2930855"/>
                <a:gd name="connsiteY4" fmla="*/ 106975 h 8672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14317 w 2930855"/>
                <a:gd name="connsiteY0" fmla="*/ 106975 h 863930"/>
                <a:gd name="connsiteX1" fmla="*/ 0 w 2930855"/>
                <a:gd name="connsiteY1" fmla="*/ 857211 h 863930"/>
                <a:gd name="connsiteX2" fmla="*/ 2811913 w 2930855"/>
                <a:gd name="connsiteY2" fmla="*/ 752361 h 863930"/>
                <a:gd name="connsiteX3" fmla="*/ 2930855 w 2930855"/>
                <a:gd name="connsiteY3" fmla="*/ 0 h 863930"/>
                <a:gd name="connsiteX4" fmla="*/ 14317 w 2930855"/>
                <a:gd name="connsiteY4" fmla="*/ 106975 h 8639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0 w 2916538"/>
                <a:gd name="connsiteY0" fmla="*/ 106975 h 868738"/>
                <a:gd name="connsiteX1" fmla="*/ 6111 w 2916538"/>
                <a:gd name="connsiteY1" fmla="*/ 857211 h 868738"/>
                <a:gd name="connsiteX2" fmla="*/ 2797596 w 2916538"/>
                <a:gd name="connsiteY2" fmla="*/ 752361 h 868738"/>
                <a:gd name="connsiteX3" fmla="*/ 2916538 w 2916538"/>
                <a:gd name="connsiteY3" fmla="*/ 0 h 868738"/>
                <a:gd name="connsiteX4" fmla="*/ 0 w 2916538"/>
                <a:gd name="connsiteY4" fmla="*/ 106975 h 868738"/>
                <a:gd name="connsiteX0" fmla="*/ 0 w 2916538"/>
                <a:gd name="connsiteY0" fmla="*/ 106975 h 858395"/>
                <a:gd name="connsiteX1" fmla="*/ 6111 w 2916538"/>
                <a:gd name="connsiteY1" fmla="*/ 857211 h 858395"/>
                <a:gd name="connsiteX2" fmla="*/ 2797596 w 2916538"/>
                <a:gd name="connsiteY2" fmla="*/ 752361 h 858395"/>
                <a:gd name="connsiteX3" fmla="*/ 2916538 w 2916538"/>
                <a:gd name="connsiteY3" fmla="*/ 0 h 858395"/>
                <a:gd name="connsiteX4" fmla="*/ 0 w 2916538"/>
                <a:gd name="connsiteY4" fmla="*/ 106975 h 858395"/>
                <a:gd name="connsiteX0" fmla="*/ 0 w 2916538"/>
                <a:gd name="connsiteY0" fmla="*/ 106975 h 857211"/>
                <a:gd name="connsiteX1" fmla="*/ 6111 w 2916538"/>
                <a:gd name="connsiteY1" fmla="*/ 857211 h 857211"/>
                <a:gd name="connsiteX2" fmla="*/ 2811215 w 2916538"/>
                <a:gd name="connsiteY2" fmla="*/ 728794 h 857211"/>
                <a:gd name="connsiteX3" fmla="*/ 2916538 w 2916538"/>
                <a:gd name="connsiteY3" fmla="*/ 0 h 857211"/>
                <a:gd name="connsiteX4" fmla="*/ 0 w 2916538"/>
                <a:gd name="connsiteY4" fmla="*/ 106975 h 857211"/>
                <a:gd name="connsiteX0" fmla="*/ 0 w 2916538"/>
                <a:gd name="connsiteY0" fmla="*/ 83407 h 833643"/>
                <a:gd name="connsiteX1" fmla="*/ 6111 w 2916538"/>
                <a:gd name="connsiteY1" fmla="*/ 833643 h 833643"/>
                <a:gd name="connsiteX2" fmla="*/ 2811215 w 2916538"/>
                <a:gd name="connsiteY2" fmla="*/ 705226 h 833643"/>
                <a:gd name="connsiteX3" fmla="*/ 2916538 w 2916538"/>
                <a:gd name="connsiteY3" fmla="*/ 0 h 833643"/>
                <a:gd name="connsiteX4" fmla="*/ 0 w 2916538"/>
                <a:gd name="connsiteY4" fmla="*/ 83407 h 833643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57395"/>
                <a:gd name="connsiteY0" fmla="*/ 91263 h 842683"/>
                <a:gd name="connsiteX1" fmla="*/ 6111 w 2957395"/>
                <a:gd name="connsiteY1" fmla="*/ 841499 h 842683"/>
                <a:gd name="connsiteX2" fmla="*/ 2770359 w 2957395"/>
                <a:gd name="connsiteY2" fmla="*/ 736649 h 842683"/>
                <a:gd name="connsiteX3" fmla="*/ 2957395 w 2957395"/>
                <a:gd name="connsiteY3" fmla="*/ 0 h 842683"/>
                <a:gd name="connsiteX4" fmla="*/ 0 w 2957395"/>
                <a:gd name="connsiteY4" fmla="*/ 91263 h 842683"/>
                <a:gd name="connsiteX0" fmla="*/ 0 w 2957395"/>
                <a:gd name="connsiteY0" fmla="*/ 91263 h 850318"/>
                <a:gd name="connsiteX1" fmla="*/ 6111 w 2957395"/>
                <a:gd name="connsiteY1" fmla="*/ 841499 h 850318"/>
                <a:gd name="connsiteX2" fmla="*/ 2770359 w 2957395"/>
                <a:gd name="connsiteY2" fmla="*/ 736649 h 850318"/>
                <a:gd name="connsiteX3" fmla="*/ 2957395 w 2957395"/>
                <a:gd name="connsiteY3" fmla="*/ 0 h 850318"/>
                <a:gd name="connsiteX4" fmla="*/ 0 w 2957395"/>
                <a:gd name="connsiteY4" fmla="*/ 91263 h 850318"/>
                <a:gd name="connsiteX0" fmla="*/ 0 w 2957395"/>
                <a:gd name="connsiteY0" fmla="*/ 91263 h 860676"/>
                <a:gd name="connsiteX1" fmla="*/ 6111 w 2957395"/>
                <a:gd name="connsiteY1" fmla="*/ 841499 h 860676"/>
                <a:gd name="connsiteX2" fmla="*/ 2808637 w 2957395"/>
                <a:gd name="connsiteY2" fmla="*/ 760216 h 860676"/>
                <a:gd name="connsiteX3" fmla="*/ 2957395 w 2957395"/>
                <a:gd name="connsiteY3" fmla="*/ 0 h 860676"/>
                <a:gd name="connsiteX4" fmla="*/ 0 w 2957395"/>
                <a:gd name="connsiteY4" fmla="*/ 91263 h 860676"/>
                <a:gd name="connsiteX0" fmla="*/ 0 w 2957395"/>
                <a:gd name="connsiteY0" fmla="*/ 91263 h 852233"/>
                <a:gd name="connsiteX1" fmla="*/ 6111 w 2957395"/>
                <a:gd name="connsiteY1" fmla="*/ 841499 h 852233"/>
                <a:gd name="connsiteX2" fmla="*/ 2808637 w 2957395"/>
                <a:gd name="connsiteY2" fmla="*/ 760216 h 852233"/>
                <a:gd name="connsiteX3" fmla="*/ 2957395 w 2957395"/>
                <a:gd name="connsiteY3" fmla="*/ 0 h 852233"/>
                <a:gd name="connsiteX4" fmla="*/ 0 w 2957395"/>
                <a:gd name="connsiteY4" fmla="*/ 91263 h 852233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5066"/>
                <a:gd name="connsiteX1" fmla="*/ 0 w 2910447"/>
                <a:gd name="connsiteY1" fmla="*/ 865066 h 865066"/>
                <a:gd name="connsiteX2" fmla="*/ 2781924 w 2910447"/>
                <a:gd name="connsiteY2" fmla="*/ 686882 h 865066"/>
                <a:gd name="connsiteX3" fmla="*/ 2910447 w 2910447"/>
                <a:gd name="connsiteY3" fmla="*/ 0 h 865066"/>
                <a:gd name="connsiteX4" fmla="*/ 268 w 2910447"/>
                <a:gd name="connsiteY4" fmla="*/ 91263 h 865066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18" h="950803">
                  <a:moveTo>
                    <a:pt x="268" y="164597"/>
                  </a:moveTo>
                  <a:cubicBezTo>
                    <a:pt x="179" y="422531"/>
                    <a:pt x="89" y="680466"/>
                    <a:pt x="0" y="938400"/>
                  </a:cubicBezTo>
                  <a:cubicBezTo>
                    <a:pt x="1103154" y="936697"/>
                    <a:pt x="2253144" y="1023586"/>
                    <a:pt x="2781924" y="760216"/>
                  </a:cubicBezTo>
                  <a:cubicBezTo>
                    <a:pt x="2831510" y="506811"/>
                    <a:pt x="2887842" y="316264"/>
                    <a:pt x="2950918" y="0"/>
                  </a:cubicBezTo>
                  <a:cubicBezTo>
                    <a:pt x="2482553" y="213105"/>
                    <a:pt x="1058661" y="165444"/>
                    <a:pt x="268" y="16459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20000"/>
                    <a:lumOff val="80000"/>
                  </a:schemeClr>
                </a:gs>
                <a:gs pos="6400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771800" y="1912256"/>
            <a:ext cx="4680520" cy="1066668"/>
            <a:chOff x="377529" y="1973427"/>
            <a:chExt cx="3520078" cy="1291624"/>
          </a:xfrm>
        </p:grpSpPr>
        <p:sp>
          <p:nvSpPr>
            <p:cNvPr id="5" name="任意多边形 4"/>
            <p:cNvSpPr/>
            <p:nvPr/>
          </p:nvSpPr>
          <p:spPr>
            <a:xfrm>
              <a:off x="843386" y="2066704"/>
              <a:ext cx="3054221" cy="1198347"/>
            </a:xfrm>
            <a:custGeom>
              <a:avLst/>
              <a:gdLst>
                <a:gd name="connsiteX0" fmla="*/ 0 w 3148314"/>
                <a:gd name="connsiteY0" fmla="*/ 949124 h 949124"/>
                <a:gd name="connsiteX1" fmla="*/ 3102015 w 3148314"/>
                <a:gd name="connsiteY1" fmla="*/ 949124 h 949124"/>
                <a:gd name="connsiteX2" fmla="*/ 3148314 w 3148314"/>
                <a:gd name="connsiteY2" fmla="*/ 0 h 949124"/>
                <a:gd name="connsiteX3" fmla="*/ 509286 w 3148314"/>
                <a:gd name="connsiteY3" fmla="*/ 185195 h 949124"/>
                <a:gd name="connsiteX4" fmla="*/ 0 w 3148314"/>
                <a:gd name="connsiteY4" fmla="*/ 949124 h 949124"/>
                <a:gd name="connsiteX0" fmla="*/ 0 w 3176025"/>
                <a:gd name="connsiteY0" fmla="*/ 949124 h 949124"/>
                <a:gd name="connsiteX1" fmla="*/ 3102015 w 3176025"/>
                <a:gd name="connsiteY1" fmla="*/ 949124 h 949124"/>
                <a:gd name="connsiteX2" fmla="*/ 3176025 w 3176025"/>
                <a:gd name="connsiteY2" fmla="*/ 0 h 949124"/>
                <a:gd name="connsiteX3" fmla="*/ 509286 w 3176025"/>
                <a:gd name="connsiteY3" fmla="*/ 185195 h 949124"/>
                <a:gd name="connsiteX4" fmla="*/ 0 w 3176025"/>
                <a:gd name="connsiteY4" fmla="*/ 949124 h 949124"/>
                <a:gd name="connsiteX0" fmla="*/ 0 w 3176025"/>
                <a:gd name="connsiteY0" fmla="*/ 949124 h 965854"/>
                <a:gd name="connsiteX1" fmla="*/ 2979692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65854"/>
                <a:gd name="connsiteX1" fmla="*/ 3010274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57490"/>
                <a:gd name="connsiteX1" fmla="*/ 3046087 w 3176025"/>
                <a:gd name="connsiteY1" fmla="*/ 957490 h 957490"/>
                <a:gd name="connsiteX2" fmla="*/ 3176025 w 3176025"/>
                <a:gd name="connsiteY2" fmla="*/ 0 h 957490"/>
                <a:gd name="connsiteX3" fmla="*/ 509286 w 3176025"/>
                <a:gd name="connsiteY3" fmla="*/ 185195 h 957490"/>
                <a:gd name="connsiteX4" fmla="*/ 0 w 3176025"/>
                <a:gd name="connsiteY4" fmla="*/ 949124 h 957490"/>
                <a:gd name="connsiteX0" fmla="*/ 0 w 3154537"/>
                <a:gd name="connsiteY0" fmla="*/ 924029 h 932395"/>
                <a:gd name="connsiteX1" fmla="*/ 3046087 w 3154537"/>
                <a:gd name="connsiteY1" fmla="*/ 932395 h 932395"/>
                <a:gd name="connsiteX2" fmla="*/ 3154537 w 3154537"/>
                <a:gd name="connsiteY2" fmla="*/ 0 h 932395"/>
                <a:gd name="connsiteX3" fmla="*/ 509286 w 3154537"/>
                <a:gd name="connsiteY3" fmla="*/ 160100 h 932395"/>
                <a:gd name="connsiteX4" fmla="*/ 0 w 3154537"/>
                <a:gd name="connsiteY4" fmla="*/ 924029 h 932395"/>
                <a:gd name="connsiteX0" fmla="*/ 0 w 3154537"/>
                <a:gd name="connsiteY0" fmla="*/ 924029 h 957490"/>
                <a:gd name="connsiteX1" fmla="*/ 3096225 w 3154537"/>
                <a:gd name="connsiteY1" fmla="*/ 957490 h 957490"/>
                <a:gd name="connsiteX2" fmla="*/ 3154537 w 3154537"/>
                <a:gd name="connsiteY2" fmla="*/ 0 h 957490"/>
                <a:gd name="connsiteX3" fmla="*/ 509286 w 3154537"/>
                <a:gd name="connsiteY3" fmla="*/ 160100 h 957490"/>
                <a:gd name="connsiteX4" fmla="*/ 0 w 3154537"/>
                <a:gd name="connsiteY4" fmla="*/ 924029 h 957490"/>
                <a:gd name="connsiteX0" fmla="*/ 0 w 3154537"/>
                <a:gd name="connsiteY0" fmla="*/ 924029 h 965855"/>
                <a:gd name="connsiteX1" fmla="*/ 3117713 w 3154537"/>
                <a:gd name="connsiteY1" fmla="*/ 965855 h 965855"/>
                <a:gd name="connsiteX2" fmla="*/ 3154537 w 3154537"/>
                <a:gd name="connsiteY2" fmla="*/ 0 h 965855"/>
                <a:gd name="connsiteX3" fmla="*/ 509286 w 3154537"/>
                <a:gd name="connsiteY3" fmla="*/ 160100 h 965855"/>
                <a:gd name="connsiteX4" fmla="*/ 0 w 3154537"/>
                <a:gd name="connsiteY4" fmla="*/ 924029 h 965855"/>
                <a:gd name="connsiteX0" fmla="*/ 0 w 3176025"/>
                <a:gd name="connsiteY0" fmla="*/ 932393 h 974219"/>
                <a:gd name="connsiteX1" fmla="*/ 3117713 w 3176025"/>
                <a:gd name="connsiteY1" fmla="*/ 974219 h 974219"/>
                <a:gd name="connsiteX2" fmla="*/ 3176025 w 3176025"/>
                <a:gd name="connsiteY2" fmla="*/ 0 h 974219"/>
                <a:gd name="connsiteX3" fmla="*/ 509286 w 3176025"/>
                <a:gd name="connsiteY3" fmla="*/ 168464 h 974219"/>
                <a:gd name="connsiteX4" fmla="*/ 0 w 3176025"/>
                <a:gd name="connsiteY4" fmla="*/ 932393 h 974219"/>
                <a:gd name="connsiteX0" fmla="*/ 0 w 3176025"/>
                <a:gd name="connsiteY0" fmla="*/ 932393 h 999314"/>
                <a:gd name="connsiteX1" fmla="*/ 3117713 w 3176025"/>
                <a:gd name="connsiteY1" fmla="*/ 999314 h 999314"/>
                <a:gd name="connsiteX2" fmla="*/ 3176025 w 3176025"/>
                <a:gd name="connsiteY2" fmla="*/ 0 h 999314"/>
                <a:gd name="connsiteX3" fmla="*/ 509286 w 3176025"/>
                <a:gd name="connsiteY3" fmla="*/ 168464 h 999314"/>
                <a:gd name="connsiteX4" fmla="*/ 0 w 3176025"/>
                <a:gd name="connsiteY4" fmla="*/ 932393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4608 w 2691347"/>
                <a:gd name="connsiteY3" fmla="*/ 168464 h 999314"/>
                <a:gd name="connsiteX4" fmla="*/ 0 w 2691347"/>
                <a:gd name="connsiteY4" fmla="*/ 898926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89666 w 2691347"/>
                <a:gd name="connsiteY3" fmla="*/ 224241 h 999314"/>
                <a:gd name="connsiteX4" fmla="*/ 0 w 2691347"/>
                <a:gd name="connsiteY4" fmla="*/ 898926 h 999314"/>
                <a:gd name="connsiteX0" fmla="*/ 0 w 2994270"/>
                <a:gd name="connsiteY0" fmla="*/ 910082 h 999314"/>
                <a:gd name="connsiteX1" fmla="*/ 2935958 w 2994270"/>
                <a:gd name="connsiteY1" fmla="*/ 999314 h 999314"/>
                <a:gd name="connsiteX2" fmla="*/ 2994270 w 2994270"/>
                <a:gd name="connsiteY2" fmla="*/ 0 h 999314"/>
                <a:gd name="connsiteX3" fmla="*/ 592589 w 2994270"/>
                <a:gd name="connsiteY3" fmla="*/ 224241 h 999314"/>
                <a:gd name="connsiteX4" fmla="*/ 0 w 2994270"/>
                <a:gd name="connsiteY4" fmla="*/ 910082 h 999314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25011"/>
                <a:gd name="connsiteX1" fmla="*/ 2860227 w 2918539"/>
                <a:gd name="connsiteY1" fmla="*/ 999314 h 1025011"/>
                <a:gd name="connsiteX2" fmla="*/ 2918539 w 2918539"/>
                <a:gd name="connsiteY2" fmla="*/ 0 h 1025011"/>
                <a:gd name="connsiteX3" fmla="*/ 516858 w 2918539"/>
                <a:gd name="connsiteY3" fmla="*/ 224241 h 1025011"/>
                <a:gd name="connsiteX4" fmla="*/ 0 w 2918539"/>
                <a:gd name="connsiteY4" fmla="*/ 932394 h 1025011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32061"/>
                <a:gd name="connsiteX1" fmla="*/ 2807215 w 2918539"/>
                <a:gd name="connsiteY1" fmla="*/ 1021625 h 1032061"/>
                <a:gd name="connsiteX2" fmla="*/ 2918539 w 2918539"/>
                <a:gd name="connsiteY2" fmla="*/ 0 h 1032061"/>
                <a:gd name="connsiteX3" fmla="*/ 516858 w 2918539"/>
                <a:gd name="connsiteY3" fmla="*/ 224241 h 1032061"/>
                <a:gd name="connsiteX4" fmla="*/ 0 w 2918539"/>
                <a:gd name="connsiteY4" fmla="*/ 932394 h 1032061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71551"/>
                <a:gd name="connsiteY0" fmla="*/ 932394 h 1084934"/>
                <a:gd name="connsiteX1" fmla="*/ 2807215 w 2971551"/>
                <a:gd name="connsiteY1" fmla="*/ 1077403 h 1084934"/>
                <a:gd name="connsiteX2" fmla="*/ 2971551 w 2971551"/>
                <a:gd name="connsiteY2" fmla="*/ 0 h 1084934"/>
                <a:gd name="connsiteX3" fmla="*/ 516858 w 2971551"/>
                <a:gd name="connsiteY3" fmla="*/ 224241 h 1084934"/>
                <a:gd name="connsiteX4" fmla="*/ 0 w 2971551"/>
                <a:gd name="connsiteY4" fmla="*/ 932394 h 1084934"/>
                <a:gd name="connsiteX0" fmla="*/ 0 w 2971551"/>
                <a:gd name="connsiteY0" fmla="*/ 932394 h 1117319"/>
                <a:gd name="connsiteX1" fmla="*/ 2852653 w 2971551"/>
                <a:gd name="connsiteY1" fmla="*/ 1110870 h 1117319"/>
                <a:gd name="connsiteX2" fmla="*/ 2971551 w 2971551"/>
                <a:gd name="connsiteY2" fmla="*/ 0 h 1117319"/>
                <a:gd name="connsiteX3" fmla="*/ 516858 w 2971551"/>
                <a:gd name="connsiteY3" fmla="*/ 224241 h 1117319"/>
                <a:gd name="connsiteX4" fmla="*/ 0 w 2971551"/>
                <a:gd name="connsiteY4" fmla="*/ 932394 h 1117319"/>
                <a:gd name="connsiteX0" fmla="*/ 0 w 2971551"/>
                <a:gd name="connsiteY0" fmla="*/ 932394 h 1110870"/>
                <a:gd name="connsiteX1" fmla="*/ 2852653 w 2971551"/>
                <a:gd name="connsiteY1" fmla="*/ 1110870 h 1110870"/>
                <a:gd name="connsiteX2" fmla="*/ 2971551 w 2971551"/>
                <a:gd name="connsiteY2" fmla="*/ 0 h 1110870"/>
                <a:gd name="connsiteX3" fmla="*/ 516858 w 2971551"/>
                <a:gd name="connsiteY3" fmla="*/ 224241 h 1110870"/>
                <a:gd name="connsiteX4" fmla="*/ 0 w 2971551"/>
                <a:gd name="connsiteY4" fmla="*/ 932394 h 1110870"/>
                <a:gd name="connsiteX0" fmla="*/ 0 w 2971551"/>
                <a:gd name="connsiteY0" fmla="*/ 932394 h 1114819"/>
                <a:gd name="connsiteX1" fmla="*/ 2852653 w 2971551"/>
                <a:gd name="connsiteY1" fmla="*/ 1110870 h 1114819"/>
                <a:gd name="connsiteX2" fmla="*/ 2971551 w 2971551"/>
                <a:gd name="connsiteY2" fmla="*/ 0 h 1114819"/>
                <a:gd name="connsiteX3" fmla="*/ 516858 w 2971551"/>
                <a:gd name="connsiteY3" fmla="*/ 224241 h 1114819"/>
                <a:gd name="connsiteX4" fmla="*/ 0 w 2971551"/>
                <a:gd name="connsiteY4" fmla="*/ 932394 h 111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551" h="1114819">
                  <a:moveTo>
                    <a:pt x="0" y="932394"/>
                  </a:moveTo>
                  <a:cubicBezTo>
                    <a:pt x="953409" y="954701"/>
                    <a:pt x="1558454" y="1144339"/>
                    <a:pt x="2852653" y="1110870"/>
                  </a:cubicBezTo>
                  <a:cubicBezTo>
                    <a:pt x="2920054" y="751736"/>
                    <a:pt x="2934443" y="359134"/>
                    <a:pt x="2971551" y="0"/>
                  </a:cubicBezTo>
                  <a:lnTo>
                    <a:pt x="516858" y="224241"/>
                  </a:lnTo>
                  <a:lnTo>
                    <a:pt x="0" y="93239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77529" y="1973427"/>
              <a:ext cx="3405285" cy="1088307"/>
            </a:xfrm>
            <a:custGeom>
              <a:avLst/>
              <a:gdLst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7651"/>
                <a:gd name="connsiteX1" fmla="*/ 0 w 2858947"/>
                <a:gd name="connsiteY1" fmla="*/ 856526 h 857651"/>
                <a:gd name="connsiteX2" fmla="*/ 2754775 w 2858947"/>
                <a:gd name="connsiteY2" fmla="*/ 706056 h 857651"/>
                <a:gd name="connsiteX3" fmla="*/ 2858947 w 2858947"/>
                <a:gd name="connsiteY3" fmla="*/ 0 h 857651"/>
                <a:gd name="connsiteX4" fmla="*/ 0 w 2858947"/>
                <a:gd name="connsiteY4" fmla="*/ 115747 h 857651"/>
                <a:gd name="connsiteX0" fmla="*/ 44125 w 2903072"/>
                <a:gd name="connsiteY0" fmla="*/ 115747 h 866877"/>
                <a:gd name="connsiteX1" fmla="*/ 0 w 2903072"/>
                <a:gd name="connsiteY1" fmla="*/ 865983 h 866877"/>
                <a:gd name="connsiteX2" fmla="*/ 2798900 w 2903072"/>
                <a:gd name="connsiteY2" fmla="*/ 706056 h 866877"/>
                <a:gd name="connsiteX3" fmla="*/ 2903072 w 2903072"/>
                <a:gd name="connsiteY3" fmla="*/ 0 h 866877"/>
                <a:gd name="connsiteX4" fmla="*/ 44125 w 2903072"/>
                <a:gd name="connsiteY4" fmla="*/ 115747 h 866877"/>
                <a:gd name="connsiteX0" fmla="*/ 44125 w 2903072"/>
                <a:gd name="connsiteY0" fmla="*/ 115747 h 867788"/>
                <a:gd name="connsiteX1" fmla="*/ 0 w 2903072"/>
                <a:gd name="connsiteY1" fmla="*/ 865983 h 867788"/>
                <a:gd name="connsiteX2" fmla="*/ 2798900 w 2903072"/>
                <a:gd name="connsiteY2" fmla="*/ 706056 h 867788"/>
                <a:gd name="connsiteX3" fmla="*/ 2903072 w 2903072"/>
                <a:gd name="connsiteY3" fmla="*/ 0 h 867788"/>
                <a:gd name="connsiteX4" fmla="*/ 44125 w 2903072"/>
                <a:gd name="connsiteY4" fmla="*/ 115747 h 867788"/>
                <a:gd name="connsiteX0" fmla="*/ 44125 w 2903072"/>
                <a:gd name="connsiteY0" fmla="*/ 115747 h 872614"/>
                <a:gd name="connsiteX1" fmla="*/ 0 w 2903072"/>
                <a:gd name="connsiteY1" fmla="*/ 865983 h 872614"/>
                <a:gd name="connsiteX2" fmla="*/ 2782445 w 2903072"/>
                <a:gd name="connsiteY2" fmla="*/ 741145 h 872614"/>
                <a:gd name="connsiteX3" fmla="*/ 2903072 w 2903072"/>
                <a:gd name="connsiteY3" fmla="*/ 0 h 872614"/>
                <a:gd name="connsiteX4" fmla="*/ 44125 w 2903072"/>
                <a:gd name="connsiteY4" fmla="*/ 115747 h 872614"/>
                <a:gd name="connsiteX0" fmla="*/ 44125 w 2903072"/>
                <a:gd name="connsiteY0" fmla="*/ 115747 h 867922"/>
                <a:gd name="connsiteX1" fmla="*/ 0 w 2903072"/>
                <a:gd name="connsiteY1" fmla="*/ 865983 h 867922"/>
                <a:gd name="connsiteX2" fmla="*/ 2782445 w 2903072"/>
                <a:gd name="connsiteY2" fmla="*/ 741145 h 867922"/>
                <a:gd name="connsiteX3" fmla="*/ 2903072 w 2903072"/>
                <a:gd name="connsiteY3" fmla="*/ 0 h 867922"/>
                <a:gd name="connsiteX4" fmla="*/ 44125 w 2903072"/>
                <a:gd name="connsiteY4" fmla="*/ 115747 h 867922"/>
                <a:gd name="connsiteX0" fmla="*/ 44125 w 2960663"/>
                <a:gd name="connsiteY0" fmla="*/ 106975 h 859150"/>
                <a:gd name="connsiteX1" fmla="*/ 0 w 2960663"/>
                <a:gd name="connsiteY1" fmla="*/ 857211 h 859150"/>
                <a:gd name="connsiteX2" fmla="*/ 2782445 w 2960663"/>
                <a:gd name="connsiteY2" fmla="*/ 732373 h 859150"/>
                <a:gd name="connsiteX3" fmla="*/ 2960663 w 2960663"/>
                <a:gd name="connsiteY3" fmla="*/ 0 h 859150"/>
                <a:gd name="connsiteX4" fmla="*/ 44125 w 2960663"/>
                <a:gd name="connsiteY4" fmla="*/ 106975 h 859150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11216 w 2927754"/>
                <a:gd name="connsiteY0" fmla="*/ 106975 h 863841"/>
                <a:gd name="connsiteX1" fmla="*/ 0 w 2927754"/>
                <a:gd name="connsiteY1" fmla="*/ 857211 h 863841"/>
                <a:gd name="connsiteX2" fmla="*/ 2749536 w 2927754"/>
                <a:gd name="connsiteY2" fmla="*/ 732373 h 863841"/>
                <a:gd name="connsiteX3" fmla="*/ 2927754 w 2927754"/>
                <a:gd name="connsiteY3" fmla="*/ 0 h 863841"/>
                <a:gd name="connsiteX4" fmla="*/ 11216 w 2927754"/>
                <a:gd name="connsiteY4" fmla="*/ 106975 h 863841"/>
                <a:gd name="connsiteX0" fmla="*/ 35898 w 2952436"/>
                <a:gd name="connsiteY0" fmla="*/ 106975 h 863841"/>
                <a:gd name="connsiteX1" fmla="*/ 0 w 2952436"/>
                <a:gd name="connsiteY1" fmla="*/ 857211 h 863841"/>
                <a:gd name="connsiteX2" fmla="*/ 2774218 w 2952436"/>
                <a:gd name="connsiteY2" fmla="*/ 732373 h 863841"/>
                <a:gd name="connsiteX3" fmla="*/ 2952436 w 2952436"/>
                <a:gd name="connsiteY3" fmla="*/ 0 h 863841"/>
                <a:gd name="connsiteX4" fmla="*/ 35898 w 2952436"/>
                <a:gd name="connsiteY4" fmla="*/ 106975 h 863841"/>
                <a:gd name="connsiteX0" fmla="*/ 35898 w 2952436"/>
                <a:gd name="connsiteY0" fmla="*/ 106975 h 869783"/>
                <a:gd name="connsiteX1" fmla="*/ 0 w 2952436"/>
                <a:gd name="connsiteY1" fmla="*/ 857211 h 869783"/>
                <a:gd name="connsiteX2" fmla="*/ 2833494 w 2952436"/>
                <a:gd name="connsiteY2" fmla="*/ 752361 h 869783"/>
                <a:gd name="connsiteX3" fmla="*/ 2952436 w 2952436"/>
                <a:gd name="connsiteY3" fmla="*/ 0 h 869783"/>
                <a:gd name="connsiteX4" fmla="*/ 35898 w 2952436"/>
                <a:gd name="connsiteY4" fmla="*/ 106975 h 86978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7230"/>
                <a:gd name="connsiteX1" fmla="*/ 0 w 2952436"/>
                <a:gd name="connsiteY1" fmla="*/ 857211 h 867230"/>
                <a:gd name="connsiteX2" fmla="*/ 2833494 w 2952436"/>
                <a:gd name="connsiteY2" fmla="*/ 752361 h 867230"/>
                <a:gd name="connsiteX3" fmla="*/ 2952436 w 2952436"/>
                <a:gd name="connsiteY3" fmla="*/ 0 h 867230"/>
                <a:gd name="connsiteX4" fmla="*/ 35898 w 2952436"/>
                <a:gd name="connsiteY4" fmla="*/ 106975 h 867230"/>
                <a:gd name="connsiteX0" fmla="*/ 14317 w 2930855"/>
                <a:gd name="connsiteY0" fmla="*/ 106975 h 867230"/>
                <a:gd name="connsiteX1" fmla="*/ 0 w 2930855"/>
                <a:gd name="connsiteY1" fmla="*/ 857211 h 867230"/>
                <a:gd name="connsiteX2" fmla="*/ 2811913 w 2930855"/>
                <a:gd name="connsiteY2" fmla="*/ 752361 h 867230"/>
                <a:gd name="connsiteX3" fmla="*/ 2930855 w 2930855"/>
                <a:gd name="connsiteY3" fmla="*/ 0 h 867230"/>
                <a:gd name="connsiteX4" fmla="*/ 14317 w 2930855"/>
                <a:gd name="connsiteY4" fmla="*/ 106975 h 8672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14317 w 2930855"/>
                <a:gd name="connsiteY0" fmla="*/ 106975 h 863930"/>
                <a:gd name="connsiteX1" fmla="*/ 0 w 2930855"/>
                <a:gd name="connsiteY1" fmla="*/ 857211 h 863930"/>
                <a:gd name="connsiteX2" fmla="*/ 2811913 w 2930855"/>
                <a:gd name="connsiteY2" fmla="*/ 752361 h 863930"/>
                <a:gd name="connsiteX3" fmla="*/ 2930855 w 2930855"/>
                <a:gd name="connsiteY3" fmla="*/ 0 h 863930"/>
                <a:gd name="connsiteX4" fmla="*/ 14317 w 2930855"/>
                <a:gd name="connsiteY4" fmla="*/ 106975 h 8639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0 w 2916538"/>
                <a:gd name="connsiteY0" fmla="*/ 106975 h 868738"/>
                <a:gd name="connsiteX1" fmla="*/ 6111 w 2916538"/>
                <a:gd name="connsiteY1" fmla="*/ 857211 h 868738"/>
                <a:gd name="connsiteX2" fmla="*/ 2797596 w 2916538"/>
                <a:gd name="connsiteY2" fmla="*/ 752361 h 868738"/>
                <a:gd name="connsiteX3" fmla="*/ 2916538 w 2916538"/>
                <a:gd name="connsiteY3" fmla="*/ 0 h 868738"/>
                <a:gd name="connsiteX4" fmla="*/ 0 w 2916538"/>
                <a:gd name="connsiteY4" fmla="*/ 106975 h 868738"/>
                <a:gd name="connsiteX0" fmla="*/ 0 w 2916538"/>
                <a:gd name="connsiteY0" fmla="*/ 106975 h 858395"/>
                <a:gd name="connsiteX1" fmla="*/ 6111 w 2916538"/>
                <a:gd name="connsiteY1" fmla="*/ 857211 h 858395"/>
                <a:gd name="connsiteX2" fmla="*/ 2797596 w 2916538"/>
                <a:gd name="connsiteY2" fmla="*/ 752361 h 858395"/>
                <a:gd name="connsiteX3" fmla="*/ 2916538 w 2916538"/>
                <a:gd name="connsiteY3" fmla="*/ 0 h 858395"/>
                <a:gd name="connsiteX4" fmla="*/ 0 w 2916538"/>
                <a:gd name="connsiteY4" fmla="*/ 106975 h 858395"/>
                <a:gd name="connsiteX0" fmla="*/ 0 w 2916538"/>
                <a:gd name="connsiteY0" fmla="*/ 106975 h 857211"/>
                <a:gd name="connsiteX1" fmla="*/ 6111 w 2916538"/>
                <a:gd name="connsiteY1" fmla="*/ 857211 h 857211"/>
                <a:gd name="connsiteX2" fmla="*/ 2811215 w 2916538"/>
                <a:gd name="connsiteY2" fmla="*/ 728794 h 857211"/>
                <a:gd name="connsiteX3" fmla="*/ 2916538 w 2916538"/>
                <a:gd name="connsiteY3" fmla="*/ 0 h 857211"/>
                <a:gd name="connsiteX4" fmla="*/ 0 w 2916538"/>
                <a:gd name="connsiteY4" fmla="*/ 106975 h 857211"/>
                <a:gd name="connsiteX0" fmla="*/ 0 w 2916538"/>
                <a:gd name="connsiteY0" fmla="*/ 83407 h 833643"/>
                <a:gd name="connsiteX1" fmla="*/ 6111 w 2916538"/>
                <a:gd name="connsiteY1" fmla="*/ 833643 h 833643"/>
                <a:gd name="connsiteX2" fmla="*/ 2811215 w 2916538"/>
                <a:gd name="connsiteY2" fmla="*/ 705226 h 833643"/>
                <a:gd name="connsiteX3" fmla="*/ 2916538 w 2916538"/>
                <a:gd name="connsiteY3" fmla="*/ 0 h 833643"/>
                <a:gd name="connsiteX4" fmla="*/ 0 w 2916538"/>
                <a:gd name="connsiteY4" fmla="*/ 83407 h 833643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57395"/>
                <a:gd name="connsiteY0" fmla="*/ 91263 h 842683"/>
                <a:gd name="connsiteX1" fmla="*/ 6111 w 2957395"/>
                <a:gd name="connsiteY1" fmla="*/ 841499 h 842683"/>
                <a:gd name="connsiteX2" fmla="*/ 2770359 w 2957395"/>
                <a:gd name="connsiteY2" fmla="*/ 736649 h 842683"/>
                <a:gd name="connsiteX3" fmla="*/ 2957395 w 2957395"/>
                <a:gd name="connsiteY3" fmla="*/ 0 h 842683"/>
                <a:gd name="connsiteX4" fmla="*/ 0 w 2957395"/>
                <a:gd name="connsiteY4" fmla="*/ 91263 h 842683"/>
                <a:gd name="connsiteX0" fmla="*/ 0 w 2957395"/>
                <a:gd name="connsiteY0" fmla="*/ 91263 h 850318"/>
                <a:gd name="connsiteX1" fmla="*/ 6111 w 2957395"/>
                <a:gd name="connsiteY1" fmla="*/ 841499 h 850318"/>
                <a:gd name="connsiteX2" fmla="*/ 2770359 w 2957395"/>
                <a:gd name="connsiteY2" fmla="*/ 736649 h 850318"/>
                <a:gd name="connsiteX3" fmla="*/ 2957395 w 2957395"/>
                <a:gd name="connsiteY3" fmla="*/ 0 h 850318"/>
                <a:gd name="connsiteX4" fmla="*/ 0 w 2957395"/>
                <a:gd name="connsiteY4" fmla="*/ 91263 h 850318"/>
                <a:gd name="connsiteX0" fmla="*/ 0 w 2957395"/>
                <a:gd name="connsiteY0" fmla="*/ 91263 h 860676"/>
                <a:gd name="connsiteX1" fmla="*/ 6111 w 2957395"/>
                <a:gd name="connsiteY1" fmla="*/ 841499 h 860676"/>
                <a:gd name="connsiteX2" fmla="*/ 2808637 w 2957395"/>
                <a:gd name="connsiteY2" fmla="*/ 760216 h 860676"/>
                <a:gd name="connsiteX3" fmla="*/ 2957395 w 2957395"/>
                <a:gd name="connsiteY3" fmla="*/ 0 h 860676"/>
                <a:gd name="connsiteX4" fmla="*/ 0 w 2957395"/>
                <a:gd name="connsiteY4" fmla="*/ 91263 h 860676"/>
                <a:gd name="connsiteX0" fmla="*/ 0 w 2957395"/>
                <a:gd name="connsiteY0" fmla="*/ 91263 h 852233"/>
                <a:gd name="connsiteX1" fmla="*/ 6111 w 2957395"/>
                <a:gd name="connsiteY1" fmla="*/ 841499 h 852233"/>
                <a:gd name="connsiteX2" fmla="*/ 2808637 w 2957395"/>
                <a:gd name="connsiteY2" fmla="*/ 760216 h 852233"/>
                <a:gd name="connsiteX3" fmla="*/ 2957395 w 2957395"/>
                <a:gd name="connsiteY3" fmla="*/ 0 h 852233"/>
                <a:gd name="connsiteX4" fmla="*/ 0 w 2957395"/>
                <a:gd name="connsiteY4" fmla="*/ 91263 h 852233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5066"/>
                <a:gd name="connsiteX1" fmla="*/ 0 w 2910447"/>
                <a:gd name="connsiteY1" fmla="*/ 865066 h 865066"/>
                <a:gd name="connsiteX2" fmla="*/ 2781924 w 2910447"/>
                <a:gd name="connsiteY2" fmla="*/ 686882 h 865066"/>
                <a:gd name="connsiteX3" fmla="*/ 2910447 w 2910447"/>
                <a:gd name="connsiteY3" fmla="*/ 0 h 865066"/>
                <a:gd name="connsiteX4" fmla="*/ 268 w 2910447"/>
                <a:gd name="connsiteY4" fmla="*/ 91263 h 865066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18" h="950803">
                  <a:moveTo>
                    <a:pt x="268" y="164597"/>
                  </a:moveTo>
                  <a:cubicBezTo>
                    <a:pt x="179" y="422531"/>
                    <a:pt x="89" y="680466"/>
                    <a:pt x="0" y="938400"/>
                  </a:cubicBezTo>
                  <a:cubicBezTo>
                    <a:pt x="1103154" y="936697"/>
                    <a:pt x="2253144" y="1023586"/>
                    <a:pt x="2781924" y="760216"/>
                  </a:cubicBezTo>
                  <a:cubicBezTo>
                    <a:pt x="2831510" y="506811"/>
                    <a:pt x="2887842" y="316264"/>
                    <a:pt x="2950918" y="0"/>
                  </a:cubicBezTo>
                  <a:cubicBezTo>
                    <a:pt x="2482553" y="213105"/>
                    <a:pt x="1058661" y="165444"/>
                    <a:pt x="268" y="164597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3">
                    <a:lumMod val="20000"/>
                    <a:lumOff val="80000"/>
                    <a:alpha val="0"/>
                  </a:schemeClr>
                </a:gs>
                <a:gs pos="25000">
                  <a:schemeClr val="accent3">
                    <a:lumMod val="20000"/>
                    <a:lumOff val="80000"/>
                  </a:schemeClr>
                </a:gs>
                <a:gs pos="6400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71800" y="2999911"/>
            <a:ext cx="4680520" cy="1066668"/>
            <a:chOff x="377529" y="1973427"/>
            <a:chExt cx="3520078" cy="1291624"/>
          </a:xfrm>
        </p:grpSpPr>
        <p:sp>
          <p:nvSpPr>
            <p:cNvPr id="17" name="任意多边形 16"/>
            <p:cNvSpPr/>
            <p:nvPr/>
          </p:nvSpPr>
          <p:spPr>
            <a:xfrm>
              <a:off x="843386" y="2066704"/>
              <a:ext cx="3054221" cy="1198347"/>
            </a:xfrm>
            <a:custGeom>
              <a:avLst/>
              <a:gdLst>
                <a:gd name="connsiteX0" fmla="*/ 0 w 3148314"/>
                <a:gd name="connsiteY0" fmla="*/ 949124 h 949124"/>
                <a:gd name="connsiteX1" fmla="*/ 3102015 w 3148314"/>
                <a:gd name="connsiteY1" fmla="*/ 949124 h 949124"/>
                <a:gd name="connsiteX2" fmla="*/ 3148314 w 3148314"/>
                <a:gd name="connsiteY2" fmla="*/ 0 h 949124"/>
                <a:gd name="connsiteX3" fmla="*/ 509286 w 3148314"/>
                <a:gd name="connsiteY3" fmla="*/ 185195 h 949124"/>
                <a:gd name="connsiteX4" fmla="*/ 0 w 3148314"/>
                <a:gd name="connsiteY4" fmla="*/ 949124 h 949124"/>
                <a:gd name="connsiteX0" fmla="*/ 0 w 3176025"/>
                <a:gd name="connsiteY0" fmla="*/ 949124 h 949124"/>
                <a:gd name="connsiteX1" fmla="*/ 3102015 w 3176025"/>
                <a:gd name="connsiteY1" fmla="*/ 949124 h 949124"/>
                <a:gd name="connsiteX2" fmla="*/ 3176025 w 3176025"/>
                <a:gd name="connsiteY2" fmla="*/ 0 h 949124"/>
                <a:gd name="connsiteX3" fmla="*/ 509286 w 3176025"/>
                <a:gd name="connsiteY3" fmla="*/ 185195 h 949124"/>
                <a:gd name="connsiteX4" fmla="*/ 0 w 3176025"/>
                <a:gd name="connsiteY4" fmla="*/ 949124 h 949124"/>
                <a:gd name="connsiteX0" fmla="*/ 0 w 3176025"/>
                <a:gd name="connsiteY0" fmla="*/ 949124 h 965854"/>
                <a:gd name="connsiteX1" fmla="*/ 2979692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65854"/>
                <a:gd name="connsiteX1" fmla="*/ 3010274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57490"/>
                <a:gd name="connsiteX1" fmla="*/ 3046087 w 3176025"/>
                <a:gd name="connsiteY1" fmla="*/ 957490 h 957490"/>
                <a:gd name="connsiteX2" fmla="*/ 3176025 w 3176025"/>
                <a:gd name="connsiteY2" fmla="*/ 0 h 957490"/>
                <a:gd name="connsiteX3" fmla="*/ 509286 w 3176025"/>
                <a:gd name="connsiteY3" fmla="*/ 185195 h 957490"/>
                <a:gd name="connsiteX4" fmla="*/ 0 w 3176025"/>
                <a:gd name="connsiteY4" fmla="*/ 949124 h 957490"/>
                <a:gd name="connsiteX0" fmla="*/ 0 w 3154537"/>
                <a:gd name="connsiteY0" fmla="*/ 924029 h 932395"/>
                <a:gd name="connsiteX1" fmla="*/ 3046087 w 3154537"/>
                <a:gd name="connsiteY1" fmla="*/ 932395 h 932395"/>
                <a:gd name="connsiteX2" fmla="*/ 3154537 w 3154537"/>
                <a:gd name="connsiteY2" fmla="*/ 0 h 932395"/>
                <a:gd name="connsiteX3" fmla="*/ 509286 w 3154537"/>
                <a:gd name="connsiteY3" fmla="*/ 160100 h 932395"/>
                <a:gd name="connsiteX4" fmla="*/ 0 w 3154537"/>
                <a:gd name="connsiteY4" fmla="*/ 924029 h 932395"/>
                <a:gd name="connsiteX0" fmla="*/ 0 w 3154537"/>
                <a:gd name="connsiteY0" fmla="*/ 924029 h 957490"/>
                <a:gd name="connsiteX1" fmla="*/ 3096225 w 3154537"/>
                <a:gd name="connsiteY1" fmla="*/ 957490 h 957490"/>
                <a:gd name="connsiteX2" fmla="*/ 3154537 w 3154537"/>
                <a:gd name="connsiteY2" fmla="*/ 0 h 957490"/>
                <a:gd name="connsiteX3" fmla="*/ 509286 w 3154537"/>
                <a:gd name="connsiteY3" fmla="*/ 160100 h 957490"/>
                <a:gd name="connsiteX4" fmla="*/ 0 w 3154537"/>
                <a:gd name="connsiteY4" fmla="*/ 924029 h 957490"/>
                <a:gd name="connsiteX0" fmla="*/ 0 w 3154537"/>
                <a:gd name="connsiteY0" fmla="*/ 924029 h 965855"/>
                <a:gd name="connsiteX1" fmla="*/ 3117713 w 3154537"/>
                <a:gd name="connsiteY1" fmla="*/ 965855 h 965855"/>
                <a:gd name="connsiteX2" fmla="*/ 3154537 w 3154537"/>
                <a:gd name="connsiteY2" fmla="*/ 0 h 965855"/>
                <a:gd name="connsiteX3" fmla="*/ 509286 w 3154537"/>
                <a:gd name="connsiteY3" fmla="*/ 160100 h 965855"/>
                <a:gd name="connsiteX4" fmla="*/ 0 w 3154537"/>
                <a:gd name="connsiteY4" fmla="*/ 924029 h 965855"/>
                <a:gd name="connsiteX0" fmla="*/ 0 w 3176025"/>
                <a:gd name="connsiteY0" fmla="*/ 932393 h 974219"/>
                <a:gd name="connsiteX1" fmla="*/ 3117713 w 3176025"/>
                <a:gd name="connsiteY1" fmla="*/ 974219 h 974219"/>
                <a:gd name="connsiteX2" fmla="*/ 3176025 w 3176025"/>
                <a:gd name="connsiteY2" fmla="*/ 0 h 974219"/>
                <a:gd name="connsiteX3" fmla="*/ 509286 w 3176025"/>
                <a:gd name="connsiteY3" fmla="*/ 168464 h 974219"/>
                <a:gd name="connsiteX4" fmla="*/ 0 w 3176025"/>
                <a:gd name="connsiteY4" fmla="*/ 932393 h 974219"/>
                <a:gd name="connsiteX0" fmla="*/ 0 w 3176025"/>
                <a:gd name="connsiteY0" fmla="*/ 932393 h 999314"/>
                <a:gd name="connsiteX1" fmla="*/ 3117713 w 3176025"/>
                <a:gd name="connsiteY1" fmla="*/ 999314 h 999314"/>
                <a:gd name="connsiteX2" fmla="*/ 3176025 w 3176025"/>
                <a:gd name="connsiteY2" fmla="*/ 0 h 999314"/>
                <a:gd name="connsiteX3" fmla="*/ 509286 w 3176025"/>
                <a:gd name="connsiteY3" fmla="*/ 168464 h 999314"/>
                <a:gd name="connsiteX4" fmla="*/ 0 w 3176025"/>
                <a:gd name="connsiteY4" fmla="*/ 932393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4608 w 2691347"/>
                <a:gd name="connsiteY3" fmla="*/ 168464 h 999314"/>
                <a:gd name="connsiteX4" fmla="*/ 0 w 2691347"/>
                <a:gd name="connsiteY4" fmla="*/ 898926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89666 w 2691347"/>
                <a:gd name="connsiteY3" fmla="*/ 224241 h 999314"/>
                <a:gd name="connsiteX4" fmla="*/ 0 w 2691347"/>
                <a:gd name="connsiteY4" fmla="*/ 898926 h 999314"/>
                <a:gd name="connsiteX0" fmla="*/ 0 w 2994270"/>
                <a:gd name="connsiteY0" fmla="*/ 910082 h 999314"/>
                <a:gd name="connsiteX1" fmla="*/ 2935958 w 2994270"/>
                <a:gd name="connsiteY1" fmla="*/ 999314 h 999314"/>
                <a:gd name="connsiteX2" fmla="*/ 2994270 w 2994270"/>
                <a:gd name="connsiteY2" fmla="*/ 0 h 999314"/>
                <a:gd name="connsiteX3" fmla="*/ 592589 w 2994270"/>
                <a:gd name="connsiteY3" fmla="*/ 224241 h 999314"/>
                <a:gd name="connsiteX4" fmla="*/ 0 w 2994270"/>
                <a:gd name="connsiteY4" fmla="*/ 910082 h 999314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25011"/>
                <a:gd name="connsiteX1" fmla="*/ 2860227 w 2918539"/>
                <a:gd name="connsiteY1" fmla="*/ 999314 h 1025011"/>
                <a:gd name="connsiteX2" fmla="*/ 2918539 w 2918539"/>
                <a:gd name="connsiteY2" fmla="*/ 0 h 1025011"/>
                <a:gd name="connsiteX3" fmla="*/ 516858 w 2918539"/>
                <a:gd name="connsiteY3" fmla="*/ 224241 h 1025011"/>
                <a:gd name="connsiteX4" fmla="*/ 0 w 2918539"/>
                <a:gd name="connsiteY4" fmla="*/ 932394 h 1025011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32061"/>
                <a:gd name="connsiteX1" fmla="*/ 2807215 w 2918539"/>
                <a:gd name="connsiteY1" fmla="*/ 1021625 h 1032061"/>
                <a:gd name="connsiteX2" fmla="*/ 2918539 w 2918539"/>
                <a:gd name="connsiteY2" fmla="*/ 0 h 1032061"/>
                <a:gd name="connsiteX3" fmla="*/ 516858 w 2918539"/>
                <a:gd name="connsiteY3" fmla="*/ 224241 h 1032061"/>
                <a:gd name="connsiteX4" fmla="*/ 0 w 2918539"/>
                <a:gd name="connsiteY4" fmla="*/ 932394 h 1032061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71551"/>
                <a:gd name="connsiteY0" fmla="*/ 932394 h 1084934"/>
                <a:gd name="connsiteX1" fmla="*/ 2807215 w 2971551"/>
                <a:gd name="connsiteY1" fmla="*/ 1077403 h 1084934"/>
                <a:gd name="connsiteX2" fmla="*/ 2971551 w 2971551"/>
                <a:gd name="connsiteY2" fmla="*/ 0 h 1084934"/>
                <a:gd name="connsiteX3" fmla="*/ 516858 w 2971551"/>
                <a:gd name="connsiteY3" fmla="*/ 224241 h 1084934"/>
                <a:gd name="connsiteX4" fmla="*/ 0 w 2971551"/>
                <a:gd name="connsiteY4" fmla="*/ 932394 h 1084934"/>
                <a:gd name="connsiteX0" fmla="*/ 0 w 2971551"/>
                <a:gd name="connsiteY0" fmla="*/ 932394 h 1117319"/>
                <a:gd name="connsiteX1" fmla="*/ 2852653 w 2971551"/>
                <a:gd name="connsiteY1" fmla="*/ 1110870 h 1117319"/>
                <a:gd name="connsiteX2" fmla="*/ 2971551 w 2971551"/>
                <a:gd name="connsiteY2" fmla="*/ 0 h 1117319"/>
                <a:gd name="connsiteX3" fmla="*/ 516858 w 2971551"/>
                <a:gd name="connsiteY3" fmla="*/ 224241 h 1117319"/>
                <a:gd name="connsiteX4" fmla="*/ 0 w 2971551"/>
                <a:gd name="connsiteY4" fmla="*/ 932394 h 1117319"/>
                <a:gd name="connsiteX0" fmla="*/ 0 w 2971551"/>
                <a:gd name="connsiteY0" fmla="*/ 932394 h 1110870"/>
                <a:gd name="connsiteX1" fmla="*/ 2852653 w 2971551"/>
                <a:gd name="connsiteY1" fmla="*/ 1110870 h 1110870"/>
                <a:gd name="connsiteX2" fmla="*/ 2971551 w 2971551"/>
                <a:gd name="connsiteY2" fmla="*/ 0 h 1110870"/>
                <a:gd name="connsiteX3" fmla="*/ 516858 w 2971551"/>
                <a:gd name="connsiteY3" fmla="*/ 224241 h 1110870"/>
                <a:gd name="connsiteX4" fmla="*/ 0 w 2971551"/>
                <a:gd name="connsiteY4" fmla="*/ 932394 h 1110870"/>
                <a:gd name="connsiteX0" fmla="*/ 0 w 2971551"/>
                <a:gd name="connsiteY0" fmla="*/ 932394 h 1114819"/>
                <a:gd name="connsiteX1" fmla="*/ 2852653 w 2971551"/>
                <a:gd name="connsiteY1" fmla="*/ 1110870 h 1114819"/>
                <a:gd name="connsiteX2" fmla="*/ 2971551 w 2971551"/>
                <a:gd name="connsiteY2" fmla="*/ 0 h 1114819"/>
                <a:gd name="connsiteX3" fmla="*/ 516858 w 2971551"/>
                <a:gd name="connsiteY3" fmla="*/ 224241 h 1114819"/>
                <a:gd name="connsiteX4" fmla="*/ 0 w 2971551"/>
                <a:gd name="connsiteY4" fmla="*/ 932394 h 111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551" h="1114819">
                  <a:moveTo>
                    <a:pt x="0" y="932394"/>
                  </a:moveTo>
                  <a:cubicBezTo>
                    <a:pt x="953409" y="954701"/>
                    <a:pt x="1558454" y="1144339"/>
                    <a:pt x="2852653" y="1110870"/>
                  </a:cubicBezTo>
                  <a:cubicBezTo>
                    <a:pt x="2920054" y="751736"/>
                    <a:pt x="2934443" y="359134"/>
                    <a:pt x="2971551" y="0"/>
                  </a:cubicBezTo>
                  <a:lnTo>
                    <a:pt x="516858" y="224241"/>
                  </a:lnTo>
                  <a:lnTo>
                    <a:pt x="0" y="93239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77529" y="1973427"/>
              <a:ext cx="3405285" cy="1088307"/>
            </a:xfrm>
            <a:custGeom>
              <a:avLst/>
              <a:gdLst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7651"/>
                <a:gd name="connsiteX1" fmla="*/ 0 w 2858947"/>
                <a:gd name="connsiteY1" fmla="*/ 856526 h 857651"/>
                <a:gd name="connsiteX2" fmla="*/ 2754775 w 2858947"/>
                <a:gd name="connsiteY2" fmla="*/ 706056 h 857651"/>
                <a:gd name="connsiteX3" fmla="*/ 2858947 w 2858947"/>
                <a:gd name="connsiteY3" fmla="*/ 0 h 857651"/>
                <a:gd name="connsiteX4" fmla="*/ 0 w 2858947"/>
                <a:gd name="connsiteY4" fmla="*/ 115747 h 857651"/>
                <a:gd name="connsiteX0" fmla="*/ 44125 w 2903072"/>
                <a:gd name="connsiteY0" fmla="*/ 115747 h 866877"/>
                <a:gd name="connsiteX1" fmla="*/ 0 w 2903072"/>
                <a:gd name="connsiteY1" fmla="*/ 865983 h 866877"/>
                <a:gd name="connsiteX2" fmla="*/ 2798900 w 2903072"/>
                <a:gd name="connsiteY2" fmla="*/ 706056 h 866877"/>
                <a:gd name="connsiteX3" fmla="*/ 2903072 w 2903072"/>
                <a:gd name="connsiteY3" fmla="*/ 0 h 866877"/>
                <a:gd name="connsiteX4" fmla="*/ 44125 w 2903072"/>
                <a:gd name="connsiteY4" fmla="*/ 115747 h 866877"/>
                <a:gd name="connsiteX0" fmla="*/ 44125 w 2903072"/>
                <a:gd name="connsiteY0" fmla="*/ 115747 h 867788"/>
                <a:gd name="connsiteX1" fmla="*/ 0 w 2903072"/>
                <a:gd name="connsiteY1" fmla="*/ 865983 h 867788"/>
                <a:gd name="connsiteX2" fmla="*/ 2798900 w 2903072"/>
                <a:gd name="connsiteY2" fmla="*/ 706056 h 867788"/>
                <a:gd name="connsiteX3" fmla="*/ 2903072 w 2903072"/>
                <a:gd name="connsiteY3" fmla="*/ 0 h 867788"/>
                <a:gd name="connsiteX4" fmla="*/ 44125 w 2903072"/>
                <a:gd name="connsiteY4" fmla="*/ 115747 h 867788"/>
                <a:gd name="connsiteX0" fmla="*/ 44125 w 2903072"/>
                <a:gd name="connsiteY0" fmla="*/ 115747 h 872614"/>
                <a:gd name="connsiteX1" fmla="*/ 0 w 2903072"/>
                <a:gd name="connsiteY1" fmla="*/ 865983 h 872614"/>
                <a:gd name="connsiteX2" fmla="*/ 2782445 w 2903072"/>
                <a:gd name="connsiteY2" fmla="*/ 741145 h 872614"/>
                <a:gd name="connsiteX3" fmla="*/ 2903072 w 2903072"/>
                <a:gd name="connsiteY3" fmla="*/ 0 h 872614"/>
                <a:gd name="connsiteX4" fmla="*/ 44125 w 2903072"/>
                <a:gd name="connsiteY4" fmla="*/ 115747 h 872614"/>
                <a:gd name="connsiteX0" fmla="*/ 44125 w 2903072"/>
                <a:gd name="connsiteY0" fmla="*/ 115747 h 867922"/>
                <a:gd name="connsiteX1" fmla="*/ 0 w 2903072"/>
                <a:gd name="connsiteY1" fmla="*/ 865983 h 867922"/>
                <a:gd name="connsiteX2" fmla="*/ 2782445 w 2903072"/>
                <a:gd name="connsiteY2" fmla="*/ 741145 h 867922"/>
                <a:gd name="connsiteX3" fmla="*/ 2903072 w 2903072"/>
                <a:gd name="connsiteY3" fmla="*/ 0 h 867922"/>
                <a:gd name="connsiteX4" fmla="*/ 44125 w 2903072"/>
                <a:gd name="connsiteY4" fmla="*/ 115747 h 867922"/>
                <a:gd name="connsiteX0" fmla="*/ 44125 w 2960663"/>
                <a:gd name="connsiteY0" fmla="*/ 106975 h 859150"/>
                <a:gd name="connsiteX1" fmla="*/ 0 w 2960663"/>
                <a:gd name="connsiteY1" fmla="*/ 857211 h 859150"/>
                <a:gd name="connsiteX2" fmla="*/ 2782445 w 2960663"/>
                <a:gd name="connsiteY2" fmla="*/ 732373 h 859150"/>
                <a:gd name="connsiteX3" fmla="*/ 2960663 w 2960663"/>
                <a:gd name="connsiteY3" fmla="*/ 0 h 859150"/>
                <a:gd name="connsiteX4" fmla="*/ 44125 w 2960663"/>
                <a:gd name="connsiteY4" fmla="*/ 106975 h 859150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11216 w 2927754"/>
                <a:gd name="connsiteY0" fmla="*/ 106975 h 863841"/>
                <a:gd name="connsiteX1" fmla="*/ 0 w 2927754"/>
                <a:gd name="connsiteY1" fmla="*/ 857211 h 863841"/>
                <a:gd name="connsiteX2" fmla="*/ 2749536 w 2927754"/>
                <a:gd name="connsiteY2" fmla="*/ 732373 h 863841"/>
                <a:gd name="connsiteX3" fmla="*/ 2927754 w 2927754"/>
                <a:gd name="connsiteY3" fmla="*/ 0 h 863841"/>
                <a:gd name="connsiteX4" fmla="*/ 11216 w 2927754"/>
                <a:gd name="connsiteY4" fmla="*/ 106975 h 863841"/>
                <a:gd name="connsiteX0" fmla="*/ 35898 w 2952436"/>
                <a:gd name="connsiteY0" fmla="*/ 106975 h 863841"/>
                <a:gd name="connsiteX1" fmla="*/ 0 w 2952436"/>
                <a:gd name="connsiteY1" fmla="*/ 857211 h 863841"/>
                <a:gd name="connsiteX2" fmla="*/ 2774218 w 2952436"/>
                <a:gd name="connsiteY2" fmla="*/ 732373 h 863841"/>
                <a:gd name="connsiteX3" fmla="*/ 2952436 w 2952436"/>
                <a:gd name="connsiteY3" fmla="*/ 0 h 863841"/>
                <a:gd name="connsiteX4" fmla="*/ 35898 w 2952436"/>
                <a:gd name="connsiteY4" fmla="*/ 106975 h 863841"/>
                <a:gd name="connsiteX0" fmla="*/ 35898 w 2952436"/>
                <a:gd name="connsiteY0" fmla="*/ 106975 h 869783"/>
                <a:gd name="connsiteX1" fmla="*/ 0 w 2952436"/>
                <a:gd name="connsiteY1" fmla="*/ 857211 h 869783"/>
                <a:gd name="connsiteX2" fmla="*/ 2833494 w 2952436"/>
                <a:gd name="connsiteY2" fmla="*/ 752361 h 869783"/>
                <a:gd name="connsiteX3" fmla="*/ 2952436 w 2952436"/>
                <a:gd name="connsiteY3" fmla="*/ 0 h 869783"/>
                <a:gd name="connsiteX4" fmla="*/ 35898 w 2952436"/>
                <a:gd name="connsiteY4" fmla="*/ 106975 h 86978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7230"/>
                <a:gd name="connsiteX1" fmla="*/ 0 w 2952436"/>
                <a:gd name="connsiteY1" fmla="*/ 857211 h 867230"/>
                <a:gd name="connsiteX2" fmla="*/ 2833494 w 2952436"/>
                <a:gd name="connsiteY2" fmla="*/ 752361 h 867230"/>
                <a:gd name="connsiteX3" fmla="*/ 2952436 w 2952436"/>
                <a:gd name="connsiteY3" fmla="*/ 0 h 867230"/>
                <a:gd name="connsiteX4" fmla="*/ 35898 w 2952436"/>
                <a:gd name="connsiteY4" fmla="*/ 106975 h 867230"/>
                <a:gd name="connsiteX0" fmla="*/ 14317 w 2930855"/>
                <a:gd name="connsiteY0" fmla="*/ 106975 h 867230"/>
                <a:gd name="connsiteX1" fmla="*/ 0 w 2930855"/>
                <a:gd name="connsiteY1" fmla="*/ 857211 h 867230"/>
                <a:gd name="connsiteX2" fmla="*/ 2811913 w 2930855"/>
                <a:gd name="connsiteY2" fmla="*/ 752361 h 867230"/>
                <a:gd name="connsiteX3" fmla="*/ 2930855 w 2930855"/>
                <a:gd name="connsiteY3" fmla="*/ 0 h 867230"/>
                <a:gd name="connsiteX4" fmla="*/ 14317 w 2930855"/>
                <a:gd name="connsiteY4" fmla="*/ 106975 h 8672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14317 w 2930855"/>
                <a:gd name="connsiteY0" fmla="*/ 106975 h 863930"/>
                <a:gd name="connsiteX1" fmla="*/ 0 w 2930855"/>
                <a:gd name="connsiteY1" fmla="*/ 857211 h 863930"/>
                <a:gd name="connsiteX2" fmla="*/ 2811913 w 2930855"/>
                <a:gd name="connsiteY2" fmla="*/ 752361 h 863930"/>
                <a:gd name="connsiteX3" fmla="*/ 2930855 w 2930855"/>
                <a:gd name="connsiteY3" fmla="*/ 0 h 863930"/>
                <a:gd name="connsiteX4" fmla="*/ 14317 w 2930855"/>
                <a:gd name="connsiteY4" fmla="*/ 106975 h 8639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0 w 2916538"/>
                <a:gd name="connsiteY0" fmla="*/ 106975 h 868738"/>
                <a:gd name="connsiteX1" fmla="*/ 6111 w 2916538"/>
                <a:gd name="connsiteY1" fmla="*/ 857211 h 868738"/>
                <a:gd name="connsiteX2" fmla="*/ 2797596 w 2916538"/>
                <a:gd name="connsiteY2" fmla="*/ 752361 h 868738"/>
                <a:gd name="connsiteX3" fmla="*/ 2916538 w 2916538"/>
                <a:gd name="connsiteY3" fmla="*/ 0 h 868738"/>
                <a:gd name="connsiteX4" fmla="*/ 0 w 2916538"/>
                <a:gd name="connsiteY4" fmla="*/ 106975 h 868738"/>
                <a:gd name="connsiteX0" fmla="*/ 0 w 2916538"/>
                <a:gd name="connsiteY0" fmla="*/ 106975 h 858395"/>
                <a:gd name="connsiteX1" fmla="*/ 6111 w 2916538"/>
                <a:gd name="connsiteY1" fmla="*/ 857211 h 858395"/>
                <a:gd name="connsiteX2" fmla="*/ 2797596 w 2916538"/>
                <a:gd name="connsiteY2" fmla="*/ 752361 h 858395"/>
                <a:gd name="connsiteX3" fmla="*/ 2916538 w 2916538"/>
                <a:gd name="connsiteY3" fmla="*/ 0 h 858395"/>
                <a:gd name="connsiteX4" fmla="*/ 0 w 2916538"/>
                <a:gd name="connsiteY4" fmla="*/ 106975 h 858395"/>
                <a:gd name="connsiteX0" fmla="*/ 0 w 2916538"/>
                <a:gd name="connsiteY0" fmla="*/ 106975 h 857211"/>
                <a:gd name="connsiteX1" fmla="*/ 6111 w 2916538"/>
                <a:gd name="connsiteY1" fmla="*/ 857211 h 857211"/>
                <a:gd name="connsiteX2" fmla="*/ 2811215 w 2916538"/>
                <a:gd name="connsiteY2" fmla="*/ 728794 h 857211"/>
                <a:gd name="connsiteX3" fmla="*/ 2916538 w 2916538"/>
                <a:gd name="connsiteY3" fmla="*/ 0 h 857211"/>
                <a:gd name="connsiteX4" fmla="*/ 0 w 2916538"/>
                <a:gd name="connsiteY4" fmla="*/ 106975 h 857211"/>
                <a:gd name="connsiteX0" fmla="*/ 0 w 2916538"/>
                <a:gd name="connsiteY0" fmla="*/ 83407 h 833643"/>
                <a:gd name="connsiteX1" fmla="*/ 6111 w 2916538"/>
                <a:gd name="connsiteY1" fmla="*/ 833643 h 833643"/>
                <a:gd name="connsiteX2" fmla="*/ 2811215 w 2916538"/>
                <a:gd name="connsiteY2" fmla="*/ 705226 h 833643"/>
                <a:gd name="connsiteX3" fmla="*/ 2916538 w 2916538"/>
                <a:gd name="connsiteY3" fmla="*/ 0 h 833643"/>
                <a:gd name="connsiteX4" fmla="*/ 0 w 2916538"/>
                <a:gd name="connsiteY4" fmla="*/ 83407 h 833643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57395"/>
                <a:gd name="connsiteY0" fmla="*/ 91263 h 842683"/>
                <a:gd name="connsiteX1" fmla="*/ 6111 w 2957395"/>
                <a:gd name="connsiteY1" fmla="*/ 841499 h 842683"/>
                <a:gd name="connsiteX2" fmla="*/ 2770359 w 2957395"/>
                <a:gd name="connsiteY2" fmla="*/ 736649 h 842683"/>
                <a:gd name="connsiteX3" fmla="*/ 2957395 w 2957395"/>
                <a:gd name="connsiteY3" fmla="*/ 0 h 842683"/>
                <a:gd name="connsiteX4" fmla="*/ 0 w 2957395"/>
                <a:gd name="connsiteY4" fmla="*/ 91263 h 842683"/>
                <a:gd name="connsiteX0" fmla="*/ 0 w 2957395"/>
                <a:gd name="connsiteY0" fmla="*/ 91263 h 850318"/>
                <a:gd name="connsiteX1" fmla="*/ 6111 w 2957395"/>
                <a:gd name="connsiteY1" fmla="*/ 841499 h 850318"/>
                <a:gd name="connsiteX2" fmla="*/ 2770359 w 2957395"/>
                <a:gd name="connsiteY2" fmla="*/ 736649 h 850318"/>
                <a:gd name="connsiteX3" fmla="*/ 2957395 w 2957395"/>
                <a:gd name="connsiteY3" fmla="*/ 0 h 850318"/>
                <a:gd name="connsiteX4" fmla="*/ 0 w 2957395"/>
                <a:gd name="connsiteY4" fmla="*/ 91263 h 850318"/>
                <a:gd name="connsiteX0" fmla="*/ 0 w 2957395"/>
                <a:gd name="connsiteY0" fmla="*/ 91263 h 860676"/>
                <a:gd name="connsiteX1" fmla="*/ 6111 w 2957395"/>
                <a:gd name="connsiteY1" fmla="*/ 841499 h 860676"/>
                <a:gd name="connsiteX2" fmla="*/ 2808637 w 2957395"/>
                <a:gd name="connsiteY2" fmla="*/ 760216 h 860676"/>
                <a:gd name="connsiteX3" fmla="*/ 2957395 w 2957395"/>
                <a:gd name="connsiteY3" fmla="*/ 0 h 860676"/>
                <a:gd name="connsiteX4" fmla="*/ 0 w 2957395"/>
                <a:gd name="connsiteY4" fmla="*/ 91263 h 860676"/>
                <a:gd name="connsiteX0" fmla="*/ 0 w 2957395"/>
                <a:gd name="connsiteY0" fmla="*/ 91263 h 852233"/>
                <a:gd name="connsiteX1" fmla="*/ 6111 w 2957395"/>
                <a:gd name="connsiteY1" fmla="*/ 841499 h 852233"/>
                <a:gd name="connsiteX2" fmla="*/ 2808637 w 2957395"/>
                <a:gd name="connsiteY2" fmla="*/ 760216 h 852233"/>
                <a:gd name="connsiteX3" fmla="*/ 2957395 w 2957395"/>
                <a:gd name="connsiteY3" fmla="*/ 0 h 852233"/>
                <a:gd name="connsiteX4" fmla="*/ 0 w 2957395"/>
                <a:gd name="connsiteY4" fmla="*/ 91263 h 852233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5066"/>
                <a:gd name="connsiteX1" fmla="*/ 0 w 2910447"/>
                <a:gd name="connsiteY1" fmla="*/ 865066 h 865066"/>
                <a:gd name="connsiteX2" fmla="*/ 2781924 w 2910447"/>
                <a:gd name="connsiteY2" fmla="*/ 686882 h 865066"/>
                <a:gd name="connsiteX3" fmla="*/ 2910447 w 2910447"/>
                <a:gd name="connsiteY3" fmla="*/ 0 h 865066"/>
                <a:gd name="connsiteX4" fmla="*/ 268 w 2910447"/>
                <a:gd name="connsiteY4" fmla="*/ 91263 h 865066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18" h="950803">
                  <a:moveTo>
                    <a:pt x="268" y="164597"/>
                  </a:moveTo>
                  <a:cubicBezTo>
                    <a:pt x="179" y="422531"/>
                    <a:pt x="89" y="680466"/>
                    <a:pt x="0" y="938400"/>
                  </a:cubicBezTo>
                  <a:cubicBezTo>
                    <a:pt x="1103154" y="936697"/>
                    <a:pt x="2253144" y="1023586"/>
                    <a:pt x="2781924" y="760216"/>
                  </a:cubicBezTo>
                  <a:cubicBezTo>
                    <a:pt x="2831510" y="506811"/>
                    <a:pt x="2887842" y="316264"/>
                    <a:pt x="2950918" y="0"/>
                  </a:cubicBezTo>
                  <a:cubicBezTo>
                    <a:pt x="2482553" y="213105"/>
                    <a:pt x="1058661" y="165444"/>
                    <a:pt x="268" y="164597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3">
                    <a:lumMod val="20000"/>
                    <a:lumOff val="80000"/>
                    <a:alpha val="0"/>
                  </a:schemeClr>
                </a:gs>
                <a:gs pos="25000">
                  <a:schemeClr val="accent3">
                    <a:lumMod val="20000"/>
                    <a:lumOff val="80000"/>
                  </a:schemeClr>
                </a:gs>
                <a:gs pos="6400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771800" y="4087566"/>
            <a:ext cx="4680520" cy="1066668"/>
            <a:chOff x="377529" y="1973427"/>
            <a:chExt cx="3520078" cy="1291624"/>
          </a:xfrm>
        </p:grpSpPr>
        <p:sp>
          <p:nvSpPr>
            <p:cNvPr id="20" name="任意多边形 19"/>
            <p:cNvSpPr/>
            <p:nvPr/>
          </p:nvSpPr>
          <p:spPr>
            <a:xfrm>
              <a:off x="843386" y="2066704"/>
              <a:ext cx="3054221" cy="1198347"/>
            </a:xfrm>
            <a:custGeom>
              <a:avLst/>
              <a:gdLst>
                <a:gd name="connsiteX0" fmla="*/ 0 w 3148314"/>
                <a:gd name="connsiteY0" fmla="*/ 949124 h 949124"/>
                <a:gd name="connsiteX1" fmla="*/ 3102015 w 3148314"/>
                <a:gd name="connsiteY1" fmla="*/ 949124 h 949124"/>
                <a:gd name="connsiteX2" fmla="*/ 3148314 w 3148314"/>
                <a:gd name="connsiteY2" fmla="*/ 0 h 949124"/>
                <a:gd name="connsiteX3" fmla="*/ 509286 w 3148314"/>
                <a:gd name="connsiteY3" fmla="*/ 185195 h 949124"/>
                <a:gd name="connsiteX4" fmla="*/ 0 w 3148314"/>
                <a:gd name="connsiteY4" fmla="*/ 949124 h 949124"/>
                <a:gd name="connsiteX0" fmla="*/ 0 w 3176025"/>
                <a:gd name="connsiteY0" fmla="*/ 949124 h 949124"/>
                <a:gd name="connsiteX1" fmla="*/ 3102015 w 3176025"/>
                <a:gd name="connsiteY1" fmla="*/ 949124 h 949124"/>
                <a:gd name="connsiteX2" fmla="*/ 3176025 w 3176025"/>
                <a:gd name="connsiteY2" fmla="*/ 0 h 949124"/>
                <a:gd name="connsiteX3" fmla="*/ 509286 w 3176025"/>
                <a:gd name="connsiteY3" fmla="*/ 185195 h 949124"/>
                <a:gd name="connsiteX4" fmla="*/ 0 w 3176025"/>
                <a:gd name="connsiteY4" fmla="*/ 949124 h 949124"/>
                <a:gd name="connsiteX0" fmla="*/ 0 w 3176025"/>
                <a:gd name="connsiteY0" fmla="*/ 949124 h 965854"/>
                <a:gd name="connsiteX1" fmla="*/ 2979692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65854"/>
                <a:gd name="connsiteX1" fmla="*/ 3010274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57490"/>
                <a:gd name="connsiteX1" fmla="*/ 3046087 w 3176025"/>
                <a:gd name="connsiteY1" fmla="*/ 957490 h 957490"/>
                <a:gd name="connsiteX2" fmla="*/ 3176025 w 3176025"/>
                <a:gd name="connsiteY2" fmla="*/ 0 h 957490"/>
                <a:gd name="connsiteX3" fmla="*/ 509286 w 3176025"/>
                <a:gd name="connsiteY3" fmla="*/ 185195 h 957490"/>
                <a:gd name="connsiteX4" fmla="*/ 0 w 3176025"/>
                <a:gd name="connsiteY4" fmla="*/ 949124 h 957490"/>
                <a:gd name="connsiteX0" fmla="*/ 0 w 3154537"/>
                <a:gd name="connsiteY0" fmla="*/ 924029 h 932395"/>
                <a:gd name="connsiteX1" fmla="*/ 3046087 w 3154537"/>
                <a:gd name="connsiteY1" fmla="*/ 932395 h 932395"/>
                <a:gd name="connsiteX2" fmla="*/ 3154537 w 3154537"/>
                <a:gd name="connsiteY2" fmla="*/ 0 h 932395"/>
                <a:gd name="connsiteX3" fmla="*/ 509286 w 3154537"/>
                <a:gd name="connsiteY3" fmla="*/ 160100 h 932395"/>
                <a:gd name="connsiteX4" fmla="*/ 0 w 3154537"/>
                <a:gd name="connsiteY4" fmla="*/ 924029 h 932395"/>
                <a:gd name="connsiteX0" fmla="*/ 0 w 3154537"/>
                <a:gd name="connsiteY0" fmla="*/ 924029 h 957490"/>
                <a:gd name="connsiteX1" fmla="*/ 3096225 w 3154537"/>
                <a:gd name="connsiteY1" fmla="*/ 957490 h 957490"/>
                <a:gd name="connsiteX2" fmla="*/ 3154537 w 3154537"/>
                <a:gd name="connsiteY2" fmla="*/ 0 h 957490"/>
                <a:gd name="connsiteX3" fmla="*/ 509286 w 3154537"/>
                <a:gd name="connsiteY3" fmla="*/ 160100 h 957490"/>
                <a:gd name="connsiteX4" fmla="*/ 0 w 3154537"/>
                <a:gd name="connsiteY4" fmla="*/ 924029 h 957490"/>
                <a:gd name="connsiteX0" fmla="*/ 0 w 3154537"/>
                <a:gd name="connsiteY0" fmla="*/ 924029 h 965855"/>
                <a:gd name="connsiteX1" fmla="*/ 3117713 w 3154537"/>
                <a:gd name="connsiteY1" fmla="*/ 965855 h 965855"/>
                <a:gd name="connsiteX2" fmla="*/ 3154537 w 3154537"/>
                <a:gd name="connsiteY2" fmla="*/ 0 h 965855"/>
                <a:gd name="connsiteX3" fmla="*/ 509286 w 3154537"/>
                <a:gd name="connsiteY3" fmla="*/ 160100 h 965855"/>
                <a:gd name="connsiteX4" fmla="*/ 0 w 3154537"/>
                <a:gd name="connsiteY4" fmla="*/ 924029 h 965855"/>
                <a:gd name="connsiteX0" fmla="*/ 0 w 3176025"/>
                <a:gd name="connsiteY0" fmla="*/ 932393 h 974219"/>
                <a:gd name="connsiteX1" fmla="*/ 3117713 w 3176025"/>
                <a:gd name="connsiteY1" fmla="*/ 974219 h 974219"/>
                <a:gd name="connsiteX2" fmla="*/ 3176025 w 3176025"/>
                <a:gd name="connsiteY2" fmla="*/ 0 h 974219"/>
                <a:gd name="connsiteX3" fmla="*/ 509286 w 3176025"/>
                <a:gd name="connsiteY3" fmla="*/ 168464 h 974219"/>
                <a:gd name="connsiteX4" fmla="*/ 0 w 3176025"/>
                <a:gd name="connsiteY4" fmla="*/ 932393 h 974219"/>
                <a:gd name="connsiteX0" fmla="*/ 0 w 3176025"/>
                <a:gd name="connsiteY0" fmla="*/ 932393 h 999314"/>
                <a:gd name="connsiteX1" fmla="*/ 3117713 w 3176025"/>
                <a:gd name="connsiteY1" fmla="*/ 999314 h 999314"/>
                <a:gd name="connsiteX2" fmla="*/ 3176025 w 3176025"/>
                <a:gd name="connsiteY2" fmla="*/ 0 h 999314"/>
                <a:gd name="connsiteX3" fmla="*/ 509286 w 3176025"/>
                <a:gd name="connsiteY3" fmla="*/ 168464 h 999314"/>
                <a:gd name="connsiteX4" fmla="*/ 0 w 3176025"/>
                <a:gd name="connsiteY4" fmla="*/ 932393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4608 w 2691347"/>
                <a:gd name="connsiteY3" fmla="*/ 168464 h 999314"/>
                <a:gd name="connsiteX4" fmla="*/ 0 w 2691347"/>
                <a:gd name="connsiteY4" fmla="*/ 898926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89666 w 2691347"/>
                <a:gd name="connsiteY3" fmla="*/ 224241 h 999314"/>
                <a:gd name="connsiteX4" fmla="*/ 0 w 2691347"/>
                <a:gd name="connsiteY4" fmla="*/ 898926 h 999314"/>
                <a:gd name="connsiteX0" fmla="*/ 0 w 2994270"/>
                <a:gd name="connsiteY0" fmla="*/ 910082 h 999314"/>
                <a:gd name="connsiteX1" fmla="*/ 2935958 w 2994270"/>
                <a:gd name="connsiteY1" fmla="*/ 999314 h 999314"/>
                <a:gd name="connsiteX2" fmla="*/ 2994270 w 2994270"/>
                <a:gd name="connsiteY2" fmla="*/ 0 h 999314"/>
                <a:gd name="connsiteX3" fmla="*/ 592589 w 2994270"/>
                <a:gd name="connsiteY3" fmla="*/ 224241 h 999314"/>
                <a:gd name="connsiteX4" fmla="*/ 0 w 2994270"/>
                <a:gd name="connsiteY4" fmla="*/ 910082 h 999314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25011"/>
                <a:gd name="connsiteX1" fmla="*/ 2860227 w 2918539"/>
                <a:gd name="connsiteY1" fmla="*/ 999314 h 1025011"/>
                <a:gd name="connsiteX2" fmla="*/ 2918539 w 2918539"/>
                <a:gd name="connsiteY2" fmla="*/ 0 h 1025011"/>
                <a:gd name="connsiteX3" fmla="*/ 516858 w 2918539"/>
                <a:gd name="connsiteY3" fmla="*/ 224241 h 1025011"/>
                <a:gd name="connsiteX4" fmla="*/ 0 w 2918539"/>
                <a:gd name="connsiteY4" fmla="*/ 932394 h 1025011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32061"/>
                <a:gd name="connsiteX1" fmla="*/ 2807215 w 2918539"/>
                <a:gd name="connsiteY1" fmla="*/ 1021625 h 1032061"/>
                <a:gd name="connsiteX2" fmla="*/ 2918539 w 2918539"/>
                <a:gd name="connsiteY2" fmla="*/ 0 h 1032061"/>
                <a:gd name="connsiteX3" fmla="*/ 516858 w 2918539"/>
                <a:gd name="connsiteY3" fmla="*/ 224241 h 1032061"/>
                <a:gd name="connsiteX4" fmla="*/ 0 w 2918539"/>
                <a:gd name="connsiteY4" fmla="*/ 932394 h 1032061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71551"/>
                <a:gd name="connsiteY0" fmla="*/ 932394 h 1084934"/>
                <a:gd name="connsiteX1" fmla="*/ 2807215 w 2971551"/>
                <a:gd name="connsiteY1" fmla="*/ 1077403 h 1084934"/>
                <a:gd name="connsiteX2" fmla="*/ 2971551 w 2971551"/>
                <a:gd name="connsiteY2" fmla="*/ 0 h 1084934"/>
                <a:gd name="connsiteX3" fmla="*/ 516858 w 2971551"/>
                <a:gd name="connsiteY3" fmla="*/ 224241 h 1084934"/>
                <a:gd name="connsiteX4" fmla="*/ 0 w 2971551"/>
                <a:gd name="connsiteY4" fmla="*/ 932394 h 1084934"/>
                <a:gd name="connsiteX0" fmla="*/ 0 w 2971551"/>
                <a:gd name="connsiteY0" fmla="*/ 932394 h 1117319"/>
                <a:gd name="connsiteX1" fmla="*/ 2852653 w 2971551"/>
                <a:gd name="connsiteY1" fmla="*/ 1110870 h 1117319"/>
                <a:gd name="connsiteX2" fmla="*/ 2971551 w 2971551"/>
                <a:gd name="connsiteY2" fmla="*/ 0 h 1117319"/>
                <a:gd name="connsiteX3" fmla="*/ 516858 w 2971551"/>
                <a:gd name="connsiteY3" fmla="*/ 224241 h 1117319"/>
                <a:gd name="connsiteX4" fmla="*/ 0 w 2971551"/>
                <a:gd name="connsiteY4" fmla="*/ 932394 h 1117319"/>
                <a:gd name="connsiteX0" fmla="*/ 0 w 2971551"/>
                <a:gd name="connsiteY0" fmla="*/ 932394 h 1110870"/>
                <a:gd name="connsiteX1" fmla="*/ 2852653 w 2971551"/>
                <a:gd name="connsiteY1" fmla="*/ 1110870 h 1110870"/>
                <a:gd name="connsiteX2" fmla="*/ 2971551 w 2971551"/>
                <a:gd name="connsiteY2" fmla="*/ 0 h 1110870"/>
                <a:gd name="connsiteX3" fmla="*/ 516858 w 2971551"/>
                <a:gd name="connsiteY3" fmla="*/ 224241 h 1110870"/>
                <a:gd name="connsiteX4" fmla="*/ 0 w 2971551"/>
                <a:gd name="connsiteY4" fmla="*/ 932394 h 1110870"/>
                <a:gd name="connsiteX0" fmla="*/ 0 w 2971551"/>
                <a:gd name="connsiteY0" fmla="*/ 932394 h 1114819"/>
                <a:gd name="connsiteX1" fmla="*/ 2852653 w 2971551"/>
                <a:gd name="connsiteY1" fmla="*/ 1110870 h 1114819"/>
                <a:gd name="connsiteX2" fmla="*/ 2971551 w 2971551"/>
                <a:gd name="connsiteY2" fmla="*/ 0 h 1114819"/>
                <a:gd name="connsiteX3" fmla="*/ 516858 w 2971551"/>
                <a:gd name="connsiteY3" fmla="*/ 224241 h 1114819"/>
                <a:gd name="connsiteX4" fmla="*/ 0 w 2971551"/>
                <a:gd name="connsiteY4" fmla="*/ 932394 h 111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551" h="1114819">
                  <a:moveTo>
                    <a:pt x="0" y="932394"/>
                  </a:moveTo>
                  <a:cubicBezTo>
                    <a:pt x="953409" y="954701"/>
                    <a:pt x="1558454" y="1144339"/>
                    <a:pt x="2852653" y="1110870"/>
                  </a:cubicBezTo>
                  <a:cubicBezTo>
                    <a:pt x="2920054" y="751736"/>
                    <a:pt x="2934443" y="359134"/>
                    <a:pt x="2971551" y="0"/>
                  </a:cubicBezTo>
                  <a:lnTo>
                    <a:pt x="516858" y="224241"/>
                  </a:lnTo>
                  <a:lnTo>
                    <a:pt x="0" y="93239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377529" y="1973427"/>
              <a:ext cx="3405285" cy="1088307"/>
            </a:xfrm>
            <a:custGeom>
              <a:avLst/>
              <a:gdLst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7651"/>
                <a:gd name="connsiteX1" fmla="*/ 0 w 2858947"/>
                <a:gd name="connsiteY1" fmla="*/ 856526 h 857651"/>
                <a:gd name="connsiteX2" fmla="*/ 2754775 w 2858947"/>
                <a:gd name="connsiteY2" fmla="*/ 706056 h 857651"/>
                <a:gd name="connsiteX3" fmla="*/ 2858947 w 2858947"/>
                <a:gd name="connsiteY3" fmla="*/ 0 h 857651"/>
                <a:gd name="connsiteX4" fmla="*/ 0 w 2858947"/>
                <a:gd name="connsiteY4" fmla="*/ 115747 h 857651"/>
                <a:gd name="connsiteX0" fmla="*/ 44125 w 2903072"/>
                <a:gd name="connsiteY0" fmla="*/ 115747 h 866877"/>
                <a:gd name="connsiteX1" fmla="*/ 0 w 2903072"/>
                <a:gd name="connsiteY1" fmla="*/ 865983 h 866877"/>
                <a:gd name="connsiteX2" fmla="*/ 2798900 w 2903072"/>
                <a:gd name="connsiteY2" fmla="*/ 706056 h 866877"/>
                <a:gd name="connsiteX3" fmla="*/ 2903072 w 2903072"/>
                <a:gd name="connsiteY3" fmla="*/ 0 h 866877"/>
                <a:gd name="connsiteX4" fmla="*/ 44125 w 2903072"/>
                <a:gd name="connsiteY4" fmla="*/ 115747 h 866877"/>
                <a:gd name="connsiteX0" fmla="*/ 44125 w 2903072"/>
                <a:gd name="connsiteY0" fmla="*/ 115747 h 867788"/>
                <a:gd name="connsiteX1" fmla="*/ 0 w 2903072"/>
                <a:gd name="connsiteY1" fmla="*/ 865983 h 867788"/>
                <a:gd name="connsiteX2" fmla="*/ 2798900 w 2903072"/>
                <a:gd name="connsiteY2" fmla="*/ 706056 h 867788"/>
                <a:gd name="connsiteX3" fmla="*/ 2903072 w 2903072"/>
                <a:gd name="connsiteY3" fmla="*/ 0 h 867788"/>
                <a:gd name="connsiteX4" fmla="*/ 44125 w 2903072"/>
                <a:gd name="connsiteY4" fmla="*/ 115747 h 867788"/>
                <a:gd name="connsiteX0" fmla="*/ 44125 w 2903072"/>
                <a:gd name="connsiteY0" fmla="*/ 115747 h 872614"/>
                <a:gd name="connsiteX1" fmla="*/ 0 w 2903072"/>
                <a:gd name="connsiteY1" fmla="*/ 865983 h 872614"/>
                <a:gd name="connsiteX2" fmla="*/ 2782445 w 2903072"/>
                <a:gd name="connsiteY2" fmla="*/ 741145 h 872614"/>
                <a:gd name="connsiteX3" fmla="*/ 2903072 w 2903072"/>
                <a:gd name="connsiteY3" fmla="*/ 0 h 872614"/>
                <a:gd name="connsiteX4" fmla="*/ 44125 w 2903072"/>
                <a:gd name="connsiteY4" fmla="*/ 115747 h 872614"/>
                <a:gd name="connsiteX0" fmla="*/ 44125 w 2903072"/>
                <a:gd name="connsiteY0" fmla="*/ 115747 h 867922"/>
                <a:gd name="connsiteX1" fmla="*/ 0 w 2903072"/>
                <a:gd name="connsiteY1" fmla="*/ 865983 h 867922"/>
                <a:gd name="connsiteX2" fmla="*/ 2782445 w 2903072"/>
                <a:gd name="connsiteY2" fmla="*/ 741145 h 867922"/>
                <a:gd name="connsiteX3" fmla="*/ 2903072 w 2903072"/>
                <a:gd name="connsiteY3" fmla="*/ 0 h 867922"/>
                <a:gd name="connsiteX4" fmla="*/ 44125 w 2903072"/>
                <a:gd name="connsiteY4" fmla="*/ 115747 h 867922"/>
                <a:gd name="connsiteX0" fmla="*/ 44125 w 2960663"/>
                <a:gd name="connsiteY0" fmla="*/ 106975 h 859150"/>
                <a:gd name="connsiteX1" fmla="*/ 0 w 2960663"/>
                <a:gd name="connsiteY1" fmla="*/ 857211 h 859150"/>
                <a:gd name="connsiteX2" fmla="*/ 2782445 w 2960663"/>
                <a:gd name="connsiteY2" fmla="*/ 732373 h 859150"/>
                <a:gd name="connsiteX3" fmla="*/ 2960663 w 2960663"/>
                <a:gd name="connsiteY3" fmla="*/ 0 h 859150"/>
                <a:gd name="connsiteX4" fmla="*/ 44125 w 2960663"/>
                <a:gd name="connsiteY4" fmla="*/ 106975 h 859150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11216 w 2927754"/>
                <a:gd name="connsiteY0" fmla="*/ 106975 h 863841"/>
                <a:gd name="connsiteX1" fmla="*/ 0 w 2927754"/>
                <a:gd name="connsiteY1" fmla="*/ 857211 h 863841"/>
                <a:gd name="connsiteX2" fmla="*/ 2749536 w 2927754"/>
                <a:gd name="connsiteY2" fmla="*/ 732373 h 863841"/>
                <a:gd name="connsiteX3" fmla="*/ 2927754 w 2927754"/>
                <a:gd name="connsiteY3" fmla="*/ 0 h 863841"/>
                <a:gd name="connsiteX4" fmla="*/ 11216 w 2927754"/>
                <a:gd name="connsiteY4" fmla="*/ 106975 h 863841"/>
                <a:gd name="connsiteX0" fmla="*/ 35898 w 2952436"/>
                <a:gd name="connsiteY0" fmla="*/ 106975 h 863841"/>
                <a:gd name="connsiteX1" fmla="*/ 0 w 2952436"/>
                <a:gd name="connsiteY1" fmla="*/ 857211 h 863841"/>
                <a:gd name="connsiteX2" fmla="*/ 2774218 w 2952436"/>
                <a:gd name="connsiteY2" fmla="*/ 732373 h 863841"/>
                <a:gd name="connsiteX3" fmla="*/ 2952436 w 2952436"/>
                <a:gd name="connsiteY3" fmla="*/ 0 h 863841"/>
                <a:gd name="connsiteX4" fmla="*/ 35898 w 2952436"/>
                <a:gd name="connsiteY4" fmla="*/ 106975 h 863841"/>
                <a:gd name="connsiteX0" fmla="*/ 35898 w 2952436"/>
                <a:gd name="connsiteY0" fmla="*/ 106975 h 869783"/>
                <a:gd name="connsiteX1" fmla="*/ 0 w 2952436"/>
                <a:gd name="connsiteY1" fmla="*/ 857211 h 869783"/>
                <a:gd name="connsiteX2" fmla="*/ 2833494 w 2952436"/>
                <a:gd name="connsiteY2" fmla="*/ 752361 h 869783"/>
                <a:gd name="connsiteX3" fmla="*/ 2952436 w 2952436"/>
                <a:gd name="connsiteY3" fmla="*/ 0 h 869783"/>
                <a:gd name="connsiteX4" fmla="*/ 35898 w 2952436"/>
                <a:gd name="connsiteY4" fmla="*/ 106975 h 86978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7230"/>
                <a:gd name="connsiteX1" fmla="*/ 0 w 2952436"/>
                <a:gd name="connsiteY1" fmla="*/ 857211 h 867230"/>
                <a:gd name="connsiteX2" fmla="*/ 2833494 w 2952436"/>
                <a:gd name="connsiteY2" fmla="*/ 752361 h 867230"/>
                <a:gd name="connsiteX3" fmla="*/ 2952436 w 2952436"/>
                <a:gd name="connsiteY3" fmla="*/ 0 h 867230"/>
                <a:gd name="connsiteX4" fmla="*/ 35898 w 2952436"/>
                <a:gd name="connsiteY4" fmla="*/ 106975 h 867230"/>
                <a:gd name="connsiteX0" fmla="*/ 14317 w 2930855"/>
                <a:gd name="connsiteY0" fmla="*/ 106975 h 867230"/>
                <a:gd name="connsiteX1" fmla="*/ 0 w 2930855"/>
                <a:gd name="connsiteY1" fmla="*/ 857211 h 867230"/>
                <a:gd name="connsiteX2" fmla="*/ 2811913 w 2930855"/>
                <a:gd name="connsiteY2" fmla="*/ 752361 h 867230"/>
                <a:gd name="connsiteX3" fmla="*/ 2930855 w 2930855"/>
                <a:gd name="connsiteY3" fmla="*/ 0 h 867230"/>
                <a:gd name="connsiteX4" fmla="*/ 14317 w 2930855"/>
                <a:gd name="connsiteY4" fmla="*/ 106975 h 8672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14317 w 2930855"/>
                <a:gd name="connsiteY0" fmla="*/ 106975 h 863930"/>
                <a:gd name="connsiteX1" fmla="*/ 0 w 2930855"/>
                <a:gd name="connsiteY1" fmla="*/ 857211 h 863930"/>
                <a:gd name="connsiteX2" fmla="*/ 2811913 w 2930855"/>
                <a:gd name="connsiteY2" fmla="*/ 752361 h 863930"/>
                <a:gd name="connsiteX3" fmla="*/ 2930855 w 2930855"/>
                <a:gd name="connsiteY3" fmla="*/ 0 h 863930"/>
                <a:gd name="connsiteX4" fmla="*/ 14317 w 2930855"/>
                <a:gd name="connsiteY4" fmla="*/ 106975 h 8639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0 w 2916538"/>
                <a:gd name="connsiteY0" fmla="*/ 106975 h 868738"/>
                <a:gd name="connsiteX1" fmla="*/ 6111 w 2916538"/>
                <a:gd name="connsiteY1" fmla="*/ 857211 h 868738"/>
                <a:gd name="connsiteX2" fmla="*/ 2797596 w 2916538"/>
                <a:gd name="connsiteY2" fmla="*/ 752361 h 868738"/>
                <a:gd name="connsiteX3" fmla="*/ 2916538 w 2916538"/>
                <a:gd name="connsiteY3" fmla="*/ 0 h 868738"/>
                <a:gd name="connsiteX4" fmla="*/ 0 w 2916538"/>
                <a:gd name="connsiteY4" fmla="*/ 106975 h 868738"/>
                <a:gd name="connsiteX0" fmla="*/ 0 w 2916538"/>
                <a:gd name="connsiteY0" fmla="*/ 106975 h 858395"/>
                <a:gd name="connsiteX1" fmla="*/ 6111 w 2916538"/>
                <a:gd name="connsiteY1" fmla="*/ 857211 h 858395"/>
                <a:gd name="connsiteX2" fmla="*/ 2797596 w 2916538"/>
                <a:gd name="connsiteY2" fmla="*/ 752361 h 858395"/>
                <a:gd name="connsiteX3" fmla="*/ 2916538 w 2916538"/>
                <a:gd name="connsiteY3" fmla="*/ 0 h 858395"/>
                <a:gd name="connsiteX4" fmla="*/ 0 w 2916538"/>
                <a:gd name="connsiteY4" fmla="*/ 106975 h 858395"/>
                <a:gd name="connsiteX0" fmla="*/ 0 w 2916538"/>
                <a:gd name="connsiteY0" fmla="*/ 106975 h 857211"/>
                <a:gd name="connsiteX1" fmla="*/ 6111 w 2916538"/>
                <a:gd name="connsiteY1" fmla="*/ 857211 h 857211"/>
                <a:gd name="connsiteX2" fmla="*/ 2811215 w 2916538"/>
                <a:gd name="connsiteY2" fmla="*/ 728794 h 857211"/>
                <a:gd name="connsiteX3" fmla="*/ 2916538 w 2916538"/>
                <a:gd name="connsiteY3" fmla="*/ 0 h 857211"/>
                <a:gd name="connsiteX4" fmla="*/ 0 w 2916538"/>
                <a:gd name="connsiteY4" fmla="*/ 106975 h 857211"/>
                <a:gd name="connsiteX0" fmla="*/ 0 w 2916538"/>
                <a:gd name="connsiteY0" fmla="*/ 83407 h 833643"/>
                <a:gd name="connsiteX1" fmla="*/ 6111 w 2916538"/>
                <a:gd name="connsiteY1" fmla="*/ 833643 h 833643"/>
                <a:gd name="connsiteX2" fmla="*/ 2811215 w 2916538"/>
                <a:gd name="connsiteY2" fmla="*/ 705226 h 833643"/>
                <a:gd name="connsiteX3" fmla="*/ 2916538 w 2916538"/>
                <a:gd name="connsiteY3" fmla="*/ 0 h 833643"/>
                <a:gd name="connsiteX4" fmla="*/ 0 w 2916538"/>
                <a:gd name="connsiteY4" fmla="*/ 83407 h 833643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57395"/>
                <a:gd name="connsiteY0" fmla="*/ 91263 h 842683"/>
                <a:gd name="connsiteX1" fmla="*/ 6111 w 2957395"/>
                <a:gd name="connsiteY1" fmla="*/ 841499 h 842683"/>
                <a:gd name="connsiteX2" fmla="*/ 2770359 w 2957395"/>
                <a:gd name="connsiteY2" fmla="*/ 736649 h 842683"/>
                <a:gd name="connsiteX3" fmla="*/ 2957395 w 2957395"/>
                <a:gd name="connsiteY3" fmla="*/ 0 h 842683"/>
                <a:gd name="connsiteX4" fmla="*/ 0 w 2957395"/>
                <a:gd name="connsiteY4" fmla="*/ 91263 h 842683"/>
                <a:gd name="connsiteX0" fmla="*/ 0 w 2957395"/>
                <a:gd name="connsiteY0" fmla="*/ 91263 h 850318"/>
                <a:gd name="connsiteX1" fmla="*/ 6111 w 2957395"/>
                <a:gd name="connsiteY1" fmla="*/ 841499 h 850318"/>
                <a:gd name="connsiteX2" fmla="*/ 2770359 w 2957395"/>
                <a:gd name="connsiteY2" fmla="*/ 736649 h 850318"/>
                <a:gd name="connsiteX3" fmla="*/ 2957395 w 2957395"/>
                <a:gd name="connsiteY3" fmla="*/ 0 h 850318"/>
                <a:gd name="connsiteX4" fmla="*/ 0 w 2957395"/>
                <a:gd name="connsiteY4" fmla="*/ 91263 h 850318"/>
                <a:gd name="connsiteX0" fmla="*/ 0 w 2957395"/>
                <a:gd name="connsiteY0" fmla="*/ 91263 h 860676"/>
                <a:gd name="connsiteX1" fmla="*/ 6111 w 2957395"/>
                <a:gd name="connsiteY1" fmla="*/ 841499 h 860676"/>
                <a:gd name="connsiteX2" fmla="*/ 2808637 w 2957395"/>
                <a:gd name="connsiteY2" fmla="*/ 760216 h 860676"/>
                <a:gd name="connsiteX3" fmla="*/ 2957395 w 2957395"/>
                <a:gd name="connsiteY3" fmla="*/ 0 h 860676"/>
                <a:gd name="connsiteX4" fmla="*/ 0 w 2957395"/>
                <a:gd name="connsiteY4" fmla="*/ 91263 h 860676"/>
                <a:gd name="connsiteX0" fmla="*/ 0 w 2957395"/>
                <a:gd name="connsiteY0" fmla="*/ 91263 h 852233"/>
                <a:gd name="connsiteX1" fmla="*/ 6111 w 2957395"/>
                <a:gd name="connsiteY1" fmla="*/ 841499 h 852233"/>
                <a:gd name="connsiteX2" fmla="*/ 2808637 w 2957395"/>
                <a:gd name="connsiteY2" fmla="*/ 760216 h 852233"/>
                <a:gd name="connsiteX3" fmla="*/ 2957395 w 2957395"/>
                <a:gd name="connsiteY3" fmla="*/ 0 h 852233"/>
                <a:gd name="connsiteX4" fmla="*/ 0 w 2957395"/>
                <a:gd name="connsiteY4" fmla="*/ 91263 h 852233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5066"/>
                <a:gd name="connsiteX1" fmla="*/ 0 w 2910447"/>
                <a:gd name="connsiteY1" fmla="*/ 865066 h 865066"/>
                <a:gd name="connsiteX2" fmla="*/ 2781924 w 2910447"/>
                <a:gd name="connsiteY2" fmla="*/ 686882 h 865066"/>
                <a:gd name="connsiteX3" fmla="*/ 2910447 w 2910447"/>
                <a:gd name="connsiteY3" fmla="*/ 0 h 865066"/>
                <a:gd name="connsiteX4" fmla="*/ 268 w 2910447"/>
                <a:gd name="connsiteY4" fmla="*/ 91263 h 865066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18" h="950803">
                  <a:moveTo>
                    <a:pt x="268" y="164597"/>
                  </a:moveTo>
                  <a:cubicBezTo>
                    <a:pt x="179" y="422531"/>
                    <a:pt x="89" y="680466"/>
                    <a:pt x="0" y="938400"/>
                  </a:cubicBezTo>
                  <a:cubicBezTo>
                    <a:pt x="1103154" y="936697"/>
                    <a:pt x="2253144" y="1023586"/>
                    <a:pt x="2781924" y="760216"/>
                  </a:cubicBezTo>
                  <a:cubicBezTo>
                    <a:pt x="2831510" y="506811"/>
                    <a:pt x="2887842" y="316264"/>
                    <a:pt x="2950918" y="0"/>
                  </a:cubicBezTo>
                  <a:cubicBezTo>
                    <a:pt x="2482553" y="213105"/>
                    <a:pt x="1058661" y="165444"/>
                    <a:pt x="268" y="164597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3">
                    <a:lumMod val="20000"/>
                    <a:lumOff val="80000"/>
                    <a:alpha val="0"/>
                  </a:schemeClr>
                </a:gs>
                <a:gs pos="25000">
                  <a:schemeClr val="accent3">
                    <a:lumMod val="20000"/>
                    <a:lumOff val="80000"/>
                  </a:schemeClr>
                </a:gs>
                <a:gs pos="6400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771800" y="5175221"/>
            <a:ext cx="4680520" cy="1066668"/>
            <a:chOff x="377529" y="1973427"/>
            <a:chExt cx="3520078" cy="1291624"/>
          </a:xfrm>
        </p:grpSpPr>
        <p:sp>
          <p:nvSpPr>
            <p:cNvPr id="23" name="任意多边形 22"/>
            <p:cNvSpPr/>
            <p:nvPr/>
          </p:nvSpPr>
          <p:spPr>
            <a:xfrm>
              <a:off x="843386" y="2066704"/>
              <a:ext cx="3054221" cy="1198347"/>
            </a:xfrm>
            <a:custGeom>
              <a:avLst/>
              <a:gdLst>
                <a:gd name="connsiteX0" fmla="*/ 0 w 3148314"/>
                <a:gd name="connsiteY0" fmla="*/ 949124 h 949124"/>
                <a:gd name="connsiteX1" fmla="*/ 3102015 w 3148314"/>
                <a:gd name="connsiteY1" fmla="*/ 949124 h 949124"/>
                <a:gd name="connsiteX2" fmla="*/ 3148314 w 3148314"/>
                <a:gd name="connsiteY2" fmla="*/ 0 h 949124"/>
                <a:gd name="connsiteX3" fmla="*/ 509286 w 3148314"/>
                <a:gd name="connsiteY3" fmla="*/ 185195 h 949124"/>
                <a:gd name="connsiteX4" fmla="*/ 0 w 3148314"/>
                <a:gd name="connsiteY4" fmla="*/ 949124 h 949124"/>
                <a:gd name="connsiteX0" fmla="*/ 0 w 3176025"/>
                <a:gd name="connsiteY0" fmla="*/ 949124 h 949124"/>
                <a:gd name="connsiteX1" fmla="*/ 3102015 w 3176025"/>
                <a:gd name="connsiteY1" fmla="*/ 949124 h 949124"/>
                <a:gd name="connsiteX2" fmla="*/ 3176025 w 3176025"/>
                <a:gd name="connsiteY2" fmla="*/ 0 h 949124"/>
                <a:gd name="connsiteX3" fmla="*/ 509286 w 3176025"/>
                <a:gd name="connsiteY3" fmla="*/ 185195 h 949124"/>
                <a:gd name="connsiteX4" fmla="*/ 0 w 3176025"/>
                <a:gd name="connsiteY4" fmla="*/ 949124 h 949124"/>
                <a:gd name="connsiteX0" fmla="*/ 0 w 3176025"/>
                <a:gd name="connsiteY0" fmla="*/ 949124 h 965854"/>
                <a:gd name="connsiteX1" fmla="*/ 2979692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65854"/>
                <a:gd name="connsiteX1" fmla="*/ 3010274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57490"/>
                <a:gd name="connsiteX1" fmla="*/ 3046087 w 3176025"/>
                <a:gd name="connsiteY1" fmla="*/ 957490 h 957490"/>
                <a:gd name="connsiteX2" fmla="*/ 3176025 w 3176025"/>
                <a:gd name="connsiteY2" fmla="*/ 0 h 957490"/>
                <a:gd name="connsiteX3" fmla="*/ 509286 w 3176025"/>
                <a:gd name="connsiteY3" fmla="*/ 185195 h 957490"/>
                <a:gd name="connsiteX4" fmla="*/ 0 w 3176025"/>
                <a:gd name="connsiteY4" fmla="*/ 949124 h 957490"/>
                <a:gd name="connsiteX0" fmla="*/ 0 w 3154537"/>
                <a:gd name="connsiteY0" fmla="*/ 924029 h 932395"/>
                <a:gd name="connsiteX1" fmla="*/ 3046087 w 3154537"/>
                <a:gd name="connsiteY1" fmla="*/ 932395 h 932395"/>
                <a:gd name="connsiteX2" fmla="*/ 3154537 w 3154537"/>
                <a:gd name="connsiteY2" fmla="*/ 0 h 932395"/>
                <a:gd name="connsiteX3" fmla="*/ 509286 w 3154537"/>
                <a:gd name="connsiteY3" fmla="*/ 160100 h 932395"/>
                <a:gd name="connsiteX4" fmla="*/ 0 w 3154537"/>
                <a:gd name="connsiteY4" fmla="*/ 924029 h 932395"/>
                <a:gd name="connsiteX0" fmla="*/ 0 w 3154537"/>
                <a:gd name="connsiteY0" fmla="*/ 924029 h 957490"/>
                <a:gd name="connsiteX1" fmla="*/ 3096225 w 3154537"/>
                <a:gd name="connsiteY1" fmla="*/ 957490 h 957490"/>
                <a:gd name="connsiteX2" fmla="*/ 3154537 w 3154537"/>
                <a:gd name="connsiteY2" fmla="*/ 0 h 957490"/>
                <a:gd name="connsiteX3" fmla="*/ 509286 w 3154537"/>
                <a:gd name="connsiteY3" fmla="*/ 160100 h 957490"/>
                <a:gd name="connsiteX4" fmla="*/ 0 w 3154537"/>
                <a:gd name="connsiteY4" fmla="*/ 924029 h 957490"/>
                <a:gd name="connsiteX0" fmla="*/ 0 w 3154537"/>
                <a:gd name="connsiteY0" fmla="*/ 924029 h 965855"/>
                <a:gd name="connsiteX1" fmla="*/ 3117713 w 3154537"/>
                <a:gd name="connsiteY1" fmla="*/ 965855 h 965855"/>
                <a:gd name="connsiteX2" fmla="*/ 3154537 w 3154537"/>
                <a:gd name="connsiteY2" fmla="*/ 0 h 965855"/>
                <a:gd name="connsiteX3" fmla="*/ 509286 w 3154537"/>
                <a:gd name="connsiteY3" fmla="*/ 160100 h 965855"/>
                <a:gd name="connsiteX4" fmla="*/ 0 w 3154537"/>
                <a:gd name="connsiteY4" fmla="*/ 924029 h 965855"/>
                <a:gd name="connsiteX0" fmla="*/ 0 w 3176025"/>
                <a:gd name="connsiteY0" fmla="*/ 932393 h 974219"/>
                <a:gd name="connsiteX1" fmla="*/ 3117713 w 3176025"/>
                <a:gd name="connsiteY1" fmla="*/ 974219 h 974219"/>
                <a:gd name="connsiteX2" fmla="*/ 3176025 w 3176025"/>
                <a:gd name="connsiteY2" fmla="*/ 0 h 974219"/>
                <a:gd name="connsiteX3" fmla="*/ 509286 w 3176025"/>
                <a:gd name="connsiteY3" fmla="*/ 168464 h 974219"/>
                <a:gd name="connsiteX4" fmla="*/ 0 w 3176025"/>
                <a:gd name="connsiteY4" fmla="*/ 932393 h 974219"/>
                <a:gd name="connsiteX0" fmla="*/ 0 w 3176025"/>
                <a:gd name="connsiteY0" fmla="*/ 932393 h 999314"/>
                <a:gd name="connsiteX1" fmla="*/ 3117713 w 3176025"/>
                <a:gd name="connsiteY1" fmla="*/ 999314 h 999314"/>
                <a:gd name="connsiteX2" fmla="*/ 3176025 w 3176025"/>
                <a:gd name="connsiteY2" fmla="*/ 0 h 999314"/>
                <a:gd name="connsiteX3" fmla="*/ 509286 w 3176025"/>
                <a:gd name="connsiteY3" fmla="*/ 168464 h 999314"/>
                <a:gd name="connsiteX4" fmla="*/ 0 w 3176025"/>
                <a:gd name="connsiteY4" fmla="*/ 932393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4608 w 2691347"/>
                <a:gd name="connsiteY3" fmla="*/ 168464 h 999314"/>
                <a:gd name="connsiteX4" fmla="*/ 0 w 2691347"/>
                <a:gd name="connsiteY4" fmla="*/ 898926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89666 w 2691347"/>
                <a:gd name="connsiteY3" fmla="*/ 224241 h 999314"/>
                <a:gd name="connsiteX4" fmla="*/ 0 w 2691347"/>
                <a:gd name="connsiteY4" fmla="*/ 898926 h 999314"/>
                <a:gd name="connsiteX0" fmla="*/ 0 w 2994270"/>
                <a:gd name="connsiteY0" fmla="*/ 910082 h 999314"/>
                <a:gd name="connsiteX1" fmla="*/ 2935958 w 2994270"/>
                <a:gd name="connsiteY1" fmla="*/ 999314 h 999314"/>
                <a:gd name="connsiteX2" fmla="*/ 2994270 w 2994270"/>
                <a:gd name="connsiteY2" fmla="*/ 0 h 999314"/>
                <a:gd name="connsiteX3" fmla="*/ 592589 w 2994270"/>
                <a:gd name="connsiteY3" fmla="*/ 224241 h 999314"/>
                <a:gd name="connsiteX4" fmla="*/ 0 w 2994270"/>
                <a:gd name="connsiteY4" fmla="*/ 910082 h 999314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25011"/>
                <a:gd name="connsiteX1" fmla="*/ 2860227 w 2918539"/>
                <a:gd name="connsiteY1" fmla="*/ 999314 h 1025011"/>
                <a:gd name="connsiteX2" fmla="*/ 2918539 w 2918539"/>
                <a:gd name="connsiteY2" fmla="*/ 0 h 1025011"/>
                <a:gd name="connsiteX3" fmla="*/ 516858 w 2918539"/>
                <a:gd name="connsiteY3" fmla="*/ 224241 h 1025011"/>
                <a:gd name="connsiteX4" fmla="*/ 0 w 2918539"/>
                <a:gd name="connsiteY4" fmla="*/ 932394 h 1025011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32061"/>
                <a:gd name="connsiteX1" fmla="*/ 2807215 w 2918539"/>
                <a:gd name="connsiteY1" fmla="*/ 1021625 h 1032061"/>
                <a:gd name="connsiteX2" fmla="*/ 2918539 w 2918539"/>
                <a:gd name="connsiteY2" fmla="*/ 0 h 1032061"/>
                <a:gd name="connsiteX3" fmla="*/ 516858 w 2918539"/>
                <a:gd name="connsiteY3" fmla="*/ 224241 h 1032061"/>
                <a:gd name="connsiteX4" fmla="*/ 0 w 2918539"/>
                <a:gd name="connsiteY4" fmla="*/ 932394 h 1032061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71551"/>
                <a:gd name="connsiteY0" fmla="*/ 932394 h 1084934"/>
                <a:gd name="connsiteX1" fmla="*/ 2807215 w 2971551"/>
                <a:gd name="connsiteY1" fmla="*/ 1077403 h 1084934"/>
                <a:gd name="connsiteX2" fmla="*/ 2971551 w 2971551"/>
                <a:gd name="connsiteY2" fmla="*/ 0 h 1084934"/>
                <a:gd name="connsiteX3" fmla="*/ 516858 w 2971551"/>
                <a:gd name="connsiteY3" fmla="*/ 224241 h 1084934"/>
                <a:gd name="connsiteX4" fmla="*/ 0 w 2971551"/>
                <a:gd name="connsiteY4" fmla="*/ 932394 h 1084934"/>
                <a:gd name="connsiteX0" fmla="*/ 0 w 2971551"/>
                <a:gd name="connsiteY0" fmla="*/ 932394 h 1117319"/>
                <a:gd name="connsiteX1" fmla="*/ 2852653 w 2971551"/>
                <a:gd name="connsiteY1" fmla="*/ 1110870 h 1117319"/>
                <a:gd name="connsiteX2" fmla="*/ 2971551 w 2971551"/>
                <a:gd name="connsiteY2" fmla="*/ 0 h 1117319"/>
                <a:gd name="connsiteX3" fmla="*/ 516858 w 2971551"/>
                <a:gd name="connsiteY3" fmla="*/ 224241 h 1117319"/>
                <a:gd name="connsiteX4" fmla="*/ 0 w 2971551"/>
                <a:gd name="connsiteY4" fmla="*/ 932394 h 1117319"/>
                <a:gd name="connsiteX0" fmla="*/ 0 w 2971551"/>
                <a:gd name="connsiteY0" fmla="*/ 932394 h 1110870"/>
                <a:gd name="connsiteX1" fmla="*/ 2852653 w 2971551"/>
                <a:gd name="connsiteY1" fmla="*/ 1110870 h 1110870"/>
                <a:gd name="connsiteX2" fmla="*/ 2971551 w 2971551"/>
                <a:gd name="connsiteY2" fmla="*/ 0 h 1110870"/>
                <a:gd name="connsiteX3" fmla="*/ 516858 w 2971551"/>
                <a:gd name="connsiteY3" fmla="*/ 224241 h 1110870"/>
                <a:gd name="connsiteX4" fmla="*/ 0 w 2971551"/>
                <a:gd name="connsiteY4" fmla="*/ 932394 h 1110870"/>
                <a:gd name="connsiteX0" fmla="*/ 0 w 2971551"/>
                <a:gd name="connsiteY0" fmla="*/ 932394 h 1114819"/>
                <a:gd name="connsiteX1" fmla="*/ 2852653 w 2971551"/>
                <a:gd name="connsiteY1" fmla="*/ 1110870 h 1114819"/>
                <a:gd name="connsiteX2" fmla="*/ 2971551 w 2971551"/>
                <a:gd name="connsiteY2" fmla="*/ 0 h 1114819"/>
                <a:gd name="connsiteX3" fmla="*/ 516858 w 2971551"/>
                <a:gd name="connsiteY3" fmla="*/ 224241 h 1114819"/>
                <a:gd name="connsiteX4" fmla="*/ 0 w 2971551"/>
                <a:gd name="connsiteY4" fmla="*/ 932394 h 111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551" h="1114819">
                  <a:moveTo>
                    <a:pt x="0" y="932394"/>
                  </a:moveTo>
                  <a:cubicBezTo>
                    <a:pt x="953409" y="954701"/>
                    <a:pt x="1558454" y="1144339"/>
                    <a:pt x="2852653" y="1110870"/>
                  </a:cubicBezTo>
                  <a:cubicBezTo>
                    <a:pt x="2920054" y="751736"/>
                    <a:pt x="2934443" y="359134"/>
                    <a:pt x="2971551" y="0"/>
                  </a:cubicBezTo>
                  <a:lnTo>
                    <a:pt x="516858" y="224241"/>
                  </a:lnTo>
                  <a:lnTo>
                    <a:pt x="0" y="93239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77529" y="1973427"/>
              <a:ext cx="3405285" cy="1088307"/>
            </a:xfrm>
            <a:custGeom>
              <a:avLst/>
              <a:gdLst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7651"/>
                <a:gd name="connsiteX1" fmla="*/ 0 w 2858947"/>
                <a:gd name="connsiteY1" fmla="*/ 856526 h 857651"/>
                <a:gd name="connsiteX2" fmla="*/ 2754775 w 2858947"/>
                <a:gd name="connsiteY2" fmla="*/ 706056 h 857651"/>
                <a:gd name="connsiteX3" fmla="*/ 2858947 w 2858947"/>
                <a:gd name="connsiteY3" fmla="*/ 0 h 857651"/>
                <a:gd name="connsiteX4" fmla="*/ 0 w 2858947"/>
                <a:gd name="connsiteY4" fmla="*/ 115747 h 857651"/>
                <a:gd name="connsiteX0" fmla="*/ 44125 w 2903072"/>
                <a:gd name="connsiteY0" fmla="*/ 115747 h 866877"/>
                <a:gd name="connsiteX1" fmla="*/ 0 w 2903072"/>
                <a:gd name="connsiteY1" fmla="*/ 865983 h 866877"/>
                <a:gd name="connsiteX2" fmla="*/ 2798900 w 2903072"/>
                <a:gd name="connsiteY2" fmla="*/ 706056 h 866877"/>
                <a:gd name="connsiteX3" fmla="*/ 2903072 w 2903072"/>
                <a:gd name="connsiteY3" fmla="*/ 0 h 866877"/>
                <a:gd name="connsiteX4" fmla="*/ 44125 w 2903072"/>
                <a:gd name="connsiteY4" fmla="*/ 115747 h 866877"/>
                <a:gd name="connsiteX0" fmla="*/ 44125 w 2903072"/>
                <a:gd name="connsiteY0" fmla="*/ 115747 h 867788"/>
                <a:gd name="connsiteX1" fmla="*/ 0 w 2903072"/>
                <a:gd name="connsiteY1" fmla="*/ 865983 h 867788"/>
                <a:gd name="connsiteX2" fmla="*/ 2798900 w 2903072"/>
                <a:gd name="connsiteY2" fmla="*/ 706056 h 867788"/>
                <a:gd name="connsiteX3" fmla="*/ 2903072 w 2903072"/>
                <a:gd name="connsiteY3" fmla="*/ 0 h 867788"/>
                <a:gd name="connsiteX4" fmla="*/ 44125 w 2903072"/>
                <a:gd name="connsiteY4" fmla="*/ 115747 h 867788"/>
                <a:gd name="connsiteX0" fmla="*/ 44125 w 2903072"/>
                <a:gd name="connsiteY0" fmla="*/ 115747 h 872614"/>
                <a:gd name="connsiteX1" fmla="*/ 0 w 2903072"/>
                <a:gd name="connsiteY1" fmla="*/ 865983 h 872614"/>
                <a:gd name="connsiteX2" fmla="*/ 2782445 w 2903072"/>
                <a:gd name="connsiteY2" fmla="*/ 741145 h 872614"/>
                <a:gd name="connsiteX3" fmla="*/ 2903072 w 2903072"/>
                <a:gd name="connsiteY3" fmla="*/ 0 h 872614"/>
                <a:gd name="connsiteX4" fmla="*/ 44125 w 2903072"/>
                <a:gd name="connsiteY4" fmla="*/ 115747 h 872614"/>
                <a:gd name="connsiteX0" fmla="*/ 44125 w 2903072"/>
                <a:gd name="connsiteY0" fmla="*/ 115747 h 867922"/>
                <a:gd name="connsiteX1" fmla="*/ 0 w 2903072"/>
                <a:gd name="connsiteY1" fmla="*/ 865983 h 867922"/>
                <a:gd name="connsiteX2" fmla="*/ 2782445 w 2903072"/>
                <a:gd name="connsiteY2" fmla="*/ 741145 h 867922"/>
                <a:gd name="connsiteX3" fmla="*/ 2903072 w 2903072"/>
                <a:gd name="connsiteY3" fmla="*/ 0 h 867922"/>
                <a:gd name="connsiteX4" fmla="*/ 44125 w 2903072"/>
                <a:gd name="connsiteY4" fmla="*/ 115747 h 867922"/>
                <a:gd name="connsiteX0" fmla="*/ 44125 w 2960663"/>
                <a:gd name="connsiteY0" fmla="*/ 106975 h 859150"/>
                <a:gd name="connsiteX1" fmla="*/ 0 w 2960663"/>
                <a:gd name="connsiteY1" fmla="*/ 857211 h 859150"/>
                <a:gd name="connsiteX2" fmla="*/ 2782445 w 2960663"/>
                <a:gd name="connsiteY2" fmla="*/ 732373 h 859150"/>
                <a:gd name="connsiteX3" fmla="*/ 2960663 w 2960663"/>
                <a:gd name="connsiteY3" fmla="*/ 0 h 859150"/>
                <a:gd name="connsiteX4" fmla="*/ 44125 w 2960663"/>
                <a:gd name="connsiteY4" fmla="*/ 106975 h 859150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11216 w 2927754"/>
                <a:gd name="connsiteY0" fmla="*/ 106975 h 863841"/>
                <a:gd name="connsiteX1" fmla="*/ 0 w 2927754"/>
                <a:gd name="connsiteY1" fmla="*/ 857211 h 863841"/>
                <a:gd name="connsiteX2" fmla="*/ 2749536 w 2927754"/>
                <a:gd name="connsiteY2" fmla="*/ 732373 h 863841"/>
                <a:gd name="connsiteX3" fmla="*/ 2927754 w 2927754"/>
                <a:gd name="connsiteY3" fmla="*/ 0 h 863841"/>
                <a:gd name="connsiteX4" fmla="*/ 11216 w 2927754"/>
                <a:gd name="connsiteY4" fmla="*/ 106975 h 863841"/>
                <a:gd name="connsiteX0" fmla="*/ 35898 w 2952436"/>
                <a:gd name="connsiteY0" fmla="*/ 106975 h 863841"/>
                <a:gd name="connsiteX1" fmla="*/ 0 w 2952436"/>
                <a:gd name="connsiteY1" fmla="*/ 857211 h 863841"/>
                <a:gd name="connsiteX2" fmla="*/ 2774218 w 2952436"/>
                <a:gd name="connsiteY2" fmla="*/ 732373 h 863841"/>
                <a:gd name="connsiteX3" fmla="*/ 2952436 w 2952436"/>
                <a:gd name="connsiteY3" fmla="*/ 0 h 863841"/>
                <a:gd name="connsiteX4" fmla="*/ 35898 w 2952436"/>
                <a:gd name="connsiteY4" fmla="*/ 106975 h 863841"/>
                <a:gd name="connsiteX0" fmla="*/ 35898 w 2952436"/>
                <a:gd name="connsiteY0" fmla="*/ 106975 h 869783"/>
                <a:gd name="connsiteX1" fmla="*/ 0 w 2952436"/>
                <a:gd name="connsiteY1" fmla="*/ 857211 h 869783"/>
                <a:gd name="connsiteX2" fmla="*/ 2833494 w 2952436"/>
                <a:gd name="connsiteY2" fmla="*/ 752361 h 869783"/>
                <a:gd name="connsiteX3" fmla="*/ 2952436 w 2952436"/>
                <a:gd name="connsiteY3" fmla="*/ 0 h 869783"/>
                <a:gd name="connsiteX4" fmla="*/ 35898 w 2952436"/>
                <a:gd name="connsiteY4" fmla="*/ 106975 h 86978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7230"/>
                <a:gd name="connsiteX1" fmla="*/ 0 w 2952436"/>
                <a:gd name="connsiteY1" fmla="*/ 857211 h 867230"/>
                <a:gd name="connsiteX2" fmla="*/ 2833494 w 2952436"/>
                <a:gd name="connsiteY2" fmla="*/ 752361 h 867230"/>
                <a:gd name="connsiteX3" fmla="*/ 2952436 w 2952436"/>
                <a:gd name="connsiteY3" fmla="*/ 0 h 867230"/>
                <a:gd name="connsiteX4" fmla="*/ 35898 w 2952436"/>
                <a:gd name="connsiteY4" fmla="*/ 106975 h 867230"/>
                <a:gd name="connsiteX0" fmla="*/ 14317 w 2930855"/>
                <a:gd name="connsiteY0" fmla="*/ 106975 h 867230"/>
                <a:gd name="connsiteX1" fmla="*/ 0 w 2930855"/>
                <a:gd name="connsiteY1" fmla="*/ 857211 h 867230"/>
                <a:gd name="connsiteX2" fmla="*/ 2811913 w 2930855"/>
                <a:gd name="connsiteY2" fmla="*/ 752361 h 867230"/>
                <a:gd name="connsiteX3" fmla="*/ 2930855 w 2930855"/>
                <a:gd name="connsiteY3" fmla="*/ 0 h 867230"/>
                <a:gd name="connsiteX4" fmla="*/ 14317 w 2930855"/>
                <a:gd name="connsiteY4" fmla="*/ 106975 h 8672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14317 w 2930855"/>
                <a:gd name="connsiteY0" fmla="*/ 106975 h 863930"/>
                <a:gd name="connsiteX1" fmla="*/ 0 w 2930855"/>
                <a:gd name="connsiteY1" fmla="*/ 857211 h 863930"/>
                <a:gd name="connsiteX2" fmla="*/ 2811913 w 2930855"/>
                <a:gd name="connsiteY2" fmla="*/ 752361 h 863930"/>
                <a:gd name="connsiteX3" fmla="*/ 2930855 w 2930855"/>
                <a:gd name="connsiteY3" fmla="*/ 0 h 863930"/>
                <a:gd name="connsiteX4" fmla="*/ 14317 w 2930855"/>
                <a:gd name="connsiteY4" fmla="*/ 106975 h 8639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0 w 2916538"/>
                <a:gd name="connsiteY0" fmla="*/ 106975 h 868738"/>
                <a:gd name="connsiteX1" fmla="*/ 6111 w 2916538"/>
                <a:gd name="connsiteY1" fmla="*/ 857211 h 868738"/>
                <a:gd name="connsiteX2" fmla="*/ 2797596 w 2916538"/>
                <a:gd name="connsiteY2" fmla="*/ 752361 h 868738"/>
                <a:gd name="connsiteX3" fmla="*/ 2916538 w 2916538"/>
                <a:gd name="connsiteY3" fmla="*/ 0 h 868738"/>
                <a:gd name="connsiteX4" fmla="*/ 0 w 2916538"/>
                <a:gd name="connsiteY4" fmla="*/ 106975 h 868738"/>
                <a:gd name="connsiteX0" fmla="*/ 0 w 2916538"/>
                <a:gd name="connsiteY0" fmla="*/ 106975 h 858395"/>
                <a:gd name="connsiteX1" fmla="*/ 6111 w 2916538"/>
                <a:gd name="connsiteY1" fmla="*/ 857211 h 858395"/>
                <a:gd name="connsiteX2" fmla="*/ 2797596 w 2916538"/>
                <a:gd name="connsiteY2" fmla="*/ 752361 h 858395"/>
                <a:gd name="connsiteX3" fmla="*/ 2916538 w 2916538"/>
                <a:gd name="connsiteY3" fmla="*/ 0 h 858395"/>
                <a:gd name="connsiteX4" fmla="*/ 0 w 2916538"/>
                <a:gd name="connsiteY4" fmla="*/ 106975 h 858395"/>
                <a:gd name="connsiteX0" fmla="*/ 0 w 2916538"/>
                <a:gd name="connsiteY0" fmla="*/ 106975 h 857211"/>
                <a:gd name="connsiteX1" fmla="*/ 6111 w 2916538"/>
                <a:gd name="connsiteY1" fmla="*/ 857211 h 857211"/>
                <a:gd name="connsiteX2" fmla="*/ 2811215 w 2916538"/>
                <a:gd name="connsiteY2" fmla="*/ 728794 h 857211"/>
                <a:gd name="connsiteX3" fmla="*/ 2916538 w 2916538"/>
                <a:gd name="connsiteY3" fmla="*/ 0 h 857211"/>
                <a:gd name="connsiteX4" fmla="*/ 0 w 2916538"/>
                <a:gd name="connsiteY4" fmla="*/ 106975 h 857211"/>
                <a:gd name="connsiteX0" fmla="*/ 0 w 2916538"/>
                <a:gd name="connsiteY0" fmla="*/ 83407 h 833643"/>
                <a:gd name="connsiteX1" fmla="*/ 6111 w 2916538"/>
                <a:gd name="connsiteY1" fmla="*/ 833643 h 833643"/>
                <a:gd name="connsiteX2" fmla="*/ 2811215 w 2916538"/>
                <a:gd name="connsiteY2" fmla="*/ 705226 h 833643"/>
                <a:gd name="connsiteX3" fmla="*/ 2916538 w 2916538"/>
                <a:gd name="connsiteY3" fmla="*/ 0 h 833643"/>
                <a:gd name="connsiteX4" fmla="*/ 0 w 2916538"/>
                <a:gd name="connsiteY4" fmla="*/ 83407 h 833643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57395"/>
                <a:gd name="connsiteY0" fmla="*/ 91263 h 842683"/>
                <a:gd name="connsiteX1" fmla="*/ 6111 w 2957395"/>
                <a:gd name="connsiteY1" fmla="*/ 841499 h 842683"/>
                <a:gd name="connsiteX2" fmla="*/ 2770359 w 2957395"/>
                <a:gd name="connsiteY2" fmla="*/ 736649 h 842683"/>
                <a:gd name="connsiteX3" fmla="*/ 2957395 w 2957395"/>
                <a:gd name="connsiteY3" fmla="*/ 0 h 842683"/>
                <a:gd name="connsiteX4" fmla="*/ 0 w 2957395"/>
                <a:gd name="connsiteY4" fmla="*/ 91263 h 842683"/>
                <a:gd name="connsiteX0" fmla="*/ 0 w 2957395"/>
                <a:gd name="connsiteY0" fmla="*/ 91263 h 850318"/>
                <a:gd name="connsiteX1" fmla="*/ 6111 w 2957395"/>
                <a:gd name="connsiteY1" fmla="*/ 841499 h 850318"/>
                <a:gd name="connsiteX2" fmla="*/ 2770359 w 2957395"/>
                <a:gd name="connsiteY2" fmla="*/ 736649 h 850318"/>
                <a:gd name="connsiteX3" fmla="*/ 2957395 w 2957395"/>
                <a:gd name="connsiteY3" fmla="*/ 0 h 850318"/>
                <a:gd name="connsiteX4" fmla="*/ 0 w 2957395"/>
                <a:gd name="connsiteY4" fmla="*/ 91263 h 850318"/>
                <a:gd name="connsiteX0" fmla="*/ 0 w 2957395"/>
                <a:gd name="connsiteY0" fmla="*/ 91263 h 860676"/>
                <a:gd name="connsiteX1" fmla="*/ 6111 w 2957395"/>
                <a:gd name="connsiteY1" fmla="*/ 841499 h 860676"/>
                <a:gd name="connsiteX2" fmla="*/ 2808637 w 2957395"/>
                <a:gd name="connsiteY2" fmla="*/ 760216 h 860676"/>
                <a:gd name="connsiteX3" fmla="*/ 2957395 w 2957395"/>
                <a:gd name="connsiteY3" fmla="*/ 0 h 860676"/>
                <a:gd name="connsiteX4" fmla="*/ 0 w 2957395"/>
                <a:gd name="connsiteY4" fmla="*/ 91263 h 860676"/>
                <a:gd name="connsiteX0" fmla="*/ 0 w 2957395"/>
                <a:gd name="connsiteY0" fmla="*/ 91263 h 852233"/>
                <a:gd name="connsiteX1" fmla="*/ 6111 w 2957395"/>
                <a:gd name="connsiteY1" fmla="*/ 841499 h 852233"/>
                <a:gd name="connsiteX2" fmla="*/ 2808637 w 2957395"/>
                <a:gd name="connsiteY2" fmla="*/ 760216 h 852233"/>
                <a:gd name="connsiteX3" fmla="*/ 2957395 w 2957395"/>
                <a:gd name="connsiteY3" fmla="*/ 0 h 852233"/>
                <a:gd name="connsiteX4" fmla="*/ 0 w 2957395"/>
                <a:gd name="connsiteY4" fmla="*/ 91263 h 852233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5066"/>
                <a:gd name="connsiteX1" fmla="*/ 0 w 2910447"/>
                <a:gd name="connsiteY1" fmla="*/ 865066 h 865066"/>
                <a:gd name="connsiteX2" fmla="*/ 2781924 w 2910447"/>
                <a:gd name="connsiteY2" fmla="*/ 686882 h 865066"/>
                <a:gd name="connsiteX3" fmla="*/ 2910447 w 2910447"/>
                <a:gd name="connsiteY3" fmla="*/ 0 h 865066"/>
                <a:gd name="connsiteX4" fmla="*/ 268 w 2910447"/>
                <a:gd name="connsiteY4" fmla="*/ 91263 h 865066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18" h="950803">
                  <a:moveTo>
                    <a:pt x="268" y="164597"/>
                  </a:moveTo>
                  <a:cubicBezTo>
                    <a:pt x="179" y="422531"/>
                    <a:pt x="89" y="680466"/>
                    <a:pt x="0" y="938400"/>
                  </a:cubicBezTo>
                  <a:cubicBezTo>
                    <a:pt x="1103154" y="936697"/>
                    <a:pt x="2253144" y="1023586"/>
                    <a:pt x="2781924" y="760216"/>
                  </a:cubicBezTo>
                  <a:cubicBezTo>
                    <a:pt x="2831510" y="506811"/>
                    <a:pt x="2887842" y="316264"/>
                    <a:pt x="2950918" y="0"/>
                  </a:cubicBezTo>
                  <a:cubicBezTo>
                    <a:pt x="2482553" y="213105"/>
                    <a:pt x="1058661" y="165444"/>
                    <a:pt x="268" y="164597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3">
                    <a:lumMod val="20000"/>
                    <a:lumOff val="80000"/>
                    <a:alpha val="0"/>
                  </a:schemeClr>
                </a:gs>
                <a:gs pos="25000">
                  <a:schemeClr val="accent3">
                    <a:lumMod val="20000"/>
                    <a:lumOff val="80000"/>
                  </a:schemeClr>
                </a:gs>
                <a:gs pos="6400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2051720" y="2060848"/>
            <a:ext cx="792088" cy="792088"/>
          </a:xfrm>
          <a:prstGeom prst="ellipse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051720" y="3140968"/>
            <a:ext cx="792088" cy="792088"/>
          </a:xfrm>
          <a:prstGeom prst="ellipse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051720" y="4221088"/>
            <a:ext cx="792088" cy="792088"/>
          </a:xfrm>
          <a:prstGeom prst="ellipse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051720" y="5301208"/>
            <a:ext cx="792088" cy="792088"/>
          </a:xfrm>
          <a:prstGeom prst="ellipse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箭头连接符 29"/>
          <p:cNvCxnSpPr>
            <a:stCxn id="25" idx="4"/>
            <a:endCxn id="26" idx="0"/>
          </p:cNvCxnSpPr>
          <p:nvPr/>
        </p:nvCxnSpPr>
        <p:spPr>
          <a:xfrm>
            <a:off x="2447764" y="2852936"/>
            <a:ext cx="0" cy="288032"/>
          </a:xfrm>
          <a:prstGeom prst="straightConnector1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26" idx="4"/>
            <a:endCxn id="27" idx="0"/>
          </p:cNvCxnSpPr>
          <p:nvPr/>
        </p:nvCxnSpPr>
        <p:spPr>
          <a:xfrm>
            <a:off x="2447764" y="3933056"/>
            <a:ext cx="0" cy="288032"/>
          </a:xfrm>
          <a:prstGeom prst="straightConnector1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>
            <a:stCxn id="27" idx="4"/>
            <a:endCxn id="28" idx="0"/>
          </p:cNvCxnSpPr>
          <p:nvPr/>
        </p:nvCxnSpPr>
        <p:spPr>
          <a:xfrm>
            <a:off x="2447764" y="5013176"/>
            <a:ext cx="0" cy="288032"/>
          </a:xfrm>
          <a:prstGeom prst="straightConnector1">
            <a:avLst/>
          </a:prstGeom>
          <a:ln w="38100">
            <a:solidFill>
              <a:schemeClr val="accent3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248030" y="2083495"/>
            <a:ext cx="3994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Impact" pitchFamily="34" charset="0"/>
              </a:rPr>
              <a:t>1</a:t>
            </a:r>
            <a:endParaRPr lang="zh-CN" alt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Impact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13565" y="3165300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Impact" pitchFamily="34" charset="0"/>
              </a:rPr>
              <a:t>2</a:t>
            </a:r>
            <a:endParaRPr lang="zh-CN" alt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Impact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205551" y="4244238"/>
            <a:ext cx="4844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3"/>
                </a:solidFill>
                <a:latin typeface="Impact" pitchFamily="34" charset="0"/>
              </a:rPr>
              <a:t>3</a:t>
            </a:r>
            <a:endParaRPr lang="zh-CN" altLang="en-US" sz="4400" dirty="0">
              <a:solidFill>
                <a:schemeClr val="accent3"/>
              </a:solidFill>
              <a:latin typeface="Impact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05551" y="5301208"/>
            <a:ext cx="4844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3"/>
                </a:solidFill>
                <a:latin typeface="Impact" pitchFamily="34" charset="0"/>
              </a:rPr>
              <a:t>4</a:t>
            </a:r>
            <a:endParaRPr lang="zh-CN" altLang="en-US" sz="4400" dirty="0">
              <a:solidFill>
                <a:schemeClr val="accent3"/>
              </a:solidFill>
              <a:latin typeface="Impact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24325" y="69684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3"/>
                </a:solidFill>
              </a:rPr>
              <a:t>荒漠化的防治</a:t>
            </a:r>
            <a:endParaRPr lang="zh-CN" altLang="en-US" sz="3200" b="1" dirty="0">
              <a:solidFill>
                <a:schemeClr val="accent3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168035" y="222042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3"/>
                </a:solidFill>
              </a:rPr>
              <a:t>荒漠化现象</a:t>
            </a:r>
            <a:endParaRPr lang="zh-CN" altLang="en-US" sz="2400" dirty="0">
              <a:solidFill>
                <a:schemeClr val="accent3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168035" y="3321702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3"/>
                </a:solidFill>
              </a:rPr>
              <a:t>西北地区荒漠化原因</a:t>
            </a:r>
            <a:endParaRPr lang="zh-CN" altLang="en-US" sz="2400" dirty="0">
              <a:solidFill>
                <a:schemeClr val="accent3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168035" y="4401822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3">
                    <a:lumMod val="50000"/>
                  </a:schemeClr>
                </a:solidFill>
              </a:rPr>
              <a:t>历史上的荒漠化</a:t>
            </a:r>
            <a:endParaRPr lang="zh-CN" altLang="en-US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168035" y="547061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3">
                    <a:lumMod val="50000"/>
                  </a:schemeClr>
                </a:solidFill>
              </a:rPr>
              <a:t>防治措施</a:t>
            </a:r>
            <a:endParaRPr lang="zh-CN" altLang="en-US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2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0653" y="873246"/>
            <a:ext cx="8876090" cy="5004026"/>
            <a:chOff x="83182" y="1363226"/>
            <a:chExt cx="3778004" cy="2774850"/>
          </a:xfrm>
        </p:grpSpPr>
        <p:sp>
          <p:nvSpPr>
            <p:cNvPr id="4" name="任意多边形 3"/>
            <p:cNvSpPr/>
            <p:nvPr/>
          </p:nvSpPr>
          <p:spPr>
            <a:xfrm rot="10655">
              <a:off x="83182" y="3172185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16"/>
          <a:stretch/>
        </p:blipFill>
        <p:spPr>
          <a:xfrm>
            <a:off x="237386" y="1003129"/>
            <a:ext cx="8610987" cy="439248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12516" y="2002420"/>
            <a:ext cx="8495818" cy="2353105"/>
            <a:chOff x="312516" y="2002420"/>
            <a:chExt cx="8495818" cy="2353105"/>
          </a:xfrm>
        </p:grpSpPr>
        <p:sp>
          <p:nvSpPr>
            <p:cNvPr id="6" name="任意多边形 5"/>
            <p:cNvSpPr/>
            <p:nvPr/>
          </p:nvSpPr>
          <p:spPr>
            <a:xfrm>
              <a:off x="312516" y="2002420"/>
              <a:ext cx="8495818" cy="2353105"/>
            </a:xfrm>
            <a:custGeom>
              <a:avLst/>
              <a:gdLst>
                <a:gd name="connsiteX0" fmla="*/ 8495818 w 8495818"/>
                <a:gd name="connsiteY0" fmla="*/ 0 h 2353105"/>
                <a:gd name="connsiteX1" fmla="*/ 7928659 w 8495818"/>
                <a:gd name="connsiteY1" fmla="*/ 185195 h 2353105"/>
                <a:gd name="connsiteX2" fmla="*/ 7326775 w 8495818"/>
                <a:gd name="connsiteY2" fmla="*/ 1099595 h 2353105"/>
                <a:gd name="connsiteX3" fmla="*/ 5509550 w 8495818"/>
                <a:gd name="connsiteY3" fmla="*/ 1759352 h 2353105"/>
                <a:gd name="connsiteX4" fmla="*/ 4676173 w 8495818"/>
                <a:gd name="connsiteY4" fmla="*/ 2013995 h 2353105"/>
                <a:gd name="connsiteX5" fmla="*/ 4039565 w 8495818"/>
                <a:gd name="connsiteY5" fmla="*/ 2349661 h 2353105"/>
                <a:gd name="connsiteX6" fmla="*/ 3183038 w 8495818"/>
                <a:gd name="connsiteY6" fmla="*/ 2187615 h 2353105"/>
                <a:gd name="connsiteX7" fmla="*/ 2395960 w 8495818"/>
                <a:gd name="connsiteY7" fmla="*/ 2176041 h 2353105"/>
                <a:gd name="connsiteX8" fmla="*/ 1678330 w 8495818"/>
                <a:gd name="connsiteY8" fmla="*/ 1990846 h 2353105"/>
                <a:gd name="connsiteX9" fmla="*/ 1215342 w 8495818"/>
                <a:gd name="connsiteY9" fmla="*/ 1759352 h 2353105"/>
                <a:gd name="connsiteX10" fmla="*/ 1006998 w 8495818"/>
                <a:gd name="connsiteY10" fmla="*/ 1724628 h 2353105"/>
                <a:gd name="connsiteX11" fmla="*/ 439838 w 8495818"/>
                <a:gd name="connsiteY11" fmla="*/ 1377388 h 2353105"/>
                <a:gd name="connsiteX12" fmla="*/ 520861 w 8495818"/>
                <a:gd name="connsiteY12" fmla="*/ 1145894 h 2353105"/>
                <a:gd name="connsiteX13" fmla="*/ 324092 w 8495818"/>
                <a:gd name="connsiteY13" fmla="*/ 879676 h 2353105"/>
                <a:gd name="connsiteX14" fmla="*/ 0 w 8495818"/>
                <a:gd name="connsiteY14" fmla="*/ 844952 h 2353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495818" h="2353105">
                  <a:moveTo>
                    <a:pt x="8495818" y="0"/>
                  </a:moveTo>
                  <a:cubicBezTo>
                    <a:pt x="8309658" y="964"/>
                    <a:pt x="8123499" y="1929"/>
                    <a:pt x="7928659" y="185195"/>
                  </a:cubicBezTo>
                  <a:cubicBezTo>
                    <a:pt x="7733819" y="368461"/>
                    <a:pt x="7729960" y="837236"/>
                    <a:pt x="7326775" y="1099595"/>
                  </a:cubicBezTo>
                  <a:cubicBezTo>
                    <a:pt x="6923590" y="1361955"/>
                    <a:pt x="5951317" y="1606952"/>
                    <a:pt x="5509550" y="1759352"/>
                  </a:cubicBezTo>
                  <a:cubicBezTo>
                    <a:pt x="5067783" y="1911752"/>
                    <a:pt x="4921171" y="1915610"/>
                    <a:pt x="4676173" y="2013995"/>
                  </a:cubicBezTo>
                  <a:cubicBezTo>
                    <a:pt x="4431175" y="2112380"/>
                    <a:pt x="4288421" y="2320724"/>
                    <a:pt x="4039565" y="2349661"/>
                  </a:cubicBezTo>
                  <a:cubicBezTo>
                    <a:pt x="3790709" y="2378598"/>
                    <a:pt x="3456972" y="2216552"/>
                    <a:pt x="3183038" y="2187615"/>
                  </a:cubicBezTo>
                  <a:cubicBezTo>
                    <a:pt x="2909104" y="2158678"/>
                    <a:pt x="2646745" y="2208836"/>
                    <a:pt x="2395960" y="2176041"/>
                  </a:cubicBezTo>
                  <a:cubicBezTo>
                    <a:pt x="2145175" y="2143246"/>
                    <a:pt x="1875100" y="2060294"/>
                    <a:pt x="1678330" y="1990846"/>
                  </a:cubicBezTo>
                  <a:cubicBezTo>
                    <a:pt x="1481560" y="1921398"/>
                    <a:pt x="1327231" y="1803722"/>
                    <a:pt x="1215342" y="1759352"/>
                  </a:cubicBezTo>
                  <a:cubicBezTo>
                    <a:pt x="1103453" y="1714982"/>
                    <a:pt x="1136249" y="1788289"/>
                    <a:pt x="1006998" y="1724628"/>
                  </a:cubicBezTo>
                  <a:cubicBezTo>
                    <a:pt x="877747" y="1660967"/>
                    <a:pt x="520861" y="1473844"/>
                    <a:pt x="439838" y="1377388"/>
                  </a:cubicBezTo>
                  <a:cubicBezTo>
                    <a:pt x="358815" y="1280932"/>
                    <a:pt x="540152" y="1228846"/>
                    <a:pt x="520861" y="1145894"/>
                  </a:cubicBezTo>
                  <a:cubicBezTo>
                    <a:pt x="501570" y="1062942"/>
                    <a:pt x="410902" y="929833"/>
                    <a:pt x="324092" y="879676"/>
                  </a:cubicBezTo>
                  <a:cubicBezTo>
                    <a:pt x="237282" y="829519"/>
                    <a:pt x="118641" y="837235"/>
                    <a:pt x="0" y="844952"/>
                  </a:cubicBezTo>
                </a:path>
              </a:pathLst>
            </a:custGeom>
            <a:noFill/>
            <a:ln w="76200">
              <a:solidFill>
                <a:srgbClr val="C0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990846" y="3747972"/>
              <a:ext cx="3125165" cy="245293"/>
            </a:xfrm>
            <a:custGeom>
              <a:avLst/>
              <a:gdLst>
                <a:gd name="connsiteX0" fmla="*/ 3238135 w 3238135"/>
                <a:gd name="connsiteY0" fmla="*/ 198994 h 276915"/>
                <a:gd name="connsiteX1" fmla="*/ 2647826 w 3238135"/>
                <a:gd name="connsiteY1" fmla="*/ 222143 h 276915"/>
                <a:gd name="connsiteX2" fmla="*/ 2034368 w 3238135"/>
                <a:gd name="connsiteY2" fmla="*/ 129546 h 276915"/>
                <a:gd name="connsiteX3" fmla="*/ 1687128 w 3238135"/>
                <a:gd name="connsiteY3" fmla="*/ 2224 h 276915"/>
                <a:gd name="connsiteX4" fmla="*/ 1582955 w 3238135"/>
                <a:gd name="connsiteY4" fmla="*/ 48523 h 276915"/>
                <a:gd name="connsiteX5" fmla="*/ 1363036 w 3238135"/>
                <a:gd name="connsiteY5" fmla="*/ 48523 h 276915"/>
                <a:gd name="connsiteX6" fmla="*/ 112971 w 3238135"/>
                <a:gd name="connsiteY6" fmla="*/ 256868 h 276915"/>
                <a:gd name="connsiteX7" fmla="*/ 136120 w 3238135"/>
                <a:gd name="connsiteY7" fmla="*/ 256868 h 276915"/>
                <a:gd name="connsiteX0" fmla="*/ 3125164 w 3125164"/>
                <a:gd name="connsiteY0" fmla="*/ 198994 h 256868"/>
                <a:gd name="connsiteX1" fmla="*/ 2534855 w 3125164"/>
                <a:gd name="connsiteY1" fmla="*/ 222143 h 256868"/>
                <a:gd name="connsiteX2" fmla="*/ 1921397 w 3125164"/>
                <a:gd name="connsiteY2" fmla="*/ 129546 h 256868"/>
                <a:gd name="connsiteX3" fmla="*/ 1574157 w 3125164"/>
                <a:gd name="connsiteY3" fmla="*/ 2224 h 256868"/>
                <a:gd name="connsiteX4" fmla="*/ 1469984 w 3125164"/>
                <a:gd name="connsiteY4" fmla="*/ 48523 h 256868"/>
                <a:gd name="connsiteX5" fmla="*/ 1250065 w 3125164"/>
                <a:gd name="connsiteY5" fmla="*/ 48523 h 256868"/>
                <a:gd name="connsiteX6" fmla="*/ 0 w 3125164"/>
                <a:gd name="connsiteY6" fmla="*/ 256868 h 256868"/>
                <a:gd name="connsiteX0" fmla="*/ 3067291 w 3067291"/>
                <a:gd name="connsiteY0" fmla="*/ 198994 h 256868"/>
                <a:gd name="connsiteX1" fmla="*/ 2476982 w 3067291"/>
                <a:gd name="connsiteY1" fmla="*/ 222143 h 256868"/>
                <a:gd name="connsiteX2" fmla="*/ 1863524 w 3067291"/>
                <a:gd name="connsiteY2" fmla="*/ 129546 h 256868"/>
                <a:gd name="connsiteX3" fmla="*/ 1516284 w 3067291"/>
                <a:gd name="connsiteY3" fmla="*/ 2224 h 256868"/>
                <a:gd name="connsiteX4" fmla="*/ 1412111 w 3067291"/>
                <a:gd name="connsiteY4" fmla="*/ 48523 h 256868"/>
                <a:gd name="connsiteX5" fmla="*/ 1192192 w 3067291"/>
                <a:gd name="connsiteY5" fmla="*/ 48523 h 256868"/>
                <a:gd name="connsiteX6" fmla="*/ 0 w 3067291"/>
                <a:gd name="connsiteY6" fmla="*/ 256868 h 256868"/>
                <a:gd name="connsiteX0" fmla="*/ 3125165 w 3125165"/>
                <a:gd name="connsiteY0" fmla="*/ 198994 h 245293"/>
                <a:gd name="connsiteX1" fmla="*/ 2534856 w 3125165"/>
                <a:gd name="connsiteY1" fmla="*/ 222143 h 245293"/>
                <a:gd name="connsiteX2" fmla="*/ 1921398 w 3125165"/>
                <a:gd name="connsiteY2" fmla="*/ 129546 h 245293"/>
                <a:gd name="connsiteX3" fmla="*/ 1574158 w 3125165"/>
                <a:gd name="connsiteY3" fmla="*/ 2224 h 245293"/>
                <a:gd name="connsiteX4" fmla="*/ 1469985 w 3125165"/>
                <a:gd name="connsiteY4" fmla="*/ 48523 h 245293"/>
                <a:gd name="connsiteX5" fmla="*/ 1250066 w 3125165"/>
                <a:gd name="connsiteY5" fmla="*/ 48523 h 245293"/>
                <a:gd name="connsiteX6" fmla="*/ 0 w 3125165"/>
                <a:gd name="connsiteY6" fmla="*/ 245293 h 24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5165" h="245293">
                  <a:moveTo>
                    <a:pt x="3125165" y="198994"/>
                  </a:moveTo>
                  <a:cubicBezTo>
                    <a:pt x="2930324" y="216356"/>
                    <a:pt x="2735484" y="233718"/>
                    <a:pt x="2534856" y="222143"/>
                  </a:cubicBezTo>
                  <a:cubicBezTo>
                    <a:pt x="2334228" y="210568"/>
                    <a:pt x="2081514" y="166199"/>
                    <a:pt x="1921398" y="129546"/>
                  </a:cubicBezTo>
                  <a:cubicBezTo>
                    <a:pt x="1761282" y="92893"/>
                    <a:pt x="1649393" y="15728"/>
                    <a:pt x="1574158" y="2224"/>
                  </a:cubicBezTo>
                  <a:cubicBezTo>
                    <a:pt x="1498923" y="-11280"/>
                    <a:pt x="1524000" y="40807"/>
                    <a:pt x="1469985" y="48523"/>
                  </a:cubicBezTo>
                  <a:cubicBezTo>
                    <a:pt x="1415970" y="56239"/>
                    <a:pt x="1495063" y="15728"/>
                    <a:pt x="1250066" y="48523"/>
                  </a:cubicBezTo>
                  <a:cubicBezTo>
                    <a:pt x="1005069" y="81318"/>
                    <a:pt x="204486" y="210569"/>
                    <a:pt x="0" y="245293"/>
                  </a:cubicBezTo>
                </a:path>
              </a:pathLst>
            </a:custGeom>
            <a:noFill/>
            <a:ln w="76200">
              <a:solidFill>
                <a:srgbClr val="C0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0308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0653" y="1052736"/>
            <a:ext cx="8876090" cy="4680520"/>
            <a:chOff x="83182" y="1363226"/>
            <a:chExt cx="3778004" cy="2774850"/>
          </a:xfrm>
        </p:grpSpPr>
        <p:sp>
          <p:nvSpPr>
            <p:cNvPr id="4" name="任意多边形 3"/>
            <p:cNvSpPr/>
            <p:nvPr/>
          </p:nvSpPr>
          <p:spPr>
            <a:xfrm rot="10655">
              <a:off x="83182" y="3172185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96" y="1219365"/>
            <a:ext cx="8561251" cy="4002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7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-13362" y="354015"/>
            <a:ext cx="5809498" cy="1346793"/>
            <a:chOff x="377529" y="1973427"/>
            <a:chExt cx="3520078" cy="1291624"/>
          </a:xfrm>
        </p:grpSpPr>
        <p:sp>
          <p:nvSpPr>
            <p:cNvPr id="49" name="任意多边形 48"/>
            <p:cNvSpPr/>
            <p:nvPr/>
          </p:nvSpPr>
          <p:spPr>
            <a:xfrm>
              <a:off x="843386" y="2066704"/>
              <a:ext cx="3054221" cy="1198347"/>
            </a:xfrm>
            <a:custGeom>
              <a:avLst/>
              <a:gdLst>
                <a:gd name="connsiteX0" fmla="*/ 0 w 3148314"/>
                <a:gd name="connsiteY0" fmla="*/ 949124 h 949124"/>
                <a:gd name="connsiteX1" fmla="*/ 3102015 w 3148314"/>
                <a:gd name="connsiteY1" fmla="*/ 949124 h 949124"/>
                <a:gd name="connsiteX2" fmla="*/ 3148314 w 3148314"/>
                <a:gd name="connsiteY2" fmla="*/ 0 h 949124"/>
                <a:gd name="connsiteX3" fmla="*/ 509286 w 3148314"/>
                <a:gd name="connsiteY3" fmla="*/ 185195 h 949124"/>
                <a:gd name="connsiteX4" fmla="*/ 0 w 3148314"/>
                <a:gd name="connsiteY4" fmla="*/ 949124 h 949124"/>
                <a:gd name="connsiteX0" fmla="*/ 0 w 3176025"/>
                <a:gd name="connsiteY0" fmla="*/ 949124 h 949124"/>
                <a:gd name="connsiteX1" fmla="*/ 3102015 w 3176025"/>
                <a:gd name="connsiteY1" fmla="*/ 949124 h 949124"/>
                <a:gd name="connsiteX2" fmla="*/ 3176025 w 3176025"/>
                <a:gd name="connsiteY2" fmla="*/ 0 h 949124"/>
                <a:gd name="connsiteX3" fmla="*/ 509286 w 3176025"/>
                <a:gd name="connsiteY3" fmla="*/ 185195 h 949124"/>
                <a:gd name="connsiteX4" fmla="*/ 0 w 3176025"/>
                <a:gd name="connsiteY4" fmla="*/ 949124 h 949124"/>
                <a:gd name="connsiteX0" fmla="*/ 0 w 3176025"/>
                <a:gd name="connsiteY0" fmla="*/ 949124 h 965854"/>
                <a:gd name="connsiteX1" fmla="*/ 2979692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65854"/>
                <a:gd name="connsiteX1" fmla="*/ 3010274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57490"/>
                <a:gd name="connsiteX1" fmla="*/ 3046087 w 3176025"/>
                <a:gd name="connsiteY1" fmla="*/ 957490 h 957490"/>
                <a:gd name="connsiteX2" fmla="*/ 3176025 w 3176025"/>
                <a:gd name="connsiteY2" fmla="*/ 0 h 957490"/>
                <a:gd name="connsiteX3" fmla="*/ 509286 w 3176025"/>
                <a:gd name="connsiteY3" fmla="*/ 185195 h 957490"/>
                <a:gd name="connsiteX4" fmla="*/ 0 w 3176025"/>
                <a:gd name="connsiteY4" fmla="*/ 949124 h 957490"/>
                <a:gd name="connsiteX0" fmla="*/ 0 w 3154537"/>
                <a:gd name="connsiteY0" fmla="*/ 924029 h 932395"/>
                <a:gd name="connsiteX1" fmla="*/ 3046087 w 3154537"/>
                <a:gd name="connsiteY1" fmla="*/ 932395 h 932395"/>
                <a:gd name="connsiteX2" fmla="*/ 3154537 w 3154537"/>
                <a:gd name="connsiteY2" fmla="*/ 0 h 932395"/>
                <a:gd name="connsiteX3" fmla="*/ 509286 w 3154537"/>
                <a:gd name="connsiteY3" fmla="*/ 160100 h 932395"/>
                <a:gd name="connsiteX4" fmla="*/ 0 w 3154537"/>
                <a:gd name="connsiteY4" fmla="*/ 924029 h 932395"/>
                <a:gd name="connsiteX0" fmla="*/ 0 w 3154537"/>
                <a:gd name="connsiteY0" fmla="*/ 924029 h 957490"/>
                <a:gd name="connsiteX1" fmla="*/ 3096225 w 3154537"/>
                <a:gd name="connsiteY1" fmla="*/ 957490 h 957490"/>
                <a:gd name="connsiteX2" fmla="*/ 3154537 w 3154537"/>
                <a:gd name="connsiteY2" fmla="*/ 0 h 957490"/>
                <a:gd name="connsiteX3" fmla="*/ 509286 w 3154537"/>
                <a:gd name="connsiteY3" fmla="*/ 160100 h 957490"/>
                <a:gd name="connsiteX4" fmla="*/ 0 w 3154537"/>
                <a:gd name="connsiteY4" fmla="*/ 924029 h 957490"/>
                <a:gd name="connsiteX0" fmla="*/ 0 w 3154537"/>
                <a:gd name="connsiteY0" fmla="*/ 924029 h 965855"/>
                <a:gd name="connsiteX1" fmla="*/ 3117713 w 3154537"/>
                <a:gd name="connsiteY1" fmla="*/ 965855 h 965855"/>
                <a:gd name="connsiteX2" fmla="*/ 3154537 w 3154537"/>
                <a:gd name="connsiteY2" fmla="*/ 0 h 965855"/>
                <a:gd name="connsiteX3" fmla="*/ 509286 w 3154537"/>
                <a:gd name="connsiteY3" fmla="*/ 160100 h 965855"/>
                <a:gd name="connsiteX4" fmla="*/ 0 w 3154537"/>
                <a:gd name="connsiteY4" fmla="*/ 924029 h 965855"/>
                <a:gd name="connsiteX0" fmla="*/ 0 w 3176025"/>
                <a:gd name="connsiteY0" fmla="*/ 932393 h 974219"/>
                <a:gd name="connsiteX1" fmla="*/ 3117713 w 3176025"/>
                <a:gd name="connsiteY1" fmla="*/ 974219 h 974219"/>
                <a:gd name="connsiteX2" fmla="*/ 3176025 w 3176025"/>
                <a:gd name="connsiteY2" fmla="*/ 0 h 974219"/>
                <a:gd name="connsiteX3" fmla="*/ 509286 w 3176025"/>
                <a:gd name="connsiteY3" fmla="*/ 168464 h 974219"/>
                <a:gd name="connsiteX4" fmla="*/ 0 w 3176025"/>
                <a:gd name="connsiteY4" fmla="*/ 932393 h 974219"/>
                <a:gd name="connsiteX0" fmla="*/ 0 w 3176025"/>
                <a:gd name="connsiteY0" fmla="*/ 932393 h 999314"/>
                <a:gd name="connsiteX1" fmla="*/ 3117713 w 3176025"/>
                <a:gd name="connsiteY1" fmla="*/ 999314 h 999314"/>
                <a:gd name="connsiteX2" fmla="*/ 3176025 w 3176025"/>
                <a:gd name="connsiteY2" fmla="*/ 0 h 999314"/>
                <a:gd name="connsiteX3" fmla="*/ 509286 w 3176025"/>
                <a:gd name="connsiteY3" fmla="*/ 168464 h 999314"/>
                <a:gd name="connsiteX4" fmla="*/ 0 w 3176025"/>
                <a:gd name="connsiteY4" fmla="*/ 932393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4608 w 2691347"/>
                <a:gd name="connsiteY3" fmla="*/ 168464 h 999314"/>
                <a:gd name="connsiteX4" fmla="*/ 0 w 2691347"/>
                <a:gd name="connsiteY4" fmla="*/ 898926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89666 w 2691347"/>
                <a:gd name="connsiteY3" fmla="*/ 224241 h 999314"/>
                <a:gd name="connsiteX4" fmla="*/ 0 w 2691347"/>
                <a:gd name="connsiteY4" fmla="*/ 898926 h 999314"/>
                <a:gd name="connsiteX0" fmla="*/ 0 w 2994270"/>
                <a:gd name="connsiteY0" fmla="*/ 910082 h 999314"/>
                <a:gd name="connsiteX1" fmla="*/ 2935958 w 2994270"/>
                <a:gd name="connsiteY1" fmla="*/ 999314 h 999314"/>
                <a:gd name="connsiteX2" fmla="*/ 2994270 w 2994270"/>
                <a:gd name="connsiteY2" fmla="*/ 0 h 999314"/>
                <a:gd name="connsiteX3" fmla="*/ 592589 w 2994270"/>
                <a:gd name="connsiteY3" fmla="*/ 224241 h 999314"/>
                <a:gd name="connsiteX4" fmla="*/ 0 w 2994270"/>
                <a:gd name="connsiteY4" fmla="*/ 910082 h 999314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25011"/>
                <a:gd name="connsiteX1" fmla="*/ 2860227 w 2918539"/>
                <a:gd name="connsiteY1" fmla="*/ 999314 h 1025011"/>
                <a:gd name="connsiteX2" fmla="*/ 2918539 w 2918539"/>
                <a:gd name="connsiteY2" fmla="*/ 0 h 1025011"/>
                <a:gd name="connsiteX3" fmla="*/ 516858 w 2918539"/>
                <a:gd name="connsiteY3" fmla="*/ 224241 h 1025011"/>
                <a:gd name="connsiteX4" fmla="*/ 0 w 2918539"/>
                <a:gd name="connsiteY4" fmla="*/ 932394 h 1025011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32061"/>
                <a:gd name="connsiteX1" fmla="*/ 2807215 w 2918539"/>
                <a:gd name="connsiteY1" fmla="*/ 1021625 h 1032061"/>
                <a:gd name="connsiteX2" fmla="*/ 2918539 w 2918539"/>
                <a:gd name="connsiteY2" fmla="*/ 0 h 1032061"/>
                <a:gd name="connsiteX3" fmla="*/ 516858 w 2918539"/>
                <a:gd name="connsiteY3" fmla="*/ 224241 h 1032061"/>
                <a:gd name="connsiteX4" fmla="*/ 0 w 2918539"/>
                <a:gd name="connsiteY4" fmla="*/ 932394 h 1032061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71551"/>
                <a:gd name="connsiteY0" fmla="*/ 932394 h 1084934"/>
                <a:gd name="connsiteX1" fmla="*/ 2807215 w 2971551"/>
                <a:gd name="connsiteY1" fmla="*/ 1077403 h 1084934"/>
                <a:gd name="connsiteX2" fmla="*/ 2971551 w 2971551"/>
                <a:gd name="connsiteY2" fmla="*/ 0 h 1084934"/>
                <a:gd name="connsiteX3" fmla="*/ 516858 w 2971551"/>
                <a:gd name="connsiteY3" fmla="*/ 224241 h 1084934"/>
                <a:gd name="connsiteX4" fmla="*/ 0 w 2971551"/>
                <a:gd name="connsiteY4" fmla="*/ 932394 h 1084934"/>
                <a:gd name="connsiteX0" fmla="*/ 0 w 2971551"/>
                <a:gd name="connsiteY0" fmla="*/ 932394 h 1117319"/>
                <a:gd name="connsiteX1" fmla="*/ 2852653 w 2971551"/>
                <a:gd name="connsiteY1" fmla="*/ 1110870 h 1117319"/>
                <a:gd name="connsiteX2" fmla="*/ 2971551 w 2971551"/>
                <a:gd name="connsiteY2" fmla="*/ 0 h 1117319"/>
                <a:gd name="connsiteX3" fmla="*/ 516858 w 2971551"/>
                <a:gd name="connsiteY3" fmla="*/ 224241 h 1117319"/>
                <a:gd name="connsiteX4" fmla="*/ 0 w 2971551"/>
                <a:gd name="connsiteY4" fmla="*/ 932394 h 1117319"/>
                <a:gd name="connsiteX0" fmla="*/ 0 w 2971551"/>
                <a:gd name="connsiteY0" fmla="*/ 932394 h 1110870"/>
                <a:gd name="connsiteX1" fmla="*/ 2852653 w 2971551"/>
                <a:gd name="connsiteY1" fmla="*/ 1110870 h 1110870"/>
                <a:gd name="connsiteX2" fmla="*/ 2971551 w 2971551"/>
                <a:gd name="connsiteY2" fmla="*/ 0 h 1110870"/>
                <a:gd name="connsiteX3" fmla="*/ 516858 w 2971551"/>
                <a:gd name="connsiteY3" fmla="*/ 224241 h 1110870"/>
                <a:gd name="connsiteX4" fmla="*/ 0 w 2971551"/>
                <a:gd name="connsiteY4" fmla="*/ 932394 h 1110870"/>
                <a:gd name="connsiteX0" fmla="*/ 0 w 2971551"/>
                <a:gd name="connsiteY0" fmla="*/ 932394 h 1114819"/>
                <a:gd name="connsiteX1" fmla="*/ 2852653 w 2971551"/>
                <a:gd name="connsiteY1" fmla="*/ 1110870 h 1114819"/>
                <a:gd name="connsiteX2" fmla="*/ 2971551 w 2971551"/>
                <a:gd name="connsiteY2" fmla="*/ 0 h 1114819"/>
                <a:gd name="connsiteX3" fmla="*/ 516858 w 2971551"/>
                <a:gd name="connsiteY3" fmla="*/ 224241 h 1114819"/>
                <a:gd name="connsiteX4" fmla="*/ 0 w 2971551"/>
                <a:gd name="connsiteY4" fmla="*/ 932394 h 111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551" h="1114819">
                  <a:moveTo>
                    <a:pt x="0" y="932394"/>
                  </a:moveTo>
                  <a:cubicBezTo>
                    <a:pt x="953409" y="954701"/>
                    <a:pt x="1558454" y="1144339"/>
                    <a:pt x="2852653" y="1110870"/>
                  </a:cubicBezTo>
                  <a:cubicBezTo>
                    <a:pt x="2920054" y="751736"/>
                    <a:pt x="2934443" y="359134"/>
                    <a:pt x="2971551" y="0"/>
                  </a:cubicBezTo>
                  <a:lnTo>
                    <a:pt x="516858" y="224241"/>
                  </a:lnTo>
                  <a:lnTo>
                    <a:pt x="0" y="93239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77529" y="1973427"/>
              <a:ext cx="3405285" cy="1088307"/>
            </a:xfrm>
            <a:custGeom>
              <a:avLst/>
              <a:gdLst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7651"/>
                <a:gd name="connsiteX1" fmla="*/ 0 w 2858947"/>
                <a:gd name="connsiteY1" fmla="*/ 856526 h 857651"/>
                <a:gd name="connsiteX2" fmla="*/ 2754775 w 2858947"/>
                <a:gd name="connsiteY2" fmla="*/ 706056 h 857651"/>
                <a:gd name="connsiteX3" fmla="*/ 2858947 w 2858947"/>
                <a:gd name="connsiteY3" fmla="*/ 0 h 857651"/>
                <a:gd name="connsiteX4" fmla="*/ 0 w 2858947"/>
                <a:gd name="connsiteY4" fmla="*/ 115747 h 857651"/>
                <a:gd name="connsiteX0" fmla="*/ 44125 w 2903072"/>
                <a:gd name="connsiteY0" fmla="*/ 115747 h 866877"/>
                <a:gd name="connsiteX1" fmla="*/ 0 w 2903072"/>
                <a:gd name="connsiteY1" fmla="*/ 865983 h 866877"/>
                <a:gd name="connsiteX2" fmla="*/ 2798900 w 2903072"/>
                <a:gd name="connsiteY2" fmla="*/ 706056 h 866877"/>
                <a:gd name="connsiteX3" fmla="*/ 2903072 w 2903072"/>
                <a:gd name="connsiteY3" fmla="*/ 0 h 866877"/>
                <a:gd name="connsiteX4" fmla="*/ 44125 w 2903072"/>
                <a:gd name="connsiteY4" fmla="*/ 115747 h 866877"/>
                <a:gd name="connsiteX0" fmla="*/ 44125 w 2903072"/>
                <a:gd name="connsiteY0" fmla="*/ 115747 h 867788"/>
                <a:gd name="connsiteX1" fmla="*/ 0 w 2903072"/>
                <a:gd name="connsiteY1" fmla="*/ 865983 h 867788"/>
                <a:gd name="connsiteX2" fmla="*/ 2798900 w 2903072"/>
                <a:gd name="connsiteY2" fmla="*/ 706056 h 867788"/>
                <a:gd name="connsiteX3" fmla="*/ 2903072 w 2903072"/>
                <a:gd name="connsiteY3" fmla="*/ 0 h 867788"/>
                <a:gd name="connsiteX4" fmla="*/ 44125 w 2903072"/>
                <a:gd name="connsiteY4" fmla="*/ 115747 h 867788"/>
                <a:gd name="connsiteX0" fmla="*/ 44125 w 2903072"/>
                <a:gd name="connsiteY0" fmla="*/ 115747 h 872614"/>
                <a:gd name="connsiteX1" fmla="*/ 0 w 2903072"/>
                <a:gd name="connsiteY1" fmla="*/ 865983 h 872614"/>
                <a:gd name="connsiteX2" fmla="*/ 2782445 w 2903072"/>
                <a:gd name="connsiteY2" fmla="*/ 741145 h 872614"/>
                <a:gd name="connsiteX3" fmla="*/ 2903072 w 2903072"/>
                <a:gd name="connsiteY3" fmla="*/ 0 h 872614"/>
                <a:gd name="connsiteX4" fmla="*/ 44125 w 2903072"/>
                <a:gd name="connsiteY4" fmla="*/ 115747 h 872614"/>
                <a:gd name="connsiteX0" fmla="*/ 44125 w 2903072"/>
                <a:gd name="connsiteY0" fmla="*/ 115747 h 867922"/>
                <a:gd name="connsiteX1" fmla="*/ 0 w 2903072"/>
                <a:gd name="connsiteY1" fmla="*/ 865983 h 867922"/>
                <a:gd name="connsiteX2" fmla="*/ 2782445 w 2903072"/>
                <a:gd name="connsiteY2" fmla="*/ 741145 h 867922"/>
                <a:gd name="connsiteX3" fmla="*/ 2903072 w 2903072"/>
                <a:gd name="connsiteY3" fmla="*/ 0 h 867922"/>
                <a:gd name="connsiteX4" fmla="*/ 44125 w 2903072"/>
                <a:gd name="connsiteY4" fmla="*/ 115747 h 867922"/>
                <a:gd name="connsiteX0" fmla="*/ 44125 w 2960663"/>
                <a:gd name="connsiteY0" fmla="*/ 106975 h 859150"/>
                <a:gd name="connsiteX1" fmla="*/ 0 w 2960663"/>
                <a:gd name="connsiteY1" fmla="*/ 857211 h 859150"/>
                <a:gd name="connsiteX2" fmla="*/ 2782445 w 2960663"/>
                <a:gd name="connsiteY2" fmla="*/ 732373 h 859150"/>
                <a:gd name="connsiteX3" fmla="*/ 2960663 w 2960663"/>
                <a:gd name="connsiteY3" fmla="*/ 0 h 859150"/>
                <a:gd name="connsiteX4" fmla="*/ 44125 w 2960663"/>
                <a:gd name="connsiteY4" fmla="*/ 106975 h 859150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11216 w 2927754"/>
                <a:gd name="connsiteY0" fmla="*/ 106975 h 863841"/>
                <a:gd name="connsiteX1" fmla="*/ 0 w 2927754"/>
                <a:gd name="connsiteY1" fmla="*/ 857211 h 863841"/>
                <a:gd name="connsiteX2" fmla="*/ 2749536 w 2927754"/>
                <a:gd name="connsiteY2" fmla="*/ 732373 h 863841"/>
                <a:gd name="connsiteX3" fmla="*/ 2927754 w 2927754"/>
                <a:gd name="connsiteY3" fmla="*/ 0 h 863841"/>
                <a:gd name="connsiteX4" fmla="*/ 11216 w 2927754"/>
                <a:gd name="connsiteY4" fmla="*/ 106975 h 863841"/>
                <a:gd name="connsiteX0" fmla="*/ 35898 w 2952436"/>
                <a:gd name="connsiteY0" fmla="*/ 106975 h 863841"/>
                <a:gd name="connsiteX1" fmla="*/ 0 w 2952436"/>
                <a:gd name="connsiteY1" fmla="*/ 857211 h 863841"/>
                <a:gd name="connsiteX2" fmla="*/ 2774218 w 2952436"/>
                <a:gd name="connsiteY2" fmla="*/ 732373 h 863841"/>
                <a:gd name="connsiteX3" fmla="*/ 2952436 w 2952436"/>
                <a:gd name="connsiteY3" fmla="*/ 0 h 863841"/>
                <a:gd name="connsiteX4" fmla="*/ 35898 w 2952436"/>
                <a:gd name="connsiteY4" fmla="*/ 106975 h 863841"/>
                <a:gd name="connsiteX0" fmla="*/ 35898 w 2952436"/>
                <a:gd name="connsiteY0" fmla="*/ 106975 h 869783"/>
                <a:gd name="connsiteX1" fmla="*/ 0 w 2952436"/>
                <a:gd name="connsiteY1" fmla="*/ 857211 h 869783"/>
                <a:gd name="connsiteX2" fmla="*/ 2833494 w 2952436"/>
                <a:gd name="connsiteY2" fmla="*/ 752361 h 869783"/>
                <a:gd name="connsiteX3" fmla="*/ 2952436 w 2952436"/>
                <a:gd name="connsiteY3" fmla="*/ 0 h 869783"/>
                <a:gd name="connsiteX4" fmla="*/ 35898 w 2952436"/>
                <a:gd name="connsiteY4" fmla="*/ 106975 h 86978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7230"/>
                <a:gd name="connsiteX1" fmla="*/ 0 w 2952436"/>
                <a:gd name="connsiteY1" fmla="*/ 857211 h 867230"/>
                <a:gd name="connsiteX2" fmla="*/ 2833494 w 2952436"/>
                <a:gd name="connsiteY2" fmla="*/ 752361 h 867230"/>
                <a:gd name="connsiteX3" fmla="*/ 2952436 w 2952436"/>
                <a:gd name="connsiteY3" fmla="*/ 0 h 867230"/>
                <a:gd name="connsiteX4" fmla="*/ 35898 w 2952436"/>
                <a:gd name="connsiteY4" fmla="*/ 106975 h 867230"/>
                <a:gd name="connsiteX0" fmla="*/ 14317 w 2930855"/>
                <a:gd name="connsiteY0" fmla="*/ 106975 h 867230"/>
                <a:gd name="connsiteX1" fmla="*/ 0 w 2930855"/>
                <a:gd name="connsiteY1" fmla="*/ 857211 h 867230"/>
                <a:gd name="connsiteX2" fmla="*/ 2811913 w 2930855"/>
                <a:gd name="connsiteY2" fmla="*/ 752361 h 867230"/>
                <a:gd name="connsiteX3" fmla="*/ 2930855 w 2930855"/>
                <a:gd name="connsiteY3" fmla="*/ 0 h 867230"/>
                <a:gd name="connsiteX4" fmla="*/ 14317 w 2930855"/>
                <a:gd name="connsiteY4" fmla="*/ 106975 h 8672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14317 w 2930855"/>
                <a:gd name="connsiteY0" fmla="*/ 106975 h 863930"/>
                <a:gd name="connsiteX1" fmla="*/ 0 w 2930855"/>
                <a:gd name="connsiteY1" fmla="*/ 857211 h 863930"/>
                <a:gd name="connsiteX2" fmla="*/ 2811913 w 2930855"/>
                <a:gd name="connsiteY2" fmla="*/ 752361 h 863930"/>
                <a:gd name="connsiteX3" fmla="*/ 2930855 w 2930855"/>
                <a:gd name="connsiteY3" fmla="*/ 0 h 863930"/>
                <a:gd name="connsiteX4" fmla="*/ 14317 w 2930855"/>
                <a:gd name="connsiteY4" fmla="*/ 106975 h 8639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0 w 2916538"/>
                <a:gd name="connsiteY0" fmla="*/ 106975 h 868738"/>
                <a:gd name="connsiteX1" fmla="*/ 6111 w 2916538"/>
                <a:gd name="connsiteY1" fmla="*/ 857211 h 868738"/>
                <a:gd name="connsiteX2" fmla="*/ 2797596 w 2916538"/>
                <a:gd name="connsiteY2" fmla="*/ 752361 h 868738"/>
                <a:gd name="connsiteX3" fmla="*/ 2916538 w 2916538"/>
                <a:gd name="connsiteY3" fmla="*/ 0 h 868738"/>
                <a:gd name="connsiteX4" fmla="*/ 0 w 2916538"/>
                <a:gd name="connsiteY4" fmla="*/ 106975 h 868738"/>
                <a:gd name="connsiteX0" fmla="*/ 0 w 2916538"/>
                <a:gd name="connsiteY0" fmla="*/ 106975 h 858395"/>
                <a:gd name="connsiteX1" fmla="*/ 6111 w 2916538"/>
                <a:gd name="connsiteY1" fmla="*/ 857211 h 858395"/>
                <a:gd name="connsiteX2" fmla="*/ 2797596 w 2916538"/>
                <a:gd name="connsiteY2" fmla="*/ 752361 h 858395"/>
                <a:gd name="connsiteX3" fmla="*/ 2916538 w 2916538"/>
                <a:gd name="connsiteY3" fmla="*/ 0 h 858395"/>
                <a:gd name="connsiteX4" fmla="*/ 0 w 2916538"/>
                <a:gd name="connsiteY4" fmla="*/ 106975 h 858395"/>
                <a:gd name="connsiteX0" fmla="*/ 0 w 2916538"/>
                <a:gd name="connsiteY0" fmla="*/ 106975 h 857211"/>
                <a:gd name="connsiteX1" fmla="*/ 6111 w 2916538"/>
                <a:gd name="connsiteY1" fmla="*/ 857211 h 857211"/>
                <a:gd name="connsiteX2" fmla="*/ 2811215 w 2916538"/>
                <a:gd name="connsiteY2" fmla="*/ 728794 h 857211"/>
                <a:gd name="connsiteX3" fmla="*/ 2916538 w 2916538"/>
                <a:gd name="connsiteY3" fmla="*/ 0 h 857211"/>
                <a:gd name="connsiteX4" fmla="*/ 0 w 2916538"/>
                <a:gd name="connsiteY4" fmla="*/ 106975 h 857211"/>
                <a:gd name="connsiteX0" fmla="*/ 0 w 2916538"/>
                <a:gd name="connsiteY0" fmla="*/ 83407 h 833643"/>
                <a:gd name="connsiteX1" fmla="*/ 6111 w 2916538"/>
                <a:gd name="connsiteY1" fmla="*/ 833643 h 833643"/>
                <a:gd name="connsiteX2" fmla="*/ 2811215 w 2916538"/>
                <a:gd name="connsiteY2" fmla="*/ 705226 h 833643"/>
                <a:gd name="connsiteX3" fmla="*/ 2916538 w 2916538"/>
                <a:gd name="connsiteY3" fmla="*/ 0 h 833643"/>
                <a:gd name="connsiteX4" fmla="*/ 0 w 2916538"/>
                <a:gd name="connsiteY4" fmla="*/ 83407 h 833643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57395"/>
                <a:gd name="connsiteY0" fmla="*/ 91263 h 842683"/>
                <a:gd name="connsiteX1" fmla="*/ 6111 w 2957395"/>
                <a:gd name="connsiteY1" fmla="*/ 841499 h 842683"/>
                <a:gd name="connsiteX2" fmla="*/ 2770359 w 2957395"/>
                <a:gd name="connsiteY2" fmla="*/ 736649 h 842683"/>
                <a:gd name="connsiteX3" fmla="*/ 2957395 w 2957395"/>
                <a:gd name="connsiteY3" fmla="*/ 0 h 842683"/>
                <a:gd name="connsiteX4" fmla="*/ 0 w 2957395"/>
                <a:gd name="connsiteY4" fmla="*/ 91263 h 842683"/>
                <a:gd name="connsiteX0" fmla="*/ 0 w 2957395"/>
                <a:gd name="connsiteY0" fmla="*/ 91263 h 850318"/>
                <a:gd name="connsiteX1" fmla="*/ 6111 w 2957395"/>
                <a:gd name="connsiteY1" fmla="*/ 841499 h 850318"/>
                <a:gd name="connsiteX2" fmla="*/ 2770359 w 2957395"/>
                <a:gd name="connsiteY2" fmla="*/ 736649 h 850318"/>
                <a:gd name="connsiteX3" fmla="*/ 2957395 w 2957395"/>
                <a:gd name="connsiteY3" fmla="*/ 0 h 850318"/>
                <a:gd name="connsiteX4" fmla="*/ 0 w 2957395"/>
                <a:gd name="connsiteY4" fmla="*/ 91263 h 850318"/>
                <a:gd name="connsiteX0" fmla="*/ 0 w 2957395"/>
                <a:gd name="connsiteY0" fmla="*/ 91263 h 860676"/>
                <a:gd name="connsiteX1" fmla="*/ 6111 w 2957395"/>
                <a:gd name="connsiteY1" fmla="*/ 841499 h 860676"/>
                <a:gd name="connsiteX2" fmla="*/ 2808637 w 2957395"/>
                <a:gd name="connsiteY2" fmla="*/ 760216 h 860676"/>
                <a:gd name="connsiteX3" fmla="*/ 2957395 w 2957395"/>
                <a:gd name="connsiteY3" fmla="*/ 0 h 860676"/>
                <a:gd name="connsiteX4" fmla="*/ 0 w 2957395"/>
                <a:gd name="connsiteY4" fmla="*/ 91263 h 860676"/>
                <a:gd name="connsiteX0" fmla="*/ 0 w 2957395"/>
                <a:gd name="connsiteY0" fmla="*/ 91263 h 852233"/>
                <a:gd name="connsiteX1" fmla="*/ 6111 w 2957395"/>
                <a:gd name="connsiteY1" fmla="*/ 841499 h 852233"/>
                <a:gd name="connsiteX2" fmla="*/ 2808637 w 2957395"/>
                <a:gd name="connsiteY2" fmla="*/ 760216 h 852233"/>
                <a:gd name="connsiteX3" fmla="*/ 2957395 w 2957395"/>
                <a:gd name="connsiteY3" fmla="*/ 0 h 852233"/>
                <a:gd name="connsiteX4" fmla="*/ 0 w 2957395"/>
                <a:gd name="connsiteY4" fmla="*/ 91263 h 852233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5066"/>
                <a:gd name="connsiteX1" fmla="*/ 0 w 2910447"/>
                <a:gd name="connsiteY1" fmla="*/ 865066 h 865066"/>
                <a:gd name="connsiteX2" fmla="*/ 2781924 w 2910447"/>
                <a:gd name="connsiteY2" fmla="*/ 686882 h 865066"/>
                <a:gd name="connsiteX3" fmla="*/ 2910447 w 2910447"/>
                <a:gd name="connsiteY3" fmla="*/ 0 h 865066"/>
                <a:gd name="connsiteX4" fmla="*/ 268 w 2910447"/>
                <a:gd name="connsiteY4" fmla="*/ 91263 h 865066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18" h="950803">
                  <a:moveTo>
                    <a:pt x="268" y="164597"/>
                  </a:moveTo>
                  <a:cubicBezTo>
                    <a:pt x="179" y="422531"/>
                    <a:pt x="89" y="680466"/>
                    <a:pt x="0" y="938400"/>
                  </a:cubicBezTo>
                  <a:cubicBezTo>
                    <a:pt x="1103154" y="936697"/>
                    <a:pt x="2253144" y="1023586"/>
                    <a:pt x="2781924" y="760216"/>
                  </a:cubicBezTo>
                  <a:cubicBezTo>
                    <a:pt x="2831510" y="506811"/>
                    <a:pt x="2887842" y="316264"/>
                    <a:pt x="2950918" y="0"/>
                  </a:cubicBezTo>
                  <a:cubicBezTo>
                    <a:pt x="2482553" y="213105"/>
                    <a:pt x="1058661" y="165444"/>
                    <a:pt x="268" y="16459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20000"/>
                    <a:lumOff val="80000"/>
                  </a:schemeClr>
                </a:gs>
                <a:gs pos="6400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771800" y="1912256"/>
            <a:ext cx="4680520" cy="1066668"/>
            <a:chOff x="377529" y="1973427"/>
            <a:chExt cx="3520078" cy="1291624"/>
          </a:xfrm>
        </p:grpSpPr>
        <p:sp>
          <p:nvSpPr>
            <p:cNvPr id="5" name="任意多边形 4"/>
            <p:cNvSpPr/>
            <p:nvPr/>
          </p:nvSpPr>
          <p:spPr>
            <a:xfrm>
              <a:off x="843386" y="2066704"/>
              <a:ext cx="3054221" cy="1198347"/>
            </a:xfrm>
            <a:custGeom>
              <a:avLst/>
              <a:gdLst>
                <a:gd name="connsiteX0" fmla="*/ 0 w 3148314"/>
                <a:gd name="connsiteY0" fmla="*/ 949124 h 949124"/>
                <a:gd name="connsiteX1" fmla="*/ 3102015 w 3148314"/>
                <a:gd name="connsiteY1" fmla="*/ 949124 h 949124"/>
                <a:gd name="connsiteX2" fmla="*/ 3148314 w 3148314"/>
                <a:gd name="connsiteY2" fmla="*/ 0 h 949124"/>
                <a:gd name="connsiteX3" fmla="*/ 509286 w 3148314"/>
                <a:gd name="connsiteY3" fmla="*/ 185195 h 949124"/>
                <a:gd name="connsiteX4" fmla="*/ 0 w 3148314"/>
                <a:gd name="connsiteY4" fmla="*/ 949124 h 949124"/>
                <a:gd name="connsiteX0" fmla="*/ 0 w 3176025"/>
                <a:gd name="connsiteY0" fmla="*/ 949124 h 949124"/>
                <a:gd name="connsiteX1" fmla="*/ 3102015 w 3176025"/>
                <a:gd name="connsiteY1" fmla="*/ 949124 h 949124"/>
                <a:gd name="connsiteX2" fmla="*/ 3176025 w 3176025"/>
                <a:gd name="connsiteY2" fmla="*/ 0 h 949124"/>
                <a:gd name="connsiteX3" fmla="*/ 509286 w 3176025"/>
                <a:gd name="connsiteY3" fmla="*/ 185195 h 949124"/>
                <a:gd name="connsiteX4" fmla="*/ 0 w 3176025"/>
                <a:gd name="connsiteY4" fmla="*/ 949124 h 949124"/>
                <a:gd name="connsiteX0" fmla="*/ 0 w 3176025"/>
                <a:gd name="connsiteY0" fmla="*/ 949124 h 965854"/>
                <a:gd name="connsiteX1" fmla="*/ 2979692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65854"/>
                <a:gd name="connsiteX1" fmla="*/ 3010274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57490"/>
                <a:gd name="connsiteX1" fmla="*/ 3046087 w 3176025"/>
                <a:gd name="connsiteY1" fmla="*/ 957490 h 957490"/>
                <a:gd name="connsiteX2" fmla="*/ 3176025 w 3176025"/>
                <a:gd name="connsiteY2" fmla="*/ 0 h 957490"/>
                <a:gd name="connsiteX3" fmla="*/ 509286 w 3176025"/>
                <a:gd name="connsiteY3" fmla="*/ 185195 h 957490"/>
                <a:gd name="connsiteX4" fmla="*/ 0 w 3176025"/>
                <a:gd name="connsiteY4" fmla="*/ 949124 h 957490"/>
                <a:gd name="connsiteX0" fmla="*/ 0 w 3154537"/>
                <a:gd name="connsiteY0" fmla="*/ 924029 h 932395"/>
                <a:gd name="connsiteX1" fmla="*/ 3046087 w 3154537"/>
                <a:gd name="connsiteY1" fmla="*/ 932395 h 932395"/>
                <a:gd name="connsiteX2" fmla="*/ 3154537 w 3154537"/>
                <a:gd name="connsiteY2" fmla="*/ 0 h 932395"/>
                <a:gd name="connsiteX3" fmla="*/ 509286 w 3154537"/>
                <a:gd name="connsiteY3" fmla="*/ 160100 h 932395"/>
                <a:gd name="connsiteX4" fmla="*/ 0 w 3154537"/>
                <a:gd name="connsiteY4" fmla="*/ 924029 h 932395"/>
                <a:gd name="connsiteX0" fmla="*/ 0 w 3154537"/>
                <a:gd name="connsiteY0" fmla="*/ 924029 h 957490"/>
                <a:gd name="connsiteX1" fmla="*/ 3096225 w 3154537"/>
                <a:gd name="connsiteY1" fmla="*/ 957490 h 957490"/>
                <a:gd name="connsiteX2" fmla="*/ 3154537 w 3154537"/>
                <a:gd name="connsiteY2" fmla="*/ 0 h 957490"/>
                <a:gd name="connsiteX3" fmla="*/ 509286 w 3154537"/>
                <a:gd name="connsiteY3" fmla="*/ 160100 h 957490"/>
                <a:gd name="connsiteX4" fmla="*/ 0 w 3154537"/>
                <a:gd name="connsiteY4" fmla="*/ 924029 h 957490"/>
                <a:gd name="connsiteX0" fmla="*/ 0 w 3154537"/>
                <a:gd name="connsiteY0" fmla="*/ 924029 h 965855"/>
                <a:gd name="connsiteX1" fmla="*/ 3117713 w 3154537"/>
                <a:gd name="connsiteY1" fmla="*/ 965855 h 965855"/>
                <a:gd name="connsiteX2" fmla="*/ 3154537 w 3154537"/>
                <a:gd name="connsiteY2" fmla="*/ 0 h 965855"/>
                <a:gd name="connsiteX3" fmla="*/ 509286 w 3154537"/>
                <a:gd name="connsiteY3" fmla="*/ 160100 h 965855"/>
                <a:gd name="connsiteX4" fmla="*/ 0 w 3154537"/>
                <a:gd name="connsiteY4" fmla="*/ 924029 h 965855"/>
                <a:gd name="connsiteX0" fmla="*/ 0 w 3176025"/>
                <a:gd name="connsiteY0" fmla="*/ 932393 h 974219"/>
                <a:gd name="connsiteX1" fmla="*/ 3117713 w 3176025"/>
                <a:gd name="connsiteY1" fmla="*/ 974219 h 974219"/>
                <a:gd name="connsiteX2" fmla="*/ 3176025 w 3176025"/>
                <a:gd name="connsiteY2" fmla="*/ 0 h 974219"/>
                <a:gd name="connsiteX3" fmla="*/ 509286 w 3176025"/>
                <a:gd name="connsiteY3" fmla="*/ 168464 h 974219"/>
                <a:gd name="connsiteX4" fmla="*/ 0 w 3176025"/>
                <a:gd name="connsiteY4" fmla="*/ 932393 h 974219"/>
                <a:gd name="connsiteX0" fmla="*/ 0 w 3176025"/>
                <a:gd name="connsiteY0" fmla="*/ 932393 h 999314"/>
                <a:gd name="connsiteX1" fmla="*/ 3117713 w 3176025"/>
                <a:gd name="connsiteY1" fmla="*/ 999314 h 999314"/>
                <a:gd name="connsiteX2" fmla="*/ 3176025 w 3176025"/>
                <a:gd name="connsiteY2" fmla="*/ 0 h 999314"/>
                <a:gd name="connsiteX3" fmla="*/ 509286 w 3176025"/>
                <a:gd name="connsiteY3" fmla="*/ 168464 h 999314"/>
                <a:gd name="connsiteX4" fmla="*/ 0 w 3176025"/>
                <a:gd name="connsiteY4" fmla="*/ 932393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4608 w 2691347"/>
                <a:gd name="connsiteY3" fmla="*/ 168464 h 999314"/>
                <a:gd name="connsiteX4" fmla="*/ 0 w 2691347"/>
                <a:gd name="connsiteY4" fmla="*/ 898926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89666 w 2691347"/>
                <a:gd name="connsiteY3" fmla="*/ 224241 h 999314"/>
                <a:gd name="connsiteX4" fmla="*/ 0 w 2691347"/>
                <a:gd name="connsiteY4" fmla="*/ 898926 h 999314"/>
                <a:gd name="connsiteX0" fmla="*/ 0 w 2994270"/>
                <a:gd name="connsiteY0" fmla="*/ 910082 h 999314"/>
                <a:gd name="connsiteX1" fmla="*/ 2935958 w 2994270"/>
                <a:gd name="connsiteY1" fmla="*/ 999314 h 999314"/>
                <a:gd name="connsiteX2" fmla="*/ 2994270 w 2994270"/>
                <a:gd name="connsiteY2" fmla="*/ 0 h 999314"/>
                <a:gd name="connsiteX3" fmla="*/ 592589 w 2994270"/>
                <a:gd name="connsiteY3" fmla="*/ 224241 h 999314"/>
                <a:gd name="connsiteX4" fmla="*/ 0 w 2994270"/>
                <a:gd name="connsiteY4" fmla="*/ 910082 h 999314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25011"/>
                <a:gd name="connsiteX1" fmla="*/ 2860227 w 2918539"/>
                <a:gd name="connsiteY1" fmla="*/ 999314 h 1025011"/>
                <a:gd name="connsiteX2" fmla="*/ 2918539 w 2918539"/>
                <a:gd name="connsiteY2" fmla="*/ 0 h 1025011"/>
                <a:gd name="connsiteX3" fmla="*/ 516858 w 2918539"/>
                <a:gd name="connsiteY3" fmla="*/ 224241 h 1025011"/>
                <a:gd name="connsiteX4" fmla="*/ 0 w 2918539"/>
                <a:gd name="connsiteY4" fmla="*/ 932394 h 1025011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32061"/>
                <a:gd name="connsiteX1" fmla="*/ 2807215 w 2918539"/>
                <a:gd name="connsiteY1" fmla="*/ 1021625 h 1032061"/>
                <a:gd name="connsiteX2" fmla="*/ 2918539 w 2918539"/>
                <a:gd name="connsiteY2" fmla="*/ 0 h 1032061"/>
                <a:gd name="connsiteX3" fmla="*/ 516858 w 2918539"/>
                <a:gd name="connsiteY3" fmla="*/ 224241 h 1032061"/>
                <a:gd name="connsiteX4" fmla="*/ 0 w 2918539"/>
                <a:gd name="connsiteY4" fmla="*/ 932394 h 1032061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71551"/>
                <a:gd name="connsiteY0" fmla="*/ 932394 h 1084934"/>
                <a:gd name="connsiteX1" fmla="*/ 2807215 w 2971551"/>
                <a:gd name="connsiteY1" fmla="*/ 1077403 h 1084934"/>
                <a:gd name="connsiteX2" fmla="*/ 2971551 w 2971551"/>
                <a:gd name="connsiteY2" fmla="*/ 0 h 1084934"/>
                <a:gd name="connsiteX3" fmla="*/ 516858 w 2971551"/>
                <a:gd name="connsiteY3" fmla="*/ 224241 h 1084934"/>
                <a:gd name="connsiteX4" fmla="*/ 0 w 2971551"/>
                <a:gd name="connsiteY4" fmla="*/ 932394 h 1084934"/>
                <a:gd name="connsiteX0" fmla="*/ 0 w 2971551"/>
                <a:gd name="connsiteY0" fmla="*/ 932394 h 1117319"/>
                <a:gd name="connsiteX1" fmla="*/ 2852653 w 2971551"/>
                <a:gd name="connsiteY1" fmla="*/ 1110870 h 1117319"/>
                <a:gd name="connsiteX2" fmla="*/ 2971551 w 2971551"/>
                <a:gd name="connsiteY2" fmla="*/ 0 h 1117319"/>
                <a:gd name="connsiteX3" fmla="*/ 516858 w 2971551"/>
                <a:gd name="connsiteY3" fmla="*/ 224241 h 1117319"/>
                <a:gd name="connsiteX4" fmla="*/ 0 w 2971551"/>
                <a:gd name="connsiteY4" fmla="*/ 932394 h 1117319"/>
                <a:gd name="connsiteX0" fmla="*/ 0 w 2971551"/>
                <a:gd name="connsiteY0" fmla="*/ 932394 h 1110870"/>
                <a:gd name="connsiteX1" fmla="*/ 2852653 w 2971551"/>
                <a:gd name="connsiteY1" fmla="*/ 1110870 h 1110870"/>
                <a:gd name="connsiteX2" fmla="*/ 2971551 w 2971551"/>
                <a:gd name="connsiteY2" fmla="*/ 0 h 1110870"/>
                <a:gd name="connsiteX3" fmla="*/ 516858 w 2971551"/>
                <a:gd name="connsiteY3" fmla="*/ 224241 h 1110870"/>
                <a:gd name="connsiteX4" fmla="*/ 0 w 2971551"/>
                <a:gd name="connsiteY4" fmla="*/ 932394 h 1110870"/>
                <a:gd name="connsiteX0" fmla="*/ 0 w 2971551"/>
                <a:gd name="connsiteY0" fmla="*/ 932394 h 1114819"/>
                <a:gd name="connsiteX1" fmla="*/ 2852653 w 2971551"/>
                <a:gd name="connsiteY1" fmla="*/ 1110870 h 1114819"/>
                <a:gd name="connsiteX2" fmla="*/ 2971551 w 2971551"/>
                <a:gd name="connsiteY2" fmla="*/ 0 h 1114819"/>
                <a:gd name="connsiteX3" fmla="*/ 516858 w 2971551"/>
                <a:gd name="connsiteY3" fmla="*/ 224241 h 1114819"/>
                <a:gd name="connsiteX4" fmla="*/ 0 w 2971551"/>
                <a:gd name="connsiteY4" fmla="*/ 932394 h 111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551" h="1114819">
                  <a:moveTo>
                    <a:pt x="0" y="932394"/>
                  </a:moveTo>
                  <a:cubicBezTo>
                    <a:pt x="953409" y="954701"/>
                    <a:pt x="1558454" y="1144339"/>
                    <a:pt x="2852653" y="1110870"/>
                  </a:cubicBezTo>
                  <a:cubicBezTo>
                    <a:pt x="2920054" y="751736"/>
                    <a:pt x="2934443" y="359134"/>
                    <a:pt x="2971551" y="0"/>
                  </a:cubicBezTo>
                  <a:lnTo>
                    <a:pt x="516858" y="224241"/>
                  </a:lnTo>
                  <a:lnTo>
                    <a:pt x="0" y="93239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77529" y="1973427"/>
              <a:ext cx="3405285" cy="1088307"/>
            </a:xfrm>
            <a:custGeom>
              <a:avLst/>
              <a:gdLst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7651"/>
                <a:gd name="connsiteX1" fmla="*/ 0 w 2858947"/>
                <a:gd name="connsiteY1" fmla="*/ 856526 h 857651"/>
                <a:gd name="connsiteX2" fmla="*/ 2754775 w 2858947"/>
                <a:gd name="connsiteY2" fmla="*/ 706056 h 857651"/>
                <a:gd name="connsiteX3" fmla="*/ 2858947 w 2858947"/>
                <a:gd name="connsiteY3" fmla="*/ 0 h 857651"/>
                <a:gd name="connsiteX4" fmla="*/ 0 w 2858947"/>
                <a:gd name="connsiteY4" fmla="*/ 115747 h 857651"/>
                <a:gd name="connsiteX0" fmla="*/ 44125 w 2903072"/>
                <a:gd name="connsiteY0" fmla="*/ 115747 h 866877"/>
                <a:gd name="connsiteX1" fmla="*/ 0 w 2903072"/>
                <a:gd name="connsiteY1" fmla="*/ 865983 h 866877"/>
                <a:gd name="connsiteX2" fmla="*/ 2798900 w 2903072"/>
                <a:gd name="connsiteY2" fmla="*/ 706056 h 866877"/>
                <a:gd name="connsiteX3" fmla="*/ 2903072 w 2903072"/>
                <a:gd name="connsiteY3" fmla="*/ 0 h 866877"/>
                <a:gd name="connsiteX4" fmla="*/ 44125 w 2903072"/>
                <a:gd name="connsiteY4" fmla="*/ 115747 h 866877"/>
                <a:gd name="connsiteX0" fmla="*/ 44125 w 2903072"/>
                <a:gd name="connsiteY0" fmla="*/ 115747 h 867788"/>
                <a:gd name="connsiteX1" fmla="*/ 0 w 2903072"/>
                <a:gd name="connsiteY1" fmla="*/ 865983 h 867788"/>
                <a:gd name="connsiteX2" fmla="*/ 2798900 w 2903072"/>
                <a:gd name="connsiteY2" fmla="*/ 706056 h 867788"/>
                <a:gd name="connsiteX3" fmla="*/ 2903072 w 2903072"/>
                <a:gd name="connsiteY3" fmla="*/ 0 h 867788"/>
                <a:gd name="connsiteX4" fmla="*/ 44125 w 2903072"/>
                <a:gd name="connsiteY4" fmla="*/ 115747 h 867788"/>
                <a:gd name="connsiteX0" fmla="*/ 44125 w 2903072"/>
                <a:gd name="connsiteY0" fmla="*/ 115747 h 872614"/>
                <a:gd name="connsiteX1" fmla="*/ 0 w 2903072"/>
                <a:gd name="connsiteY1" fmla="*/ 865983 h 872614"/>
                <a:gd name="connsiteX2" fmla="*/ 2782445 w 2903072"/>
                <a:gd name="connsiteY2" fmla="*/ 741145 h 872614"/>
                <a:gd name="connsiteX3" fmla="*/ 2903072 w 2903072"/>
                <a:gd name="connsiteY3" fmla="*/ 0 h 872614"/>
                <a:gd name="connsiteX4" fmla="*/ 44125 w 2903072"/>
                <a:gd name="connsiteY4" fmla="*/ 115747 h 872614"/>
                <a:gd name="connsiteX0" fmla="*/ 44125 w 2903072"/>
                <a:gd name="connsiteY0" fmla="*/ 115747 h 867922"/>
                <a:gd name="connsiteX1" fmla="*/ 0 w 2903072"/>
                <a:gd name="connsiteY1" fmla="*/ 865983 h 867922"/>
                <a:gd name="connsiteX2" fmla="*/ 2782445 w 2903072"/>
                <a:gd name="connsiteY2" fmla="*/ 741145 h 867922"/>
                <a:gd name="connsiteX3" fmla="*/ 2903072 w 2903072"/>
                <a:gd name="connsiteY3" fmla="*/ 0 h 867922"/>
                <a:gd name="connsiteX4" fmla="*/ 44125 w 2903072"/>
                <a:gd name="connsiteY4" fmla="*/ 115747 h 867922"/>
                <a:gd name="connsiteX0" fmla="*/ 44125 w 2960663"/>
                <a:gd name="connsiteY0" fmla="*/ 106975 h 859150"/>
                <a:gd name="connsiteX1" fmla="*/ 0 w 2960663"/>
                <a:gd name="connsiteY1" fmla="*/ 857211 h 859150"/>
                <a:gd name="connsiteX2" fmla="*/ 2782445 w 2960663"/>
                <a:gd name="connsiteY2" fmla="*/ 732373 h 859150"/>
                <a:gd name="connsiteX3" fmla="*/ 2960663 w 2960663"/>
                <a:gd name="connsiteY3" fmla="*/ 0 h 859150"/>
                <a:gd name="connsiteX4" fmla="*/ 44125 w 2960663"/>
                <a:gd name="connsiteY4" fmla="*/ 106975 h 859150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11216 w 2927754"/>
                <a:gd name="connsiteY0" fmla="*/ 106975 h 863841"/>
                <a:gd name="connsiteX1" fmla="*/ 0 w 2927754"/>
                <a:gd name="connsiteY1" fmla="*/ 857211 h 863841"/>
                <a:gd name="connsiteX2" fmla="*/ 2749536 w 2927754"/>
                <a:gd name="connsiteY2" fmla="*/ 732373 h 863841"/>
                <a:gd name="connsiteX3" fmla="*/ 2927754 w 2927754"/>
                <a:gd name="connsiteY3" fmla="*/ 0 h 863841"/>
                <a:gd name="connsiteX4" fmla="*/ 11216 w 2927754"/>
                <a:gd name="connsiteY4" fmla="*/ 106975 h 863841"/>
                <a:gd name="connsiteX0" fmla="*/ 35898 w 2952436"/>
                <a:gd name="connsiteY0" fmla="*/ 106975 h 863841"/>
                <a:gd name="connsiteX1" fmla="*/ 0 w 2952436"/>
                <a:gd name="connsiteY1" fmla="*/ 857211 h 863841"/>
                <a:gd name="connsiteX2" fmla="*/ 2774218 w 2952436"/>
                <a:gd name="connsiteY2" fmla="*/ 732373 h 863841"/>
                <a:gd name="connsiteX3" fmla="*/ 2952436 w 2952436"/>
                <a:gd name="connsiteY3" fmla="*/ 0 h 863841"/>
                <a:gd name="connsiteX4" fmla="*/ 35898 w 2952436"/>
                <a:gd name="connsiteY4" fmla="*/ 106975 h 863841"/>
                <a:gd name="connsiteX0" fmla="*/ 35898 w 2952436"/>
                <a:gd name="connsiteY0" fmla="*/ 106975 h 869783"/>
                <a:gd name="connsiteX1" fmla="*/ 0 w 2952436"/>
                <a:gd name="connsiteY1" fmla="*/ 857211 h 869783"/>
                <a:gd name="connsiteX2" fmla="*/ 2833494 w 2952436"/>
                <a:gd name="connsiteY2" fmla="*/ 752361 h 869783"/>
                <a:gd name="connsiteX3" fmla="*/ 2952436 w 2952436"/>
                <a:gd name="connsiteY3" fmla="*/ 0 h 869783"/>
                <a:gd name="connsiteX4" fmla="*/ 35898 w 2952436"/>
                <a:gd name="connsiteY4" fmla="*/ 106975 h 86978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7230"/>
                <a:gd name="connsiteX1" fmla="*/ 0 w 2952436"/>
                <a:gd name="connsiteY1" fmla="*/ 857211 h 867230"/>
                <a:gd name="connsiteX2" fmla="*/ 2833494 w 2952436"/>
                <a:gd name="connsiteY2" fmla="*/ 752361 h 867230"/>
                <a:gd name="connsiteX3" fmla="*/ 2952436 w 2952436"/>
                <a:gd name="connsiteY3" fmla="*/ 0 h 867230"/>
                <a:gd name="connsiteX4" fmla="*/ 35898 w 2952436"/>
                <a:gd name="connsiteY4" fmla="*/ 106975 h 867230"/>
                <a:gd name="connsiteX0" fmla="*/ 14317 w 2930855"/>
                <a:gd name="connsiteY0" fmla="*/ 106975 h 867230"/>
                <a:gd name="connsiteX1" fmla="*/ 0 w 2930855"/>
                <a:gd name="connsiteY1" fmla="*/ 857211 h 867230"/>
                <a:gd name="connsiteX2" fmla="*/ 2811913 w 2930855"/>
                <a:gd name="connsiteY2" fmla="*/ 752361 h 867230"/>
                <a:gd name="connsiteX3" fmla="*/ 2930855 w 2930855"/>
                <a:gd name="connsiteY3" fmla="*/ 0 h 867230"/>
                <a:gd name="connsiteX4" fmla="*/ 14317 w 2930855"/>
                <a:gd name="connsiteY4" fmla="*/ 106975 h 8672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14317 w 2930855"/>
                <a:gd name="connsiteY0" fmla="*/ 106975 h 863930"/>
                <a:gd name="connsiteX1" fmla="*/ 0 w 2930855"/>
                <a:gd name="connsiteY1" fmla="*/ 857211 h 863930"/>
                <a:gd name="connsiteX2" fmla="*/ 2811913 w 2930855"/>
                <a:gd name="connsiteY2" fmla="*/ 752361 h 863930"/>
                <a:gd name="connsiteX3" fmla="*/ 2930855 w 2930855"/>
                <a:gd name="connsiteY3" fmla="*/ 0 h 863930"/>
                <a:gd name="connsiteX4" fmla="*/ 14317 w 2930855"/>
                <a:gd name="connsiteY4" fmla="*/ 106975 h 8639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0 w 2916538"/>
                <a:gd name="connsiteY0" fmla="*/ 106975 h 868738"/>
                <a:gd name="connsiteX1" fmla="*/ 6111 w 2916538"/>
                <a:gd name="connsiteY1" fmla="*/ 857211 h 868738"/>
                <a:gd name="connsiteX2" fmla="*/ 2797596 w 2916538"/>
                <a:gd name="connsiteY2" fmla="*/ 752361 h 868738"/>
                <a:gd name="connsiteX3" fmla="*/ 2916538 w 2916538"/>
                <a:gd name="connsiteY3" fmla="*/ 0 h 868738"/>
                <a:gd name="connsiteX4" fmla="*/ 0 w 2916538"/>
                <a:gd name="connsiteY4" fmla="*/ 106975 h 868738"/>
                <a:gd name="connsiteX0" fmla="*/ 0 w 2916538"/>
                <a:gd name="connsiteY0" fmla="*/ 106975 h 858395"/>
                <a:gd name="connsiteX1" fmla="*/ 6111 w 2916538"/>
                <a:gd name="connsiteY1" fmla="*/ 857211 h 858395"/>
                <a:gd name="connsiteX2" fmla="*/ 2797596 w 2916538"/>
                <a:gd name="connsiteY2" fmla="*/ 752361 h 858395"/>
                <a:gd name="connsiteX3" fmla="*/ 2916538 w 2916538"/>
                <a:gd name="connsiteY3" fmla="*/ 0 h 858395"/>
                <a:gd name="connsiteX4" fmla="*/ 0 w 2916538"/>
                <a:gd name="connsiteY4" fmla="*/ 106975 h 858395"/>
                <a:gd name="connsiteX0" fmla="*/ 0 w 2916538"/>
                <a:gd name="connsiteY0" fmla="*/ 106975 h 857211"/>
                <a:gd name="connsiteX1" fmla="*/ 6111 w 2916538"/>
                <a:gd name="connsiteY1" fmla="*/ 857211 h 857211"/>
                <a:gd name="connsiteX2" fmla="*/ 2811215 w 2916538"/>
                <a:gd name="connsiteY2" fmla="*/ 728794 h 857211"/>
                <a:gd name="connsiteX3" fmla="*/ 2916538 w 2916538"/>
                <a:gd name="connsiteY3" fmla="*/ 0 h 857211"/>
                <a:gd name="connsiteX4" fmla="*/ 0 w 2916538"/>
                <a:gd name="connsiteY4" fmla="*/ 106975 h 857211"/>
                <a:gd name="connsiteX0" fmla="*/ 0 w 2916538"/>
                <a:gd name="connsiteY0" fmla="*/ 83407 h 833643"/>
                <a:gd name="connsiteX1" fmla="*/ 6111 w 2916538"/>
                <a:gd name="connsiteY1" fmla="*/ 833643 h 833643"/>
                <a:gd name="connsiteX2" fmla="*/ 2811215 w 2916538"/>
                <a:gd name="connsiteY2" fmla="*/ 705226 h 833643"/>
                <a:gd name="connsiteX3" fmla="*/ 2916538 w 2916538"/>
                <a:gd name="connsiteY3" fmla="*/ 0 h 833643"/>
                <a:gd name="connsiteX4" fmla="*/ 0 w 2916538"/>
                <a:gd name="connsiteY4" fmla="*/ 83407 h 833643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57395"/>
                <a:gd name="connsiteY0" fmla="*/ 91263 h 842683"/>
                <a:gd name="connsiteX1" fmla="*/ 6111 w 2957395"/>
                <a:gd name="connsiteY1" fmla="*/ 841499 h 842683"/>
                <a:gd name="connsiteX2" fmla="*/ 2770359 w 2957395"/>
                <a:gd name="connsiteY2" fmla="*/ 736649 h 842683"/>
                <a:gd name="connsiteX3" fmla="*/ 2957395 w 2957395"/>
                <a:gd name="connsiteY3" fmla="*/ 0 h 842683"/>
                <a:gd name="connsiteX4" fmla="*/ 0 w 2957395"/>
                <a:gd name="connsiteY4" fmla="*/ 91263 h 842683"/>
                <a:gd name="connsiteX0" fmla="*/ 0 w 2957395"/>
                <a:gd name="connsiteY0" fmla="*/ 91263 h 850318"/>
                <a:gd name="connsiteX1" fmla="*/ 6111 w 2957395"/>
                <a:gd name="connsiteY1" fmla="*/ 841499 h 850318"/>
                <a:gd name="connsiteX2" fmla="*/ 2770359 w 2957395"/>
                <a:gd name="connsiteY2" fmla="*/ 736649 h 850318"/>
                <a:gd name="connsiteX3" fmla="*/ 2957395 w 2957395"/>
                <a:gd name="connsiteY3" fmla="*/ 0 h 850318"/>
                <a:gd name="connsiteX4" fmla="*/ 0 w 2957395"/>
                <a:gd name="connsiteY4" fmla="*/ 91263 h 850318"/>
                <a:gd name="connsiteX0" fmla="*/ 0 w 2957395"/>
                <a:gd name="connsiteY0" fmla="*/ 91263 h 860676"/>
                <a:gd name="connsiteX1" fmla="*/ 6111 w 2957395"/>
                <a:gd name="connsiteY1" fmla="*/ 841499 h 860676"/>
                <a:gd name="connsiteX2" fmla="*/ 2808637 w 2957395"/>
                <a:gd name="connsiteY2" fmla="*/ 760216 h 860676"/>
                <a:gd name="connsiteX3" fmla="*/ 2957395 w 2957395"/>
                <a:gd name="connsiteY3" fmla="*/ 0 h 860676"/>
                <a:gd name="connsiteX4" fmla="*/ 0 w 2957395"/>
                <a:gd name="connsiteY4" fmla="*/ 91263 h 860676"/>
                <a:gd name="connsiteX0" fmla="*/ 0 w 2957395"/>
                <a:gd name="connsiteY0" fmla="*/ 91263 h 852233"/>
                <a:gd name="connsiteX1" fmla="*/ 6111 w 2957395"/>
                <a:gd name="connsiteY1" fmla="*/ 841499 h 852233"/>
                <a:gd name="connsiteX2" fmla="*/ 2808637 w 2957395"/>
                <a:gd name="connsiteY2" fmla="*/ 760216 h 852233"/>
                <a:gd name="connsiteX3" fmla="*/ 2957395 w 2957395"/>
                <a:gd name="connsiteY3" fmla="*/ 0 h 852233"/>
                <a:gd name="connsiteX4" fmla="*/ 0 w 2957395"/>
                <a:gd name="connsiteY4" fmla="*/ 91263 h 852233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5066"/>
                <a:gd name="connsiteX1" fmla="*/ 0 w 2910447"/>
                <a:gd name="connsiteY1" fmla="*/ 865066 h 865066"/>
                <a:gd name="connsiteX2" fmla="*/ 2781924 w 2910447"/>
                <a:gd name="connsiteY2" fmla="*/ 686882 h 865066"/>
                <a:gd name="connsiteX3" fmla="*/ 2910447 w 2910447"/>
                <a:gd name="connsiteY3" fmla="*/ 0 h 865066"/>
                <a:gd name="connsiteX4" fmla="*/ 268 w 2910447"/>
                <a:gd name="connsiteY4" fmla="*/ 91263 h 865066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18" h="950803">
                  <a:moveTo>
                    <a:pt x="268" y="164597"/>
                  </a:moveTo>
                  <a:cubicBezTo>
                    <a:pt x="179" y="422531"/>
                    <a:pt x="89" y="680466"/>
                    <a:pt x="0" y="938400"/>
                  </a:cubicBezTo>
                  <a:cubicBezTo>
                    <a:pt x="1103154" y="936697"/>
                    <a:pt x="2253144" y="1023586"/>
                    <a:pt x="2781924" y="760216"/>
                  </a:cubicBezTo>
                  <a:cubicBezTo>
                    <a:pt x="2831510" y="506811"/>
                    <a:pt x="2887842" y="316264"/>
                    <a:pt x="2950918" y="0"/>
                  </a:cubicBezTo>
                  <a:cubicBezTo>
                    <a:pt x="2482553" y="213105"/>
                    <a:pt x="1058661" y="165444"/>
                    <a:pt x="268" y="164597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3">
                    <a:lumMod val="20000"/>
                    <a:lumOff val="80000"/>
                    <a:alpha val="0"/>
                  </a:schemeClr>
                </a:gs>
                <a:gs pos="25000">
                  <a:schemeClr val="accent3">
                    <a:lumMod val="20000"/>
                    <a:lumOff val="80000"/>
                  </a:schemeClr>
                </a:gs>
                <a:gs pos="6400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71800" y="2999911"/>
            <a:ext cx="4680520" cy="1066668"/>
            <a:chOff x="377529" y="1973427"/>
            <a:chExt cx="3520078" cy="1291624"/>
          </a:xfrm>
        </p:grpSpPr>
        <p:sp>
          <p:nvSpPr>
            <p:cNvPr id="17" name="任意多边形 16"/>
            <p:cNvSpPr/>
            <p:nvPr/>
          </p:nvSpPr>
          <p:spPr>
            <a:xfrm>
              <a:off x="843386" y="2066704"/>
              <a:ext cx="3054221" cy="1198347"/>
            </a:xfrm>
            <a:custGeom>
              <a:avLst/>
              <a:gdLst>
                <a:gd name="connsiteX0" fmla="*/ 0 w 3148314"/>
                <a:gd name="connsiteY0" fmla="*/ 949124 h 949124"/>
                <a:gd name="connsiteX1" fmla="*/ 3102015 w 3148314"/>
                <a:gd name="connsiteY1" fmla="*/ 949124 h 949124"/>
                <a:gd name="connsiteX2" fmla="*/ 3148314 w 3148314"/>
                <a:gd name="connsiteY2" fmla="*/ 0 h 949124"/>
                <a:gd name="connsiteX3" fmla="*/ 509286 w 3148314"/>
                <a:gd name="connsiteY3" fmla="*/ 185195 h 949124"/>
                <a:gd name="connsiteX4" fmla="*/ 0 w 3148314"/>
                <a:gd name="connsiteY4" fmla="*/ 949124 h 949124"/>
                <a:gd name="connsiteX0" fmla="*/ 0 w 3176025"/>
                <a:gd name="connsiteY0" fmla="*/ 949124 h 949124"/>
                <a:gd name="connsiteX1" fmla="*/ 3102015 w 3176025"/>
                <a:gd name="connsiteY1" fmla="*/ 949124 h 949124"/>
                <a:gd name="connsiteX2" fmla="*/ 3176025 w 3176025"/>
                <a:gd name="connsiteY2" fmla="*/ 0 h 949124"/>
                <a:gd name="connsiteX3" fmla="*/ 509286 w 3176025"/>
                <a:gd name="connsiteY3" fmla="*/ 185195 h 949124"/>
                <a:gd name="connsiteX4" fmla="*/ 0 w 3176025"/>
                <a:gd name="connsiteY4" fmla="*/ 949124 h 949124"/>
                <a:gd name="connsiteX0" fmla="*/ 0 w 3176025"/>
                <a:gd name="connsiteY0" fmla="*/ 949124 h 965854"/>
                <a:gd name="connsiteX1" fmla="*/ 2979692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65854"/>
                <a:gd name="connsiteX1" fmla="*/ 3010274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57490"/>
                <a:gd name="connsiteX1" fmla="*/ 3046087 w 3176025"/>
                <a:gd name="connsiteY1" fmla="*/ 957490 h 957490"/>
                <a:gd name="connsiteX2" fmla="*/ 3176025 w 3176025"/>
                <a:gd name="connsiteY2" fmla="*/ 0 h 957490"/>
                <a:gd name="connsiteX3" fmla="*/ 509286 w 3176025"/>
                <a:gd name="connsiteY3" fmla="*/ 185195 h 957490"/>
                <a:gd name="connsiteX4" fmla="*/ 0 w 3176025"/>
                <a:gd name="connsiteY4" fmla="*/ 949124 h 957490"/>
                <a:gd name="connsiteX0" fmla="*/ 0 w 3154537"/>
                <a:gd name="connsiteY0" fmla="*/ 924029 h 932395"/>
                <a:gd name="connsiteX1" fmla="*/ 3046087 w 3154537"/>
                <a:gd name="connsiteY1" fmla="*/ 932395 h 932395"/>
                <a:gd name="connsiteX2" fmla="*/ 3154537 w 3154537"/>
                <a:gd name="connsiteY2" fmla="*/ 0 h 932395"/>
                <a:gd name="connsiteX3" fmla="*/ 509286 w 3154537"/>
                <a:gd name="connsiteY3" fmla="*/ 160100 h 932395"/>
                <a:gd name="connsiteX4" fmla="*/ 0 w 3154537"/>
                <a:gd name="connsiteY4" fmla="*/ 924029 h 932395"/>
                <a:gd name="connsiteX0" fmla="*/ 0 w 3154537"/>
                <a:gd name="connsiteY0" fmla="*/ 924029 h 957490"/>
                <a:gd name="connsiteX1" fmla="*/ 3096225 w 3154537"/>
                <a:gd name="connsiteY1" fmla="*/ 957490 h 957490"/>
                <a:gd name="connsiteX2" fmla="*/ 3154537 w 3154537"/>
                <a:gd name="connsiteY2" fmla="*/ 0 h 957490"/>
                <a:gd name="connsiteX3" fmla="*/ 509286 w 3154537"/>
                <a:gd name="connsiteY3" fmla="*/ 160100 h 957490"/>
                <a:gd name="connsiteX4" fmla="*/ 0 w 3154537"/>
                <a:gd name="connsiteY4" fmla="*/ 924029 h 957490"/>
                <a:gd name="connsiteX0" fmla="*/ 0 w 3154537"/>
                <a:gd name="connsiteY0" fmla="*/ 924029 h 965855"/>
                <a:gd name="connsiteX1" fmla="*/ 3117713 w 3154537"/>
                <a:gd name="connsiteY1" fmla="*/ 965855 h 965855"/>
                <a:gd name="connsiteX2" fmla="*/ 3154537 w 3154537"/>
                <a:gd name="connsiteY2" fmla="*/ 0 h 965855"/>
                <a:gd name="connsiteX3" fmla="*/ 509286 w 3154537"/>
                <a:gd name="connsiteY3" fmla="*/ 160100 h 965855"/>
                <a:gd name="connsiteX4" fmla="*/ 0 w 3154537"/>
                <a:gd name="connsiteY4" fmla="*/ 924029 h 965855"/>
                <a:gd name="connsiteX0" fmla="*/ 0 w 3176025"/>
                <a:gd name="connsiteY0" fmla="*/ 932393 h 974219"/>
                <a:gd name="connsiteX1" fmla="*/ 3117713 w 3176025"/>
                <a:gd name="connsiteY1" fmla="*/ 974219 h 974219"/>
                <a:gd name="connsiteX2" fmla="*/ 3176025 w 3176025"/>
                <a:gd name="connsiteY2" fmla="*/ 0 h 974219"/>
                <a:gd name="connsiteX3" fmla="*/ 509286 w 3176025"/>
                <a:gd name="connsiteY3" fmla="*/ 168464 h 974219"/>
                <a:gd name="connsiteX4" fmla="*/ 0 w 3176025"/>
                <a:gd name="connsiteY4" fmla="*/ 932393 h 974219"/>
                <a:gd name="connsiteX0" fmla="*/ 0 w 3176025"/>
                <a:gd name="connsiteY0" fmla="*/ 932393 h 999314"/>
                <a:gd name="connsiteX1" fmla="*/ 3117713 w 3176025"/>
                <a:gd name="connsiteY1" fmla="*/ 999314 h 999314"/>
                <a:gd name="connsiteX2" fmla="*/ 3176025 w 3176025"/>
                <a:gd name="connsiteY2" fmla="*/ 0 h 999314"/>
                <a:gd name="connsiteX3" fmla="*/ 509286 w 3176025"/>
                <a:gd name="connsiteY3" fmla="*/ 168464 h 999314"/>
                <a:gd name="connsiteX4" fmla="*/ 0 w 3176025"/>
                <a:gd name="connsiteY4" fmla="*/ 932393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4608 w 2691347"/>
                <a:gd name="connsiteY3" fmla="*/ 168464 h 999314"/>
                <a:gd name="connsiteX4" fmla="*/ 0 w 2691347"/>
                <a:gd name="connsiteY4" fmla="*/ 898926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89666 w 2691347"/>
                <a:gd name="connsiteY3" fmla="*/ 224241 h 999314"/>
                <a:gd name="connsiteX4" fmla="*/ 0 w 2691347"/>
                <a:gd name="connsiteY4" fmla="*/ 898926 h 999314"/>
                <a:gd name="connsiteX0" fmla="*/ 0 w 2994270"/>
                <a:gd name="connsiteY0" fmla="*/ 910082 h 999314"/>
                <a:gd name="connsiteX1" fmla="*/ 2935958 w 2994270"/>
                <a:gd name="connsiteY1" fmla="*/ 999314 h 999314"/>
                <a:gd name="connsiteX2" fmla="*/ 2994270 w 2994270"/>
                <a:gd name="connsiteY2" fmla="*/ 0 h 999314"/>
                <a:gd name="connsiteX3" fmla="*/ 592589 w 2994270"/>
                <a:gd name="connsiteY3" fmla="*/ 224241 h 999314"/>
                <a:gd name="connsiteX4" fmla="*/ 0 w 2994270"/>
                <a:gd name="connsiteY4" fmla="*/ 910082 h 999314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25011"/>
                <a:gd name="connsiteX1" fmla="*/ 2860227 w 2918539"/>
                <a:gd name="connsiteY1" fmla="*/ 999314 h 1025011"/>
                <a:gd name="connsiteX2" fmla="*/ 2918539 w 2918539"/>
                <a:gd name="connsiteY2" fmla="*/ 0 h 1025011"/>
                <a:gd name="connsiteX3" fmla="*/ 516858 w 2918539"/>
                <a:gd name="connsiteY3" fmla="*/ 224241 h 1025011"/>
                <a:gd name="connsiteX4" fmla="*/ 0 w 2918539"/>
                <a:gd name="connsiteY4" fmla="*/ 932394 h 1025011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32061"/>
                <a:gd name="connsiteX1" fmla="*/ 2807215 w 2918539"/>
                <a:gd name="connsiteY1" fmla="*/ 1021625 h 1032061"/>
                <a:gd name="connsiteX2" fmla="*/ 2918539 w 2918539"/>
                <a:gd name="connsiteY2" fmla="*/ 0 h 1032061"/>
                <a:gd name="connsiteX3" fmla="*/ 516858 w 2918539"/>
                <a:gd name="connsiteY3" fmla="*/ 224241 h 1032061"/>
                <a:gd name="connsiteX4" fmla="*/ 0 w 2918539"/>
                <a:gd name="connsiteY4" fmla="*/ 932394 h 1032061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71551"/>
                <a:gd name="connsiteY0" fmla="*/ 932394 h 1084934"/>
                <a:gd name="connsiteX1" fmla="*/ 2807215 w 2971551"/>
                <a:gd name="connsiteY1" fmla="*/ 1077403 h 1084934"/>
                <a:gd name="connsiteX2" fmla="*/ 2971551 w 2971551"/>
                <a:gd name="connsiteY2" fmla="*/ 0 h 1084934"/>
                <a:gd name="connsiteX3" fmla="*/ 516858 w 2971551"/>
                <a:gd name="connsiteY3" fmla="*/ 224241 h 1084934"/>
                <a:gd name="connsiteX4" fmla="*/ 0 w 2971551"/>
                <a:gd name="connsiteY4" fmla="*/ 932394 h 1084934"/>
                <a:gd name="connsiteX0" fmla="*/ 0 w 2971551"/>
                <a:gd name="connsiteY0" fmla="*/ 932394 h 1117319"/>
                <a:gd name="connsiteX1" fmla="*/ 2852653 w 2971551"/>
                <a:gd name="connsiteY1" fmla="*/ 1110870 h 1117319"/>
                <a:gd name="connsiteX2" fmla="*/ 2971551 w 2971551"/>
                <a:gd name="connsiteY2" fmla="*/ 0 h 1117319"/>
                <a:gd name="connsiteX3" fmla="*/ 516858 w 2971551"/>
                <a:gd name="connsiteY3" fmla="*/ 224241 h 1117319"/>
                <a:gd name="connsiteX4" fmla="*/ 0 w 2971551"/>
                <a:gd name="connsiteY4" fmla="*/ 932394 h 1117319"/>
                <a:gd name="connsiteX0" fmla="*/ 0 w 2971551"/>
                <a:gd name="connsiteY0" fmla="*/ 932394 h 1110870"/>
                <a:gd name="connsiteX1" fmla="*/ 2852653 w 2971551"/>
                <a:gd name="connsiteY1" fmla="*/ 1110870 h 1110870"/>
                <a:gd name="connsiteX2" fmla="*/ 2971551 w 2971551"/>
                <a:gd name="connsiteY2" fmla="*/ 0 h 1110870"/>
                <a:gd name="connsiteX3" fmla="*/ 516858 w 2971551"/>
                <a:gd name="connsiteY3" fmla="*/ 224241 h 1110870"/>
                <a:gd name="connsiteX4" fmla="*/ 0 w 2971551"/>
                <a:gd name="connsiteY4" fmla="*/ 932394 h 1110870"/>
                <a:gd name="connsiteX0" fmla="*/ 0 w 2971551"/>
                <a:gd name="connsiteY0" fmla="*/ 932394 h 1114819"/>
                <a:gd name="connsiteX1" fmla="*/ 2852653 w 2971551"/>
                <a:gd name="connsiteY1" fmla="*/ 1110870 h 1114819"/>
                <a:gd name="connsiteX2" fmla="*/ 2971551 w 2971551"/>
                <a:gd name="connsiteY2" fmla="*/ 0 h 1114819"/>
                <a:gd name="connsiteX3" fmla="*/ 516858 w 2971551"/>
                <a:gd name="connsiteY3" fmla="*/ 224241 h 1114819"/>
                <a:gd name="connsiteX4" fmla="*/ 0 w 2971551"/>
                <a:gd name="connsiteY4" fmla="*/ 932394 h 111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551" h="1114819">
                  <a:moveTo>
                    <a:pt x="0" y="932394"/>
                  </a:moveTo>
                  <a:cubicBezTo>
                    <a:pt x="953409" y="954701"/>
                    <a:pt x="1558454" y="1144339"/>
                    <a:pt x="2852653" y="1110870"/>
                  </a:cubicBezTo>
                  <a:cubicBezTo>
                    <a:pt x="2920054" y="751736"/>
                    <a:pt x="2934443" y="359134"/>
                    <a:pt x="2971551" y="0"/>
                  </a:cubicBezTo>
                  <a:lnTo>
                    <a:pt x="516858" y="224241"/>
                  </a:lnTo>
                  <a:lnTo>
                    <a:pt x="0" y="93239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77529" y="1973427"/>
              <a:ext cx="3405285" cy="1088307"/>
            </a:xfrm>
            <a:custGeom>
              <a:avLst/>
              <a:gdLst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7651"/>
                <a:gd name="connsiteX1" fmla="*/ 0 w 2858947"/>
                <a:gd name="connsiteY1" fmla="*/ 856526 h 857651"/>
                <a:gd name="connsiteX2" fmla="*/ 2754775 w 2858947"/>
                <a:gd name="connsiteY2" fmla="*/ 706056 h 857651"/>
                <a:gd name="connsiteX3" fmla="*/ 2858947 w 2858947"/>
                <a:gd name="connsiteY3" fmla="*/ 0 h 857651"/>
                <a:gd name="connsiteX4" fmla="*/ 0 w 2858947"/>
                <a:gd name="connsiteY4" fmla="*/ 115747 h 857651"/>
                <a:gd name="connsiteX0" fmla="*/ 44125 w 2903072"/>
                <a:gd name="connsiteY0" fmla="*/ 115747 h 866877"/>
                <a:gd name="connsiteX1" fmla="*/ 0 w 2903072"/>
                <a:gd name="connsiteY1" fmla="*/ 865983 h 866877"/>
                <a:gd name="connsiteX2" fmla="*/ 2798900 w 2903072"/>
                <a:gd name="connsiteY2" fmla="*/ 706056 h 866877"/>
                <a:gd name="connsiteX3" fmla="*/ 2903072 w 2903072"/>
                <a:gd name="connsiteY3" fmla="*/ 0 h 866877"/>
                <a:gd name="connsiteX4" fmla="*/ 44125 w 2903072"/>
                <a:gd name="connsiteY4" fmla="*/ 115747 h 866877"/>
                <a:gd name="connsiteX0" fmla="*/ 44125 w 2903072"/>
                <a:gd name="connsiteY0" fmla="*/ 115747 h 867788"/>
                <a:gd name="connsiteX1" fmla="*/ 0 w 2903072"/>
                <a:gd name="connsiteY1" fmla="*/ 865983 h 867788"/>
                <a:gd name="connsiteX2" fmla="*/ 2798900 w 2903072"/>
                <a:gd name="connsiteY2" fmla="*/ 706056 h 867788"/>
                <a:gd name="connsiteX3" fmla="*/ 2903072 w 2903072"/>
                <a:gd name="connsiteY3" fmla="*/ 0 h 867788"/>
                <a:gd name="connsiteX4" fmla="*/ 44125 w 2903072"/>
                <a:gd name="connsiteY4" fmla="*/ 115747 h 867788"/>
                <a:gd name="connsiteX0" fmla="*/ 44125 w 2903072"/>
                <a:gd name="connsiteY0" fmla="*/ 115747 h 872614"/>
                <a:gd name="connsiteX1" fmla="*/ 0 w 2903072"/>
                <a:gd name="connsiteY1" fmla="*/ 865983 h 872614"/>
                <a:gd name="connsiteX2" fmla="*/ 2782445 w 2903072"/>
                <a:gd name="connsiteY2" fmla="*/ 741145 h 872614"/>
                <a:gd name="connsiteX3" fmla="*/ 2903072 w 2903072"/>
                <a:gd name="connsiteY3" fmla="*/ 0 h 872614"/>
                <a:gd name="connsiteX4" fmla="*/ 44125 w 2903072"/>
                <a:gd name="connsiteY4" fmla="*/ 115747 h 872614"/>
                <a:gd name="connsiteX0" fmla="*/ 44125 w 2903072"/>
                <a:gd name="connsiteY0" fmla="*/ 115747 h 867922"/>
                <a:gd name="connsiteX1" fmla="*/ 0 w 2903072"/>
                <a:gd name="connsiteY1" fmla="*/ 865983 h 867922"/>
                <a:gd name="connsiteX2" fmla="*/ 2782445 w 2903072"/>
                <a:gd name="connsiteY2" fmla="*/ 741145 h 867922"/>
                <a:gd name="connsiteX3" fmla="*/ 2903072 w 2903072"/>
                <a:gd name="connsiteY3" fmla="*/ 0 h 867922"/>
                <a:gd name="connsiteX4" fmla="*/ 44125 w 2903072"/>
                <a:gd name="connsiteY4" fmla="*/ 115747 h 867922"/>
                <a:gd name="connsiteX0" fmla="*/ 44125 w 2960663"/>
                <a:gd name="connsiteY0" fmla="*/ 106975 h 859150"/>
                <a:gd name="connsiteX1" fmla="*/ 0 w 2960663"/>
                <a:gd name="connsiteY1" fmla="*/ 857211 h 859150"/>
                <a:gd name="connsiteX2" fmla="*/ 2782445 w 2960663"/>
                <a:gd name="connsiteY2" fmla="*/ 732373 h 859150"/>
                <a:gd name="connsiteX3" fmla="*/ 2960663 w 2960663"/>
                <a:gd name="connsiteY3" fmla="*/ 0 h 859150"/>
                <a:gd name="connsiteX4" fmla="*/ 44125 w 2960663"/>
                <a:gd name="connsiteY4" fmla="*/ 106975 h 859150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11216 w 2927754"/>
                <a:gd name="connsiteY0" fmla="*/ 106975 h 863841"/>
                <a:gd name="connsiteX1" fmla="*/ 0 w 2927754"/>
                <a:gd name="connsiteY1" fmla="*/ 857211 h 863841"/>
                <a:gd name="connsiteX2" fmla="*/ 2749536 w 2927754"/>
                <a:gd name="connsiteY2" fmla="*/ 732373 h 863841"/>
                <a:gd name="connsiteX3" fmla="*/ 2927754 w 2927754"/>
                <a:gd name="connsiteY3" fmla="*/ 0 h 863841"/>
                <a:gd name="connsiteX4" fmla="*/ 11216 w 2927754"/>
                <a:gd name="connsiteY4" fmla="*/ 106975 h 863841"/>
                <a:gd name="connsiteX0" fmla="*/ 35898 w 2952436"/>
                <a:gd name="connsiteY0" fmla="*/ 106975 h 863841"/>
                <a:gd name="connsiteX1" fmla="*/ 0 w 2952436"/>
                <a:gd name="connsiteY1" fmla="*/ 857211 h 863841"/>
                <a:gd name="connsiteX2" fmla="*/ 2774218 w 2952436"/>
                <a:gd name="connsiteY2" fmla="*/ 732373 h 863841"/>
                <a:gd name="connsiteX3" fmla="*/ 2952436 w 2952436"/>
                <a:gd name="connsiteY3" fmla="*/ 0 h 863841"/>
                <a:gd name="connsiteX4" fmla="*/ 35898 w 2952436"/>
                <a:gd name="connsiteY4" fmla="*/ 106975 h 863841"/>
                <a:gd name="connsiteX0" fmla="*/ 35898 w 2952436"/>
                <a:gd name="connsiteY0" fmla="*/ 106975 h 869783"/>
                <a:gd name="connsiteX1" fmla="*/ 0 w 2952436"/>
                <a:gd name="connsiteY1" fmla="*/ 857211 h 869783"/>
                <a:gd name="connsiteX2" fmla="*/ 2833494 w 2952436"/>
                <a:gd name="connsiteY2" fmla="*/ 752361 h 869783"/>
                <a:gd name="connsiteX3" fmla="*/ 2952436 w 2952436"/>
                <a:gd name="connsiteY3" fmla="*/ 0 h 869783"/>
                <a:gd name="connsiteX4" fmla="*/ 35898 w 2952436"/>
                <a:gd name="connsiteY4" fmla="*/ 106975 h 86978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7230"/>
                <a:gd name="connsiteX1" fmla="*/ 0 w 2952436"/>
                <a:gd name="connsiteY1" fmla="*/ 857211 h 867230"/>
                <a:gd name="connsiteX2" fmla="*/ 2833494 w 2952436"/>
                <a:gd name="connsiteY2" fmla="*/ 752361 h 867230"/>
                <a:gd name="connsiteX3" fmla="*/ 2952436 w 2952436"/>
                <a:gd name="connsiteY3" fmla="*/ 0 h 867230"/>
                <a:gd name="connsiteX4" fmla="*/ 35898 w 2952436"/>
                <a:gd name="connsiteY4" fmla="*/ 106975 h 867230"/>
                <a:gd name="connsiteX0" fmla="*/ 14317 w 2930855"/>
                <a:gd name="connsiteY0" fmla="*/ 106975 h 867230"/>
                <a:gd name="connsiteX1" fmla="*/ 0 w 2930855"/>
                <a:gd name="connsiteY1" fmla="*/ 857211 h 867230"/>
                <a:gd name="connsiteX2" fmla="*/ 2811913 w 2930855"/>
                <a:gd name="connsiteY2" fmla="*/ 752361 h 867230"/>
                <a:gd name="connsiteX3" fmla="*/ 2930855 w 2930855"/>
                <a:gd name="connsiteY3" fmla="*/ 0 h 867230"/>
                <a:gd name="connsiteX4" fmla="*/ 14317 w 2930855"/>
                <a:gd name="connsiteY4" fmla="*/ 106975 h 8672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14317 w 2930855"/>
                <a:gd name="connsiteY0" fmla="*/ 106975 h 863930"/>
                <a:gd name="connsiteX1" fmla="*/ 0 w 2930855"/>
                <a:gd name="connsiteY1" fmla="*/ 857211 h 863930"/>
                <a:gd name="connsiteX2" fmla="*/ 2811913 w 2930855"/>
                <a:gd name="connsiteY2" fmla="*/ 752361 h 863930"/>
                <a:gd name="connsiteX3" fmla="*/ 2930855 w 2930855"/>
                <a:gd name="connsiteY3" fmla="*/ 0 h 863930"/>
                <a:gd name="connsiteX4" fmla="*/ 14317 w 2930855"/>
                <a:gd name="connsiteY4" fmla="*/ 106975 h 8639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0 w 2916538"/>
                <a:gd name="connsiteY0" fmla="*/ 106975 h 868738"/>
                <a:gd name="connsiteX1" fmla="*/ 6111 w 2916538"/>
                <a:gd name="connsiteY1" fmla="*/ 857211 h 868738"/>
                <a:gd name="connsiteX2" fmla="*/ 2797596 w 2916538"/>
                <a:gd name="connsiteY2" fmla="*/ 752361 h 868738"/>
                <a:gd name="connsiteX3" fmla="*/ 2916538 w 2916538"/>
                <a:gd name="connsiteY3" fmla="*/ 0 h 868738"/>
                <a:gd name="connsiteX4" fmla="*/ 0 w 2916538"/>
                <a:gd name="connsiteY4" fmla="*/ 106975 h 868738"/>
                <a:gd name="connsiteX0" fmla="*/ 0 w 2916538"/>
                <a:gd name="connsiteY0" fmla="*/ 106975 h 858395"/>
                <a:gd name="connsiteX1" fmla="*/ 6111 w 2916538"/>
                <a:gd name="connsiteY1" fmla="*/ 857211 h 858395"/>
                <a:gd name="connsiteX2" fmla="*/ 2797596 w 2916538"/>
                <a:gd name="connsiteY2" fmla="*/ 752361 h 858395"/>
                <a:gd name="connsiteX3" fmla="*/ 2916538 w 2916538"/>
                <a:gd name="connsiteY3" fmla="*/ 0 h 858395"/>
                <a:gd name="connsiteX4" fmla="*/ 0 w 2916538"/>
                <a:gd name="connsiteY4" fmla="*/ 106975 h 858395"/>
                <a:gd name="connsiteX0" fmla="*/ 0 w 2916538"/>
                <a:gd name="connsiteY0" fmla="*/ 106975 h 857211"/>
                <a:gd name="connsiteX1" fmla="*/ 6111 w 2916538"/>
                <a:gd name="connsiteY1" fmla="*/ 857211 h 857211"/>
                <a:gd name="connsiteX2" fmla="*/ 2811215 w 2916538"/>
                <a:gd name="connsiteY2" fmla="*/ 728794 h 857211"/>
                <a:gd name="connsiteX3" fmla="*/ 2916538 w 2916538"/>
                <a:gd name="connsiteY3" fmla="*/ 0 h 857211"/>
                <a:gd name="connsiteX4" fmla="*/ 0 w 2916538"/>
                <a:gd name="connsiteY4" fmla="*/ 106975 h 857211"/>
                <a:gd name="connsiteX0" fmla="*/ 0 w 2916538"/>
                <a:gd name="connsiteY0" fmla="*/ 83407 h 833643"/>
                <a:gd name="connsiteX1" fmla="*/ 6111 w 2916538"/>
                <a:gd name="connsiteY1" fmla="*/ 833643 h 833643"/>
                <a:gd name="connsiteX2" fmla="*/ 2811215 w 2916538"/>
                <a:gd name="connsiteY2" fmla="*/ 705226 h 833643"/>
                <a:gd name="connsiteX3" fmla="*/ 2916538 w 2916538"/>
                <a:gd name="connsiteY3" fmla="*/ 0 h 833643"/>
                <a:gd name="connsiteX4" fmla="*/ 0 w 2916538"/>
                <a:gd name="connsiteY4" fmla="*/ 83407 h 833643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57395"/>
                <a:gd name="connsiteY0" fmla="*/ 91263 h 842683"/>
                <a:gd name="connsiteX1" fmla="*/ 6111 w 2957395"/>
                <a:gd name="connsiteY1" fmla="*/ 841499 h 842683"/>
                <a:gd name="connsiteX2" fmla="*/ 2770359 w 2957395"/>
                <a:gd name="connsiteY2" fmla="*/ 736649 h 842683"/>
                <a:gd name="connsiteX3" fmla="*/ 2957395 w 2957395"/>
                <a:gd name="connsiteY3" fmla="*/ 0 h 842683"/>
                <a:gd name="connsiteX4" fmla="*/ 0 w 2957395"/>
                <a:gd name="connsiteY4" fmla="*/ 91263 h 842683"/>
                <a:gd name="connsiteX0" fmla="*/ 0 w 2957395"/>
                <a:gd name="connsiteY0" fmla="*/ 91263 h 850318"/>
                <a:gd name="connsiteX1" fmla="*/ 6111 w 2957395"/>
                <a:gd name="connsiteY1" fmla="*/ 841499 h 850318"/>
                <a:gd name="connsiteX2" fmla="*/ 2770359 w 2957395"/>
                <a:gd name="connsiteY2" fmla="*/ 736649 h 850318"/>
                <a:gd name="connsiteX3" fmla="*/ 2957395 w 2957395"/>
                <a:gd name="connsiteY3" fmla="*/ 0 h 850318"/>
                <a:gd name="connsiteX4" fmla="*/ 0 w 2957395"/>
                <a:gd name="connsiteY4" fmla="*/ 91263 h 850318"/>
                <a:gd name="connsiteX0" fmla="*/ 0 w 2957395"/>
                <a:gd name="connsiteY0" fmla="*/ 91263 h 860676"/>
                <a:gd name="connsiteX1" fmla="*/ 6111 w 2957395"/>
                <a:gd name="connsiteY1" fmla="*/ 841499 h 860676"/>
                <a:gd name="connsiteX2" fmla="*/ 2808637 w 2957395"/>
                <a:gd name="connsiteY2" fmla="*/ 760216 h 860676"/>
                <a:gd name="connsiteX3" fmla="*/ 2957395 w 2957395"/>
                <a:gd name="connsiteY3" fmla="*/ 0 h 860676"/>
                <a:gd name="connsiteX4" fmla="*/ 0 w 2957395"/>
                <a:gd name="connsiteY4" fmla="*/ 91263 h 860676"/>
                <a:gd name="connsiteX0" fmla="*/ 0 w 2957395"/>
                <a:gd name="connsiteY0" fmla="*/ 91263 h 852233"/>
                <a:gd name="connsiteX1" fmla="*/ 6111 w 2957395"/>
                <a:gd name="connsiteY1" fmla="*/ 841499 h 852233"/>
                <a:gd name="connsiteX2" fmla="*/ 2808637 w 2957395"/>
                <a:gd name="connsiteY2" fmla="*/ 760216 h 852233"/>
                <a:gd name="connsiteX3" fmla="*/ 2957395 w 2957395"/>
                <a:gd name="connsiteY3" fmla="*/ 0 h 852233"/>
                <a:gd name="connsiteX4" fmla="*/ 0 w 2957395"/>
                <a:gd name="connsiteY4" fmla="*/ 91263 h 852233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5066"/>
                <a:gd name="connsiteX1" fmla="*/ 0 w 2910447"/>
                <a:gd name="connsiteY1" fmla="*/ 865066 h 865066"/>
                <a:gd name="connsiteX2" fmla="*/ 2781924 w 2910447"/>
                <a:gd name="connsiteY2" fmla="*/ 686882 h 865066"/>
                <a:gd name="connsiteX3" fmla="*/ 2910447 w 2910447"/>
                <a:gd name="connsiteY3" fmla="*/ 0 h 865066"/>
                <a:gd name="connsiteX4" fmla="*/ 268 w 2910447"/>
                <a:gd name="connsiteY4" fmla="*/ 91263 h 865066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18" h="950803">
                  <a:moveTo>
                    <a:pt x="268" y="164597"/>
                  </a:moveTo>
                  <a:cubicBezTo>
                    <a:pt x="179" y="422531"/>
                    <a:pt x="89" y="680466"/>
                    <a:pt x="0" y="938400"/>
                  </a:cubicBezTo>
                  <a:cubicBezTo>
                    <a:pt x="1103154" y="936697"/>
                    <a:pt x="2253144" y="1023586"/>
                    <a:pt x="2781924" y="760216"/>
                  </a:cubicBezTo>
                  <a:cubicBezTo>
                    <a:pt x="2831510" y="506811"/>
                    <a:pt x="2887842" y="316264"/>
                    <a:pt x="2950918" y="0"/>
                  </a:cubicBezTo>
                  <a:cubicBezTo>
                    <a:pt x="2482553" y="213105"/>
                    <a:pt x="1058661" y="165444"/>
                    <a:pt x="268" y="164597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3">
                    <a:lumMod val="20000"/>
                    <a:lumOff val="80000"/>
                    <a:alpha val="0"/>
                  </a:schemeClr>
                </a:gs>
                <a:gs pos="25000">
                  <a:schemeClr val="accent3">
                    <a:lumMod val="20000"/>
                    <a:lumOff val="80000"/>
                  </a:schemeClr>
                </a:gs>
                <a:gs pos="6400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771800" y="4087566"/>
            <a:ext cx="4680520" cy="1066668"/>
            <a:chOff x="377529" y="1973427"/>
            <a:chExt cx="3520078" cy="1291624"/>
          </a:xfrm>
        </p:grpSpPr>
        <p:sp>
          <p:nvSpPr>
            <p:cNvPr id="20" name="任意多边形 19"/>
            <p:cNvSpPr/>
            <p:nvPr/>
          </p:nvSpPr>
          <p:spPr>
            <a:xfrm>
              <a:off x="843386" y="2066704"/>
              <a:ext cx="3054221" cy="1198347"/>
            </a:xfrm>
            <a:custGeom>
              <a:avLst/>
              <a:gdLst>
                <a:gd name="connsiteX0" fmla="*/ 0 w 3148314"/>
                <a:gd name="connsiteY0" fmla="*/ 949124 h 949124"/>
                <a:gd name="connsiteX1" fmla="*/ 3102015 w 3148314"/>
                <a:gd name="connsiteY1" fmla="*/ 949124 h 949124"/>
                <a:gd name="connsiteX2" fmla="*/ 3148314 w 3148314"/>
                <a:gd name="connsiteY2" fmla="*/ 0 h 949124"/>
                <a:gd name="connsiteX3" fmla="*/ 509286 w 3148314"/>
                <a:gd name="connsiteY3" fmla="*/ 185195 h 949124"/>
                <a:gd name="connsiteX4" fmla="*/ 0 w 3148314"/>
                <a:gd name="connsiteY4" fmla="*/ 949124 h 949124"/>
                <a:gd name="connsiteX0" fmla="*/ 0 w 3176025"/>
                <a:gd name="connsiteY0" fmla="*/ 949124 h 949124"/>
                <a:gd name="connsiteX1" fmla="*/ 3102015 w 3176025"/>
                <a:gd name="connsiteY1" fmla="*/ 949124 h 949124"/>
                <a:gd name="connsiteX2" fmla="*/ 3176025 w 3176025"/>
                <a:gd name="connsiteY2" fmla="*/ 0 h 949124"/>
                <a:gd name="connsiteX3" fmla="*/ 509286 w 3176025"/>
                <a:gd name="connsiteY3" fmla="*/ 185195 h 949124"/>
                <a:gd name="connsiteX4" fmla="*/ 0 w 3176025"/>
                <a:gd name="connsiteY4" fmla="*/ 949124 h 949124"/>
                <a:gd name="connsiteX0" fmla="*/ 0 w 3176025"/>
                <a:gd name="connsiteY0" fmla="*/ 949124 h 965854"/>
                <a:gd name="connsiteX1" fmla="*/ 2979692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65854"/>
                <a:gd name="connsiteX1" fmla="*/ 3010274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57490"/>
                <a:gd name="connsiteX1" fmla="*/ 3046087 w 3176025"/>
                <a:gd name="connsiteY1" fmla="*/ 957490 h 957490"/>
                <a:gd name="connsiteX2" fmla="*/ 3176025 w 3176025"/>
                <a:gd name="connsiteY2" fmla="*/ 0 h 957490"/>
                <a:gd name="connsiteX3" fmla="*/ 509286 w 3176025"/>
                <a:gd name="connsiteY3" fmla="*/ 185195 h 957490"/>
                <a:gd name="connsiteX4" fmla="*/ 0 w 3176025"/>
                <a:gd name="connsiteY4" fmla="*/ 949124 h 957490"/>
                <a:gd name="connsiteX0" fmla="*/ 0 w 3154537"/>
                <a:gd name="connsiteY0" fmla="*/ 924029 h 932395"/>
                <a:gd name="connsiteX1" fmla="*/ 3046087 w 3154537"/>
                <a:gd name="connsiteY1" fmla="*/ 932395 h 932395"/>
                <a:gd name="connsiteX2" fmla="*/ 3154537 w 3154537"/>
                <a:gd name="connsiteY2" fmla="*/ 0 h 932395"/>
                <a:gd name="connsiteX3" fmla="*/ 509286 w 3154537"/>
                <a:gd name="connsiteY3" fmla="*/ 160100 h 932395"/>
                <a:gd name="connsiteX4" fmla="*/ 0 w 3154537"/>
                <a:gd name="connsiteY4" fmla="*/ 924029 h 932395"/>
                <a:gd name="connsiteX0" fmla="*/ 0 w 3154537"/>
                <a:gd name="connsiteY0" fmla="*/ 924029 h 957490"/>
                <a:gd name="connsiteX1" fmla="*/ 3096225 w 3154537"/>
                <a:gd name="connsiteY1" fmla="*/ 957490 h 957490"/>
                <a:gd name="connsiteX2" fmla="*/ 3154537 w 3154537"/>
                <a:gd name="connsiteY2" fmla="*/ 0 h 957490"/>
                <a:gd name="connsiteX3" fmla="*/ 509286 w 3154537"/>
                <a:gd name="connsiteY3" fmla="*/ 160100 h 957490"/>
                <a:gd name="connsiteX4" fmla="*/ 0 w 3154537"/>
                <a:gd name="connsiteY4" fmla="*/ 924029 h 957490"/>
                <a:gd name="connsiteX0" fmla="*/ 0 w 3154537"/>
                <a:gd name="connsiteY0" fmla="*/ 924029 h 965855"/>
                <a:gd name="connsiteX1" fmla="*/ 3117713 w 3154537"/>
                <a:gd name="connsiteY1" fmla="*/ 965855 h 965855"/>
                <a:gd name="connsiteX2" fmla="*/ 3154537 w 3154537"/>
                <a:gd name="connsiteY2" fmla="*/ 0 h 965855"/>
                <a:gd name="connsiteX3" fmla="*/ 509286 w 3154537"/>
                <a:gd name="connsiteY3" fmla="*/ 160100 h 965855"/>
                <a:gd name="connsiteX4" fmla="*/ 0 w 3154537"/>
                <a:gd name="connsiteY4" fmla="*/ 924029 h 965855"/>
                <a:gd name="connsiteX0" fmla="*/ 0 w 3176025"/>
                <a:gd name="connsiteY0" fmla="*/ 932393 h 974219"/>
                <a:gd name="connsiteX1" fmla="*/ 3117713 w 3176025"/>
                <a:gd name="connsiteY1" fmla="*/ 974219 h 974219"/>
                <a:gd name="connsiteX2" fmla="*/ 3176025 w 3176025"/>
                <a:gd name="connsiteY2" fmla="*/ 0 h 974219"/>
                <a:gd name="connsiteX3" fmla="*/ 509286 w 3176025"/>
                <a:gd name="connsiteY3" fmla="*/ 168464 h 974219"/>
                <a:gd name="connsiteX4" fmla="*/ 0 w 3176025"/>
                <a:gd name="connsiteY4" fmla="*/ 932393 h 974219"/>
                <a:gd name="connsiteX0" fmla="*/ 0 w 3176025"/>
                <a:gd name="connsiteY0" fmla="*/ 932393 h 999314"/>
                <a:gd name="connsiteX1" fmla="*/ 3117713 w 3176025"/>
                <a:gd name="connsiteY1" fmla="*/ 999314 h 999314"/>
                <a:gd name="connsiteX2" fmla="*/ 3176025 w 3176025"/>
                <a:gd name="connsiteY2" fmla="*/ 0 h 999314"/>
                <a:gd name="connsiteX3" fmla="*/ 509286 w 3176025"/>
                <a:gd name="connsiteY3" fmla="*/ 168464 h 999314"/>
                <a:gd name="connsiteX4" fmla="*/ 0 w 3176025"/>
                <a:gd name="connsiteY4" fmla="*/ 932393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4608 w 2691347"/>
                <a:gd name="connsiteY3" fmla="*/ 168464 h 999314"/>
                <a:gd name="connsiteX4" fmla="*/ 0 w 2691347"/>
                <a:gd name="connsiteY4" fmla="*/ 898926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89666 w 2691347"/>
                <a:gd name="connsiteY3" fmla="*/ 224241 h 999314"/>
                <a:gd name="connsiteX4" fmla="*/ 0 w 2691347"/>
                <a:gd name="connsiteY4" fmla="*/ 898926 h 999314"/>
                <a:gd name="connsiteX0" fmla="*/ 0 w 2994270"/>
                <a:gd name="connsiteY0" fmla="*/ 910082 h 999314"/>
                <a:gd name="connsiteX1" fmla="*/ 2935958 w 2994270"/>
                <a:gd name="connsiteY1" fmla="*/ 999314 h 999314"/>
                <a:gd name="connsiteX2" fmla="*/ 2994270 w 2994270"/>
                <a:gd name="connsiteY2" fmla="*/ 0 h 999314"/>
                <a:gd name="connsiteX3" fmla="*/ 592589 w 2994270"/>
                <a:gd name="connsiteY3" fmla="*/ 224241 h 999314"/>
                <a:gd name="connsiteX4" fmla="*/ 0 w 2994270"/>
                <a:gd name="connsiteY4" fmla="*/ 910082 h 999314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25011"/>
                <a:gd name="connsiteX1" fmla="*/ 2860227 w 2918539"/>
                <a:gd name="connsiteY1" fmla="*/ 999314 h 1025011"/>
                <a:gd name="connsiteX2" fmla="*/ 2918539 w 2918539"/>
                <a:gd name="connsiteY2" fmla="*/ 0 h 1025011"/>
                <a:gd name="connsiteX3" fmla="*/ 516858 w 2918539"/>
                <a:gd name="connsiteY3" fmla="*/ 224241 h 1025011"/>
                <a:gd name="connsiteX4" fmla="*/ 0 w 2918539"/>
                <a:gd name="connsiteY4" fmla="*/ 932394 h 1025011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32061"/>
                <a:gd name="connsiteX1" fmla="*/ 2807215 w 2918539"/>
                <a:gd name="connsiteY1" fmla="*/ 1021625 h 1032061"/>
                <a:gd name="connsiteX2" fmla="*/ 2918539 w 2918539"/>
                <a:gd name="connsiteY2" fmla="*/ 0 h 1032061"/>
                <a:gd name="connsiteX3" fmla="*/ 516858 w 2918539"/>
                <a:gd name="connsiteY3" fmla="*/ 224241 h 1032061"/>
                <a:gd name="connsiteX4" fmla="*/ 0 w 2918539"/>
                <a:gd name="connsiteY4" fmla="*/ 932394 h 1032061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71551"/>
                <a:gd name="connsiteY0" fmla="*/ 932394 h 1084934"/>
                <a:gd name="connsiteX1" fmla="*/ 2807215 w 2971551"/>
                <a:gd name="connsiteY1" fmla="*/ 1077403 h 1084934"/>
                <a:gd name="connsiteX2" fmla="*/ 2971551 w 2971551"/>
                <a:gd name="connsiteY2" fmla="*/ 0 h 1084934"/>
                <a:gd name="connsiteX3" fmla="*/ 516858 w 2971551"/>
                <a:gd name="connsiteY3" fmla="*/ 224241 h 1084934"/>
                <a:gd name="connsiteX4" fmla="*/ 0 w 2971551"/>
                <a:gd name="connsiteY4" fmla="*/ 932394 h 1084934"/>
                <a:gd name="connsiteX0" fmla="*/ 0 w 2971551"/>
                <a:gd name="connsiteY0" fmla="*/ 932394 h 1117319"/>
                <a:gd name="connsiteX1" fmla="*/ 2852653 w 2971551"/>
                <a:gd name="connsiteY1" fmla="*/ 1110870 h 1117319"/>
                <a:gd name="connsiteX2" fmla="*/ 2971551 w 2971551"/>
                <a:gd name="connsiteY2" fmla="*/ 0 h 1117319"/>
                <a:gd name="connsiteX3" fmla="*/ 516858 w 2971551"/>
                <a:gd name="connsiteY3" fmla="*/ 224241 h 1117319"/>
                <a:gd name="connsiteX4" fmla="*/ 0 w 2971551"/>
                <a:gd name="connsiteY4" fmla="*/ 932394 h 1117319"/>
                <a:gd name="connsiteX0" fmla="*/ 0 w 2971551"/>
                <a:gd name="connsiteY0" fmla="*/ 932394 h 1110870"/>
                <a:gd name="connsiteX1" fmla="*/ 2852653 w 2971551"/>
                <a:gd name="connsiteY1" fmla="*/ 1110870 h 1110870"/>
                <a:gd name="connsiteX2" fmla="*/ 2971551 w 2971551"/>
                <a:gd name="connsiteY2" fmla="*/ 0 h 1110870"/>
                <a:gd name="connsiteX3" fmla="*/ 516858 w 2971551"/>
                <a:gd name="connsiteY3" fmla="*/ 224241 h 1110870"/>
                <a:gd name="connsiteX4" fmla="*/ 0 w 2971551"/>
                <a:gd name="connsiteY4" fmla="*/ 932394 h 1110870"/>
                <a:gd name="connsiteX0" fmla="*/ 0 w 2971551"/>
                <a:gd name="connsiteY0" fmla="*/ 932394 h 1114819"/>
                <a:gd name="connsiteX1" fmla="*/ 2852653 w 2971551"/>
                <a:gd name="connsiteY1" fmla="*/ 1110870 h 1114819"/>
                <a:gd name="connsiteX2" fmla="*/ 2971551 w 2971551"/>
                <a:gd name="connsiteY2" fmla="*/ 0 h 1114819"/>
                <a:gd name="connsiteX3" fmla="*/ 516858 w 2971551"/>
                <a:gd name="connsiteY3" fmla="*/ 224241 h 1114819"/>
                <a:gd name="connsiteX4" fmla="*/ 0 w 2971551"/>
                <a:gd name="connsiteY4" fmla="*/ 932394 h 111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551" h="1114819">
                  <a:moveTo>
                    <a:pt x="0" y="932394"/>
                  </a:moveTo>
                  <a:cubicBezTo>
                    <a:pt x="953409" y="954701"/>
                    <a:pt x="1558454" y="1144339"/>
                    <a:pt x="2852653" y="1110870"/>
                  </a:cubicBezTo>
                  <a:cubicBezTo>
                    <a:pt x="2920054" y="751736"/>
                    <a:pt x="2934443" y="359134"/>
                    <a:pt x="2971551" y="0"/>
                  </a:cubicBezTo>
                  <a:lnTo>
                    <a:pt x="516858" y="224241"/>
                  </a:lnTo>
                  <a:lnTo>
                    <a:pt x="0" y="93239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377529" y="1973427"/>
              <a:ext cx="3405285" cy="1088307"/>
            </a:xfrm>
            <a:custGeom>
              <a:avLst/>
              <a:gdLst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7651"/>
                <a:gd name="connsiteX1" fmla="*/ 0 w 2858947"/>
                <a:gd name="connsiteY1" fmla="*/ 856526 h 857651"/>
                <a:gd name="connsiteX2" fmla="*/ 2754775 w 2858947"/>
                <a:gd name="connsiteY2" fmla="*/ 706056 h 857651"/>
                <a:gd name="connsiteX3" fmla="*/ 2858947 w 2858947"/>
                <a:gd name="connsiteY3" fmla="*/ 0 h 857651"/>
                <a:gd name="connsiteX4" fmla="*/ 0 w 2858947"/>
                <a:gd name="connsiteY4" fmla="*/ 115747 h 857651"/>
                <a:gd name="connsiteX0" fmla="*/ 44125 w 2903072"/>
                <a:gd name="connsiteY0" fmla="*/ 115747 h 866877"/>
                <a:gd name="connsiteX1" fmla="*/ 0 w 2903072"/>
                <a:gd name="connsiteY1" fmla="*/ 865983 h 866877"/>
                <a:gd name="connsiteX2" fmla="*/ 2798900 w 2903072"/>
                <a:gd name="connsiteY2" fmla="*/ 706056 h 866877"/>
                <a:gd name="connsiteX3" fmla="*/ 2903072 w 2903072"/>
                <a:gd name="connsiteY3" fmla="*/ 0 h 866877"/>
                <a:gd name="connsiteX4" fmla="*/ 44125 w 2903072"/>
                <a:gd name="connsiteY4" fmla="*/ 115747 h 866877"/>
                <a:gd name="connsiteX0" fmla="*/ 44125 w 2903072"/>
                <a:gd name="connsiteY0" fmla="*/ 115747 h 867788"/>
                <a:gd name="connsiteX1" fmla="*/ 0 w 2903072"/>
                <a:gd name="connsiteY1" fmla="*/ 865983 h 867788"/>
                <a:gd name="connsiteX2" fmla="*/ 2798900 w 2903072"/>
                <a:gd name="connsiteY2" fmla="*/ 706056 h 867788"/>
                <a:gd name="connsiteX3" fmla="*/ 2903072 w 2903072"/>
                <a:gd name="connsiteY3" fmla="*/ 0 h 867788"/>
                <a:gd name="connsiteX4" fmla="*/ 44125 w 2903072"/>
                <a:gd name="connsiteY4" fmla="*/ 115747 h 867788"/>
                <a:gd name="connsiteX0" fmla="*/ 44125 w 2903072"/>
                <a:gd name="connsiteY0" fmla="*/ 115747 h 872614"/>
                <a:gd name="connsiteX1" fmla="*/ 0 w 2903072"/>
                <a:gd name="connsiteY1" fmla="*/ 865983 h 872614"/>
                <a:gd name="connsiteX2" fmla="*/ 2782445 w 2903072"/>
                <a:gd name="connsiteY2" fmla="*/ 741145 h 872614"/>
                <a:gd name="connsiteX3" fmla="*/ 2903072 w 2903072"/>
                <a:gd name="connsiteY3" fmla="*/ 0 h 872614"/>
                <a:gd name="connsiteX4" fmla="*/ 44125 w 2903072"/>
                <a:gd name="connsiteY4" fmla="*/ 115747 h 872614"/>
                <a:gd name="connsiteX0" fmla="*/ 44125 w 2903072"/>
                <a:gd name="connsiteY0" fmla="*/ 115747 h 867922"/>
                <a:gd name="connsiteX1" fmla="*/ 0 w 2903072"/>
                <a:gd name="connsiteY1" fmla="*/ 865983 h 867922"/>
                <a:gd name="connsiteX2" fmla="*/ 2782445 w 2903072"/>
                <a:gd name="connsiteY2" fmla="*/ 741145 h 867922"/>
                <a:gd name="connsiteX3" fmla="*/ 2903072 w 2903072"/>
                <a:gd name="connsiteY3" fmla="*/ 0 h 867922"/>
                <a:gd name="connsiteX4" fmla="*/ 44125 w 2903072"/>
                <a:gd name="connsiteY4" fmla="*/ 115747 h 867922"/>
                <a:gd name="connsiteX0" fmla="*/ 44125 w 2960663"/>
                <a:gd name="connsiteY0" fmla="*/ 106975 h 859150"/>
                <a:gd name="connsiteX1" fmla="*/ 0 w 2960663"/>
                <a:gd name="connsiteY1" fmla="*/ 857211 h 859150"/>
                <a:gd name="connsiteX2" fmla="*/ 2782445 w 2960663"/>
                <a:gd name="connsiteY2" fmla="*/ 732373 h 859150"/>
                <a:gd name="connsiteX3" fmla="*/ 2960663 w 2960663"/>
                <a:gd name="connsiteY3" fmla="*/ 0 h 859150"/>
                <a:gd name="connsiteX4" fmla="*/ 44125 w 2960663"/>
                <a:gd name="connsiteY4" fmla="*/ 106975 h 859150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11216 w 2927754"/>
                <a:gd name="connsiteY0" fmla="*/ 106975 h 863841"/>
                <a:gd name="connsiteX1" fmla="*/ 0 w 2927754"/>
                <a:gd name="connsiteY1" fmla="*/ 857211 h 863841"/>
                <a:gd name="connsiteX2" fmla="*/ 2749536 w 2927754"/>
                <a:gd name="connsiteY2" fmla="*/ 732373 h 863841"/>
                <a:gd name="connsiteX3" fmla="*/ 2927754 w 2927754"/>
                <a:gd name="connsiteY3" fmla="*/ 0 h 863841"/>
                <a:gd name="connsiteX4" fmla="*/ 11216 w 2927754"/>
                <a:gd name="connsiteY4" fmla="*/ 106975 h 863841"/>
                <a:gd name="connsiteX0" fmla="*/ 35898 w 2952436"/>
                <a:gd name="connsiteY0" fmla="*/ 106975 h 863841"/>
                <a:gd name="connsiteX1" fmla="*/ 0 w 2952436"/>
                <a:gd name="connsiteY1" fmla="*/ 857211 h 863841"/>
                <a:gd name="connsiteX2" fmla="*/ 2774218 w 2952436"/>
                <a:gd name="connsiteY2" fmla="*/ 732373 h 863841"/>
                <a:gd name="connsiteX3" fmla="*/ 2952436 w 2952436"/>
                <a:gd name="connsiteY3" fmla="*/ 0 h 863841"/>
                <a:gd name="connsiteX4" fmla="*/ 35898 w 2952436"/>
                <a:gd name="connsiteY4" fmla="*/ 106975 h 863841"/>
                <a:gd name="connsiteX0" fmla="*/ 35898 w 2952436"/>
                <a:gd name="connsiteY0" fmla="*/ 106975 h 869783"/>
                <a:gd name="connsiteX1" fmla="*/ 0 w 2952436"/>
                <a:gd name="connsiteY1" fmla="*/ 857211 h 869783"/>
                <a:gd name="connsiteX2" fmla="*/ 2833494 w 2952436"/>
                <a:gd name="connsiteY2" fmla="*/ 752361 h 869783"/>
                <a:gd name="connsiteX3" fmla="*/ 2952436 w 2952436"/>
                <a:gd name="connsiteY3" fmla="*/ 0 h 869783"/>
                <a:gd name="connsiteX4" fmla="*/ 35898 w 2952436"/>
                <a:gd name="connsiteY4" fmla="*/ 106975 h 86978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7230"/>
                <a:gd name="connsiteX1" fmla="*/ 0 w 2952436"/>
                <a:gd name="connsiteY1" fmla="*/ 857211 h 867230"/>
                <a:gd name="connsiteX2" fmla="*/ 2833494 w 2952436"/>
                <a:gd name="connsiteY2" fmla="*/ 752361 h 867230"/>
                <a:gd name="connsiteX3" fmla="*/ 2952436 w 2952436"/>
                <a:gd name="connsiteY3" fmla="*/ 0 h 867230"/>
                <a:gd name="connsiteX4" fmla="*/ 35898 w 2952436"/>
                <a:gd name="connsiteY4" fmla="*/ 106975 h 867230"/>
                <a:gd name="connsiteX0" fmla="*/ 14317 w 2930855"/>
                <a:gd name="connsiteY0" fmla="*/ 106975 h 867230"/>
                <a:gd name="connsiteX1" fmla="*/ 0 w 2930855"/>
                <a:gd name="connsiteY1" fmla="*/ 857211 h 867230"/>
                <a:gd name="connsiteX2" fmla="*/ 2811913 w 2930855"/>
                <a:gd name="connsiteY2" fmla="*/ 752361 h 867230"/>
                <a:gd name="connsiteX3" fmla="*/ 2930855 w 2930855"/>
                <a:gd name="connsiteY3" fmla="*/ 0 h 867230"/>
                <a:gd name="connsiteX4" fmla="*/ 14317 w 2930855"/>
                <a:gd name="connsiteY4" fmla="*/ 106975 h 8672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14317 w 2930855"/>
                <a:gd name="connsiteY0" fmla="*/ 106975 h 863930"/>
                <a:gd name="connsiteX1" fmla="*/ 0 w 2930855"/>
                <a:gd name="connsiteY1" fmla="*/ 857211 h 863930"/>
                <a:gd name="connsiteX2" fmla="*/ 2811913 w 2930855"/>
                <a:gd name="connsiteY2" fmla="*/ 752361 h 863930"/>
                <a:gd name="connsiteX3" fmla="*/ 2930855 w 2930855"/>
                <a:gd name="connsiteY3" fmla="*/ 0 h 863930"/>
                <a:gd name="connsiteX4" fmla="*/ 14317 w 2930855"/>
                <a:gd name="connsiteY4" fmla="*/ 106975 h 8639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0 w 2916538"/>
                <a:gd name="connsiteY0" fmla="*/ 106975 h 868738"/>
                <a:gd name="connsiteX1" fmla="*/ 6111 w 2916538"/>
                <a:gd name="connsiteY1" fmla="*/ 857211 h 868738"/>
                <a:gd name="connsiteX2" fmla="*/ 2797596 w 2916538"/>
                <a:gd name="connsiteY2" fmla="*/ 752361 h 868738"/>
                <a:gd name="connsiteX3" fmla="*/ 2916538 w 2916538"/>
                <a:gd name="connsiteY3" fmla="*/ 0 h 868738"/>
                <a:gd name="connsiteX4" fmla="*/ 0 w 2916538"/>
                <a:gd name="connsiteY4" fmla="*/ 106975 h 868738"/>
                <a:gd name="connsiteX0" fmla="*/ 0 w 2916538"/>
                <a:gd name="connsiteY0" fmla="*/ 106975 h 858395"/>
                <a:gd name="connsiteX1" fmla="*/ 6111 w 2916538"/>
                <a:gd name="connsiteY1" fmla="*/ 857211 h 858395"/>
                <a:gd name="connsiteX2" fmla="*/ 2797596 w 2916538"/>
                <a:gd name="connsiteY2" fmla="*/ 752361 h 858395"/>
                <a:gd name="connsiteX3" fmla="*/ 2916538 w 2916538"/>
                <a:gd name="connsiteY3" fmla="*/ 0 h 858395"/>
                <a:gd name="connsiteX4" fmla="*/ 0 w 2916538"/>
                <a:gd name="connsiteY4" fmla="*/ 106975 h 858395"/>
                <a:gd name="connsiteX0" fmla="*/ 0 w 2916538"/>
                <a:gd name="connsiteY0" fmla="*/ 106975 h 857211"/>
                <a:gd name="connsiteX1" fmla="*/ 6111 w 2916538"/>
                <a:gd name="connsiteY1" fmla="*/ 857211 h 857211"/>
                <a:gd name="connsiteX2" fmla="*/ 2811215 w 2916538"/>
                <a:gd name="connsiteY2" fmla="*/ 728794 h 857211"/>
                <a:gd name="connsiteX3" fmla="*/ 2916538 w 2916538"/>
                <a:gd name="connsiteY3" fmla="*/ 0 h 857211"/>
                <a:gd name="connsiteX4" fmla="*/ 0 w 2916538"/>
                <a:gd name="connsiteY4" fmla="*/ 106975 h 857211"/>
                <a:gd name="connsiteX0" fmla="*/ 0 w 2916538"/>
                <a:gd name="connsiteY0" fmla="*/ 83407 h 833643"/>
                <a:gd name="connsiteX1" fmla="*/ 6111 w 2916538"/>
                <a:gd name="connsiteY1" fmla="*/ 833643 h 833643"/>
                <a:gd name="connsiteX2" fmla="*/ 2811215 w 2916538"/>
                <a:gd name="connsiteY2" fmla="*/ 705226 h 833643"/>
                <a:gd name="connsiteX3" fmla="*/ 2916538 w 2916538"/>
                <a:gd name="connsiteY3" fmla="*/ 0 h 833643"/>
                <a:gd name="connsiteX4" fmla="*/ 0 w 2916538"/>
                <a:gd name="connsiteY4" fmla="*/ 83407 h 833643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57395"/>
                <a:gd name="connsiteY0" fmla="*/ 91263 h 842683"/>
                <a:gd name="connsiteX1" fmla="*/ 6111 w 2957395"/>
                <a:gd name="connsiteY1" fmla="*/ 841499 h 842683"/>
                <a:gd name="connsiteX2" fmla="*/ 2770359 w 2957395"/>
                <a:gd name="connsiteY2" fmla="*/ 736649 h 842683"/>
                <a:gd name="connsiteX3" fmla="*/ 2957395 w 2957395"/>
                <a:gd name="connsiteY3" fmla="*/ 0 h 842683"/>
                <a:gd name="connsiteX4" fmla="*/ 0 w 2957395"/>
                <a:gd name="connsiteY4" fmla="*/ 91263 h 842683"/>
                <a:gd name="connsiteX0" fmla="*/ 0 w 2957395"/>
                <a:gd name="connsiteY0" fmla="*/ 91263 h 850318"/>
                <a:gd name="connsiteX1" fmla="*/ 6111 w 2957395"/>
                <a:gd name="connsiteY1" fmla="*/ 841499 h 850318"/>
                <a:gd name="connsiteX2" fmla="*/ 2770359 w 2957395"/>
                <a:gd name="connsiteY2" fmla="*/ 736649 h 850318"/>
                <a:gd name="connsiteX3" fmla="*/ 2957395 w 2957395"/>
                <a:gd name="connsiteY3" fmla="*/ 0 h 850318"/>
                <a:gd name="connsiteX4" fmla="*/ 0 w 2957395"/>
                <a:gd name="connsiteY4" fmla="*/ 91263 h 850318"/>
                <a:gd name="connsiteX0" fmla="*/ 0 w 2957395"/>
                <a:gd name="connsiteY0" fmla="*/ 91263 h 860676"/>
                <a:gd name="connsiteX1" fmla="*/ 6111 w 2957395"/>
                <a:gd name="connsiteY1" fmla="*/ 841499 h 860676"/>
                <a:gd name="connsiteX2" fmla="*/ 2808637 w 2957395"/>
                <a:gd name="connsiteY2" fmla="*/ 760216 h 860676"/>
                <a:gd name="connsiteX3" fmla="*/ 2957395 w 2957395"/>
                <a:gd name="connsiteY3" fmla="*/ 0 h 860676"/>
                <a:gd name="connsiteX4" fmla="*/ 0 w 2957395"/>
                <a:gd name="connsiteY4" fmla="*/ 91263 h 860676"/>
                <a:gd name="connsiteX0" fmla="*/ 0 w 2957395"/>
                <a:gd name="connsiteY0" fmla="*/ 91263 h 852233"/>
                <a:gd name="connsiteX1" fmla="*/ 6111 w 2957395"/>
                <a:gd name="connsiteY1" fmla="*/ 841499 h 852233"/>
                <a:gd name="connsiteX2" fmla="*/ 2808637 w 2957395"/>
                <a:gd name="connsiteY2" fmla="*/ 760216 h 852233"/>
                <a:gd name="connsiteX3" fmla="*/ 2957395 w 2957395"/>
                <a:gd name="connsiteY3" fmla="*/ 0 h 852233"/>
                <a:gd name="connsiteX4" fmla="*/ 0 w 2957395"/>
                <a:gd name="connsiteY4" fmla="*/ 91263 h 852233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5066"/>
                <a:gd name="connsiteX1" fmla="*/ 0 w 2910447"/>
                <a:gd name="connsiteY1" fmla="*/ 865066 h 865066"/>
                <a:gd name="connsiteX2" fmla="*/ 2781924 w 2910447"/>
                <a:gd name="connsiteY2" fmla="*/ 686882 h 865066"/>
                <a:gd name="connsiteX3" fmla="*/ 2910447 w 2910447"/>
                <a:gd name="connsiteY3" fmla="*/ 0 h 865066"/>
                <a:gd name="connsiteX4" fmla="*/ 268 w 2910447"/>
                <a:gd name="connsiteY4" fmla="*/ 91263 h 865066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18" h="950803">
                  <a:moveTo>
                    <a:pt x="268" y="164597"/>
                  </a:moveTo>
                  <a:cubicBezTo>
                    <a:pt x="179" y="422531"/>
                    <a:pt x="89" y="680466"/>
                    <a:pt x="0" y="938400"/>
                  </a:cubicBezTo>
                  <a:cubicBezTo>
                    <a:pt x="1103154" y="936697"/>
                    <a:pt x="2253144" y="1023586"/>
                    <a:pt x="2781924" y="760216"/>
                  </a:cubicBezTo>
                  <a:cubicBezTo>
                    <a:pt x="2831510" y="506811"/>
                    <a:pt x="2887842" y="316264"/>
                    <a:pt x="2950918" y="0"/>
                  </a:cubicBezTo>
                  <a:cubicBezTo>
                    <a:pt x="2482553" y="213105"/>
                    <a:pt x="1058661" y="165444"/>
                    <a:pt x="268" y="164597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3">
                    <a:lumMod val="20000"/>
                    <a:lumOff val="80000"/>
                    <a:alpha val="0"/>
                  </a:schemeClr>
                </a:gs>
                <a:gs pos="25000">
                  <a:schemeClr val="accent3">
                    <a:lumMod val="20000"/>
                    <a:lumOff val="80000"/>
                  </a:schemeClr>
                </a:gs>
                <a:gs pos="6400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771800" y="5175221"/>
            <a:ext cx="4680520" cy="1066668"/>
            <a:chOff x="377529" y="1973427"/>
            <a:chExt cx="3520078" cy="1291624"/>
          </a:xfrm>
        </p:grpSpPr>
        <p:sp>
          <p:nvSpPr>
            <p:cNvPr id="23" name="任意多边形 22"/>
            <p:cNvSpPr/>
            <p:nvPr/>
          </p:nvSpPr>
          <p:spPr>
            <a:xfrm>
              <a:off x="843386" y="2066704"/>
              <a:ext cx="3054221" cy="1198347"/>
            </a:xfrm>
            <a:custGeom>
              <a:avLst/>
              <a:gdLst>
                <a:gd name="connsiteX0" fmla="*/ 0 w 3148314"/>
                <a:gd name="connsiteY0" fmla="*/ 949124 h 949124"/>
                <a:gd name="connsiteX1" fmla="*/ 3102015 w 3148314"/>
                <a:gd name="connsiteY1" fmla="*/ 949124 h 949124"/>
                <a:gd name="connsiteX2" fmla="*/ 3148314 w 3148314"/>
                <a:gd name="connsiteY2" fmla="*/ 0 h 949124"/>
                <a:gd name="connsiteX3" fmla="*/ 509286 w 3148314"/>
                <a:gd name="connsiteY3" fmla="*/ 185195 h 949124"/>
                <a:gd name="connsiteX4" fmla="*/ 0 w 3148314"/>
                <a:gd name="connsiteY4" fmla="*/ 949124 h 949124"/>
                <a:gd name="connsiteX0" fmla="*/ 0 w 3176025"/>
                <a:gd name="connsiteY0" fmla="*/ 949124 h 949124"/>
                <a:gd name="connsiteX1" fmla="*/ 3102015 w 3176025"/>
                <a:gd name="connsiteY1" fmla="*/ 949124 h 949124"/>
                <a:gd name="connsiteX2" fmla="*/ 3176025 w 3176025"/>
                <a:gd name="connsiteY2" fmla="*/ 0 h 949124"/>
                <a:gd name="connsiteX3" fmla="*/ 509286 w 3176025"/>
                <a:gd name="connsiteY3" fmla="*/ 185195 h 949124"/>
                <a:gd name="connsiteX4" fmla="*/ 0 w 3176025"/>
                <a:gd name="connsiteY4" fmla="*/ 949124 h 949124"/>
                <a:gd name="connsiteX0" fmla="*/ 0 w 3176025"/>
                <a:gd name="connsiteY0" fmla="*/ 949124 h 965854"/>
                <a:gd name="connsiteX1" fmla="*/ 2979692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65854"/>
                <a:gd name="connsiteX1" fmla="*/ 3010274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57490"/>
                <a:gd name="connsiteX1" fmla="*/ 3046087 w 3176025"/>
                <a:gd name="connsiteY1" fmla="*/ 957490 h 957490"/>
                <a:gd name="connsiteX2" fmla="*/ 3176025 w 3176025"/>
                <a:gd name="connsiteY2" fmla="*/ 0 h 957490"/>
                <a:gd name="connsiteX3" fmla="*/ 509286 w 3176025"/>
                <a:gd name="connsiteY3" fmla="*/ 185195 h 957490"/>
                <a:gd name="connsiteX4" fmla="*/ 0 w 3176025"/>
                <a:gd name="connsiteY4" fmla="*/ 949124 h 957490"/>
                <a:gd name="connsiteX0" fmla="*/ 0 w 3154537"/>
                <a:gd name="connsiteY0" fmla="*/ 924029 h 932395"/>
                <a:gd name="connsiteX1" fmla="*/ 3046087 w 3154537"/>
                <a:gd name="connsiteY1" fmla="*/ 932395 h 932395"/>
                <a:gd name="connsiteX2" fmla="*/ 3154537 w 3154537"/>
                <a:gd name="connsiteY2" fmla="*/ 0 h 932395"/>
                <a:gd name="connsiteX3" fmla="*/ 509286 w 3154537"/>
                <a:gd name="connsiteY3" fmla="*/ 160100 h 932395"/>
                <a:gd name="connsiteX4" fmla="*/ 0 w 3154537"/>
                <a:gd name="connsiteY4" fmla="*/ 924029 h 932395"/>
                <a:gd name="connsiteX0" fmla="*/ 0 w 3154537"/>
                <a:gd name="connsiteY0" fmla="*/ 924029 h 957490"/>
                <a:gd name="connsiteX1" fmla="*/ 3096225 w 3154537"/>
                <a:gd name="connsiteY1" fmla="*/ 957490 h 957490"/>
                <a:gd name="connsiteX2" fmla="*/ 3154537 w 3154537"/>
                <a:gd name="connsiteY2" fmla="*/ 0 h 957490"/>
                <a:gd name="connsiteX3" fmla="*/ 509286 w 3154537"/>
                <a:gd name="connsiteY3" fmla="*/ 160100 h 957490"/>
                <a:gd name="connsiteX4" fmla="*/ 0 w 3154537"/>
                <a:gd name="connsiteY4" fmla="*/ 924029 h 957490"/>
                <a:gd name="connsiteX0" fmla="*/ 0 w 3154537"/>
                <a:gd name="connsiteY0" fmla="*/ 924029 h 965855"/>
                <a:gd name="connsiteX1" fmla="*/ 3117713 w 3154537"/>
                <a:gd name="connsiteY1" fmla="*/ 965855 h 965855"/>
                <a:gd name="connsiteX2" fmla="*/ 3154537 w 3154537"/>
                <a:gd name="connsiteY2" fmla="*/ 0 h 965855"/>
                <a:gd name="connsiteX3" fmla="*/ 509286 w 3154537"/>
                <a:gd name="connsiteY3" fmla="*/ 160100 h 965855"/>
                <a:gd name="connsiteX4" fmla="*/ 0 w 3154537"/>
                <a:gd name="connsiteY4" fmla="*/ 924029 h 965855"/>
                <a:gd name="connsiteX0" fmla="*/ 0 w 3176025"/>
                <a:gd name="connsiteY0" fmla="*/ 932393 h 974219"/>
                <a:gd name="connsiteX1" fmla="*/ 3117713 w 3176025"/>
                <a:gd name="connsiteY1" fmla="*/ 974219 h 974219"/>
                <a:gd name="connsiteX2" fmla="*/ 3176025 w 3176025"/>
                <a:gd name="connsiteY2" fmla="*/ 0 h 974219"/>
                <a:gd name="connsiteX3" fmla="*/ 509286 w 3176025"/>
                <a:gd name="connsiteY3" fmla="*/ 168464 h 974219"/>
                <a:gd name="connsiteX4" fmla="*/ 0 w 3176025"/>
                <a:gd name="connsiteY4" fmla="*/ 932393 h 974219"/>
                <a:gd name="connsiteX0" fmla="*/ 0 w 3176025"/>
                <a:gd name="connsiteY0" fmla="*/ 932393 h 999314"/>
                <a:gd name="connsiteX1" fmla="*/ 3117713 w 3176025"/>
                <a:gd name="connsiteY1" fmla="*/ 999314 h 999314"/>
                <a:gd name="connsiteX2" fmla="*/ 3176025 w 3176025"/>
                <a:gd name="connsiteY2" fmla="*/ 0 h 999314"/>
                <a:gd name="connsiteX3" fmla="*/ 509286 w 3176025"/>
                <a:gd name="connsiteY3" fmla="*/ 168464 h 999314"/>
                <a:gd name="connsiteX4" fmla="*/ 0 w 3176025"/>
                <a:gd name="connsiteY4" fmla="*/ 932393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4608 w 2691347"/>
                <a:gd name="connsiteY3" fmla="*/ 168464 h 999314"/>
                <a:gd name="connsiteX4" fmla="*/ 0 w 2691347"/>
                <a:gd name="connsiteY4" fmla="*/ 898926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89666 w 2691347"/>
                <a:gd name="connsiteY3" fmla="*/ 224241 h 999314"/>
                <a:gd name="connsiteX4" fmla="*/ 0 w 2691347"/>
                <a:gd name="connsiteY4" fmla="*/ 898926 h 999314"/>
                <a:gd name="connsiteX0" fmla="*/ 0 w 2994270"/>
                <a:gd name="connsiteY0" fmla="*/ 910082 h 999314"/>
                <a:gd name="connsiteX1" fmla="*/ 2935958 w 2994270"/>
                <a:gd name="connsiteY1" fmla="*/ 999314 h 999314"/>
                <a:gd name="connsiteX2" fmla="*/ 2994270 w 2994270"/>
                <a:gd name="connsiteY2" fmla="*/ 0 h 999314"/>
                <a:gd name="connsiteX3" fmla="*/ 592589 w 2994270"/>
                <a:gd name="connsiteY3" fmla="*/ 224241 h 999314"/>
                <a:gd name="connsiteX4" fmla="*/ 0 w 2994270"/>
                <a:gd name="connsiteY4" fmla="*/ 910082 h 999314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25011"/>
                <a:gd name="connsiteX1" fmla="*/ 2860227 w 2918539"/>
                <a:gd name="connsiteY1" fmla="*/ 999314 h 1025011"/>
                <a:gd name="connsiteX2" fmla="*/ 2918539 w 2918539"/>
                <a:gd name="connsiteY2" fmla="*/ 0 h 1025011"/>
                <a:gd name="connsiteX3" fmla="*/ 516858 w 2918539"/>
                <a:gd name="connsiteY3" fmla="*/ 224241 h 1025011"/>
                <a:gd name="connsiteX4" fmla="*/ 0 w 2918539"/>
                <a:gd name="connsiteY4" fmla="*/ 932394 h 1025011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32061"/>
                <a:gd name="connsiteX1" fmla="*/ 2807215 w 2918539"/>
                <a:gd name="connsiteY1" fmla="*/ 1021625 h 1032061"/>
                <a:gd name="connsiteX2" fmla="*/ 2918539 w 2918539"/>
                <a:gd name="connsiteY2" fmla="*/ 0 h 1032061"/>
                <a:gd name="connsiteX3" fmla="*/ 516858 w 2918539"/>
                <a:gd name="connsiteY3" fmla="*/ 224241 h 1032061"/>
                <a:gd name="connsiteX4" fmla="*/ 0 w 2918539"/>
                <a:gd name="connsiteY4" fmla="*/ 932394 h 1032061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71551"/>
                <a:gd name="connsiteY0" fmla="*/ 932394 h 1084934"/>
                <a:gd name="connsiteX1" fmla="*/ 2807215 w 2971551"/>
                <a:gd name="connsiteY1" fmla="*/ 1077403 h 1084934"/>
                <a:gd name="connsiteX2" fmla="*/ 2971551 w 2971551"/>
                <a:gd name="connsiteY2" fmla="*/ 0 h 1084934"/>
                <a:gd name="connsiteX3" fmla="*/ 516858 w 2971551"/>
                <a:gd name="connsiteY3" fmla="*/ 224241 h 1084934"/>
                <a:gd name="connsiteX4" fmla="*/ 0 w 2971551"/>
                <a:gd name="connsiteY4" fmla="*/ 932394 h 1084934"/>
                <a:gd name="connsiteX0" fmla="*/ 0 w 2971551"/>
                <a:gd name="connsiteY0" fmla="*/ 932394 h 1117319"/>
                <a:gd name="connsiteX1" fmla="*/ 2852653 w 2971551"/>
                <a:gd name="connsiteY1" fmla="*/ 1110870 h 1117319"/>
                <a:gd name="connsiteX2" fmla="*/ 2971551 w 2971551"/>
                <a:gd name="connsiteY2" fmla="*/ 0 h 1117319"/>
                <a:gd name="connsiteX3" fmla="*/ 516858 w 2971551"/>
                <a:gd name="connsiteY3" fmla="*/ 224241 h 1117319"/>
                <a:gd name="connsiteX4" fmla="*/ 0 w 2971551"/>
                <a:gd name="connsiteY4" fmla="*/ 932394 h 1117319"/>
                <a:gd name="connsiteX0" fmla="*/ 0 w 2971551"/>
                <a:gd name="connsiteY0" fmla="*/ 932394 h 1110870"/>
                <a:gd name="connsiteX1" fmla="*/ 2852653 w 2971551"/>
                <a:gd name="connsiteY1" fmla="*/ 1110870 h 1110870"/>
                <a:gd name="connsiteX2" fmla="*/ 2971551 w 2971551"/>
                <a:gd name="connsiteY2" fmla="*/ 0 h 1110870"/>
                <a:gd name="connsiteX3" fmla="*/ 516858 w 2971551"/>
                <a:gd name="connsiteY3" fmla="*/ 224241 h 1110870"/>
                <a:gd name="connsiteX4" fmla="*/ 0 w 2971551"/>
                <a:gd name="connsiteY4" fmla="*/ 932394 h 1110870"/>
                <a:gd name="connsiteX0" fmla="*/ 0 w 2971551"/>
                <a:gd name="connsiteY0" fmla="*/ 932394 h 1114819"/>
                <a:gd name="connsiteX1" fmla="*/ 2852653 w 2971551"/>
                <a:gd name="connsiteY1" fmla="*/ 1110870 h 1114819"/>
                <a:gd name="connsiteX2" fmla="*/ 2971551 w 2971551"/>
                <a:gd name="connsiteY2" fmla="*/ 0 h 1114819"/>
                <a:gd name="connsiteX3" fmla="*/ 516858 w 2971551"/>
                <a:gd name="connsiteY3" fmla="*/ 224241 h 1114819"/>
                <a:gd name="connsiteX4" fmla="*/ 0 w 2971551"/>
                <a:gd name="connsiteY4" fmla="*/ 932394 h 111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551" h="1114819">
                  <a:moveTo>
                    <a:pt x="0" y="932394"/>
                  </a:moveTo>
                  <a:cubicBezTo>
                    <a:pt x="953409" y="954701"/>
                    <a:pt x="1558454" y="1144339"/>
                    <a:pt x="2852653" y="1110870"/>
                  </a:cubicBezTo>
                  <a:cubicBezTo>
                    <a:pt x="2920054" y="751736"/>
                    <a:pt x="2934443" y="359134"/>
                    <a:pt x="2971551" y="0"/>
                  </a:cubicBezTo>
                  <a:lnTo>
                    <a:pt x="516858" y="224241"/>
                  </a:lnTo>
                  <a:lnTo>
                    <a:pt x="0" y="93239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77529" y="1973427"/>
              <a:ext cx="3405285" cy="1088307"/>
            </a:xfrm>
            <a:custGeom>
              <a:avLst/>
              <a:gdLst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7651"/>
                <a:gd name="connsiteX1" fmla="*/ 0 w 2858947"/>
                <a:gd name="connsiteY1" fmla="*/ 856526 h 857651"/>
                <a:gd name="connsiteX2" fmla="*/ 2754775 w 2858947"/>
                <a:gd name="connsiteY2" fmla="*/ 706056 h 857651"/>
                <a:gd name="connsiteX3" fmla="*/ 2858947 w 2858947"/>
                <a:gd name="connsiteY3" fmla="*/ 0 h 857651"/>
                <a:gd name="connsiteX4" fmla="*/ 0 w 2858947"/>
                <a:gd name="connsiteY4" fmla="*/ 115747 h 857651"/>
                <a:gd name="connsiteX0" fmla="*/ 44125 w 2903072"/>
                <a:gd name="connsiteY0" fmla="*/ 115747 h 866877"/>
                <a:gd name="connsiteX1" fmla="*/ 0 w 2903072"/>
                <a:gd name="connsiteY1" fmla="*/ 865983 h 866877"/>
                <a:gd name="connsiteX2" fmla="*/ 2798900 w 2903072"/>
                <a:gd name="connsiteY2" fmla="*/ 706056 h 866877"/>
                <a:gd name="connsiteX3" fmla="*/ 2903072 w 2903072"/>
                <a:gd name="connsiteY3" fmla="*/ 0 h 866877"/>
                <a:gd name="connsiteX4" fmla="*/ 44125 w 2903072"/>
                <a:gd name="connsiteY4" fmla="*/ 115747 h 866877"/>
                <a:gd name="connsiteX0" fmla="*/ 44125 w 2903072"/>
                <a:gd name="connsiteY0" fmla="*/ 115747 h 867788"/>
                <a:gd name="connsiteX1" fmla="*/ 0 w 2903072"/>
                <a:gd name="connsiteY1" fmla="*/ 865983 h 867788"/>
                <a:gd name="connsiteX2" fmla="*/ 2798900 w 2903072"/>
                <a:gd name="connsiteY2" fmla="*/ 706056 h 867788"/>
                <a:gd name="connsiteX3" fmla="*/ 2903072 w 2903072"/>
                <a:gd name="connsiteY3" fmla="*/ 0 h 867788"/>
                <a:gd name="connsiteX4" fmla="*/ 44125 w 2903072"/>
                <a:gd name="connsiteY4" fmla="*/ 115747 h 867788"/>
                <a:gd name="connsiteX0" fmla="*/ 44125 w 2903072"/>
                <a:gd name="connsiteY0" fmla="*/ 115747 h 872614"/>
                <a:gd name="connsiteX1" fmla="*/ 0 w 2903072"/>
                <a:gd name="connsiteY1" fmla="*/ 865983 h 872614"/>
                <a:gd name="connsiteX2" fmla="*/ 2782445 w 2903072"/>
                <a:gd name="connsiteY2" fmla="*/ 741145 h 872614"/>
                <a:gd name="connsiteX3" fmla="*/ 2903072 w 2903072"/>
                <a:gd name="connsiteY3" fmla="*/ 0 h 872614"/>
                <a:gd name="connsiteX4" fmla="*/ 44125 w 2903072"/>
                <a:gd name="connsiteY4" fmla="*/ 115747 h 872614"/>
                <a:gd name="connsiteX0" fmla="*/ 44125 w 2903072"/>
                <a:gd name="connsiteY0" fmla="*/ 115747 h 867922"/>
                <a:gd name="connsiteX1" fmla="*/ 0 w 2903072"/>
                <a:gd name="connsiteY1" fmla="*/ 865983 h 867922"/>
                <a:gd name="connsiteX2" fmla="*/ 2782445 w 2903072"/>
                <a:gd name="connsiteY2" fmla="*/ 741145 h 867922"/>
                <a:gd name="connsiteX3" fmla="*/ 2903072 w 2903072"/>
                <a:gd name="connsiteY3" fmla="*/ 0 h 867922"/>
                <a:gd name="connsiteX4" fmla="*/ 44125 w 2903072"/>
                <a:gd name="connsiteY4" fmla="*/ 115747 h 867922"/>
                <a:gd name="connsiteX0" fmla="*/ 44125 w 2960663"/>
                <a:gd name="connsiteY0" fmla="*/ 106975 h 859150"/>
                <a:gd name="connsiteX1" fmla="*/ 0 w 2960663"/>
                <a:gd name="connsiteY1" fmla="*/ 857211 h 859150"/>
                <a:gd name="connsiteX2" fmla="*/ 2782445 w 2960663"/>
                <a:gd name="connsiteY2" fmla="*/ 732373 h 859150"/>
                <a:gd name="connsiteX3" fmla="*/ 2960663 w 2960663"/>
                <a:gd name="connsiteY3" fmla="*/ 0 h 859150"/>
                <a:gd name="connsiteX4" fmla="*/ 44125 w 2960663"/>
                <a:gd name="connsiteY4" fmla="*/ 106975 h 859150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11216 w 2927754"/>
                <a:gd name="connsiteY0" fmla="*/ 106975 h 863841"/>
                <a:gd name="connsiteX1" fmla="*/ 0 w 2927754"/>
                <a:gd name="connsiteY1" fmla="*/ 857211 h 863841"/>
                <a:gd name="connsiteX2" fmla="*/ 2749536 w 2927754"/>
                <a:gd name="connsiteY2" fmla="*/ 732373 h 863841"/>
                <a:gd name="connsiteX3" fmla="*/ 2927754 w 2927754"/>
                <a:gd name="connsiteY3" fmla="*/ 0 h 863841"/>
                <a:gd name="connsiteX4" fmla="*/ 11216 w 2927754"/>
                <a:gd name="connsiteY4" fmla="*/ 106975 h 863841"/>
                <a:gd name="connsiteX0" fmla="*/ 35898 w 2952436"/>
                <a:gd name="connsiteY0" fmla="*/ 106975 h 863841"/>
                <a:gd name="connsiteX1" fmla="*/ 0 w 2952436"/>
                <a:gd name="connsiteY1" fmla="*/ 857211 h 863841"/>
                <a:gd name="connsiteX2" fmla="*/ 2774218 w 2952436"/>
                <a:gd name="connsiteY2" fmla="*/ 732373 h 863841"/>
                <a:gd name="connsiteX3" fmla="*/ 2952436 w 2952436"/>
                <a:gd name="connsiteY3" fmla="*/ 0 h 863841"/>
                <a:gd name="connsiteX4" fmla="*/ 35898 w 2952436"/>
                <a:gd name="connsiteY4" fmla="*/ 106975 h 863841"/>
                <a:gd name="connsiteX0" fmla="*/ 35898 w 2952436"/>
                <a:gd name="connsiteY0" fmla="*/ 106975 h 869783"/>
                <a:gd name="connsiteX1" fmla="*/ 0 w 2952436"/>
                <a:gd name="connsiteY1" fmla="*/ 857211 h 869783"/>
                <a:gd name="connsiteX2" fmla="*/ 2833494 w 2952436"/>
                <a:gd name="connsiteY2" fmla="*/ 752361 h 869783"/>
                <a:gd name="connsiteX3" fmla="*/ 2952436 w 2952436"/>
                <a:gd name="connsiteY3" fmla="*/ 0 h 869783"/>
                <a:gd name="connsiteX4" fmla="*/ 35898 w 2952436"/>
                <a:gd name="connsiteY4" fmla="*/ 106975 h 86978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7230"/>
                <a:gd name="connsiteX1" fmla="*/ 0 w 2952436"/>
                <a:gd name="connsiteY1" fmla="*/ 857211 h 867230"/>
                <a:gd name="connsiteX2" fmla="*/ 2833494 w 2952436"/>
                <a:gd name="connsiteY2" fmla="*/ 752361 h 867230"/>
                <a:gd name="connsiteX3" fmla="*/ 2952436 w 2952436"/>
                <a:gd name="connsiteY3" fmla="*/ 0 h 867230"/>
                <a:gd name="connsiteX4" fmla="*/ 35898 w 2952436"/>
                <a:gd name="connsiteY4" fmla="*/ 106975 h 867230"/>
                <a:gd name="connsiteX0" fmla="*/ 14317 w 2930855"/>
                <a:gd name="connsiteY0" fmla="*/ 106975 h 867230"/>
                <a:gd name="connsiteX1" fmla="*/ 0 w 2930855"/>
                <a:gd name="connsiteY1" fmla="*/ 857211 h 867230"/>
                <a:gd name="connsiteX2" fmla="*/ 2811913 w 2930855"/>
                <a:gd name="connsiteY2" fmla="*/ 752361 h 867230"/>
                <a:gd name="connsiteX3" fmla="*/ 2930855 w 2930855"/>
                <a:gd name="connsiteY3" fmla="*/ 0 h 867230"/>
                <a:gd name="connsiteX4" fmla="*/ 14317 w 2930855"/>
                <a:gd name="connsiteY4" fmla="*/ 106975 h 8672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14317 w 2930855"/>
                <a:gd name="connsiteY0" fmla="*/ 106975 h 863930"/>
                <a:gd name="connsiteX1" fmla="*/ 0 w 2930855"/>
                <a:gd name="connsiteY1" fmla="*/ 857211 h 863930"/>
                <a:gd name="connsiteX2" fmla="*/ 2811913 w 2930855"/>
                <a:gd name="connsiteY2" fmla="*/ 752361 h 863930"/>
                <a:gd name="connsiteX3" fmla="*/ 2930855 w 2930855"/>
                <a:gd name="connsiteY3" fmla="*/ 0 h 863930"/>
                <a:gd name="connsiteX4" fmla="*/ 14317 w 2930855"/>
                <a:gd name="connsiteY4" fmla="*/ 106975 h 8639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0 w 2916538"/>
                <a:gd name="connsiteY0" fmla="*/ 106975 h 868738"/>
                <a:gd name="connsiteX1" fmla="*/ 6111 w 2916538"/>
                <a:gd name="connsiteY1" fmla="*/ 857211 h 868738"/>
                <a:gd name="connsiteX2" fmla="*/ 2797596 w 2916538"/>
                <a:gd name="connsiteY2" fmla="*/ 752361 h 868738"/>
                <a:gd name="connsiteX3" fmla="*/ 2916538 w 2916538"/>
                <a:gd name="connsiteY3" fmla="*/ 0 h 868738"/>
                <a:gd name="connsiteX4" fmla="*/ 0 w 2916538"/>
                <a:gd name="connsiteY4" fmla="*/ 106975 h 868738"/>
                <a:gd name="connsiteX0" fmla="*/ 0 w 2916538"/>
                <a:gd name="connsiteY0" fmla="*/ 106975 h 858395"/>
                <a:gd name="connsiteX1" fmla="*/ 6111 w 2916538"/>
                <a:gd name="connsiteY1" fmla="*/ 857211 h 858395"/>
                <a:gd name="connsiteX2" fmla="*/ 2797596 w 2916538"/>
                <a:gd name="connsiteY2" fmla="*/ 752361 h 858395"/>
                <a:gd name="connsiteX3" fmla="*/ 2916538 w 2916538"/>
                <a:gd name="connsiteY3" fmla="*/ 0 h 858395"/>
                <a:gd name="connsiteX4" fmla="*/ 0 w 2916538"/>
                <a:gd name="connsiteY4" fmla="*/ 106975 h 858395"/>
                <a:gd name="connsiteX0" fmla="*/ 0 w 2916538"/>
                <a:gd name="connsiteY0" fmla="*/ 106975 h 857211"/>
                <a:gd name="connsiteX1" fmla="*/ 6111 w 2916538"/>
                <a:gd name="connsiteY1" fmla="*/ 857211 h 857211"/>
                <a:gd name="connsiteX2" fmla="*/ 2811215 w 2916538"/>
                <a:gd name="connsiteY2" fmla="*/ 728794 h 857211"/>
                <a:gd name="connsiteX3" fmla="*/ 2916538 w 2916538"/>
                <a:gd name="connsiteY3" fmla="*/ 0 h 857211"/>
                <a:gd name="connsiteX4" fmla="*/ 0 w 2916538"/>
                <a:gd name="connsiteY4" fmla="*/ 106975 h 857211"/>
                <a:gd name="connsiteX0" fmla="*/ 0 w 2916538"/>
                <a:gd name="connsiteY0" fmla="*/ 83407 h 833643"/>
                <a:gd name="connsiteX1" fmla="*/ 6111 w 2916538"/>
                <a:gd name="connsiteY1" fmla="*/ 833643 h 833643"/>
                <a:gd name="connsiteX2" fmla="*/ 2811215 w 2916538"/>
                <a:gd name="connsiteY2" fmla="*/ 705226 h 833643"/>
                <a:gd name="connsiteX3" fmla="*/ 2916538 w 2916538"/>
                <a:gd name="connsiteY3" fmla="*/ 0 h 833643"/>
                <a:gd name="connsiteX4" fmla="*/ 0 w 2916538"/>
                <a:gd name="connsiteY4" fmla="*/ 83407 h 833643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57395"/>
                <a:gd name="connsiteY0" fmla="*/ 91263 h 842683"/>
                <a:gd name="connsiteX1" fmla="*/ 6111 w 2957395"/>
                <a:gd name="connsiteY1" fmla="*/ 841499 h 842683"/>
                <a:gd name="connsiteX2" fmla="*/ 2770359 w 2957395"/>
                <a:gd name="connsiteY2" fmla="*/ 736649 h 842683"/>
                <a:gd name="connsiteX3" fmla="*/ 2957395 w 2957395"/>
                <a:gd name="connsiteY3" fmla="*/ 0 h 842683"/>
                <a:gd name="connsiteX4" fmla="*/ 0 w 2957395"/>
                <a:gd name="connsiteY4" fmla="*/ 91263 h 842683"/>
                <a:gd name="connsiteX0" fmla="*/ 0 w 2957395"/>
                <a:gd name="connsiteY0" fmla="*/ 91263 h 850318"/>
                <a:gd name="connsiteX1" fmla="*/ 6111 w 2957395"/>
                <a:gd name="connsiteY1" fmla="*/ 841499 h 850318"/>
                <a:gd name="connsiteX2" fmla="*/ 2770359 w 2957395"/>
                <a:gd name="connsiteY2" fmla="*/ 736649 h 850318"/>
                <a:gd name="connsiteX3" fmla="*/ 2957395 w 2957395"/>
                <a:gd name="connsiteY3" fmla="*/ 0 h 850318"/>
                <a:gd name="connsiteX4" fmla="*/ 0 w 2957395"/>
                <a:gd name="connsiteY4" fmla="*/ 91263 h 850318"/>
                <a:gd name="connsiteX0" fmla="*/ 0 w 2957395"/>
                <a:gd name="connsiteY0" fmla="*/ 91263 h 860676"/>
                <a:gd name="connsiteX1" fmla="*/ 6111 w 2957395"/>
                <a:gd name="connsiteY1" fmla="*/ 841499 h 860676"/>
                <a:gd name="connsiteX2" fmla="*/ 2808637 w 2957395"/>
                <a:gd name="connsiteY2" fmla="*/ 760216 h 860676"/>
                <a:gd name="connsiteX3" fmla="*/ 2957395 w 2957395"/>
                <a:gd name="connsiteY3" fmla="*/ 0 h 860676"/>
                <a:gd name="connsiteX4" fmla="*/ 0 w 2957395"/>
                <a:gd name="connsiteY4" fmla="*/ 91263 h 860676"/>
                <a:gd name="connsiteX0" fmla="*/ 0 w 2957395"/>
                <a:gd name="connsiteY0" fmla="*/ 91263 h 852233"/>
                <a:gd name="connsiteX1" fmla="*/ 6111 w 2957395"/>
                <a:gd name="connsiteY1" fmla="*/ 841499 h 852233"/>
                <a:gd name="connsiteX2" fmla="*/ 2808637 w 2957395"/>
                <a:gd name="connsiteY2" fmla="*/ 760216 h 852233"/>
                <a:gd name="connsiteX3" fmla="*/ 2957395 w 2957395"/>
                <a:gd name="connsiteY3" fmla="*/ 0 h 852233"/>
                <a:gd name="connsiteX4" fmla="*/ 0 w 2957395"/>
                <a:gd name="connsiteY4" fmla="*/ 91263 h 852233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5066"/>
                <a:gd name="connsiteX1" fmla="*/ 0 w 2910447"/>
                <a:gd name="connsiteY1" fmla="*/ 865066 h 865066"/>
                <a:gd name="connsiteX2" fmla="*/ 2781924 w 2910447"/>
                <a:gd name="connsiteY2" fmla="*/ 686882 h 865066"/>
                <a:gd name="connsiteX3" fmla="*/ 2910447 w 2910447"/>
                <a:gd name="connsiteY3" fmla="*/ 0 h 865066"/>
                <a:gd name="connsiteX4" fmla="*/ 268 w 2910447"/>
                <a:gd name="connsiteY4" fmla="*/ 91263 h 865066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18" h="950803">
                  <a:moveTo>
                    <a:pt x="268" y="164597"/>
                  </a:moveTo>
                  <a:cubicBezTo>
                    <a:pt x="179" y="422531"/>
                    <a:pt x="89" y="680466"/>
                    <a:pt x="0" y="938400"/>
                  </a:cubicBezTo>
                  <a:cubicBezTo>
                    <a:pt x="1103154" y="936697"/>
                    <a:pt x="2253144" y="1023586"/>
                    <a:pt x="2781924" y="760216"/>
                  </a:cubicBezTo>
                  <a:cubicBezTo>
                    <a:pt x="2831510" y="506811"/>
                    <a:pt x="2887842" y="316264"/>
                    <a:pt x="2950918" y="0"/>
                  </a:cubicBezTo>
                  <a:cubicBezTo>
                    <a:pt x="2482553" y="213105"/>
                    <a:pt x="1058661" y="165444"/>
                    <a:pt x="268" y="164597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3">
                    <a:lumMod val="20000"/>
                    <a:lumOff val="80000"/>
                    <a:alpha val="0"/>
                  </a:schemeClr>
                </a:gs>
                <a:gs pos="25000">
                  <a:schemeClr val="accent3">
                    <a:lumMod val="20000"/>
                    <a:lumOff val="80000"/>
                  </a:schemeClr>
                </a:gs>
                <a:gs pos="6400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2051720" y="2060848"/>
            <a:ext cx="792088" cy="792088"/>
          </a:xfrm>
          <a:prstGeom prst="ellipse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051720" y="3140968"/>
            <a:ext cx="792088" cy="792088"/>
          </a:xfrm>
          <a:prstGeom prst="ellipse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051720" y="4221088"/>
            <a:ext cx="792088" cy="792088"/>
          </a:xfrm>
          <a:prstGeom prst="ellipse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2051720" y="5301208"/>
            <a:ext cx="792088" cy="792088"/>
          </a:xfrm>
          <a:prstGeom prst="ellipse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箭头连接符 29"/>
          <p:cNvCxnSpPr>
            <a:stCxn id="25" idx="4"/>
            <a:endCxn id="26" idx="0"/>
          </p:cNvCxnSpPr>
          <p:nvPr/>
        </p:nvCxnSpPr>
        <p:spPr>
          <a:xfrm>
            <a:off x="2447764" y="2852936"/>
            <a:ext cx="0" cy="288032"/>
          </a:xfrm>
          <a:prstGeom prst="straightConnector1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26" idx="4"/>
            <a:endCxn id="27" idx="0"/>
          </p:cNvCxnSpPr>
          <p:nvPr/>
        </p:nvCxnSpPr>
        <p:spPr>
          <a:xfrm>
            <a:off x="2447764" y="3933056"/>
            <a:ext cx="0" cy="288032"/>
          </a:xfrm>
          <a:prstGeom prst="straightConnector1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>
            <a:stCxn id="27" idx="4"/>
            <a:endCxn id="28" idx="0"/>
          </p:cNvCxnSpPr>
          <p:nvPr/>
        </p:nvCxnSpPr>
        <p:spPr>
          <a:xfrm>
            <a:off x="2447764" y="5013176"/>
            <a:ext cx="0" cy="288032"/>
          </a:xfrm>
          <a:prstGeom prst="straightConnector1">
            <a:avLst/>
          </a:prstGeom>
          <a:ln w="38100">
            <a:solidFill>
              <a:schemeClr val="accent3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248030" y="2083495"/>
            <a:ext cx="3994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Impact" pitchFamily="34" charset="0"/>
              </a:rPr>
              <a:t>1</a:t>
            </a:r>
            <a:endParaRPr lang="zh-CN" alt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Impact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13565" y="3165300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Impact" pitchFamily="34" charset="0"/>
              </a:rPr>
              <a:t>2</a:t>
            </a:r>
            <a:endParaRPr lang="zh-CN" alt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Impact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205551" y="4244238"/>
            <a:ext cx="4844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Impact" pitchFamily="34" charset="0"/>
              </a:rPr>
              <a:t>3</a:t>
            </a:r>
            <a:endParaRPr lang="zh-CN" alt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Impact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05551" y="5301208"/>
            <a:ext cx="4844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3"/>
                </a:solidFill>
                <a:latin typeface="Impact" pitchFamily="34" charset="0"/>
              </a:rPr>
              <a:t>4</a:t>
            </a:r>
            <a:endParaRPr lang="zh-CN" altLang="en-US" sz="4400" dirty="0">
              <a:solidFill>
                <a:schemeClr val="accent3"/>
              </a:solidFill>
              <a:latin typeface="Impact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24325" y="69684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3">
                    <a:lumMod val="75000"/>
                  </a:schemeClr>
                </a:solidFill>
              </a:rPr>
              <a:t>荒漠化的防治</a:t>
            </a:r>
            <a:endParaRPr lang="zh-CN" altLang="en-US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168035" y="222042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3"/>
                </a:solidFill>
              </a:rPr>
              <a:t>荒漠化现象</a:t>
            </a:r>
            <a:endParaRPr lang="zh-CN" altLang="en-US" sz="2400" dirty="0">
              <a:solidFill>
                <a:schemeClr val="accent3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168035" y="3321702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3"/>
                </a:solidFill>
              </a:rPr>
              <a:t>西北地区荒漠化原因</a:t>
            </a:r>
            <a:endParaRPr lang="zh-CN" altLang="en-US" sz="2400" dirty="0">
              <a:solidFill>
                <a:schemeClr val="accent3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168035" y="4401822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3"/>
                </a:solidFill>
              </a:rPr>
              <a:t>历史上的荒漠化</a:t>
            </a:r>
            <a:endParaRPr lang="zh-CN" altLang="en-US" sz="2400" dirty="0">
              <a:solidFill>
                <a:schemeClr val="accent3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168035" y="547061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3">
                    <a:lumMod val="50000"/>
                  </a:schemeClr>
                </a:solidFill>
              </a:rPr>
              <a:t>防治措施</a:t>
            </a:r>
            <a:endParaRPr lang="zh-CN" altLang="en-US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98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2680148" y="1503058"/>
            <a:ext cx="4268116" cy="1178700"/>
            <a:chOff x="2680148" y="1503058"/>
            <a:chExt cx="4268116" cy="1178700"/>
          </a:xfrm>
        </p:grpSpPr>
        <p:grpSp>
          <p:nvGrpSpPr>
            <p:cNvPr id="4" name="组合 3"/>
            <p:cNvGrpSpPr/>
            <p:nvPr/>
          </p:nvGrpSpPr>
          <p:grpSpPr>
            <a:xfrm>
              <a:off x="2680148" y="1503058"/>
              <a:ext cx="4268116" cy="1178700"/>
              <a:chOff x="377529" y="2057368"/>
              <a:chExt cx="3465591" cy="1083527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578735" y="2066703"/>
                <a:ext cx="3264385" cy="1074192"/>
              </a:xfrm>
              <a:custGeom>
                <a:avLst/>
                <a:gdLst>
                  <a:gd name="connsiteX0" fmla="*/ 0 w 3148314"/>
                  <a:gd name="connsiteY0" fmla="*/ 949124 h 949124"/>
                  <a:gd name="connsiteX1" fmla="*/ 3102015 w 3148314"/>
                  <a:gd name="connsiteY1" fmla="*/ 949124 h 949124"/>
                  <a:gd name="connsiteX2" fmla="*/ 3148314 w 3148314"/>
                  <a:gd name="connsiteY2" fmla="*/ 0 h 949124"/>
                  <a:gd name="connsiteX3" fmla="*/ 509286 w 3148314"/>
                  <a:gd name="connsiteY3" fmla="*/ 185195 h 949124"/>
                  <a:gd name="connsiteX4" fmla="*/ 0 w 3148314"/>
                  <a:gd name="connsiteY4" fmla="*/ 949124 h 949124"/>
                  <a:gd name="connsiteX0" fmla="*/ 0 w 3176025"/>
                  <a:gd name="connsiteY0" fmla="*/ 949124 h 949124"/>
                  <a:gd name="connsiteX1" fmla="*/ 3102015 w 3176025"/>
                  <a:gd name="connsiteY1" fmla="*/ 949124 h 949124"/>
                  <a:gd name="connsiteX2" fmla="*/ 3176025 w 3176025"/>
                  <a:gd name="connsiteY2" fmla="*/ 0 h 949124"/>
                  <a:gd name="connsiteX3" fmla="*/ 509286 w 3176025"/>
                  <a:gd name="connsiteY3" fmla="*/ 185195 h 949124"/>
                  <a:gd name="connsiteX4" fmla="*/ 0 w 3176025"/>
                  <a:gd name="connsiteY4" fmla="*/ 949124 h 949124"/>
                  <a:gd name="connsiteX0" fmla="*/ 0 w 3176025"/>
                  <a:gd name="connsiteY0" fmla="*/ 949124 h 965854"/>
                  <a:gd name="connsiteX1" fmla="*/ 2979692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65854"/>
                  <a:gd name="connsiteX1" fmla="*/ 3010274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57490"/>
                  <a:gd name="connsiteX1" fmla="*/ 3046087 w 3176025"/>
                  <a:gd name="connsiteY1" fmla="*/ 957490 h 957490"/>
                  <a:gd name="connsiteX2" fmla="*/ 3176025 w 3176025"/>
                  <a:gd name="connsiteY2" fmla="*/ 0 h 957490"/>
                  <a:gd name="connsiteX3" fmla="*/ 509286 w 3176025"/>
                  <a:gd name="connsiteY3" fmla="*/ 185195 h 957490"/>
                  <a:gd name="connsiteX4" fmla="*/ 0 w 3176025"/>
                  <a:gd name="connsiteY4" fmla="*/ 949124 h 957490"/>
                  <a:gd name="connsiteX0" fmla="*/ 0 w 3154537"/>
                  <a:gd name="connsiteY0" fmla="*/ 924029 h 932395"/>
                  <a:gd name="connsiteX1" fmla="*/ 3046087 w 3154537"/>
                  <a:gd name="connsiteY1" fmla="*/ 932395 h 932395"/>
                  <a:gd name="connsiteX2" fmla="*/ 3154537 w 3154537"/>
                  <a:gd name="connsiteY2" fmla="*/ 0 h 932395"/>
                  <a:gd name="connsiteX3" fmla="*/ 509286 w 3154537"/>
                  <a:gd name="connsiteY3" fmla="*/ 160100 h 932395"/>
                  <a:gd name="connsiteX4" fmla="*/ 0 w 3154537"/>
                  <a:gd name="connsiteY4" fmla="*/ 924029 h 932395"/>
                  <a:gd name="connsiteX0" fmla="*/ 0 w 3154537"/>
                  <a:gd name="connsiteY0" fmla="*/ 924029 h 957490"/>
                  <a:gd name="connsiteX1" fmla="*/ 3096225 w 3154537"/>
                  <a:gd name="connsiteY1" fmla="*/ 957490 h 957490"/>
                  <a:gd name="connsiteX2" fmla="*/ 3154537 w 3154537"/>
                  <a:gd name="connsiteY2" fmla="*/ 0 h 957490"/>
                  <a:gd name="connsiteX3" fmla="*/ 509286 w 3154537"/>
                  <a:gd name="connsiteY3" fmla="*/ 160100 h 957490"/>
                  <a:gd name="connsiteX4" fmla="*/ 0 w 3154537"/>
                  <a:gd name="connsiteY4" fmla="*/ 924029 h 957490"/>
                  <a:gd name="connsiteX0" fmla="*/ 0 w 3154537"/>
                  <a:gd name="connsiteY0" fmla="*/ 924029 h 965855"/>
                  <a:gd name="connsiteX1" fmla="*/ 3117713 w 3154537"/>
                  <a:gd name="connsiteY1" fmla="*/ 965855 h 965855"/>
                  <a:gd name="connsiteX2" fmla="*/ 3154537 w 3154537"/>
                  <a:gd name="connsiteY2" fmla="*/ 0 h 965855"/>
                  <a:gd name="connsiteX3" fmla="*/ 509286 w 3154537"/>
                  <a:gd name="connsiteY3" fmla="*/ 160100 h 965855"/>
                  <a:gd name="connsiteX4" fmla="*/ 0 w 3154537"/>
                  <a:gd name="connsiteY4" fmla="*/ 924029 h 965855"/>
                  <a:gd name="connsiteX0" fmla="*/ 0 w 3176025"/>
                  <a:gd name="connsiteY0" fmla="*/ 932393 h 974219"/>
                  <a:gd name="connsiteX1" fmla="*/ 3117713 w 3176025"/>
                  <a:gd name="connsiteY1" fmla="*/ 974219 h 974219"/>
                  <a:gd name="connsiteX2" fmla="*/ 3176025 w 3176025"/>
                  <a:gd name="connsiteY2" fmla="*/ 0 h 974219"/>
                  <a:gd name="connsiteX3" fmla="*/ 509286 w 3176025"/>
                  <a:gd name="connsiteY3" fmla="*/ 168464 h 974219"/>
                  <a:gd name="connsiteX4" fmla="*/ 0 w 3176025"/>
                  <a:gd name="connsiteY4" fmla="*/ 932393 h 974219"/>
                  <a:gd name="connsiteX0" fmla="*/ 0 w 3176025"/>
                  <a:gd name="connsiteY0" fmla="*/ 932393 h 999314"/>
                  <a:gd name="connsiteX1" fmla="*/ 3117713 w 3176025"/>
                  <a:gd name="connsiteY1" fmla="*/ 999314 h 999314"/>
                  <a:gd name="connsiteX2" fmla="*/ 3176025 w 3176025"/>
                  <a:gd name="connsiteY2" fmla="*/ 0 h 999314"/>
                  <a:gd name="connsiteX3" fmla="*/ 509286 w 3176025"/>
                  <a:gd name="connsiteY3" fmla="*/ 168464 h 999314"/>
                  <a:gd name="connsiteX4" fmla="*/ 0 w 3176025"/>
                  <a:gd name="connsiteY4" fmla="*/ 932393 h 99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6025" h="999314">
                    <a:moveTo>
                      <a:pt x="0" y="932393"/>
                    </a:moveTo>
                    <a:lnTo>
                      <a:pt x="3117713" y="999314"/>
                    </a:lnTo>
                    <a:lnTo>
                      <a:pt x="3176025" y="0"/>
                    </a:lnTo>
                    <a:lnTo>
                      <a:pt x="509286" y="168464"/>
                    </a:lnTo>
                    <a:lnTo>
                      <a:pt x="0" y="932393"/>
                    </a:lnTo>
                    <a:close/>
                  </a:path>
                </a:pathLst>
              </a:custGeom>
              <a:solidFill>
                <a:schemeClr val="tx1">
                  <a:alpha val="70000"/>
                </a:schemeClr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377529" y="2057368"/>
                <a:ext cx="3413068" cy="993217"/>
              </a:xfrm>
              <a:custGeom>
                <a:avLst/>
                <a:gdLst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7651"/>
                  <a:gd name="connsiteX1" fmla="*/ 0 w 2858947"/>
                  <a:gd name="connsiteY1" fmla="*/ 856526 h 857651"/>
                  <a:gd name="connsiteX2" fmla="*/ 2754775 w 2858947"/>
                  <a:gd name="connsiteY2" fmla="*/ 706056 h 857651"/>
                  <a:gd name="connsiteX3" fmla="*/ 2858947 w 2858947"/>
                  <a:gd name="connsiteY3" fmla="*/ 0 h 857651"/>
                  <a:gd name="connsiteX4" fmla="*/ 0 w 2858947"/>
                  <a:gd name="connsiteY4" fmla="*/ 115747 h 857651"/>
                  <a:gd name="connsiteX0" fmla="*/ 44125 w 2903072"/>
                  <a:gd name="connsiteY0" fmla="*/ 115747 h 866877"/>
                  <a:gd name="connsiteX1" fmla="*/ 0 w 2903072"/>
                  <a:gd name="connsiteY1" fmla="*/ 865983 h 866877"/>
                  <a:gd name="connsiteX2" fmla="*/ 2798900 w 2903072"/>
                  <a:gd name="connsiteY2" fmla="*/ 706056 h 866877"/>
                  <a:gd name="connsiteX3" fmla="*/ 2903072 w 2903072"/>
                  <a:gd name="connsiteY3" fmla="*/ 0 h 866877"/>
                  <a:gd name="connsiteX4" fmla="*/ 44125 w 2903072"/>
                  <a:gd name="connsiteY4" fmla="*/ 115747 h 866877"/>
                  <a:gd name="connsiteX0" fmla="*/ 44125 w 2903072"/>
                  <a:gd name="connsiteY0" fmla="*/ 115747 h 867788"/>
                  <a:gd name="connsiteX1" fmla="*/ 0 w 2903072"/>
                  <a:gd name="connsiteY1" fmla="*/ 865983 h 867788"/>
                  <a:gd name="connsiteX2" fmla="*/ 2798900 w 2903072"/>
                  <a:gd name="connsiteY2" fmla="*/ 706056 h 867788"/>
                  <a:gd name="connsiteX3" fmla="*/ 2903072 w 2903072"/>
                  <a:gd name="connsiteY3" fmla="*/ 0 h 867788"/>
                  <a:gd name="connsiteX4" fmla="*/ 44125 w 2903072"/>
                  <a:gd name="connsiteY4" fmla="*/ 115747 h 867788"/>
                  <a:gd name="connsiteX0" fmla="*/ 44125 w 2903072"/>
                  <a:gd name="connsiteY0" fmla="*/ 115747 h 872614"/>
                  <a:gd name="connsiteX1" fmla="*/ 0 w 2903072"/>
                  <a:gd name="connsiteY1" fmla="*/ 865983 h 872614"/>
                  <a:gd name="connsiteX2" fmla="*/ 2782445 w 2903072"/>
                  <a:gd name="connsiteY2" fmla="*/ 741145 h 872614"/>
                  <a:gd name="connsiteX3" fmla="*/ 2903072 w 2903072"/>
                  <a:gd name="connsiteY3" fmla="*/ 0 h 872614"/>
                  <a:gd name="connsiteX4" fmla="*/ 44125 w 2903072"/>
                  <a:gd name="connsiteY4" fmla="*/ 115747 h 872614"/>
                  <a:gd name="connsiteX0" fmla="*/ 44125 w 2903072"/>
                  <a:gd name="connsiteY0" fmla="*/ 115747 h 867922"/>
                  <a:gd name="connsiteX1" fmla="*/ 0 w 2903072"/>
                  <a:gd name="connsiteY1" fmla="*/ 865983 h 867922"/>
                  <a:gd name="connsiteX2" fmla="*/ 2782445 w 2903072"/>
                  <a:gd name="connsiteY2" fmla="*/ 741145 h 867922"/>
                  <a:gd name="connsiteX3" fmla="*/ 2903072 w 2903072"/>
                  <a:gd name="connsiteY3" fmla="*/ 0 h 867922"/>
                  <a:gd name="connsiteX4" fmla="*/ 44125 w 2903072"/>
                  <a:gd name="connsiteY4" fmla="*/ 115747 h 867922"/>
                  <a:gd name="connsiteX0" fmla="*/ 44125 w 2960663"/>
                  <a:gd name="connsiteY0" fmla="*/ 106975 h 859150"/>
                  <a:gd name="connsiteX1" fmla="*/ 0 w 2960663"/>
                  <a:gd name="connsiteY1" fmla="*/ 857211 h 859150"/>
                  <a:gd name="connsiteX2" fmla="*/ 2782445 w 2960663"/>
                  <a:gd name="connsiteY2" fmla="*/ 732373 h 859150"/>
                  <a:gd name="connsiteX3" fmla="*/ 2960663 w 2960663"/>
                  <a:gd name="connsiteY3" fmla="*/ 0 h 859150"/>
                  <a:gd name="connsiteX4" fmla="*/ 44125 w 2960663"/>
                  <a:gd name="connsiteY4" fmla="*/ 106975 h 859150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11216 w 2927754"/>
                  <a:gd name="connsiteY0" fmla="*/ 106975 h 863841"/>
                  <a:gd name="connsiteX1" fmla="*/ 0 w 2927754"/>
                  <a:gd name="connsiteY1" fmla="*/ 857211 h 863841"/>
                  <a:gd name="connsiteX2" fmla="*/ 2749536 w 2927754"/>
                  <a:gd name="connsiteY2" fmla="*/ 732373 h 863841"/>
                  <a:gd name="connsiteX3" fmla="*/ 2927754 w 2927754"/>
                  <a:gd name="connsiteY3" fmla="*/ 0 h 863841"/>
                  <a:gd name="connsiteX4" fmla="*/ 11216 w 2927754"/>
                  <a:gd name="connsiteY4" fmla="*/ 106975 h 863841"/>
                  <a:gd name="connsiteX0" fmla="*/ 35898 w 2952436"/>
                  <a:gd name="connsiteY0" fmla="*/ 106975 h 863841"/>
                  <a:gd name="connsiteX1" fmla="*/ 0 w 2952436"/>
                  <a:gd name="connsiteY1" fmla="*/ 857211 h 863841"/>
                  <a:gd name="connsiteX2" fmla="*/ 2774218 w 2952436"/>
                  <a:gd name="connsiteY2" fmla="*/ 732373 h 863841"/>
                  <a:gd name="connsiteX3" fmla="*/ 2952436 w 2952436"/>
                  <a:gd name="connsiteY3" fmla="*/ 0 h 863841"/>
                  <a:gd name="connsiteX4" fmla="*/ 35898 w 2952436"/>
                  <a:gd name="connsiteY4" fmla="*/ 106975 h 863841"/>
                  <a:gd name="connsiteX0" fmla="*/ 35898 w 2952436"/>
                  <a:gd name="connsiteY0" fmla="*/ 106975 h 869783"/>
                  <a:gd name="connsiteX1" fmla="*/ 0 w 2952436"/>
                  <a:gd name="connsiteY1" fmla="*/ 857211 h 869783"/>
                  <a:gd name="connsiteX2" fmla="*/ 2833494 w 2952436"/>
                  <a:gd name="connsiteY2" fmla="*/ 752361 h 869783"/>
                  <a:gd name="connsiteX3" fmla="*/ 2952436 w 2952436"/>
                  <a:gd name="connsiteY3" fmla="*/ 0 h 869783"/>
                  <a:gd name="connsiteX4" fmla="*/ 35898 w 2952436"/>
                  <a:gd name="connsiteY4" fmla="*/ 106975 h 86978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7230"/>
                  <a:gd name="connsiteX1" fmla="*/ 0 w 2952436"/>
                  <a:gd name="connsiteY1" fmla="*/ 857211 h 867230"/>
                  <a:gd name="connsiteX2" fmla="*/ 2833494 w 2952436"/>
                  <a:gd name="connsiteY2" fmla="*/ 752361 h 867230"/>
                  <a:gd name="connsiteX3" fmla="*/ 2952436 w 2952436"/>
                  <a:gd name="connsiteY3" fmla="*/ 0 h 867230"/>
                  <a:gd name="connsiteX4" fmla="*/ 35898 w 2952436"/>
                  <a:gd name="connsiteY4" fmla="*/ 106975 h 867230"/>
                  <a:gd name="connsiteX0" fmla="*/ 14317 w 2930855"/>
                  <a:gd name="connsiteY0" fmla="*/ 106975 h 867230"/>
                  <a:gd name="connsiteX1" fmla="*/ 0 w 2930855"/>
                  <a:gd name="connsiteY1" fmla="*/ 857211 h 867230"/>
                  <a:gd name="connsiteX2" fmla="*/ 2811913 w 2930855"/>
                  <a:gd name="connsiteY2" fmla="*/ 752361 h 867230"/>
                  <a:gd name="connsiteX3" fmla="*/ 2930855 w 2930855"/>
                  <a:gd name="connsiteY3" fmla="*/ 0 h 867230"/>
                  <a:gd name="connsiteX4" fmla="*/ 14317 w 2930855"/>
                  <a:gd name="connsiteY4" fmla="*/ 106975 h 8672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14317 w 2930855"/>
                  <a:gd name="connsiteY0" fmla="*/ 106975 h 863930"/>
                  <a:gd name="connsiteX1" fmla="*/ 0 w 2930855"/>
                  <a:gd name="connsiteY1" fmla="*/ 857211 h 863930"/>
                  <a:gd name="connsiteX2" fmla="*/ 2811913 w 2930855"/>
                  <a:gd name="connsiteY2" fmla="*/ 752361 h 863930"/>
                  <a:gd name="connsiteX3" fmla="*/ 2930855 w 2930855"/>
                  <a:gd name="connsiteY3" fmla="*/ 0 h 863930"/>
                  <a:gd name="connsiteX4" fmla="*/ 14317 w 2930855"/>
                  <a:gd name="connsiteY4" fmla="*/ 106975 h 8639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0 w 2916538"/>
                  <a:gd name="connsiteY0" fmla="*/ 106975 h 868738"/>
                  <a:gd name="connsiteX1" fmla="*/ 6111 w 2916538"/>
                  <a:gd name="connsiteY1" fmla="*/ 857211 h 868738"/>
                  <a:gd name="connsiteX2" fmla="*/ 2797596 w 2916538"/>
                  <a:gd name="connsiteY2" fmla="*/ 752361 h 868738"/>
                  <a:gd name="connsiteX3" fmla="*/ 2916538 w 2916538"/>
                  <a:gd name="connsiteY3" fmla="*/ 0 h 868738"/>
                  <a:gd name="connsiteX4" fmla="*/ 0 w 2916538"/>
                  <a:gd name="connsiteY4" fmla="*/ 106975 h 868738"/>
                  <a:gd name="connsiteX0" fmla="*/ 0 w 2916538"/>
                  <a:gd name="connsiteY0" fmla="*/ 106975 h 858395"/>
                  <a:gd name="connsiteX1" fmla="*/ 6111 w 2916538"/>
                  <a:gd name="connsiteY1" fmla="*/ 857211 h 858395"/>
                  <a:gd name="connsiteX2" fmla="*/ 2797596 w 2916538"/>
                  <a:gd name="connsiteY2" fmla="*/ 752361 h 858395"/>
                  <a:gd name="connsiteX3" fmla="*/ 2916538 w 2916538"/>
                  <a:gd name="connsiteY3" fmla="*/ 0 h 858395"/>
                  <a:gd name="connsiteX4" fmla="*/ 0 w 2916538"/>
                  <a:gd name="connsiteY4" fmla="*/ 106975 h 858395"/>
                  <a:gd name="connsiteX0" fmla="*/ 0 w 2916538"/>
                  <a:gd name="connsiteY0" fmla="*/ 106975 h 857211"/>
                  <a:gd name="connsiteX1" fmla="*/ 6111 w 2916538"/>
                  <a:gd name="connsiteY1" fmla="*/ 857211 h 857211"/>
                  <a:gd name="connsiteX2" fmla="*/ 2811215 w 2916538"/>
                  <a:gd name="connsiteY2" fmla="*/ 728794 h 857211"/>
                  <a:gd name="connsiteX3" fmla="*/ 2916538 w 2916538"/>
                  <a:gd name="connsiteY3" fmla="*/ 0 h 857211"/>
                  <a:gd name="connsiteX4" fmla="*/ 0 w 2916538"/>
                  <a:gd name="connsiteY4" fmla="*/ 106975 h 857211"/>
                  <a:gd name="connsiteX0" fmla="*/ 0 w 2916538"/>
                  <a:gd name="connsiteY0" fmla="*/ 83407 h 833643"/>
                  <a:gd name="connsiteX1" fmla="*/ 6111 w 2916538"/>
                  <a:gd name="connsiteY1" fmla="*/ 833643 h 833643"/>
                  <a:gd name="connsiteX2" fmla="*/ 2811215 w 2916538"/>
                  <a:gd name="connsiteY2" fmla="*/ 705226 h 833643"/>
                  <a:gd name="connsiteX3" fmla="*/ 2916538 w 2916538"/>
                  <a:gd name="connsiteY3" fmla="*/ 0 h 833643"/>
                  <a:gd name="connsiteX4" fmla="*/ 0 w 2916538"/>
                  <a:gd name="connsiteY4" fmla="*/ 83407 h 833643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57395"/>
                  <a:gd name="connsiteY0" fmla="*/ 91263 h 842683"/>
                  <a:gd name="connsiteX1" fmla="*/ 6111 w 2957395"/>
                  <a:gd name="connsiteY1" fmla="*/ 841499 h 842683"/>
                  <a:gd name="connsiteX2" fmla="*/ 2770359 w 2957395"/>
                  <a:gd name="connsiteY2" fmla="*/ 736649 h 842683"/>
                  <a:gd name="connsiteX3" fmla="*/ 2957395 w 2957395"/>
                  <a:gd name="connsiteY3" fmla="*/ 0 h 842683"/>
                  <a:gd name="connsiteX4" fmla="*/ 0 w 2957395"/>
                  <a:gd name="connsiteY4" fmla="*/ 91263 h 842683"/>
                  <a:gd name="connsiteX0" fmla="*/ 0 w 2957395"/>
                  <a:gd name="connsiteY0" fmla="*/ 91263 h 850318"/>
                  <a:gd name="connsiteX1" fmla="*/ 6111 w 2957395"/>
                  <a:gd name="connsiteY1" fmla="*/ 841499 h 850318"/>
                  <a:gd name="connsiteX2" fmla="*/ 2770359 w 2957395"/>
                  <a:gd name="connsiteY2" fmla="*/ 736649 h 850318"/>
                  <a:gd name="connsiteX3" fmla="*/ 2957395 w 2957395"/>
                  <a:gd name="connsiteY3" fmla="*/ 0 h 850318"/>
                  <a:gd name="connsiteX4" fmla="*/ 0 w 2957395"/>
                  <a:gd name="connsiteY4" fmla="*/ 91263 h 850318"/>
                  <a:gd name="connsiteX0" fmla="*/ 0 w 2957395"/>
                  <a:gd name="connsiteY0" fmla="*/ 91263 h 860676"/>
                  <a:gd name="connsiteX1" fmla="*/ 6111 w 2957395"/>
                  <a:gd name="connsiteY1" fmla="*/ 841499 h 860676"/>
                  <a:gd name="connsiteX2" fmla="*/ 2808637 w 2957395"/>
                  <a:gd name="connsiteY2" fmla="*/ 760216 h 860676"/>
                  <a:gd name="connsiteX3" fmla="*/ 2957395 w 2957395"/>
                  <a:gd name="connsiteY3" fmla="*/ 0 h 860676"/>
                  <a:gd name="connsiteX4" fmla="*/ 0 w 2957395"/>
                  <a:gd name="connsiteY4" fmla="*/ 91263 h 860676"/>
                  <a:gd name="connsiteX0" fmla="*/ 0 w 2957395"/>
                  <a:gd name="connsiteY0" fmla="*/ 91263 h 852233"/>
                  <a:gd name="connsiteX1" fmla="*/ 6111 w 2957395"/>
                  <a:gd name="connsiteY1" fmla="*/ 841499 h 852233"/>
                  <a:gd name="connsiteX2" fmla="*/ 2808637 w 2957395"/>
                  <a:gd name="connsiteY2" fmla="*/ 760216 h 852233"/>
                  <a:gd name="connsiteX3" fmla="*/ 2957395 w 2957395"/>
                  <a:gd name="connsiteY3" fmla="*/ 0 h 852233"/>
                  <a:gd name="connsiteX4" fmla="*/ 0 w 2957395"/>
                  <a:gd name="connsiteY4" fmla="*/ 91263 h 852233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7663" h="867727">
                    <a:moveTo>
                      <a:pt x="268" y="91263"/>
                    </a:moveTo>
                    <a:cubicBezTo>
                      <a:pt x="179" y="349197"/>
                      <a:pt x="89" y="607132"/>
                      <a:pt x="0" y="865066"/>
                    </a:cubicBezTo>
                    <a:cubicBezTo>
                      <a:pt x="1103154" y="863363"/>
                      <a:pt x="2259890" y="897870"/>
                      <a:pt x="2808905" y="760216"/>
                    </a:cubicBezTo>
                    <a:lnTo>
                      <a:pt x="2957663" y="0"/>
                    </a:lnTo>
                    <a:cubicBezTo>
                      <a:pt x="2286942" y="129293"/>
                      <a:pt x="1058661" y="92110"/>
                      <a:pt x="268" y="91263"/>
                    </a:cubicBezTo>
                    <a:close/>
                  </a:path>
                </a:pathLst>
              </a:custGeom>
              <a:gradFill flip="none" rotWithShape="1">
                <a:gsLst>
                  <a:gs pos="64000">
                    <a:schemeClr val="accent3">
                      <a:lumMod val="20000"/>
                      <a:lumOff val="80000"/>
                    </a:schemeClr>
                  </a:gs>
                  <a:gs pos="90000">
                    <a:schemeClr val="accent3">
                      <a:lumMod val="60000"/>
                      <a:lumOff val="40000"/>
                    </a:schemeClr>
                  </a:gs>
                </a:gsLst>
                <a:lin ang="1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3669189" y="1844824"/>
              <a:ext cx="1882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3">
                      <a:lumMod val="50000"/>
                    </a:schemeClr>
                  </a:solidFill>
                </a:rPr>
                <a:t>潜在</a:t>
              </a:r>
              <a:r>
                <a:rPr lang="zh-CN" altLang="en-US" sz="2000" dirty="0" smtClean="0">
                  <a:solidFill>
                    <a:schemeClr val="accent3">
                      <a:lumMod val="50000"/>
                    </a:schemeClr>
                  </a:solidFill>
                </a:rPr>
                <a:t>荒漠化</a:t>
              </a:r>
              <a:r>
                <a:rPr lang="en-US" altLang="zh-CN" sz="2000" dirty="0" smtClean="0">
                  <a:solidFill>
                    <a:schemeClr val="accent3">
                      <a:lumMod val="50000"/>
                    </a:schemeClr>
                  </a:solidFill>
                </a:rPr>
                <a:t>…</a:t>
              </a:r>
              <a:endParaRPr lang="zh-CN" altLang="en-US" sz="28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785497" y="184482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</a:rPr>
              <a:t>预防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699792" y="2898372"/>
            <a:ext cx="4268116" cy="1178700"/>
            <a:chOff x="2699792" y="2898372"/>
            <a:chExt cx="4268116" cy="1178700"/>
          </a:xfrm>
        </p:grpSpPr>
        <p:grpSp>
          <p:nvGrpSpPr>
            <p:cNvPr id="12" name="组合 11"/>
            <p:cNvGrpSpPr/>
            <p:nvPr/>
          </p:nvGrpSpPr>
          <p:grpSpPr>
            <a:xfrm>
              <a:off x="2699792" y="2898372"/>
              <a:ext cx="4268116" cy="1178700"/>
              <a:chOff x="377529" y="2057368"/>
              <a:chExt cx="3465591" cy="1083527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578735" y="2066703"/>
                <a:ext cx="3264385" cy="1074192"/>
              </a:xfrm>
              <a:custGeom>
                <a:avLst/>
                <a:gdLst>
                  <a:gd name="connsiteX0" fmla="*/ 0 w 3148314"/>
                  <a:gd name="connsiteY0" fmla="*/ 949124 h 949124"/>
                  <a:gd name="connsiteX1" fmla="*/ 3102015 w 3148314"/>
                  <a:gd name="connsiteY1" fmla="*/ 949124 h 949124"/>
                  <a:gd name="connsiteX2" fmla="*/ 3148314 w 3148314"/>
                  <a:gd name="connsiteY2" fmla="*/ 0 h 949124"/>
                  <a:gd name="connsiteX3" fmla="*/ 509286 w 3148314"/>
                  <a:gd name="connsiteY3" fmla="*/ 185195 h 949124"/>
                  <a:gd name="connsiteX4" fmla="*/ 0 w 3148314"/>
                  <a:gd name="connsiteY4" fmla="*/ 949124 h 949124"/>
                  <a:gd name="connsiteX0" fmla="*/ 0 w 3176025"/>
                  <a:gd name="connsiteY0" fmla="*/ 949124 h 949124"/>
                  <a:gd name="connsiteX1" fmla="*/ 3102015 w 3176025"/>
                  <a:gd name="connsiteY1" fmla="*/ 949124 h 949124"/>
                  <a:gd name="connsiteX2" fmla="*/ 3176025 w 3176025"/>
                  <a:gd name="connsiteY2" fmla="*/ 0 h 949124"/>
                  <a:gd name="connsiteX3" fmla="*/ 509286 w 3176025"/>
                  <a:gd name="connsiteY3" fmla="*/ 185195 h 949124"/>
                  <a:gd name="connsiteX4" fmla="*/ 0 w 3176025"/>
                  <a:gd name="connsiteY4" fmla="*/ 949124 h 949124"/>
                  <a:gd name="connsiteX0" fmla="*/ 0 w 3176025"/>
                  <a:gd name="connsiteY0" fmla="*/ 949124 h 965854"/>
                  <a:gd name="connsiteX1" fmla="*/ 2979692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65854"/>
                  <a:gd name="connsiteX1" fmla="*/ 3010274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57490"/>
                  <a:gd name="connsiteX1" fmla="*/ 3046087 w 3176025"/>
                  <a:gd name="connsiteY1" fmla="*/ 957490 h 957490"/>
                  <a:gd name="connsiteX2" fmla="*/ 3176025 w 3176025"/>
                  <a:gd name="connsiteY2" fmla="*/ 0 h 957490"/>
                  <a:gd name="connsiteX3" fmla="*/ 509286 w 3176025"/>
                  <a:gd name="connsiteY3" fmla="*/ 185195 h 957490"/>
                  <a:gd name="connsiteX4" fmla="*/ 0 w 3176025"/>
                  <a:gd name="connsiteY4" fmla="*/ 949124 h 957490"/>
                  <a:gd name="connsiteX0" fmla="*/ 0 w 3154537"/>
                  <a:gd name="connsiteY0" fmla="*/ 924029 h 932395"/>
                  <a:gd name="connsiteX1" fmla="*/ 3046087 w 3154537"/>
                  <a:gd name="connsiteY1" fmla="*/ 932395 h 932395"/>
                  <a:gd name="connsiteX2" fmla="*/ 3154537 w 3154537"/>
                  <a:gd name="connsiteY2" fmla="*/ 0 h 932395"/>
                  <a:gd name="connsiteX3" fmla="*/ 509286 w 3154537"/>
                  <a:gd name="connsiteY3" fmla="*/ 160100 h 932395"/>
                  <a:gd name="connsiteX4" fmla="*/ 0 w 3154537"/>
                  <a:gd name="connsiteY4" fmla="*/ 924029 h 932395"/>
                  <a:gd name="connsiteX0" fmla="*/ 0 w 3154537"/>
                  <a:gd name="connsiteY0" fmla="*/ 924029 h 957490"/>
                  <a:gd name="connsiteX1" fmla="*/ 3096225 w 3154537"/>
                  <a:gd name="connsiteY1" fmla="*/ 957490 h 957490"/>
                  <a:gd name="connsiteX2" fmla="*/ 3154537 w 3154537"/>
                  <a:gd name="connsiteY2" fmla="*/ 0 h 957490"/>
                  <a:gd name="connsiteX3" fmla="*/ 509286 w 3154537"/>
                  <a:gd name="connsiteY3" fmla="*/ 160100 h 957490"/>
                  <a:gd name="connsiteX4" fmla="*/ 0 w 3154537"/>
                  <a:gd name="connsiteY4" fmla="*/ 924029 h 957490"/>
                  <a:gd name="connsiteX0" fmla="*/ 0 w 3154537"/>
                  <a:gd name="connsiteY0" fmla="*/ 924029 h 965855"/>
                  <a:gd name="connsiteX1" fmla="*/ 3117713 w 3154537"/>
                  <a:gd name="connsiteY1" fmla="*/ 965855 h 965855"/>
                  <a:gd name="connsiteX2" fmla="*/ 3154537 w 3154537"/>
                  <a:gd name="connsiteY2" fmla="*/ 0 h 965855"/>
                  <a:gd name="connsiteX3" fmla="*/ 509286 w 3154537"/>
                  <a:gd name="connsiteY3" fmla="*/ 160100 h 965855"/>
                  <a:gd name="connsiteX4" fmla="*/ 0 w 3154537"/>
                  <a:gd name="connsiteY4" fmla="*/ 924029 h 965855"/>
                  <a:gd name="connsiteX0" fmla="*/ 0 w 3176025"/>
                  <a:gd name="connsiteY0" fmla="*/ 932393 h 974219"/>
                  <a:gd name="connsiteX1" fmla="*/ 3117713 w 3176025"/>
                  <a:gd name="connsiteY1" fmla="*/ 974219 h 974219"/>
                  <a:gd name="connsiteX2" fmla="*/ 3176025 w 3176025"/>
                  <a:gd name="connsiteY2" fmla="*/ 0 h 974219"/>
                  <a:gd name="connsiteX3" fmla="*/ 509286 w 3176025"/>
                  <a:gd name="connsiteY3" fmla="*/ 168464 h 974219"/>
                  <a:gd name="connsiteX4" fmla="*/ 0 w 3176025"/>
                  <a:gd name="connsiteY4" fmla="*/ 932393 h 974219"/>
                  <a:gd name="connsiteX0" fmla="*/ 0 w 3176025"/>
                  <a:gd name="connsiteY0" fmla="*/ 932393 h 999314"/>
                  <a:gd name="connsiteX1" fmla="*/ 3117713 w 3176025"/>
                  <a:gd name="connsiteY1" fmla="*/ 999314 h 999314"/>
                  <a:gd name="connsiteX2" fmla="*/ 3176025 w 3176025"/>
                  <a:gd name="connsiteY2" fmla="*/ 0 h 999314"/>
                  <a:gd name="connsiteX3" fmla="*/ 509286 w 3176025"/>
                  <a:gd name="connsiteY3" fmla="*/ 168464 h 999314"/>
                  <a:gd name="connsiteX4" fmla="*/ 0 w 3176025"/>
                  <a:gd name="connsiteY4" fmla="*/ 932393 h 99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6025" h="999314">
                    <a:moveTo>
                      <a:pt x="0" y="932393"/>
                    </a:moveTo>
                    <a:lnTo>
                      <a:pt x="3117713" y="999314"/>
                    </a:lnTo>
                    <a:lnTo>
                      <a:pt x="3176025" y="0"/>
                    </a:lnTo>
                    <a:lnTo>
                      <a:pt x="509286" y="168464"/>
                    </a:lnTo>
                    <a:lnTo>
                      <a:pt x="0" y="932393"/>
                    </a:lnTo>
                    <a:close/>
                  </a:path>
                </a:pathLst>
              </a:custGeom>
              <a:solidFill>
                <a:schemeClr val="tx1">
                  <a:alpha val="70000"/>
                </a:schemeClr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77529" y="2057368"/>
                <a:ext cx="3413068" cy="993217"/>
              </a:xfrm>
              <a:custGeom>
                <a:avLst/>
                <a:gdLst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7651"/>
                  <a:gd name="connsiteX1" fmla="*/ 0 w 2858947"/>
                  <a:gd name="connsiteY1" fmla="*/ 856526 h 857651"/>
                  <a:gd name="connsiteX2" fmla="*/ 2754775 w 2858947"/>
                  <a:gd name="connsiteY2" fmla="*/ 706056 h 857651"/>
                  <a:gd name="connsiteX3" fmla="*/ 2858947 w 2858947"/>
                  <a:gd name="connsiteY3" fmla="*/ 0 h 857651"/>
                  <a:gd name="connsiteX4" fmla="*/ 0 w 2858947"/>
                  <a:gd name="connsiteY4" fmla="*/ 115747 h 857651"/>
                  <a:gd name="connsiteX0" fmla="*/ 44125 w 2903072"/>
                  <a:gd name="connsiteY0" fmla="*/ 115747 h 866877"/>
                  <a:gd name="connsiteX1" fmla="*/ 0 w 2903072"/>
                  <a:gd name="connsiteY1" fmla="*/ 865983 h 866877"/>
                  <a:gd name="connsiteX2" fmla="*/ 2798900 w 2903072"/>
                  <a:gd name="connsiteY2" fmla="*/ 706056 h 866877"/>
                  <a:gd name="connsiteX3" fmla="*/ 2903072 w 2903072"/>
                  <a:gd name="connsiteY3" fmla="*/ 0 h 866877"/>
                  <a:gd name="connsiteX4" fmla="*/ 44125 w 2903072"/>
                  <a:gd name="connsiteY4" fmla="*/ 115747 h 866877"/>
                  <a:gd name="connsiteX0" fmla="*/ 44125 w 2903072"/>
                  <a:gd name="connsiteY0" fmla="*/ 115747 h 867788"/>
                  <a:gd name="connsiteX1" fmla="*/ 0 w 2903072"/>
                  <a:gd name="connsiteY1" fmla="*/ 865983 h 867788"/>
                  <a:gd name="connsiteX2" fmla="*/ 2798900 w 2903072"/>
                  <a:gd name="connsiteY2" fmla="*/ 706056 h 867788"/>
                  <a:gd name="connsiteX3" fmla="*/ 2903072 w 2903072"/>
                  <a:gd name="connsiteY3" fmla="*/ 0 h 867788"/>
                  <a:gd name="connsiteX4" fmla="*/ 44125 w 2903072"/>
                  <a:gd name="connsiteY4" fmla="*/ 115747 h 867788"/>
                  <a:gd name="connsiteX0" fmla="*/ 44125 w 2903072"/>
                  <a:gd name="connsiteY0" fmla="*/ 115747 h 872614"/>
                  <a:gd name="connsiteX1" fmla="*/ 0 w 2903072"/>
                  <a:gd name="connsiteY1" fmla="*/ 865983 h 872614"/>
                  <a:gd name="connsiteX2" fmla="*/ 2782445 w 2903072"/>
                  <a:gd name="connsiteY2" fmla="*/ 741145 h 872614"/>
                  <a:gd name="connsiteX3" fmla="*/ 2903072 w 2903072"/>
                  <a:gd name="connsiteY3" fmla="*/ 0 h 872614"/>
                  <a:gd name="connsiteX4" fmla="*/ 44125 w 2903072"/>
                  <a:gd name="connsiteY4" fmla="*/ 115747 h 872614"/>
                  <a:gd name="connsiteX0" fmla="*/ 44125 w 2903072"/>
                  <a:gd name="connsiteY0" fmla="*/ 115747 h 867922"/>
                  <a:gd name="connsiteX1" fmla="*/ 0 w 2903072"/>
                  <a:gd name="connsiteY1" fmla="*/ 865983 h 867922"/>
                  <a:gd name="connsiteX2" fmla="*/ 2782445 w 2903072"/>
                  <a:gd name="connsiteY2" fmla="*/ 741145 h 867922"/>
                  <a:gd name="connsiteX3" fmla="*/ 2903072 w 2903072"/>
                  <a:gd name="connsiteY3" fmla="*/ 0 h 867922"/>
                  <a:gd name="connsiteX4" fmla="*/ 44125 w 2903072"/>
                  <a:gd name="connsiteY4" fmla="*/ 115747 h 867922"/>
                  <a:gd name="connsiteX0" fmla="*/ 44125 w 2960663"/>
                  <a:gd name="connsiteY0" fmla="*/ 106975 h 859150"/>
                  <a:gd name="connsiteX1" fmla="*/ 0 w 2960663"/>
                  <a:gd name="connsiteY1" fmla="*/ 857211 h 859150"/>
                  <a:gd name="connsiteX2" fmla="*/ 2782445 w 2960663"/>
                  <a:gd name="connsiteY2" fmla="*/ 732373 h 859150"/>
                  <a:gd name="connsiteX3" fmla="*/ 2960663 w 2960663"/>
                  <a:gd name="connsiteY3" fmla="*/ 0 h 859150"/>
                  <a:gd name="connsiteX4" fmla="*/ 44125 w 2960663"/>
                  <a:gd name="connsiteY4" fmla="*/ 106975 h 859150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11216 w 2927754"/>
                  <a:gd name="connsiteY0" fmla="*/ 106975 h 863841"/>
                  <a:gd name="connsiteX1" fmla="*/ 0 w 2927754"/>
                  <a:gd name="connsiteY1" fmla="*/ 857211 h 863841"/>
                  <a:gd name="connsiteX2" fmla="*/ 2749536 w 2927754"/>
                  <a:gd name="connsiteY2" fmla="*/ 732373 h 863841"/>
                  <a:gd name="connsiteX3" fmla="*/ 2927754 w 2927754"/>
                  <a:gd name="connsiteY3" fmla="*/ 0 h 863841"/>
                  <a:gd name="connsiteX4" fmla="*/ 11216 w 2927754"/>
                  <a:gd name="connsiteY4" fmla="*/ 106975 h 863841"/>
                  <a:gd name="connsiteX0" fmla="*/ 35898 w 2952436"/>
                  <a:gd name="connsiteY0" fmla="*/ 106975 h 863841"/>
                  <a:gd name="connsiteX1" fmla="*/ 0 w 2952436"/>
                  <a:gd name="connsiteY1" fmla="*/ 857211 h 863841"/>
                  <a:gd name="connsiteX2" fmla="*/ 2774218 w 2952436"/>
                  <a:gd name="connsiteY2" fmla="*/ 732373 h 863841"/>
                  <a:gd name="connsiteX3" fmla="*/ 2952436 w 2952436"/>
                  <a:gd name="connsiteY3" fmla="*/ 0 h 863841"/>
                  <a:gd name="connsiteX4" fmla="*/ 35898 w 2952436"/>
                  <a:gd name="connsiteY4" fmla="*/ 106975 h 863841"/>
                  <a:gd name="connsiteX0" fmla="*/ 35898 w 2952436"/>
                  <a:gd name="connsiteY0" fmla="*/ 106975 h 869783"/>
                  <a:gd name="connsiteX1" fmla="*/ 0 w 2952436"/>
                  <a:gd name="connsiteY1" fmla="*/ 857211 h 869783"/>
                  <a:gd name="connsiteX2" fmla="*/ 2833494 w 2952436"/>
                  <a:gd name="connsiteY2" fmla="*/ 752361 h 869783"/>
                  <a:gd name="connsiteX3" fmla="*/ 2952436 w 2952436"/>
                  <a:gd name="connsiteY3" fmla="*/ 0 h 869783"/>
                  <a:gd name="connsiteX4" fmla="*/ 35898 w 2952436"/>
                  <a:gd name="connsiteY4" fmla="*/ 106975 h 86978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7230"/>
                  <a:gd name="connsiteX1" fmla="*/ 0 w 2952436"/>
                  <a:gd name="connsiteY1" fmla="*/ 857211 h 867230"/>
                  <a:gd name="connsiteX2" fmla="*/ 2833494 w 2952436"/>
                  <a:gd name="connsiteY2" fmla="*/ 752361 h 867230"/>
                  <a:gd name="connsiteX3" fmla="*/ 2952436 w 2952436"/>
                  <a:gd name="connsiteY3" fmla="*/ 0 h 867230"/>
                  <a:gd name="connsiteX4" fmla="*/ 35898 w 2952436"/>
                  <a:gd name="connsiteY4" fmla="*/ 106975 h 867230"/>
                  <a:gd name="connsiteX0" fmla="*/ 14317 w 2930855"/>
                  <a:gd name="connsiteY0" fmla="*/ 106975 h 867230"/>
                  <a:gd name="connsiteX1" fmla="*/ 0 w 2930855"/>
                  <a:gd name="connsiteY1" fmla="*/ 857211 h 867230"/>
                  <a:gd name="connsiteX2" fmla="*/ 2811913 w 2930855"/>
                  <a:gd name="connsiteY2" fmla="*/ 752361 h 867230"/>
                  <a:gd name="connsiteX3" fmla="*/ 2930855 w 2930855"/>
                  <a:gd name="connsiteY3" fmla="*/ 0 h 867230"/>
                  <a:gd name="connsiteX4" fmla="*/ 14317 w 2930855"/>
                  <a:gd name="connsiteY4" fmla="*/ 106975 h 8672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14317 w 2930855"/>
                  <a:gd name="connsiteY0" fmla="*/ 106975 h 863930"/>
                  <a:gd name="connsiteX1" fmla="*/ 0 w 2930855"/>
                  <a:gd name="connsiteY1" fmla="*/ 857211 h 863930"/>
                  <a:gd name="connsiteX2" fmla="*/ 2811913 w 2930855"/>
                  <a:gd name="connsiteY2" fmla="*/ 752361 h 863930"/>
                  <a:gd name="connsiteX3" fmla="*/ 2930855 w 2930855"/>
                  <a:gd name="connsiteY3" fmla="*/ 0 h 863930"/>
                  <a:gd name="connsiteX4" fmla="*/ 14317 w 2930855"/>
                  <a:gd name="connsiteY4" fmla="*/ 106975 h 8639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0 w 2916538"/>
                  <a:gd name="connsiteY0" fmla="*/ 106975 h 868738"/>
                  <a:gd name="connsiteX1" fmla="*/ 6111 w 2916538"/>
                  <a:gd name="connsiteY1" fmla="*/ 857211 h 868738"/>
                  <a:gd name="connsiteX2" fmla="*/ 2797596 w 2916538"/>
                  <a:gd name="connsiteY2" fmla="*/ 752361 h 868738"/>
                  <a:gd name="connsiteX3" fmla="*/ 2916538 w 2916538"/>
                  <a:gd name="connsiteY3" fmla="*/ 0 h 868738"/>
                  <a:gd name="connsiteX4" fmla="*/ 0 w 2916538"/>
                  <a:gd name="connsiteY4" fmla="*/ 106975 h 868738"/>
                  <a:gd name="connsiteX0" fmla="*/ 0 w 2916538"/>
                  <a:gd name="connsiteY0" fmla="*/ 106975 h 858395"/>
                  <a:gd name="connsiteX1" fmla="*/ 6111 w 2916538"/>
                  <a:gd name="connsiteY1" fmla="*/ 857211 h 858395"/>
                  <a:gd name="connsiteX2" fmla="*/ 2797596 w 2916538"/>
                  <a:gd name="connsiteY2" fmla="*/ 752361 h 858395"/>
                  <a:gd name="connsiteX3" fmla="*/ 2916538 w 2916538"/>
                  <a:gd name="connsiteY3" fmla="*/ 0 h 858395"/>
                  <a:gd name="connsiteX4" fmla="*/ 0 w 2916538"/>
                  <a:gd name="connsiteY4" fmla="*/ 106975 h 858395"/>
                  <a:gd name="connsiteX0" fmla="*/ 0 w 2916538"/>
                  <a:gd name="connsiteY0" fmla="*/ 106975 h 857211"/>
                  <a:gd name="connsiteX1" fmla="*/ 6111 w 2916538"/>
                  <a:gd name="connsiteY1" fmla="*/ 857211 h 857211"/>
                  <a:gd name="connsiteX2" fmla="*/ 2811215 w 2916538"/>
                  <a:gd name="connsiteY2" fmla="*/ 728794 h 857211"/>
                  <a:gd name="connsiteX3" fmla="*/ 2916538 w 2916538"/>
                  <a:gd name="connsiteY3" fmla="*/ 0 h 857211"/>
                  <a:gd name="connsiteX4" fmla="*/ 0 w 2916538"/>
                  <a:gd name="connsiteY4" fmla="*/ 106975 h 857211"/>
                  <a:gd name="connsiteX0" fmla="*/ 0 w 2916538"/>
                  <a:gd name="connsiteY0" fmla="*/ 83407 h 833643"/>
                  <a:gd name="connsiteX1" fmla="*/ 6111 w 2916538"/>
                  <a:gd name="connsiteY1" fmla="*/ 833643 h 833643"/>
                  <a:gd name="connsiteX2" fmla="*/ 2811215 w 2916538"/>
                  <a:gd name="connsiteY2" fmla="*/ 705226 h 833643"/>
                  <a:gd name="connsiteX3" fmla="*/ 2916538 w 2916538"/>
                  <a:gd name="connsiteY3" fmla="*/ 0 h 833643"/>
                  <a:gd name="connsiteX4" fmla="*/ 0 w 2916538"/>
                  <a:gd name="connsiteY4" fmla="*/ 83407 h 833643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57395"/>
                  <a:gd name="connsiteY0" fmla="*/ 91263 h 842683"/>
                  <a:gd name="connsiteX1" fmla="*/ 6111 w 2957395"/>
                  <a:gd name="connsiteY1" fmla="*/ 841499 h 842683"/>
                  <a:gd name="connsiteX2" fmla="*/ 2770359 w 2957395"/>
                  <a:gd name="connsiteY2" fmla="*/ 736649 h 842683"/>
                  <a:gd name="connsiteX3" fmla="*/ 2957395 w 2957395"/>
                  <a:gd name="connsiteY3" fmla="*/ 0 h 842683"/>
                  <a:gd name="connsiteX4" fmla="*/ 0 w 2957395"/>
                  <a:gd name="connsiteY4" fmla="*/ 91263 h 842683"/>
                  <a:gd name="connsiteX0" fmla="*/ 0 w 2957395"/>
                  <a:gd name="connsiteY0" fmla="*/ 91263 h 850318"/>
                  <a:gd name="connsiteX1" fmla="*/ 6111 w 2957395"/>
                  <a:gd name="connsiteY1" fmla="*/ 841499 h 850318"/>
                  <a:gd name="connsiteX2" fmla="*/ 2770359 w 2957395"/>
                  <a:gd name="connsiteY2" fmla="*/ 736649 h 850318"/>
                  <a:gd name="connsiteX3" fmla="*/ 2957395 w 2957395"/>
                  <a:gd name="connsiteY3" fmla="*/ 0 h 850318"/>
                  <a:gd name="connsiteX4" fmla="*/ 0 w 2957395"/>
                  <a:gd name="connsiteY4" fmla="*/ 91263 h 850318"/>
                  <a:gd name="connsiteX0" fmla="*/ 0 w 2957395"/>
                  <a:gd name="connsiteY0" fmla="*/ 91263 h 860676"/>
                  <a:gd name="connsiteX1" fmla="*/ 6111 w 2957395"/>
                  <a:gd name="connsiteY1" fmla="*/ 841499 h 860676"/>
                  <a:gd name="connsiteX2" fmla="*/ 2808637 w 2957395"/>
                  <a:gd name="connsiteY2" fmla="*/ 760216 h 860676"/>
                  <a:gd name="connsiteX3" fmla="*/ 2957395 w 2957395"/>
                  <a:gd name="connsiteY3" fmla="*/ 0 h 860676"/>
                  <a:gd name="connsiteX4" fmla="*/ 0 w 2957395"/>
                  <a:gd name="connsiteY4" fmla="*/ 91263 h 860676"/>
                  <a:gd name="connsiteX0" fmla="*/ 0 w 2957395"/>
                  <a:gd name="connsiteY0" fmla="*/ 91263 h 852233"/>
                  <a:gd name="connsiteX1" fmla="*/ 6111 w 2957395"/>
                  <a:gd name="connsiteY1" fmla="*/ 841499 h 852233"/>
                  <a:gd name="connsiteX2" fmla="*/ 2808637 w 2957395"/>
                  <a:gd name="connsiteY2" fmla="*/ 760216 h 852233"/>
                  <a:gd name="connsiteX3" fmla="*/ 2957395 w 2957395"/>
                  <a:gd name="connsiteY3" fmla="*/ 0 h 852233"/>
                  <a:gd name="connsiteX4" fmla="*/ 0 w 2957395"/>
                  <a:gd name="connsiteY4" fmla="*/ 91263 h 852233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7663" h="867727">
                    <a:moveTo>
                      <a:pt x="268" y="91263"/>
                    </a:moveTo>
                    <a:cubicBezTo>
                      <a:pt x="179" y="349197"/>
                      <a:pt x="89" y="607132"/>
                      <a:pt x="0" y="865066"/>
                    </a:cubicBezTo>
                    <a:cubicBezTo>
                      <a:pt x="1103154" y="863363"/>
                      <a:pt x="2259890" y="897870"/>
                      <a:pt x="2808905" y="760216"/>
                    </a:cubicBezTo>
                    <a:lnTo>
                      <a:pt x="2957663" y="0"/>
                    </a:lnTo>
                    <a:cubicBezTo>
                      <a:pt x="2286942" y="129293"/>
                      <a:pt x="1058661" y="92110"/>
                      <a:pt x="268" y="91263"/>
                    </a:cubicBezTo>
                    <a:close/>
                  </a:path>
                </a:pathLst>
              </a:custGeom>
              <a:gradFill flip="none" rotWithShape="1">
                <a:gsLst>
                  <a:gs pos="64000">
                    <a:schemeClr val="accent3">
                      <a:lumMod val="20000"/>
                      <a:lumOff val="80000"/>
                    </a:schemeClr>
                  </a:gs>
                  <a:gs pos="90000">
                    <a:schemeClr val="accent3">
                      <a:lumMod val="60000"/>
                      <a:lumOff val="40000"/>
                    </a:schemeClr>
                  </a:gs>
                </a:gsLst>
                <a:lin ang="1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3688833" y="3240138"/>
              <a:ext cx="1882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3">
                      <a:lumMod val="50000"/>
                    </a:schemeClr>
                  </a:solidFill>
                </a:rPr>
                <a:t>正在</a:t>
              </a:r>
              <a:r>
                <a:rPr lang="zh-CN" altLang="en-US" sz="2000" dirty="0" smtClean="0">
                  <a:solidFill>
                    <a:schemeClr val="accent3">
                      <a:lumMod val="50000"/>
                    </a:schemeClr>
                  </a:solidFill>
                </a:rPr>
                <a:t>荒漠化</a:t>
              </a:r>
              <a:r>
                <a:rPr lang="en-US" altLang="zh-CN" sz="2000" dirty="0" smtClean="0">
                  <a:solidFill>
                    <a:schemeClr val="accent3">
                      <a:lumMod val="50000"/>
                    </a:schemeClr>
                  </a:solidFill>
                </a:rPr>
                <a:t>…</a:t>
              </a:r>
              <a:endParaRPr lang="zh-CN" altLang="en-US" sz="2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805141" y="324013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accent5">
                    <a:lumMod val="75000"/>
                  </a:schemeClr>
                </a:solidFill>
              </a:rPr>
              <a:t>扭转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699792" y="4266524"/>
            <a:ext cx="4268116" cy="1178700"/>
            <a:chOff x="2699792" y="4266524"/>
            <a:chExt cx="4268116" cy="1178700"/>
          </a:xfrm>
        </p:grpSpPr>
        <p:grpSp>
          <p:nvGrpSpPr>
            <p:cNvPr id="17" name="组合 16"/>
            <p:cNvGrpSpPr/>
            <p:nvPr/>
          </p:nvGrpSpPr>
          <p:grpSpPr>
            <a:xfrm>
              <a:off x="2699792" y="4266524"/>
              <a:ext cx="4268116" cy="1178700"/>
              <a:chOff x="377529" y="2057368"/>
              <a:chExt cx="3465591" cy="1083527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578735" y="2066703"/>
                <a:ext cx="3264385" cy="1074192"/>
              </a:xfrm>
              <a:custGeom>
                <a:avLst/>
                <a:gdLst>
                  <a:gd name="connsiteX0" fmla="*/ 0 w 3148314"/>
                  <a:gd name="connsiteY0" fmla="*/ 949124 h 949124"/>
                  <a:gd name="connsiteX1" fmla="*/ 3102015 w 3148314"/>
                  <a:gd name="connsiteY1" fmla="*/ 949124 h 949124"/>
                  <a:gd name="connsiteX2" fmla="*/ 3148314 w 3148314"/>
                  <a:gd name="connsiteY2" fmla="*/ 0 h 949124"/>
                  <a:gd name="connsiteX3" fmla="*/ 509286 w 3148314"/>
                  <a:gd name="connsiteY3" fmla="*/ 185195 h 949124"/>
                  <a:gd name="connsiteX4" fmla="*/ 0 w 3148314"/>
                  <a:gd name="connsiteY4" fmla="*/ 949124 h 949124"/>
                  <a:gd name="connsiteX0" fmla="*/ 0 w 3176025"/>
                  <a:gd name="connsiteY0" fmla="*/ 949124 h 949124"/>
                  <a:gd name="connsiteX1" fmla="*/ 3102015 w 3176025"/>
                  <a:gd name="connsiteY1" fmla="*/ 949124 h 949124"/>
                  <a:gd name="connsiteX2" fmla="*/ 3176025 w 3176025"/>
                  <a:gd name="connsiteY2" fmla="*/ 0 h 949124"/>
                  <a:gd name="connsiteX3" fmla="*/ 509286 w 3176025"/>
                  <a:gd name="connsiteY3" fmla="*/ 185195 h 949124"/>
                  <a:gd name="connsiteX4" fmla="*/ 0 w 3176025"/>
                  <a:gd name="connsiteY4" fmla="*/ 949124 h 949124"/>
                  <a:gd name="connsiteX0" fmla="*/ 0 w 3176025"/>
                  <a:gd name="connsiteY0" fmla="*/ 949124 h 965854"/>
                  <a:gd name="connsiteX1" fmla="*/ 2979692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65854"/>
                  <a:gd name="connsiteX1" fmla="*/ 3010274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57490"/>
                  <a:gd name="connsiteX1" fmla="*/ 3046087 w 3176025"/>
                  <a:gd name="connsiteY1" fmla="*/ 957490 h 957490"/>
                  <a:gd name="connsiteX2" fmla="*/ 3176025 w 3176025"/>
                  <a:gd name="connsiteY2" fmla="*/ 0 h 957490"/>
                  <a:gd name="connsiteX3" fmla="*/ 509286 w 3176025"/>
                  <a:gd name="connsiteY3" fmla="*/ 185195 h 957490"/>
                  <a:gd name="connsiteX4" fmla="*/ 0 w 3176025"/>
                  <a:gd name="connsiteY4" fmla="*/ 949124 h 957490"/>
                  <a:gd name="connsiteX0" fmla="*/ 0 w 3154537"/>
                  <a:gd name="connsiteY0" fmla="*/ 924029 h 932395"/>
                  <a:gd name="connsiteX1" fmla="*/ 3046087 w 3154537"/>
                  <a:gd name="connsiteY1" fmla="*/ 932395 h 932395"/>
                  <a:gd name="connsiteX2" fmla="*/ 3154537 w 3154537"/>
                  <a:gd name="connsiteY2" fmla="*/ 0 h 932395"/>
                  <a:gd name="connsiteX3" fmla="*/ 509286 w 3154537"/>
                  <a:gd name="connsiteY3" fmla="*/ 160100 h 932395"/>
                  <a:gd name="connsiteX4" fmla="*/ 0 w 3154537"/>
                  <a:gd name="connsiteY4" fmla="*/ 924029 h 932395"/>
                  <a:gd name="connsiteX0" fmla="*/ 0 w 3154537"/>
                  <a:gd name="connsiteY0" fmla="*/ 924029 h 957490"/>
                  <a:gd name="connsiteX1" fmla="*/ 3096225 w 3154537"/>
                  <a:gd name="connsiteY1" fmla="*/ 957490 h 957490"/>
                  <a:gd name="connsiteX2" fmla="*/ 3154537 w 3154537"/>
                  <a:gd name="connsiteY2" fmla="*/ 0 h 957490"/>
                  <a:gd name="connsiteX3" fmla="*/ 509286 w 3154537"/>
                  <a:gd name="connsiteY3" fmla="*/ 160100 h 957490"/>
                  <a:gd name="connsiteX4" fmla="*/ 0 w 3154537"/>
                  <a:gd name="connsiteY4" fmla="*/ 924029 h 957490"/>
                  <a:gd name="connsiteX0" fmla="*/ 0 w 3154537"/>
                  <a:gd name="connsiteY0" fmla="*/ 924029 h 965855"/>
                  <a:gd name="connsiteX1" fmla="*/ 3117713 w 3154537"/>
                  <a:gd name="connsiteY1" fmla="*/ 965855 h 965855"/>
                  <a:gd name="connsiteX2" fmla="*/ 3154537 w 3154537"/>
                  <a:gd name="connsiteY2" fmla="*/ 0 h 965855"/>
                  <a:gd name="connsiteX3" fmla="*/ 509286 w 3154537"/>
                  <a:gd name="connsiteY3" fmla="*/ 160100 h 965855"/>
                  <a:gd name="connsiteX4" fmla="*/ 0 w 3154537"/>
                  <a:gd name="connsiteY4" fmla="*/ 924029 h 965855"/>
                  <a:gd name="connsiteX0" fmla="*/ 0 w 3176025"/>
                  <a:gd name="connsiteY0" fmla="*/ 932393 h 974219"/>
                  <a:gd name="connsiteX1" fmla="*/ 3117713 w 3176025"/>
                  <a:gd name="connsiteY1" fmla="*/ 974219 h 974219"/>
                  <a:gd name="connsiteX2" fmla="*/ 3176025 w 3176025"/>
                  <a:gd name="connsiteY2" fmla="*/ 0 h 974219"/>
                  <a:gd name="connsiteX3" fmla="*/ 509286 w 3176025"/>
                  <a:gd name="connsiteY3" fmla="*/ 168464 h 974219"/>
                  <a:gd name="connsiteX4" fmla="*/ 0 w 3176025"/>
                  <a:gd name="connsiteY4" fmla="*/ 932393 h 974219"/>
                  <a:gd name="connsiteX0" fmla="*/ 0 w 3176025"/>
                  <a:gd name="connsiteY0" fmla="*/ 932393 h 999314"/>
                  <a:gd name="connsiteX1" fmla="*/ 3117713 w 3176025"/>
                  <a:gd name="connsiteY1" fmla="*/ 999314 h 999314"/>
                  <a:gd name="connsiteX2" fmla="*/ 3176025 w 3176025"/>
                  <a:gd name="connsiteY2" fmla="*/ 0 h 999314"/>
                  <a:gd name="connsiteX3" fmla="*/ 509286 w 3176025"/>
                  <a:gd name="connsiteY3" fmla="*/ 168464 h 999314"/>
                  <a:gd name="connsiteX4" fmla="*/ 0 w 3176025"/>
                  <a:gd name="connsiteY4" fmla="*/ 932393 h 99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6025" h="999314">
                    <a:moveTo>
                      <a:pt x="0" y="932393"/>
                    </a:moveTo>
                    <a:lnTo>
                      <a:pt x="3117713" y="999314"/>
                    </a:lnTo>
                    <a:lnTo>
                      <a:pt x="3176025" y="0"/>
                    </a:lnTo>
                    <a:lnTo>
                      <a:pt x="509286" y="168464"/>
                    </a:lnTo>
                    <a:lnTo>
                      <a:pt x="0" y="932393"/>
                    </a:lnTo>
                    <a:close/>
                  </a:path>
                </a:pathLst>
              </a:custGeom>
              <a:solidFill>
                <a:schemeClr val="tx1">
                  <a:alpha val="70000"/>
                </a:schemeClr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377529" y="2057368"/>
                <a:ext cx="3413068" cy="993217"/>
              </a:xfrm>
              <a:custGeom>
                <a:avLst/>
                <a:gdLst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7651"/>
                  <a:gd name="connsiteX1" fmla="*/ 0 w 2858947"/>
                  <a:gd name="connsiteY1" fmla="*/ 856526 h 857651"/>
                  <a:gd name="connsiteX2" fmla="*/ 2754775 w 2858947"/>
                  <a:gd name="connsiteY2" fmla="*/ 706056 h 857651"/>
                  <a:gd name="connsiteX3" fmla="*/ 2858947 w 2858947"/>
                  <a:gd name="connsiteY3" fmla="*/ 0 h 857651"/>
                  <a:gd name="connsiteX4" fmla="*/ 0 w 2858947"/>
                  <a:gd name="connsiteY4" fmla="*/ 115747 h 857651"/>
                  <a:gd name="connsiteX0" fmla="*/ 44125 w 2903072"/>
                  <a:gd name="connsiteY0" fmla="*/ 115747 h 866877"/>
                  <a:gd name="connsiteX1" fmla="*/ 0 w 2903072"/>
                  <a:gd name="connsiteY1" fmla="*/ 865983 h 866877"/>
                  <a:gd name="connsiteX2" fmla="*/ 2798900 w 2903072"/>
                  <a:gd name="connsiteY2" fmla="*/ 706056 h 866877"/>
                  <a:gd name="connsiteX3" fmla="*/ 2903072 w 2903072"/>
                  <a:gd name="connsiteY3" fmla="*/ 0 h 866877"/>
                  <a:gd name="connsiteX4" fmla="*/ 44125 w 2903072"/>
                  <a:gd name="connsiteY4" fmla="*/ 115747 h 866877"/>
                  <a:gd name="connsiteX0" fmla="*/ 44125 w 2903072"/>
                  <a:gd name="connsiteY0" fmla="*/ 115747 h 867788"/>
                  <a:gd name="connsiteX1" fmla="*/ 0 w 2903072"/>
                  <a:gd name="connsiteY1" fmla="*/ 865983 h 867788"/>
                  <a:gd name="connsiteX2" fmla="*/ 2798900 w 2903072"/>
                  <a:gd name="connsiteY2" fmla="*/ 706056 h 867788"/>
                  <a:gd name="connsiteX3" fmla="*/ 2903072 w 2903072"/>
                  <a:gd name="connsiteY3" fmla="*/ 0 h 867788"/>
                  <a:gd name="connsiteX4" fmla="*/ 44125 w 2903072"/>
                  <a:gd name="connsiteY4" fmla="*/ 115747 h 867788"/>
                  <a:gd name="connsiteX0" fmla="*/ 44125 w 2903072"/>
                  <a:gd name="connsiteY0" fmla="*/ 115747 h 872614"/>
                  <a:gd name="connsiteX1" fmla="*/ 0 w 2903072"/>
                  <a:gd name="connsiteY1" fmla="*/ 865983 h 872614"/>
                  <a:gd name="connsiteX2" fmla="*/ 2782445 w 2903072"/>
                  <a:gd name="connsiteY2" fmla="*/ 741145 h 872614"/>
                  <a:gd name="connsiteX3" fmla="*/ 2903072 w 2903072"/>
                  <a:gd name="connsiteY3" fmla="*/ 0 h 872614"/>
                  <a:gd name="connsiteX4" fmla="*/ 44125 w 2903072"/>
                  <a:gd name="connsiteY4" fmla="*/ 115747 h 872614"/>
                  <a:gd name="connsiteX0" fmla="*/ 44125 w 2903072"/>
                  <a:gd name="connsiteY0" fmla="*/ 115747 h 867922"/>
                  <a:gd name="connsiteX1" fmla="*/ 0 w 2903072"/>
                  <a:gd name="connsiteY1" fmla="*/ 865983 h 867922"/>
                  <a:gd name="connsiteX2" fmla="*/ 2782445 w 2903072"/>
                  <a:gd name="connsiteY2" fmla="*/ 741145 h 867922"/>
                  <a:gd name="connsiteX3" fmla="*/ 2903072 w 2903072"/>
                  <a:gd name="connsiteY3" fmla="*/ 0 h 867922"/>
                  <a:gd name="connsiteX4" fmla="*/ 44125 w 2903072"/>
                  <a:gd name="connsiteY4" fmla="*/ 115747 h 867922"/>
                  <a:gd name="connsiteX0" fmla="*/ 44125 w 2960663"/>
                  <a:gd name="connsiteY0" fmla="*/ 106975 h 859150"/>
                  <a:gd name="connsiteX1" fmla="*/ 0 w 2960663"/>
                  <a:gd name="connsiteY1" fmla="*/ 857211 h 859150"/>
                  <a:gd name="connsiteX2" fmla="*/ 2782445 w 2960663"/>
                  <a:gd name="connsiteY2" fmla="*/ 732373 h 859150"/>
                  <a:gd name="connsiteX3" fmla="*/ 2960663 w 2960663"/>
                  <a:gd name="connsiteY3" fmla="*/ 0 h 859150"/>
                  <a:gd name="connsiteX4" fmla="*/ 44125 w 2960663"/>
                  <a:gd name="connsiteY4" fmla="*/ 106975 h 859150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11216 w 2927754"/>
                  <a:gd name="connsiteY0" fmla="*/ 106975 h 863841"/>
                  <a:gd name="connsiteX1" fmla="*/ 0 w 2927754"/>
                  <a:gd name="connsiteY1" fmla="*/ 857211 h 863841"/>
                  <a:gd name="connsiteX2" fmla="*/ 2749536 w 2927754"/>
                  <a:gd name="connsiteY2" fmla="*/ 732373 h 863841"/>
                  <a:gd name="connsiteX3" fmla="*/ 2927754 w 2927754"/>
                  <a:gd name="connsiteY3" fmla="*/ 0 h 863841"/>
                  <a:gd name="connsiteX4" fmla="*/ 11216 w 2927754"/>
                  <a:gd name="connsiteY4" fmla="*/ 106975 h 863841"/>
                  <a:gd name="connsiteX0" fmla="*/ 35898 w 2952436"/>
                  <a:gd name="connsiteY0" fmla="*/ 106975 h 863841"/>
                  <a:gd name="connsiteX1" fmla="*/ 0 w 2952436"/>
                  <a:gd name="connsiteY1" fmla="*/ 857211 h 863841"/>
                  <a:gd name="connsiteX2" fmla="*/ 2774218 w 2952436"/>
                  <a:gd name="connsiteY2" fmla="*/ 732373 h 863841"/>
                  <a:gd name="connsiteX3" fmla="*/ 2952436 w 2952436"/>
                  <a:gd name="connsiteY3" fmla="*/ 0 h 863841"/>
                  <a:gd name="connsiteX4" fmla="*/ 35898 w 2952436"/>
                  <a:gd name="connsiteY4" fmla="*/ 106975 h 863841"/>
                  <a:gd name="connsiteX0" fmla="*/ 35898 w 2952436"/>
                  <a:gd name="connsiteY0" fmla="*/ 106975 h 869783"/>
                  <a:gd name="connsiteX1" fmla="*/ 0 w 2952436"/>
                  <a:gd name="connsiteY1" fmla="*/ 857211 h 869783"/>
                  <a:gd name="connsiteX2" fmla="*/ 2833494 w 2952436"/>
                  <a:gd name="connsiteY2" fmla="*/ 752361 h 869783"/>
                  <a:gd name="connsiteX3" fmla="*/ 2952436 w 2952436"/>
                  <a:gd name="connsiteY3" fmla="*/ 0 h 869783"/>
                  <a:gd name="connsiteX4" fmla="*/ 35898 w 2952436"/>
                  <a:gd name="connsiteY4" fmla="*/ 106975 h 86978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7230"/>
                  <a:gd name="connsiteX1" fmla="*/ 0 w 2952436"/>
                  <a:gd name="connsiteY1" fmla="*/ 857211 h 867230"/>
                  <a:gd name="connsiteX2" fmla="*/ 2833494 w 2952436"/>
                  <a:gd name="connsiteY2" fmla="*/ 752361 h 867230"/>
                  <a:gd name="connsiteX3" fmla="*/ 2952436 w 2952436"/>
                  <a:gd name="connsiteY3" fmla="*/ 0 h 867230"/>
                  <a:gd name="connsiteX4" fmla="*/ 35898 w 2952436"/>
                  <a:gd name="connsiteY4" fmla="*/ 106975 h 867230"/>
                  <a:gd name="connsiteX0" fmla="*/ 14317 w 2930855"/>
                  <a:gd name="connsiteY0" fmla="*/ 106975 h 867230"/>
                  <a:gd name="connsiteX1" fmla="*/ 0 w 2930855"/>
                  <a:gd name="connsiteY1" fmla="*/ 857211 h 867230"/>
                  <a:gd name="connsiteX2" fmla="*/ 2811913 w 2930855"/>
                  <a:gd name="connsiteY2" fmla="*/ 752361 h 867230"/>
                  <a:gd name="connsiteX3" fmla="*/ 2930855 w 2930855"/>
                  <a:gd name="connsiteY3" fmla="*/ 0 h 867230"/>
                  <a:gd name="connsiteX4" fmla="*/ 14317 w 2930855"/>
                  <a:gd name="connsiteY4" fmla="*/ 106975 h 8672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14317 w 2930855"/>
                  <a:gd name="connsiteY0" fmla="*/ 106975 h 863930"/>
                  <a:gd name="connsiteX1" fmla="*/ 0 w 2930855"/>
                  <a:gd name="connsiteY1" fmla="*/ 857211 h 863930"/>
                  <a:gd name="connsiteX2" fmla="*/ 2811913 w 2930855"/>
                  <a:gd name="connsiteY2" fmla="*/ 752361 h 863930"/>
                  <a:gd name="connsiteX3" fmla="*/ 2930855 w 2930855"/>
                  <a:gd name="connsiteY3" fmla="*/ 0 h 863930"/>
                  <a:gd name="connsiteX4" fmla="*/ 14317 w 2930855"/>
                  <a:gd name="connsiteY4" fmla="*/ 106975 h 8639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0 w 2916538"/>
                  <a:gd name="connsiteY0" fmla="*/ 106975 h 868738"/>
                  <a:gd name="connsiteX1" fmla="*/ 6111 w 2916538"/>
                  <a:gd name="connsiteY1" fmla="*/ 857211 h 868738"/>
                  <a:gd name="connsiteX2" fmla="*/ 2797596 w 2916538"/>
                  <a:gd name="connsiteY2" fmla="*/ 752361 h 868738"/>
                  <a:gd name="connsiteX3" fmla="*/ 2916538 w 2916538"/>
                  <a:gd name="connsiteY3" fmla="*/ 0 h 868738"/>
                  <a:gd name="connsiteX4" fmla="*/ 0 w 2916538"/>
                  <a:gd name="connsiteY4" fmla="*/ 106975 h 868738"/>
                  <a:gd name="connsiteX0" fmla="*/ 0 w 2916538"/>
                  <a:gd name="connsiteY0" fmla="*/ 106975 h 858395"/>
                  <a:gd name="connsiteX1" fmla="*/ 6111 w 2916538"/>
                  <a:gd name="connsiteY1" fmla="*/ 857211 h 858395"/>
                  <a:gd name="connsiteX2" fmla="*/ 2797596 w 2916538"/>
                  <a:gd name="connsiteY2" fmla="*/ 752361 h 858395"/>
                  <a:gd name="connsiteX3" fmla="*/ 2916538 w 2916538"/>
                  <a:gd name="connsiteY3" fmla="*/ 0 h 858395"/>
                  <a:gd name="connsiteX4" fmla="*/ 0 w 2916538"/>
                  <a:gd name="connsiteY4" fmla="*/ 106975 h 858395"/>
                  <a:gd name="connsiteX0" fmla="*/ 0 w 2916538"/>
                  <a:gd name="connsiteY0" fmla="*/ 106975 h 857211"/>
                  <a:gd name="connsiteX1" fmla="*/ 6111 w 2916538"/>
                  <a:gd name="connsiteY1" fmla="*/ 857211 h 857211"/>
                  <a:gd name="connsiteX2" fmla="*/ 2811215 w 2916538"/>
                  <a:gd name="connsiteY2" fmla="*/ 728794 h 857211"/>
                  <a:gd name="connsiteX3" fmla="*/ 2916538 w 2916538"/>
                  <a:gd name="connsiteY3" fmla="*/ 0 h 857211"/>
                  <a:gd name="connsiteX4" fmla="*/ 0 w 2916538"/>
                  <a:gd name="connsiteY4" fmla="*/ 106975 h 857211"/>
                  <a:gd name="connsiteX0" fmla="*/ 0 w 2916538"/>
                  <a:gd name="connsiteY0" fmla="*/ 83407 h 833643"/>
                  <a:gd name="connsiteX1" fmla="*/ 6111 w 2916538"/>
                  <a:gd name="connsiteY1" fmla="*/ 833643 h 833643"/>
                  <a:gd name="connsiteX2" fmla="*/ 2811215 w 2916538"/>
                  <a:gd name="connsiteY2" fmla="*/ 705226 h 833643"/>
                  <a:gd name="connsiteX3" fmla="*/ 2916538 w 2916538"/>
                  <a:gd name="connsiteY3" fmla="*/ 0 h 833643"/>
                  <a:gd name="connsiteX4" fmla="*/ 0 w 2916538"/>
                  <a:gd name="connsiteY4" fmla="*/ 83407 h 833643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57395"/>
                  <a:gd name="connsiteY0" fmla="*/ 91263 h 842683"/>
                  <a:gd name="connsiteX1" fmla="*/ 6111 w 2957395"/>
                  <a:gd name="connsiteY1" fmla="*/ 841499 h 842683"/>
                  <a:gd name="connsiteX2" fmla="*/ 2770359 w 2957395"/>
                  <a:gd name="connsiteY2" fmla="*/ 736649 h 842683"/>
                  <a:gd name="connsiteX3" fmla="*/ 2957395 w 2957395"/>
                  <a:gd name="connsiteY3" fmla="*/ 0 h 842683"/>
                  <a:gd name="connsiteX4" fmla="*/ 0 w 2957395"/>
                  <a:gd name="connsiteY4" fmla="*/ 91263 h 842683"/>
                  <a:gd name="connsiteX0" fmla="*/ 0 w 2957395"/>
                  <a:gd name="connsiteY0" fmla="*/ 91263 h 850318"/>
                  <a:gd name="connsiteX1" fmla="*/ 6111 w 2957395"/>
                  <a:gd name="connsiteY1" fmla="*/ 841499 h 850318"/>
                  <a:gd name="connsiteX2" fmla="*/ 2770359 w 2957395"/>
                  <a:gd name="connsiteY2" fmla="*/ 736649 h 850318"/>
                  <a:gd name="connsiteX3" fmla="*/ 2957395 w 2957395"/>
                  <a:gd name="connsiteY3" fmla="*/ 0 h 850318"/>
                  <a:gd name="connsiteX4" fmla="*/ 0 w 2957395"/>
                  <a:gd name="connsiteY4" fmla="*/ 91263 h 850318"/>
                  <a:gd name="connsiteX0" fmla="*/ 0 w 2957395"/>
                  <a:gd name="connsiteY0" fmla="*/ 91263 h 860676"/>
                  <a:gd name="connsiteX1" fmla="*/ 6111 w 2957395"/>
                  <a:gd name="connsiteY1" fmla="*/ 841499 h 860676"/>
                  <a:gd name="connsiteX2" fmla="*/ 2808637 w 2957395"/>
                  <a:gd name="connsiteY2" fmla="*/ 760216 h 860676"/>
                  <a:gd name="connsiteX3" fmla="*/ 2957395 w 2957395"/>
                  <a:gd name="connsiteY3" fmla="*/ 0 h 860676"/>
                  <a:gd name="connsiteX4" fmla="*/ 0 w 2957395"/>
                  <a:gd name="connsiteY4" fmla="*/ 91263 h 860676"/>
                  <a:gd name="connsiteX0" fmla="*/ 0 w 2957395"/>
                  <a:gd name="connsiteY0" fmla="*/ 91263 h 852233"/>
                  <a:gd name="connsiteX1" fmla="*/ 6111 w 2957395"/>
                  <a:gd name="connsiteY1" fmla="*/ 841499 h 852233"/>
                  <a:gd name="connsiteX2" fmla="*/ 2808637 w 2957395"/>
                  <a:gd name="connsiteY2" fmla="*/ 760216 h 852233"/>
                  <a:gd name="connsiteX3" fmla="*/ 2957395 w 2957395"/>
                  <a:gd name="connsiteY3" fmla="*/ 0 h 852233"/>
                  <a:gd name="connsiteX4" fmla="*/ 0 w 2957395"/>
                  <a:gd name="connsiteY4" fmla="*/ 91263 h 852233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7663" h="867727">
                    <a:moveTo>
                      <a:pt x="268" y="91263"/>
                    </a:moveTo>
                    <a:cubicBezTo>
                      <a:pt x="179" y="349197"/>
                      <a:pt x="89" y="607132"/>
                      <a:pt x="0" y="865066"/>
                    </a:cubicBezTo>
                    <a:cubicBezTo>
                      <a:pt x="1103154" y="863363"/>
                      <a:pt x="2259890" y="897870"/>
                      <a:pt x="2808905" y="760216"/>
                    </a:cubicBezTo>
                    <a:lnTo>
                      <a:pt x="2957663" y="0"/>
                    </a:lnTo>
                    <a:cubicBezTo>
                      <a:pt x="2286942" y="129293"/>
                      <a:pt x="1058661" y="92110"/>
                      <a:pt x="268" y="91263"/>
                    </a:cubicBezTo>
                    <a:close/>
                  </a:path>
                </a:pathLst>
              </a:custGeom>
              <a:gradFill flip="none" rotWithShape="1">
                <a:gsLst>
                  <a:gs pos="64000">
                    <a:schemeClr val="accent3">
                      <a:lumMod val="20000"/>
                      <a:lumOff val="80000"/>
                    </a:schemeClr>
                  </a:gs>
                  <a:gs pos="90000">
                    <a:schemeClr val="accent3">
                      <a:lumMod val="60000"/>
                      <a:lumOff val="40000"/>
                    </a:schemeClr>
                  </a:gs>
                </a:gsLst>
                <a:lin ang="1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3688833" y="4608290"/>
              <a:ext cx="1882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3">
                      <a:lumMod val="50000"/>
                    </a:schemeClr>
                  </a:solidFill>
                </a:rPr>
                <a:t>已经</a:t>
              </a:r>
              <a:r>
                <a:rPr lang="zh-CN" altLang="en-US" sz="2000" dirty="0" smtClean="0">
                  <a:solidFill>
                    <a:schemeClr val="accent3">
                      <a:lumMod val="50000"/>
                    </a:schemeClr>
                  </a:solidFill>
                </a:rPr>
                <a:t>荒漠化</a:t>
              </a:r>
              <a:r>
                <a:rPr lang="en-US" altLang="zh-CN" sz="2000" dirty="0" smtClean="0">
                  <a:solidFill>
                    <a:schemeClr val="accent3">
                      <a:lumMod val="50000"/>
                    </a:schemeClr>
                  </a:solidFill>
                </a:rPr>
                <a:t>…</a:t>
              </a:r>
              <a:endParaRPr lang="zh-CN" altLang="en-US" sz="2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805141" y="460829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</a:rPr>
              <a:t>恢复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-13810" y="-11575"/>
            <a:ext cx="2855981" cy="2855980"/>
            <a:chOff x="3508968" y="4575390"/>
            <a:chExt cx="921508" cy="921508"/>
          </a:xfrm>
        </p:grpSpPr>
        <p:sp>
          <p:nvSpPr>
            <p:cNvPr id="26" name="斜纹 25"/>
            <p:cNvSpPr/>
            <p:nvPr/>
          </p:nvSpPr>
          <p:spPr>
            <a:xfrm>
              <a:off x="3508968" y="4575390"/>
              <a:ext cx="921508" cy="921508"/>
            </a:xfrm>
            <a:prstGeom prst="diagStripe">
              <a:avLst>
                <a:gd name="adj" fmla="val 70255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18905601">
              <a:off x="3546231" y="4896200"/>
              <a:ext cx="687442" cy="168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三个内容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332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75656" y="1863097"/>
            <a:ext cx="6552728" cy="1405469"/>
            <a:chOff x="1475656" y="1863097"/>
            <a:chExt cx="6552728" cy="1405469"/>
          </a:xfrm>
        </p:grpSpPr>
        <p:grpSp>
          <p:nvGrpSpPr>
            <p:cNvPr id="4" name="组合 3"/>
            <p:cNvGrpSpPr/>
            <p:nvPr/>
          </p:nvGrpSpPr>
          <p:grpSpPr>
            <a:xfrm>
              <a:off x="1475656" y="1863097"/>
              <a:ext cx="6552728" cy="1405469"/>
              <a:chOff x="377529" y="2057368"/>
              <a:chExt cx="3465591" cy="1083527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578735" y="2066703"/>
                <a:ext cx="3264385" cy="1074192"/>
              </a:xfrm>
              <a:custGeom>
                <a:avLst/>
                <a:gdLst>
                  <a:gd name="connsiteX0" fmla="*/ 0 w 3148314"/>
                  <a:gd name="connsiteY0" fmla="*/ 949124 h 949124"/>
                  <a:gd name="connsiteX1" fmla="*/ 3102015 w 3148314"/>
                  <a:gd name="connsiteY1" fmla="*/ 949124 h 949124"/>
                  <a:gd name="connsiteX2" fmla="*/ 3148314 w 3148314"/>
                  <a:gd name="connsiteY2" fmla="*/ 0 h 949124"/>
                  <a:gd name="connsiteX3" fmla="*/ 509286 w 3148314"/>
                  <a:gd name="connsiteY3" fmla="*/ 185195 h 949124"/>
                  <a:gd name="connsiteX4" fmla="*/ 0 w 3148314"/>
                  <a:gd name="connsiteY4" fmla="*/ 949124 h 949124"/>
                  <a:gd name="connsiteX0" fmla="*/ 0 w 3176025"/>
                  <a:gd name="connsiteY0" fmla="*/ 949124 h 949124"/>
                  <a:gd name="connsiteX1" fmla="*/ 3102015 w 3176025"/>
                  <a:gd name="connsiteY1" fmla="*/ 949124 h 949124"/>
                  <a:gd name="connsiteX2" fmla="*/ 3176025 w 3176025"/>
                  <a:gd name="connsiteY2" fmla="*/ 0 h 949124"/>
                  <a:gd name="connsiteX3" fmla="*/ 509286 w 3176025"/>
                  <a:gd name="connsiteY3" fmla="*/ 185195 h 949124"/>
                  <a:gd name="connsiteX4" fmla="*/ 0 w 3176025"/>
                  <a:gd name="connsiteY4" fmla="*/ 949124 h 949124"/>
                  <a:gd name="connsiteX0" fmla="*/ 0 w 3176025"/>
                  <a:gd name="connsiteY0" fmla="*/ 949124 h 965854"/>
                  <a:gd name="connsiteX1" fmla="*/ 2979692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65854"/>
                  <a:gd name="connsiteX1" fmla="*/ 3010274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57490"/>
                  <a:gd name="connsiteX1" fmla="*/ 3046087 w 3176025"/>
                  <a:gd name="connsiteY1" fmla="*/ 957490 h 957490"/>
                  <a:gd name="connsiteX2" fmla="*/ 3176025 w 3176025"/>
                  <a:gd name="connsiteY2" fmla="*/ 0 h 957490"/>
                  <a:gd name="connsiteX3" fmla="*/ 509286 w 3176025"/>
                  <a:gd name="connsiteY3" fmla="*/ 185195 h 957490"/>
                  <a:gd name="connsiteX4" fmla="*/ 0 w 3176025"/>
                  <a:gd name="connsiteY4" fmla="*/ 949124 h 957490"/>
                  <a:gd name="connsiteX0" fmla="*/ 0 w 3154537"/>
                  <a:gd name="connsiteY0" fmla="*/ 924029 h 932395"/>
                  <a:gd name="connsiteX1" fmla="*/ 3046087 w 3154537"/>
                  <a:gd name="connsiteY1" fmla="*/ 932395 h 932395"/>
                  <a:gd name="connsiteX2" fmla="*/ 3154537 w 3154537"/>
                  <a:gd name="connsiteY2" fmla="*/ 0 h 932395"/>
                  <a:gd name="connsiteX3" fmla="*/ 509286 w 3154537"/>
                  <a:gd name="connsiteY3" fmla="*/ 160100 h 932395"/>
                  <a:gd name="connsiteX4" fmla="*/ 0 w 3154537"/>
                  <a:gd name="connsiteY4" fmla="*/ 924029 h 932395"/>
                  <a:gd name="connsiteX0" fmla="*/ 0 w 3154537"/>
                  <a:gd name="connsiteY0" fmla="*/ 924029 h 957490"/>
                  <a:gd name="connsiteX1" fmla="*/ 3096225 w 3154537"/>
                  <a:gd name="connsiteY1" fmla="*/ 957490 h 957490"/>
                  <a:gd name="connsiteX2" fmla="*/ 3154537 w 3154537"/>
                  <a:gd name="connsiteY2" fmla="*/ 0 h 957490"/>
                  <a:gd name="connsiteX3" fmla="*/ 509286 w 3154537"/>
                  <a:gd name="connsiteY3" fmla="*/ 160100 h 957490"/>
                  <a:gd name="connsiteX4" fmla="*/ 0 w 3154537"/>
                  <a:gd name="connsiteY4" fmla="*/ 924029 h 957490"/>
                  <a:gd name="connsiteX0" fmla="*/ 0 w 3154537"/>
                  <a:gd name="connsiteY0" fmla="*/ 924029 h 965855"/>
                  <a:gd name="connsiteX1" fmla="*/ 3117713 w 3154537"/>
                  <a:gd name="connsiteY1" fmla="*/ 965855 h 965855"/>
                  <a:gd name="connsiteX2" fmla="*/ 3154537 w 3154537"/>
                  <a:gd name="connsiteY2" fmla="*/ 0 h 965855"/>
                  <a:gd name="connsiteX3" fmla="*/ 509286 w 3154537"/>
                  <a:gd name="connsiteY3" fmla="*/ 160100 h 965855"/>
                  <a:gd name="connsiteX4" fmla="*/ 0 w 3154537"/>
                  <a:gd name="connsiteY4" fmla="*/ 924029 h 965855"/>
                  <a:gd name="connsiteX0" fmla="*/ 0 w 3176025"/>
                  <a:gd name="connsiteY0" fmla="*/ 932393 h 974219"/>
                  <a:gd name="connsiteX1" fmla="*/ 3117713 w 3176025"/>
                  <a:gd name="connsiteY1" fmla="*/ 974219 h 974219"/>
                  <a:gd name="connsiteX2" fmla="*/ 3176025 w 3176025"/>
                  <a:gd name="connsiteY2" fmla="*/ 0 h 974219"/>
                  <a:gd name="connsiteX3" fmla="*/ 509286 w 3176025"/>
                  <a:gd name="connsiteY3" fmla="*/ 168464 h 974219"/>
                  <a:gd name="connsiteX4" fmla="*/ 0 w 3176025"/>
                  <a:gd name="connsiteY4" fmla="*/ 932393 h 974219"/>
                  <a:gd name="connsiteX0" fmla="*/ 0 w 3176025"/>
                  <a:gd name="connsiteY0" fmla="*/ 932393 h 999314"/>
                  <a:gd name="connsiteX1" fmla="*/ 3117713 w 3176025"/>
                  <a:gd name="connsiteY1" fmla="*/ 999314 h 999314"/>
                  <a:gd name="connsiteX2" fmla="*/ 3176025 w 3176025"/>
                  <a:gd name="connsiteY2" fmla="*/ 0 h 999314"/>
                  <a:gd name="connsiteX3" fmla="*/ 509286 w 3176025"/>
                  <a:gd name="connsiteY3" fmla="*/ 168464 h 999314"/>
                  <a:gd name="connsiteX4" fmla="*/ 0 w 3176025"/>
                  <a:gd name="connsiteY4" fmla="*/ 932393 h 99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6025" h="999314">
                    <a:moveTo>
                      <a:pt x="0" y="932393"/>
                    </a:moveTo>
                    <a:lnTo>
                      <a:pt x="3117713" y="999314"/>
                    </a:lnTo>
                    <a:lnTo>
                      <a:pt x="3176025" y="0"/>
                    </a:lnTo>
                    <a:lnTo>
                      <a:pt x="509286" y="168464"/>
                    </a:lnTo>
                    <a:lnTo>
                      <a:pt x="0" y="932393"/>
                    </a:lnTo>
                    <a:close/>
                  </a:path>
                </a:pathLst>
              </a:custGeom>
              <a:solidFill>
                <a:schemeClr val="tx1">
                  <a:alpha val="70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377529" y="2057368"/>
                <a:ext cx="3413068" cy="1000105"/>
              </a:xfrm>
              <a:custGeom>
                <a:avLst/>
                <a:gdLst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7651"/>
                  <a:gd name="connsiteX1" fmla="*/ 0 w 2858947"/>
                  <a:gd name="connsiteY1" fmla="*/ 856526 h 857651"/>
                  <a:gd name="connsiteX2" fmla="*/ 2754775 w 2858947"/>
                  <a:gd name="connsiteY2" fmla="*/ 706056 h 857651"/>
                  <a:gd name="connsiteX3" fmla="*/ 2858947 w 2858947"/>
                  <a:gd name="connsiteY3" fmla="*/ 0 h 857651"/>
                  <a:gd name="connsiteX4" fmla="*/ 0 w 2858947"/>
                  <a:gd name="connsiteY4" fmla="*/ 115747 h 857651"/>
                  <a:gd name="connsiteX0" fmla="*/ 44125 w 2903072"/>
                  <a:gd name="connsiteY0" fmla="*/ 115747 h 866877"/>
                  <a:gd name="connsiteX1" fmla="*/ 0 w 2903072"/>
                  <a:gd name="connsiteY1" fmla="*/ 865983 h 866877"/>
                  <a:gd name="connsiteX2" fmla="*/ 2798900 w 2903072"/>
                  <a:gd name="connsiteY2" fmla="*/ 706056 h 866877"/>
                  <a:gd name="connsiteX3" fmla="*/ 2903072 w 2903072"/>
                  <a:gd name="connsiteY3" fmla="*/ 0 h 866877"/>
                  <a:gd name="connsiteX4" fmla="*/ 44125 w 2903072"/>
                  <a:gd name="connsiteY4" fmla="*/ 115747 h 866877"/>
                  <a:gd name="connsiteX0" fmla="*/ 44125 w 2903072"/>
                  <a:gd name="connsiteY0" fmla="*/ 115747 h 867788"/>
                  <a:gd name="connsiteX1" fmla="*/ 0 w 2903072"/>
                  <a:gd name="connsiteY1" fmla="*/ 865983 h 867788"/>
                  <a:gd name="connsiteX2" fmla="*/ 2798900 w 2903072"/>
                  <a:gd name="connsiteY2" fmla="*/ 706056 h 867788"/>
                  <a:gd name="connsiteX3" fmla="*/ 2903072 w 2903072"/>
                  <a:gd name="connsiteY3" fmla="*/ 0 h 867788"/>
                  <a:gd name="connsiteX4" fmla="*/ 44125 w 2903072"/>
                  <a:gd name="connsiteY4" fmla="*/ 115747 h 867788"/>
                  <a:gd name="connsiteX0" fmla="*/ 44125 w 2903072"/>
                  <a:gd name="connsiteY0" fmla="*/ 115747 h 872614"/>
                  <a:gd name="connsiteX1" fmla="*/ 0 w 2903072"/>
                  <a:gd name="connsiteY1" fmla="*/ 865983 h 872614"/>
                  <a:gd name="connsiteX2" fmla="*/ 2782445 w 2903072"/>
                  <a:gd name="connsiteY2" fmla="*/ 741145 h 872614"/>
                  <a:gd name="connsiteX3" fmla="*/ 2903072 w 2903072"/>
                  <a:gd name="connsiteY3" fmla="*/ 0 h 872614"/>
                  <a:gd name="connsiteX4" fmla="*/ 44125 w 2903072"/>
                  <a:gd name="connsiteY4" fmla="*/ 115747 h 872614"/>
                  <a:gd name="connsiteX0" fmla="*/ 44125 w 2903072"/>
                  <a:gd name="connsiteY0" fmla="*/ 115747 h 867922"/>
                  <a:gd name="connsiteX1" fmla="*/ 0 w 2903072"/>
                  <a:gd name="connsiteY1" fmla="*/ 865983 h 867922"/>
                  <a:gd name="connsiteX2" fmla="*/ 2782445 w 2903072"/>
                  <a:gd name="connsiteY2" fmla="*/ 741145 h 867922"/>
                  <a:gd name="connsiteX3" fmla="*/ 2903072 w 2903072"/>
                  <a:gd name="connsiteY3" fmla="*/ 0 h 867922"/>
                  <a:gd name="connsiteX4" fmla="*/ 44125 w 2903072"/>
                  <a:gd name="connsiteY4" fmla="*/ 115747 h 867922"/>
                  <a:gd name="connsiteX0" fmla="*/ 44125 w 2960663"/>
                  <a:gd name="connsiteY0" fmla="*/ 106975 h 859150"/>
                  <a:gd name="connsiteX1" fmla="*/ 0 w 2960663"/>
                  <a:gd name="connsiteY1" fmla="*/ 857211 h 859150"/>
                  <a:gd name="connsiteX2" fmla="*/ 2782445 w 2960663"/>
                  <a:gd name="connsiteY2" fmla="*/ 732373 h 859150"/>
                  <a:gd name="connsiteX3" fmla="*/ 2960663 w 2960663"/>
                  <a:gd name="connsiteY3" fmla="*/ 0 h 859150"/>
                  <a:gd name="connsiteX4" fmla="*/ 44125 w 2960663"/>
                  <a:gd name="connsiteY4" fmla="*/ 106975 h 859150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11216 w 2927754"/>
                  <a:gd name="connsiteY0" fmla="*/ 106975 h 863841"/>
                  <a:gd name="connsiteX1" fmla="*/ 0 w 2927754"/>
                  <a:gd name="connsiteY1" fmla="*/ 857211 h 863841"/>
                  <a:gd name="connsiteX2" fmla="*/ 2749536 w 2927754"/>
                  <a:gd name="connsiteY2" fmla="*/ 732373 h 863841"/>
                  <a:gd name="connsiteX3" fmla="*/ 2927754 w 2927754"/>
                  <a:gd name="connsiteY3" fmla="*/ 0 h 863841"/>
                  <a:gd name="connsiteX4" fmla="*/ 11216 w 2927754"/>
                  <a:gd name="connsiteY4" fmla="*/ 106975 h 863841"/>
                  <a:gd name="connsiteX0" fmla="*/ 35898 w 2952436"/>
                  <a:gd name="connsiteY0" fmla="*/ 106975 h 863841"/>
                  <a:gd name="connsiteX1" fmla="*/ 0 w 2952436"/>
                  <a:gd name="connsiteY1" fmla="*/ 857211 h 863841"/>
                  <a:gd name="connsiteX2" fmla="*/ 2774218 w 2952436"/>
                  <a:gd name="connsiteY2" fmla="*/ 732373 h 863841"/>
                  <a:gd name="connsiteX3" fmla="*/ 2952436 w 2952436"/>
                  <a:gd name="connsiteY3" fmla="*/ 0 h 863841"/>
                  <a:gd name="connsiteX4" fmla="*/ 35898 w 2952436"/>
                  <a:gd name="connsiteY4" fmla="*/ 106975 h 863841"/>
                  <a:gd name="connsiteX0" fmla="*/ 35898 w 2952436"/>
                  <a:gd name="connsiteY0" fmla="*/ 106975 h 869783"/>
                  <a:gd name="connsiteX1" fmla="*/ 0 w 2952436"/>
                  <a:gd name="connsiteY1" fmla="*/ 857211 h 869783"/>
                  <a:gd name="connsiteX2" fmla="*/ 2833494 w 2952436"/>
                  <a:gd name="connsiteY2" fmla="*/ 752361 h 869783"/>
                  <a:gd name="connsiteX3" fmla="*/ 2952436 w 2952436"/>
                  <a:gd name="connsiteY3" fmla="*/ 0 h 869783"/>
                  <a:gd name="connsiteX4" fmla="*/ 35898 w 2952436"/>
                  <a:gd name="connsiteY4" fmla="*/ 106975 h 86978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7230"/>
                  <a:gd name="connsiteX1" fmla="*/ 0 w 2952436"/>
                  <a:gd name="connsiteY1" fmla="*/ 857211 h 867230"/>
                  <a:gd name="connsiteX2" fmla="*/ 2833494 w 2952436"/>
                  <a:gd name="connsiteY2" fmla="*/ 752361 h 867230"/>
                  <a:gd name="connsiteX3" fmla="*/ 2952436 w 2952436"/>
                  <a:gd name="connsiteY3" fmla="*/ 0 h 867230"/>
                  <a:gd name="connsiteX4" fmla="*/ 35898 w 2952436"/>
                  <a:gd name="connsiteY4" fmla="*/ 106975 h 867230"/>
                  <a:gd name="connsiteX0" fmla="*/ 14317 w 2930855"/>
                  <a:gd name="connsiteY0" fmla="*/ 106975 h 867230"/>
                  <a:gd name="connsiteX1" fmla="*/ 0 w 2930855"/>
                  <a:gd name="connsiteY1" fmla="*/ 857211 h 867230"/>
                  <a:gd name="connsiteX2" fmla="*/ 2811913 w 2930855"/>
                  <a:gd name="connsiteY2" fmla="*/ 752361 h 867230"/>
                  <a:gd name="connsiteX3" fmla="*/ 2930855 w 2930855"/>
                  <a:gd name="connsiteY3" fmla="*/ 0 h 867230"/>
                  <a:gd name="connsiteX4" fmla="*/ 14317 w 2930855"/>
                  <a:gd name="connsiteY4" fmla="*/ 106975 h 8672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14317 w 2930855"/>
                  <a:gd name="connsiteY0" fmla="*/ 106975 h 863930"/>
                  <a:gd name="connsiteX1" fmla="*/ 0 w 2930855"/>
                  <a:gd name="connsiteY1" fmla="*/ 857211 h 863930"/>
                  <a:gd name="connsiteX2" fmla="*/ 2811913 w 2930855"/>
                  <a:gd name="connsiteY2" fmla="*/ 752361 h 863930"/>
                  <a:gd name="connsiteX3" fmla="*/ 2930855 w 2930855"/>
                  <a:gd name="connsiteY3" fmla="*/ 0 h 863930"/>
                  <a:gd name="connsiteX4" fmla="*/ 14317 w 2930855"/>
                  <a:gd name="connsiteY4" fmla="*/ 106975 h 8639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0 w 2916538"/>
                  <a:gd name="connsiteY0" fmla="*/ 106975 h 868738"/>
                  <a:gd name="connsiteX1" fmla="*/ 6111 w 2916538"/>
                  <a:gd name="connsiteY1" fmla="*/ 857211 h 868738"/>
                  <a:gd name="connsiteX2" fmla="*/ 2797596 w 2916538"/>
                  <a:gd name="connsiteY2" fmla="*/ 752361 h 868738"/>
                  <a:gd name="connsiteX3" fmla="*/ 2916538 w 2916538"/>
                  <a:gd name="connsiteY3" fmla="*/ 0 h 868738"/>
                  <a:gd name="connsiteX4" fmla="*/ 0 w 2916538"/>
                  <a:gd name="connsiteY4" fmla="*/ 106975 h 868738"/>
                  <a:gd name="connsiteX0" fmla="*/ 0 w 2916538"/>
                  <a:gd name="connsiteY0" fmla="*/ 106975 h 858395"/>
                  <a:gd name="connsiteX1" fmla="*/ 6111 w 2916538"/>
                  <a:gd name="connsiteY1" fmla="*/ 857211 h 858395"/>
                  <a:gd name="connsiteX2" fmla="*/ 2797596 w 2916538"/>
                  <a:gd name="connsiteY2" fmla="*/ 752361 h 858395"/>
                  <a:gd name="connsiteX3" fmla="*/ 2916538 w 2916538"/>
                  <a:gd name="connsiteY3" fmla="*/ 0 h 858395"/>
                  <a:gd name="connsiteX4" fmla="*/ 0 w 2916538"/>
                  <a:gd name="connsiteY4" fmla="*/ 106975 h 858395"/>
                  <a:gd name="connsiteX0" fmla="*/ 0 w 2916538"/>
                  <a:gd name="connsiteY0" fmla="*/ 106975 h 857211"/>
                  <a:gd name="connsiteX1" fmla="*/ 6111 w 2916538"/>
                  <a:gd name="connsiteY1" fmla="*/ 857211 h 857211"/>
                  <a:gd name="connsiteX2" fmla="*/ 2811215 w 2916538"/>
                  <a:gd name="connsiteY2" fmla="*/ 728794 h 857211"/>
                  <a:gd name="connsiteX3" fmla="*/ 2916538 w 2916538"/>
                  <a:gd name="connsiteY3" fmla="*/ 0 h 857211"/>
                  <a:gd name="connsiteX4" fmla="*/ 0 w 2916538"/>
                  <a:gd name="connsiteY4" fmla="*/ 106975 h 857211"/>
                  <a:gd name="connsiteX0" fmla="*/ 0 w 2916538"/>
                  <a:gd name="connsiteY0" fmla="*/ 83407 h 833643"/>
                  <a:gd name="connsiteX1" fmla="*/ 6111 w 2916538"/>
                  <a:gd name="connsiteY1" fmla="*/ 833643 h 833643"/>
                  <a:gd name="connsiteX2" fmla="*/ 2811215 w 2916538"/>
                  <a:gd name="connsiteY2" fmla="*/ 705226 h 833643"/>
                  <a:gd name="connsiteX3" fmla="*/ 2916538 w 2916538"/>
                  <a:gd name="connsiteY3" fmla="*/ 0 h 833643"/>
                  <a:gd name="connsiteX4" fmla="*/ 0 w 2916538"/>
                  <a:gd name="connsiteY4" fmla="*/ 83407 h 833643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57395"/>
                  <a:gd name="connsiteY0" fmla="*/ 91263 h 842683"/>
                  <a:gd name="connsiteX1" fmla="*/ 6111 w 2957395"/>
                  <a:gd name="connsiteY1" fmla="*/ 841499 h 842683"/>
                  <a:gd name="connsiteX2" fmla="*/ 2770359 w 2957395"/>
                  <a:gd name="connsiteY2" fmla="*/ 736649 h 842683"/>
                  <a:gd name="connsiteX3" fmla="*/ 2957395 w 2957395"/>
                  <a:gd name="connsiteY3" fmla="*/ 0 h 842683"/>
                  <a:gd name="connsiteX4" fmla="*/ 0 w 2957395"/>
                  <a:gd name="connsiteY4" fmla="*/ 91263 h 842683"/>
                  <a:gd name="connsiteX0" fmla="*/ 0 w 2957395"/>
                  <a:gd name="connsiteY0" fmla="*/ 91263 h 850318"/>
                  <a:gd name="connsiteX1" fmla="*/ 6111 w 2957395"/>
                  <a:gd name="connsiteY1" fmla="*/ 841499 h 850318"/>
                  <a:gd name="connsiteX2" fmla="*/ 2770359 w 2957395"/>
                  <a:gd name="connsiteY2" fmla="*/ 736649 h 850318"/>
                  <a:gd name="connsiteX3" fmla="*/ 2957395 w 2957395"/>
                  <a:gd name="connsiteY3" fmla="*/ 0 h 850318"/>
                  <a:gd name="connsiteX4" fmla="*/ 0 w 2957395"/>
                  <a:gd name="connsiteY4" fmla="*/ 91263 h 850318"/>
                  <a:gd name="connsiteX0" fmla="*/ 0 w 2957395"/>
                  <a:gd name="connsiteY0" fmla="*/ 91263 h 860676"/>
                  <a:gd name="connsiteX1" fmla="*/ 6111 w 2957395"/>
                  <a:gd name="connsiteY1" fmla="*/ 841499 h 860676"/>
                  <a:gd name="connsiteX2" fmla="*/ 2808637 w 2957395"/>
                  <a:gd name="connsiteY2" fmla="*/ 760216 h 860676"/>
                  <a:gd name="connsiteX3" fmla="*/ 2957395 w 2957395"/>
                  <a:gd name="connsiteY3" fmla="*/ 0 h 860676"/>
                  <a:gd name="connsiteX4" fmla="*/ 0 w 2957395"/>
                  <a:gd name="connsiteY4" fmla="*/ 91263 h 860676"/>
                  <a:gd name="connsiteX0" fmla="*/ 0 w 2957395"/>
                  <a:gd name="connsiteY0" fmla="*/ 91263 h 852233"/>
                  <a:gd name="connsiteX1" fmla="*/ 6111 w 2957395"/>
                  <a:gd name="connsiteY1" fmla="*/ 841499 h 852233"/>
                  <a:gd name="connsiteX2" fmla="*/ 2808637 w 2957395"/>
                  <a:gd name="connsiteY2" fmla="*/ 760216 h 852233"/>
                  <a:gd name="connsiteX3" fmla="*/ 2957395 w 2957395"/>
                  <a:gd name="connsiteY3" fmla="*/ 0 h 852233"/>
                  <a:gd name="connsiteX4" fmla="*/ 0 w 2957395"/>
                  <a:gd name="connsiteY4" fmla="*/ 91263 h 852233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73744"/>
                  <a:gd name="connsiteX1" fmla="*/ 0 w 2957663"/>
                  <a:gd name="connsiteY1" fmla="*/ 865066 h 873744"/>
                  <a:gd name="connsiteX2" fmla="*/ 2846039 w 2957663"/>
                  <a:gd name="connsiteY2" fmla="*/ 778808 h 873744"/>
                  <a:gd name="connsiteX3" fmla="*/ 2957663 w 2957663"/>
                  <a:gd name="connsiteY3" fmla="*/ 0 h 873744"/>
                  <a:gd name="connsiteX4" fmla="*/ 268 w 2957663"/>
                  <a:gd name="connsiteY4" fmla="*/ 91263 h 873744"/>
                  <a:gd name="connsiteX0" fmla="*/ 268 w 2957663"/>
                  <a:gd name="connsiteY0" fmla="*/ 91263 h 873744"/>
                  <a:gd name="connsiteX1" fmla="*/ 0 w 2957663"/>
                  <a:gd name="connsiteY1" fmla="*/ 865066 h 873744"/>
                  <a:gd name="connsiteX2" fmla="*/ 2846039 w 2957663"/>
                  <a:gd name="connsiteY2" fmla="*/ 778808 h 873744"/>
                  <a:gd name="connsiteX3" fmla="*/ 2957663 w 2957663"/>
                  <a:gd name="connsiteY3" fmla="*/ 0 h 873744"/>
                  <a:gd name="connsiteX4" fmla="*/ 268 w 2957663"/>
                  <a:gd name="connsiteY4" fmla="*/ 91263 h 873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7663" h="873744">
                    <a:moveTo>
                      <a:pt x="268" y="91263"/>
                    </a:moveTo>
                    <a:cubicBezTo>
                      <a:pt x="179" y="349197"/>
                      <a:pt x="89" y="607132"/>
                      <a:pt x="0" y="865066"/>
                    </a:cubicBezTo>
                    <a:cubicBezTo>
                      <a:pt x="1103154" y="863363"/>
                      <a:pt x="2297024" y="916462"/>
                      <a:pt x="2846039" y="778808"/>
                    </a:cubicBezTo>
                    <a:cubicBezTo>
                      <a:pt x="2895625" y="525403"/>
                      <a:pt x="2929296" y="262700"/>
                      <a:pt x="2957663" y="0"/>
                    </a:cubicBezTo>
                    <a:cubicBezTo>
                      <a:pt x="2286942" y="129293"/>
                      <a:pt x="1058661" y="92110"/>
                      <a:pt x="268" y="91263"/>
                    </a:cubicBezTo>
                    <a:close/>
                  </a:path>
                </a:pathLst>
              </a:custGeom>
              <a:gradFill flip="none" rotWithShape="1">
                <a:gsLst>
                  <a:gs pos="64000">
                    <a:schemeClr val="accent3">
                      <a:lumMod val="20000"/>
                      <a:lumOff val="80000"/>
                    </a:schemeClr>
                  </a:gs>
                  <a:gs pos="90000">
                    <a:schemeClr val="accent3">
                      <a:lumMod val="60000"/>
                      <a:lumOff val="40000"/>
                    </a:schemeClr>
                  </a:gs>
                </a:gsLst>
                <a:lin ang="1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1691680" y="2352789"/>
              <a:ext cx="435728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3">
                      <a:lumMod val="50000"/>
                    </a:schemeClr>
                  </a:solidFill>
                </a:rPr>
                <a:t>维护生态平衡 </a:t>
              </a:r>
              <a:r>
                <a:rPr lang="en-US" altLang="zh-CN" sz="2400" dirty="0" smtClean="0">
                  <a:solidFill>
                    <a:schemeClr val="accent3">
                      <a:lumMod val="50000"/>
                    </a:schemeClr>
                  </a:solidFill>
                </a:rPr>
                <a:t>+ </a:t>
              </a:r>
              <a:r>
                <a:rPr lang="zh-CN" altLang="en-US" sz="2400" dirty="0" smtClean="0">
                  <a:solidFill>
                    <a:schemeClr val="accent3">
                      <a:lumMod val="50000"/>
                    </a:schemeClr>
                  </a:solidFill>
                </a:rPr>
                <a:t>提高经济效益</a:t>
              </a:r>
              <a:endParaRPr lang="zh-CN" altLang="en-US" sz="24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056292" y="2348880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5">
                      <a:lumMod val="75000"/>
                    </a:schemeClr>
                  </a:solidFill>
                </a:rPr>
                <a:t>相结合</a:t>
              </a:r>
              <a:endParaRPr lang="zh-CN" altLang="en-US" sz="24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-13810" y="-11575"/>
            <a:ext cx="2855981" cy="2855980"/>
            <a:chOff x="3508968" y="4575390"/>
            <a:chExt cx="921508" cy="921508"/>
          </a:xfrm>
        </p:grpSpPr>
        <p:sp>
          <p:nvSpPr>
            <p:cNvPr id="26" name="斜纹 25"/>
            <p:cNvSpPr/>
            <p:nvPr/>
          </p:nvSpPr>
          <p:spPr>
            <a:xfrm>
              <a:off x="3508968" y="4575390"/>
              <a:ext cx="921508" cy="921508"/>
            </a:xfrm>
            <a:prstGeom prst="diagStripe">
              <a:avLst>
                <a:gd name="adj" fmla="val 70255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18905601">
              <a:off x="3546231" y="4896200"/>
              <a:ext cx="687442" cy="168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两个原则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75656" y="3474436"/>
            <a:ext cx="6552728" cy="1322716"/>
            <a:chOff x="1475656" y="3474436"/>
            <a:chExt cx="6552728" cy="1322716"/>
          </a:xfrm>
        </p:grpSpPr>
        <p:grpSp>
          <p:nvGrpSpPr>
            <p:cNvPr id="28" name="组合 27"/>
            <p:cNvGrpSpPr/>
            <p:nvPr/>
          </p:nvGrpSpPr>
          <p:grpSpPr>
            <a:xfrm>
              <a:off x="1475656" y="3474436"/>
              <a:ext cx="6552728" cy="1322716"/>
              <a:chOff x="377529" y="2057368"/>
              <a:chExt cx="3465591" cy="1083527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578735" y="2066703"/>
                <a:ext cx="3264385" cy="1074192"/>
              </a:xfrm>
              <a:custGeom>
                <a:avLst/>
                <a:gdLst>
                  <a:gd name="connsiteX0" fmla="*/ 0 w 3148314"/>
                  <a:gd name="connsiteY0" fmla="*/ 949124 h 949124"/>
                  <a:gd name="connsiteX1" fmla="*/ 3102015 w 3148314"/>
                  <a:gd name="connsiteY1" fmla="*/ 949124 h 949124"/>
                  <a:gd name="connsiteX2" fmla="*/ 3148314 w 3148314"/>
                  <a:gd name="connsiteY2" fmla="*/ 0 h 949124"/>
                  <a:gd name="connsiteX3" fmla="*/ 509286 w 3148314"/>
                  <a:gd name="connsiteY3" fmla="*/ 185195 h 949124"/>
                  <a:gd name="connsiteX4" fmla="*/ 0 w 3148314"/>
                  <a:gd name="connsiteY4" fmla="*/ 949124 h 949124"/>
                  <a:gd name="connsiteX0" fmla="*/ 0 w 3176025"/>
                  <a:gd name="connsiteY0" fmla="*/ 949124 h 949124"/>
                  <a:gd name="connsiteX1" fmla="*/ 3102015 w 3176025"/>
                  <a:gd name="connsiteY1" fmla="*/ 949124 h 949124"/>
                  <a:gd name="connsiteX2" fmla="*/ 3176025 w 3176025"/>
                  <a:gd name="connsiteY2" fmla="*/ 0 h 949124"/>
                  <a:gd name="connsiteX3" fmla="*/ 509286 w 3176025"/>
                  <a:gd name="connsiteY3" fmla="*/ 185195 h 949124"/>
                  <a:gd name="connsiteX4" fmla="*/ 0 w 3176025"/>
                  <a:gd name="connsiteY4" fmla="*/ 949124 h 949124"/>
                  <a:gd name="connsiteX0" fmla="*/ 0 w 3176025"/>
                  <a:gd name="connsiteY0" fmla="*/ 949124 h 965854"/>
                  <a:gd name="connsiteX1" fmla="*/ 2979692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65854"/>
                  <a:gd name="connsiteX1" fmla="*/ 3010274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57490"/>
                  <a:gd name="connsiteX1" fmla="*/ 3046087 w 3176025"/>
                  <a:gd name="connsiteY1" fmla="*/ 957490 h 957490"/>
                  <a:gd name="connsiteX2" fmla="*/ 3176025 w 3176025"/>
                  <a:gd name="connsiteY2" fmla="*/ 0 h 957490"/>
                  <a:gd name="connsiteX3" fmla="*/ 509286 w 3176025"/>
                  <a:gd name="connsiteY3" fmla="*/ 185195 h 957490"/>
                  <a:gd name="connsiteX4" fmla="*/ 0 w 3176025"/>
                  <a:gd name="connsiteY4" fmla="*/ 949124 h 957490"/>
                  <a:gd name="connsiteX0" fmla="*/ 0 w 3154537"/>
                  <a:gd name="connsiteY0" fmla="*/ 924029 h 932395"/>
                  <a:gd name="connsiteX1" fmla="*/ 3046087 w 3154537"/>
                  <a:gd name="connsiteY1" fmla="*/ 932395 h 932395"/>
                  <a:gd name="connsiteX2" fmla="*/ 3154537 w 3154537"/>
                  <a:gd name="connsiteY2" fmla="*/ 0 h 932395"/>
                  <a:gd name="connsiteX3" fmla="*/ 509286 w 3154537"/>
                  <a:gd name="connsiteY3" fmla="*/ 160100 h 932395"/>
                  <a:gd name="connsiteX4" fmla="*/ 0 w 3154537"/>
                  <a:gd name="connsiteY4" fmla="*/ 924029 h 932395"/>
                  <a:gd name="connsiteX0" fmla="*/ 0 w 3154537"/>
                  <a:gd name="connsiteY0" fmla="*/ 924029 h 957490"/>
                  <a:gd name="connsiteX1" fmla="*/ 3096225 w 3154537"/>
                  <a:gd name="connsiteY1" fmla="*/ 957490 h 957490"/>
                  <a:gd name="connsiteX2" fmla="*/ 3154537 w 3154537"/>
                  <a:gd name="connsiteY2" fmla="*/ 0 h 957490"/>
                  <a:gd name="connsiteX3" fmla="*/ 509286 w 3154537"/>
                  <a:gd name="connsiteY3" fmla="*/ 160100 h 957490"/>
                  <a:gd name="connsiteX4" fmla="*/ 0 w 3154537"/>
                  <a:gd name="connsiteY4" fmla="*/ 924029 h 957490"/>
                  <a:gd name="connsiteX0" fmla="*/ 0 w 3154537"/>
                  <a:gd name="connsiteY0" fmla="*/ 924029 h 965855"/>
                  <a:gd name="connsiteX1" fmla="*/ 3117713 w 3154537"/>
                  <a:gd name="connsiteY1" fmla="*/ 965855 h 965855"/>
                  <a:gd name="connsiteX2" fmla="*/ 3154537 w 3154537"/>
                  <a:gd name="connsiteY2" fmla="*/ 0 h 965855"/>
                  <a:gd name="connsiteX3" fmla="*/ 509286 w 3154537"/>
                  <a:gd name="connsiteY3" fmla="*/ 160100 h 965855"/>
                  <a:gd name="connsiteX4" fmla="*/ 0 w 3154537"/>
                  <a:gd name="connsiteY4" fmla="*/ 924029 h 965855"/>
                  <a:gd name="connsiteX0" fmla="*/ 0 w 3176025"/>
                  <a:gd name="connsiteY0" fmla="*/ 932393 h 974219"/>
                  <a:gd name="connsiteX1" fmla="*/ 3117713 w 3176025"/>
                  <a:gd name="connsiteY1" fmla="*/ 974219 h 974219"/>
                  <a:gd name="connsiteX2" fmla="*/ 3176025 w 3176025"/>
                  <a:gd name="connsiteY2" fmla="*/ 0 h 974219"/>
                  <a:gd name="connsiteX3" fmla="*/ 509286 w 3176025"/>
                  <a:gd name="connsiteY3" fmla="*/ 168464 h 974219"/>
                  <a:gd name="connsiteX4" fmla="*/ 0 w 3176025"/>
                  <a:gd name="connsiteY4" fmla="*/ 932393 h 974219"/>
                  <a:gd name="connsiteX0" fmla="*/ 0 w 3176025"/>
                  <a:gd name="connsiteY0" fmla="*/ 932393 h 999314"/>
                  <a:gd name="connsiteX1" fmla="*/ 3117713 w 3176025"/>
                  <a:gd name="connsiteY1" fmla="*/ 999314 h 999314"/>
                  <a:gd name="connsiteX2" fmla="*/ 3176025 w 3176025"/>
                  <a:gd name="connsiteY2" fmla="*/ 0 h 999314"/>
                  <a:gd name="connsiteX3" fmla="*/ 509286 w 3176025"/>
                  <a:gd name="connsiteY3" fmla="*/ 168464 h 999314"/>
                  <a:gd name="connsiteX4" fmla="*/ 0 w 3176025"/>
                  <a:gd name="connsiteY4" fmla="*/ 932393 h 99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6025" h="999314">
                    <a:moveTo>
                      <a:pt x="0" y="932393"/>
                    </a:moveTo>
                    <a:lnTo>
                      <a:pt x="3117713" y="999314"/>
                    </a:lnTo>
                    <a:lnTo>
                      <a:pt x="3176025" y="0"/>
                    </a:lnTo>
                    <a:lnTo>
                      <a:pt x="509286" y="168464"/>
                    </a:lnTo>
                    <a:lnTo>
                      <a:pt x="0" y="932393"/>
                    </a:lnTo>
                    <a:close/>
                  </a:path>
                </a:pathLst>
              </a:custGeom>
              <a:solidFill>
                <a:schemeClr val="tx1">
                  <a:alpha val="70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377529" y="2057368"/>
                <a:ext cx="3413068" cy="1000105"/>
              </a:xfrm>
              <a:custGeom>
                <a:avLst/>
                <a:gdLst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7651"/>
                  <a:gd name="connsiteX1" fmla="*/ 0 w 2858947"/>
                  <a:gd name="connsiteY1" fmla="*/ 856526 h 857651"/>
                  <a:gd name="connsiteX2" fmla="*/ 2754775 w 2858947"/>
                  <a:gd name="connsiteY2" fmla="*/ 706056 h 857651"/>
                  <a:gd name="connsiteX3" fmla="*/ 2858947 w 2858947"/>
                  <a:gd name="connsiteY3" fmla="*/ 0 h 857651"/>
                  <a:gd name="connsiteX4" fmla="*/ 0 w 2858947"/>
                  <a:gd name="connsiteY4" fmla="*/ 115747 h 857651"/>
                  <a:gd name="connsiteX0" fmla="*/ 44125 w 2903072"/>
                  <a:gd name="connsiteY0" fmla="*/ 115747 h 866877"/>
                  <a:gd name="connsiteX1" fmla="*/ 0 w 2903072"/>
                  <a:gd name="connsiteY1" fmla="*/ 865983 h 866877"/>
                  <a:gd name="connsiteX2" fmla="*/ 2798900 w 2903072"/>
                  <a:gd name="connsiteY2" fmla="*/ 706056 h 866877"/>
                  <a:gd name="connsiteX3" fmla="*/ 2903072 w 2903072"/>
                  <a:gd name="connsiteY3" fmla="*/ 0 h 866877"/>
                  <a:gd name="connsiteX4" fmla="*/ 44125 w 2903072"/>
                  <a:gd name="connsiteY4" fmla="*/ 115747 h 866877"/>
                  <a:gd name="connsiteX0" fmla="*/ 44125 w 2903072"/>
                  <a:gd name="connsiteY0" fmla="*/ 115747 h 867788"/>
                  <a:gd name="connsiteX1" fmla="*/ 0 w 2903072"/>
                  <a:gd name="connsiteY1" fmla="*/ 865983 h 867788"/>
                  <a:gd name="connsiteX2" fmla="*/ 2798900 w 2903072"/>
                  <a:gd name="connsiteY2" fmla="*/ 706056 h 867788"/>
                  <a:gd name="connsiteX3" fmla="*/ 2903072 w 2903072"/>
                  <a:gd name="connsiteY3" fmla="*/ 0 h 867788"/>
                  <a:gd name="connsiteX4" fmla="*/ 44125 w 2903072"/>
                  <a:gd name="connsiteY4" fmla="*/ 115747 h 867788"/>
                  <a:gd name="connsiteX0" fmla="*/ 44125 w 2903072"/>
                  <a:gd name="connsiteY0" fmla="*/ 115747 h 872614"/>
                  <a:gd name="connsiteX1" fmla="*/ 0 w 2903072"/>
                  <a:gd name="connsiteY1" fmla="*/ 865983 h 872614"/>
                  <a:gd name="connsiteX2" fmla="*/ 2782445 w 2903072"/>
                  <a:gd name="connsiteY2" fmla="*/ 741145 h 872614"/>
                  <a:gd name="connsiteX3" fmla="*/ 2903072 w 2903072"/>
                  <a:gd name="connsiteY3" fmla="*/ 0 h 872614"/>
                  <a:gd name="connsiteX4" fmla="*/ 44125 w 2903072"/>
                  <a:gd name="connsiteY4" fmla="*/ 115747 h 872614"/>
                  <a:gd name="connsiteX0" fmla="*/ 44125 w 2903072"/>
                  <a:gd name="connsiteY0" fmla="*/ 115747 h 867922"/>
                  <a:gd name="connsiteX1" fmla="*/ 0 w 2903072"/>
                  <a:gd name="connsiteY1" fmla="*/ 865983 h 867922"/>
                  <a:gd name="connsiteX2" fmla="*/ 2782445 w 2903072"/>
                  <a:gd name="connsiteY2" fmla="*/ 741145 h 867922"/>
                  <a:gd name="connsiteX3" fmla="*/ 2903072 w 2903072"/>
                  <a:gd name="connsiteY3" fmla="*/ 0 h 867922"/>
                  <a:gd name="connsiteX4" fmla="*/ 44125 w 2903072"/>
                  <a:gd name="connsiteY4" fmla="*/ 115747 h 867922"/>
                  <a:gd name="connsiteX0" fmla="*/ 44125 w 2960663"/>
                  <a:gd name="connsiteY0" fmla="*/ 106975 h 859150"/>
                  <a:gd name="connsiteX1" fmla="*/ 0 w 2960663"/>
                  <a:gd name="connsiteY1" fmla="*/ 857211 h 859150"/>
                  <a:gd name="connsiteX2" fmla="*/ 2782445 w 2960663"/>
                  <a:gd name="connsiteY2" fmla="*/ 732373 h 859150"/>
                  <a:gd name="connsiteX3" fmla="*/ 2960663 w 2960663"/>
                  <a:gd name="connsiteY3" fmla="*/ 0 h 859150"/>
                  <a:gd name="connsiteX4" fmla="*/ 44125 w 2960663"/>
                  <a:gd name="connsiteY4" fmla="*/ 106975 h 859150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11216 w 2927754"/>
                  <a:gd name="connsiteY0" fmla="*/ 106975 h 863841"/>
                  <a:gd name="connsiteX1" fmla="*/ 0 w 2927754"/>
                  <a:gd name="connsiteY1" fmla="*/ 857211 h 863841"/>
                  <a:gd name="connsiteX2" fmla="*/ 2749536 w 2927754"/>
                  <a:gd name="connsiteY2" fmla="*/ 732373 h 863841"/>
                  <a:gd name="connsiteX3" fmla="*/ 2927754 w 2927754"/>
                  <a:gd name="connsiteY3" fmla="*/ 0 h 863841"/>
                  <a:gd name="connsiteX4" fmla="*/ 11216 w 2927754"/>
                  <a:gd name="connsiteY4" fmla="*/ 106975 h 863841"/>
                  <a:gd name="connsiteX0" fmla="*/ 35898 w 2952436"/>
                  <a:gd name="connsiteY0" fmla="*/ 106975 h 863841"/>
                  <a:gd name="connsiteX1" fmla="*/ 0 w 2952436"/>
                  <a:gd name="connsiteY1" fmla="*/ 857211 h 863841"/>
                  <a:gd name="connsiteX2" fmla="*/ 2774218 w 2952436"/>
                  <a:gd name="connsiteY2" fmla="*/ 732373 h 863841"/>
                  <a:gd name="connsiteX3" fmla="*/ 2952436 w 2952436"/>
                  <a:gd name="connsiteY3" fmla="*/ 0 h 863841"/>
                  <a:gd name="connsiteX4" fmla="*/ 35898 w 2952436"/>
                  <a:gd name="connsiteY4" fmla="*/ 106975 h 863841"/>
                  <a:gd name="connsiteX0" fmla="*/ 35898 w 2952436"/>
                  <a:gd name="connsiteY0" fmla="*/ 106975 h 869783"/>
                  <a:gd name="connsiteX1" fmla="*/ 0 w 2952436"/>
                  <a:gd name="connsiteY1" fmla="*/ 857211 h 869783"/>
                  <a:gd name="connsiteX2" fmla="*/ 2833494 w 2952436"/>
                  <a:gd name="connsiteY2" fmla="*/ 752361 h 869783"/>
                  <a:gd name="connsiteX3" fmla="*/ 2952436 w 2952436"/>
                  <a:gd name="connsiteY3" fmla="*/ 0 h 869783"/>
                  <a:gd name="connsiteX4" fmla="*/ 35898 w 2952436"/>
                  <a:gd name="connsiteY4" fmla="*/ 106975 h 86978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7230"/>
                  <a:gd name="connsiteX1" fmla="*/ 0 w 2952436"/>
                  <a:gd name="connsiteY1" fmla="*/ 857211 h 867230"/>
                  <a:gd name="connsiteX2" fmla="*/ 2833494 w 2952436"/>
                  <a:gd name="connsiteY2" fmla="*/ 752361 h 867230"/>
                  <a:gd name="connsiteX3" fmla="*/ 2952436 w 2952436"/>
                  <a:gd name="connsiteY3" fmla="*/ 0 h 867230"/>
                  <a:gd name="connsiteX4" fmla="*/ 35898 w 2952436"/>
                  <a:gd name="connsiteY4" fmla="*/ 106975 h 867230"/>
                  <a:gd name="connsiteX0" fmla="*/ 14317 w 2930855"/>
                  <a:gd name="connsiteY0" fmla="*/ 106975 h 867230"/>
                  <a:gd name="connsiteX1" fmla="*/ 0 w 2930855"/>
                  <a:gd name="connsiteY1" fmla="*/ 857211 h 867230"/>
                  <a:gd name="connsiteX2" fmla="*/ 2811913 w 2930855"/>
                  <a:gd name="connsiteY2" fmla="*/ 752361 h 867230"/>
                  <a:gd name="connsiteX3" fmla="*/ 2930855 w 2930855"/>
                  <a:gd name="connsiteY3" fmla="*/ 0 h 867230"/>
                  <a:gd name="connsiteX4" fmla="*/ 14317 w 2930855"/>
                  <a:gd name="connsiteY4" fmla="*/ 106975 h 8672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14317 w 2930855"/>
                  <a:gd name="connsiteY0" fmla="*/ 106975 h 863930"/>
                  <a:gd name="connsiteX1" fmla="*/ 0 w 2930855"/>
                  <a:gd name="connsiteY1" fmla="*/ 857211 h 863930"/>
                  <a:gd name="connsiteX2" fmla="*/ 2811913 w 2930855"/>
                  <a:gd name="connsiteY2" fmla="*/ 752361 h 863930"/>
                  <a:gd name="connsiteX3" fmla="*/ 2930855 w 2930855"/>
                  <a:gd name="connsiteY3" fmla="*/ 0 h 863930"/>
                  <a:gd name="connsiteX4" fmla="*/ 14317 w 2930855"/>
                  <a:gd name="connsiteY4" fmla="*/ 106975 h 8639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0 w 2916538"/>
                  <a:gd name="connsiteY0" fmla="*/ 106975 h 868738"/>
                  <a:gd name="connsiteX1" fmla="*/ 6111 w 2916538"/>
                  <a:gd name="connsiteY1" fmla="*/ 857211 h 868738"/>
                  <a:gd name="connsiteX2" fmla="*/ 2797596 w 2916538"/>
                  <a:gd name="connsiteY2" fmla="*/ 752361 h 868738"/>
                  <a:gd name="connsiteX3" fmla="*/ 2916538 w 2916538"/>
                  <a:gd name="connsiteY3" fmla="*/ 0 h 868738"/>
                  <a:gd name="connsiteX4" fmla="*/ 0 w 2916538"/>
                  <a:gd name="connsiteY4" fmla="*/ 106975 h 868738"/>
                  <a:gd name="connsiteX0" fmla="*/ 0 w 2916538"/>
                  <a:gd name="connsiteY0" fmla="*/ 106975 h 858395"/>
                  <a:gd name="connsiteX1" fmla="*/ 6111 w 2916538"/>
                  <a:gd name="connsiteY1" fmla="*/ 857211 h 858395"/>
                  <a:gd name="connsiteX2" fmla="*/ 2797596 w 2916538"/>
                  <a:gd name="connsiteY2" fmla="*/ 752361 h 858395"/>
                  <a:gd name="connsiteX3" fmla="*/ 2916538 w 2916538"/>
                  <a:gd name="connsiteY3" fmla="*/ 0 h 858395"/>
                  <a:gd name="connsiteX4" fmla="*/ 0 w 2916538"/>
                  <a:gd name="connsiteY4" fmla="*/ 106975 h 858395"/>
                  <a:gd name="connsiteX0" fmla="*/ 0 w 2916538"/>
                  <a:gd name="connsiteY0" fmla="*/ 106975 h 857211"/>
                  <a:gd name="connsiteX1" fmla="*/ 6111 w 2916538"/>
                  <a:gd name="connsiteY1" fmla="*/ 857211 h 857211"/>
                  <a:gd name="connsiteX2" fmla="*/ 2811215 w 2916538"/>
                  <a:gd name="connsiteY2" fmla="*/ 728794 h 857211"/>
                  <a:gd name="connsiteX3" fmla="*/ 2916538 w 2916538"/>
                  <a:gd name="connsiteY3" fmla="*/ 0 h 857211"/>
                  <a:gd name="connsiteX4" fmla="*/ 0 w 2916538"/>
                  <a:gd name="connsiteY4" fmla="*/ 106975 h 857211"/>
                  <a:gd name="connsiteX0" fmla="*/ 0 w 2916538"/>
                  <a:gd name="connsiteY0" fmla="*/ 83407 h 833643"/>
                  <a:gd name="connsiteX1" fmla="*/ 6111 w 2916538"/>
                  <a:gd name="connsiteY1" fmla="*/ 833643 h 833643"/>
                  <a:gd name="connsiteX2" fmla="*/ 2811215 w 2916538"/>
                  <a:gd name="connsiteY2" fmla="*/ 705226 h 833643"/>
                  <a:gd name="connsiteX3" fmla="*/ 2916538 w 2916538"/>
                  <a:gd name="connsiteY3" fmla="*/ 0 h 833643"/>
                  <a:gd name="connsiteX4" fmla="*/ 0 w 2916538"/>
                  <a:gd name="connsiteY4" fmla="*/ 83407 h 833643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57395"/>
                  <a:gd name="connsiteY0" fmla="*/ 91263 h 842683"/>
                  <a:gd name="connsiteX1" fmla="*/ 6111 w 2957395"/>
                  <a:gd name="connsiteY1" fmla="*/ 841499 h 842683"/>
                  <a:gd name="connsiteX2" fmla="*/ 2770359 w 2957395"/>
                  <a:gd name="connsiteY2" fmla="*/ 736649 h 842683"/>
                  <a:gd name="connsiteX3" fmla="*/ 2957395 w 2957395"/>
                  <a:gd name="connsiteY3" fmla="*/ 0 h 842683"/>
                  <a:gd name="connsiteX4" fmla="*/ 0 w 2957395"/>
                  <a:gd name="connsiteY4" fmla="*/ 91263 h 842683"/>
                  <a:gd name="connsiteX0" fmla="*/ 0 w 2957395"/>
                  <a:gd name="connsiteY0" fmla="*/ 91263 h 850318"/>
                  <a:gd name="connsiteX1" fmla="*/ 6111 w 2957395"/>
                  <a:gd name="connsiteY1" fmla="*/ 841499 h 850318"/>
                  <a:gd name="connsiteX2" fmla="*/ 2770359 w 2957395"/>
                  <a:gd name="connsiteY2" fmla="*/ 736649 h 850318"/>
                  <a:gd name="connsiteX3" fmla="*/ 2957395 w 2957395"/>
                  <a:gd name="connsiteY3" fmla="*/ 0 h 850318"/>
                  <a:gd name="connsiteX4" fmla="*/ 0 w 2957395"/>
                  <a:gd name="connsiteY4" fmla="*/ 91263 h 850318"/>
                  <a:gd name="connsiteX0" fmla="*/ 0 w 2957395"/>
                  <a:gd name="connsiteY0" fmla="*/ 91263 h 860676"/>
                  <a:gd name="connsiteX1" fmla="*/ 6111 w 2957395"/>
                  <a:gd name="connsiteY1" fmla="*/ 841499 h 860676"/>
                  <a:gd name="connsiteX2" fmla="*/ 2808637 w 2957395"/>
                  <a:gd name="connsiteY2" fmla="*/ 760216 h 860676"/>
                  <a:gd name="connsiteX3" fmla="*/ 2957395 w 2957395"/>
                  <a:gd name="connsiteY3" fmla="*/ 0 h 860676"/>
                  <a:gd name="connsiteX4" fmla="*/ 0 w 2957395"/>
                  <a:gd name="connsiteY4" fmla="*/ 91263 h 860676"/>
                  <a:gd name="connsiteX0" fmla="*/ 0 w 2957395"/>
                  <a:gd name="connsiteY0" fmla="*/ 91263 h 852233"/>
                  <a:gd name="connsiteX1" fmla="*/ 6111 w 2957395"/>
                  <a:gd name="connsiteY1" fmla="*/ 841499 h 852233"/>
                  <a:gd name="connsiteX2" fmla="*/ 2808637 w 2957395"/>
                  <a:gd name="connsiteY2" fmla="*/ 760216 h 852233"/>
                  <a:gd name="connsiteX3" fmla="*/ 2957395 w 2957395"/>
                  <a:gd name="connsiteY3" fmla="*/ 0 h 852233"/>
                  <a:gd name="connsiteX4" fmla="*/ 0 w 2957395"/>
                  <a:gd name="connsiteY4" fmla="*/ 91263 h 852233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73744"/>
                  <a:gd name="connsiteX1" fmla="*/ 0 w 2957663"/>
                  <a:gd name="connsiteY1" fmla="*/ 865066 h 873744"/>
                  <a:gd name="connsiteX2" fmla="*/ 2846039 w 2957663"/>
                  <a:gd name="connsiteY2" fmla="*/ 778808 h 873744"/>
                  <a:gd name="connsiteX3" fmla="*/ 2957663 w 2957663"/>
                  <a:gd name="connsiteY3" fmla="*/ 0 h 873744"/>
                  <a:gd name="connsiteX4" fmla="*/ 268 w 2957663"/>
                  <a:gd name="connsiteY4" fmla="*/ 91263 h 873744"/>
                  <a:gd name="connsiteX0" fmla="*/ 268 w 2957663"/>
                  <a:gd name="connsiteY0" fmla="*/ 91263 h 873744"/>
                  <a:gd name="connsiteX1" fmla="*/ 0 w 2957663"/>
                  <a:gd name="connsiteY1" fmla="*/ 865066 h 873744"/>
                  <a:gd name="connsiteX2" fmla="*/ 2846039 w 2957663"/>
                  <a:gd name="connsiteY2" fmla="*/ 778808 h 873744"/>
                  <a:gd name="connsiteX3" fmla="*/ 2957663 w 2957663"/>
                  <a:gd name="connsiteY3" fmla="*/ 0 h 873744"/>
                  <a:gd name="connsiteX4" fmla="*/ 268 w 2957663"/>
                  <a:gd name="connsiteY4" fmla="*/ 91263 h 873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7663" h="873744">
                    <a:moveTo>
                      <a:pt x="268" y="91263"/>
                    </a:moveTo>
                    <a:cubicBezTo>
                      <a:pt x="179" y="349197"/>
                      <a:pt x="89" y="607132"/>
                      <a:pt x="0" y="865066"/>
                    </a:cubicBezTo>
                    <a:cubicBezTo>
                      <a:pt x="1103154" y="863363"/>
                      <a:pt x="2297024" y="916462"/>
                      <a:pt x="2846039" y="778808"/>
                    </a:cubicBezTo>
                    <a:cubicBezTo>
                      <a:pt x="2895625" y="525403"/>
                      <a:pt x="2929296" y="262700"/>
                      <a:pt x="2957663" y="0"/>
                    </a:cubicBezTo>
                    <a:cubicBezTo>
                      <a:pt x="2286942" y="129293"/>
                      <a:pt x="1058661" y="92110"/>
                      <a:pt x="268" y="91263"/>
                    </a:cubicBezTo>
                    <a:close/>
                  </a:path>
                </a:pathLst>
              </a:custGeom>
              <a:gradFill flip="none" rotWithShape="1">
                <a:gsLst>
                  <a:gs pos="64000">
                    <a:schemeClr val="accent3">
                      <a:lumMod val="20000"/>
                      <a:lumOff val="80000"/>
                    </a:schemeClr>
                  </a:gs>
                  <a:gs pos="90000">
                    <a:schemeClr val="accent3">
                      <a:lumMod val="60000"/>
                      <a:lumOff val="40000"/>
                    </a:schemeClr>
                  </a:gs>
                </a:gsLst>
                <a:lin ang="1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1691680" y="3908802"/>
              <a:ext cx="45079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3">
                      <a:lumMod val="50000"/>
                    </a:schemeClr>
                  </a:solidFill>
                </a:rPr>
                <a:t>治山  </a:t>
              </a:r>
              <a:r>
                <a:rPr lang="en-US" altLang="zh-CN" sz="2400" dirty="0" smtClean="0">
                  <a:solidFill>
                    <a:schemeClr val="accent3">
                      <a:lumMod val="50000"/>
                    </a:schemeClr>
                  </a:solidFill>
                </a:rPr>
                <a:t>+  </a:t>
              </a:r>
              <a:r>
                <a:rPr lang="zh-CN" altLang="en-US" sz="2400" dirty="0" smtClean="0">
                  <a:solidFill>
                    <a:schemeClr val="accent3">
                      <a:lumMod val="50000"/>
                    </a:schemeClr>
                  </a:solidFill>
                </a:rPr>
                <a:t>治水 </a:t>
              </a:r>
              <a:r>
                <a:rPr lang="en-US" altLang="zh-CN" sz="2400" dirty="0" smtClean="0">
                  <a:solidFill>
                    <a:schemeClr val="accent3">
                      <a:lumMod val="50000"/>
                    </a:schemeClr>
                  </a:solidFill>
                </a:rPr>
                <a:t>+  </a:t>
              </a:r>
              <a:r>
                <a:rPr lang="zh-CN" altLang="en-US" sz="2400" dirty="0" smtClean="0">
                  <a:solidFill>
                    <a:schemeClr val="accent3">
                      <a:lumMod val="50000"/>
                    </a:schemeClr>
                  </a:solidFill>
                </a:rPr>
                <a:t>治碱  </a:t>
              </a:r>
              <a:r>
                <a:rPr lang="en-US" altLang="zh-CN" sz="2400" dirty="0" smtClean="0">
                  <a:solidFill>
                    <a:schemeClr val="accent3">
                      <a:lumMod val="50000"/>
                    </a:schemeClr>
                  </a:solidFill>
                </a:rPr>
                <a:t>+ </a:t>
              </a:r>
              <a:r>
                <a:rPr lang="zh-CN" altLang="en-US" sz="2400" dirty="0" smtClean="0">
                  <a:solidFill>
                    <a:schemeClr val="accent3">
                      <a:lumMod val="50000"/>
                    </a:schemeClr>
                  </a:solidFill>
                </a:rPr>
                <a:t>治沙</a:t>
              </a:r>
              <a:endParaRPr lang="zh-CN" altLang="en-US" sz="24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056292" y="3916468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5">
                      <a:lumMod val="75000"/>
                    </a:schemeClr>
                  </a:solidFill>
                </a:rPr>
                <a:t>相结合</a:t>
              </a:r>
              <a:endParaRPr lang="zh-CN" altLang="en-US" sz="24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053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7624" y="2383571"/>
            <a:ext cx="6984776" cy="1405469"/>
            <a:chOff x="1187624" y="2383571"/>
            <a:chExt cx="6984776" cy="1405469"/>
          </a:xfrm>
        </p:grpSpPr>
        <p:grpSp>
          <p:nvGrpSpPr>
            <p:cNvPr id="4" name="组合 3"/>
            <p:cNvGrpSpPr/>
            <p:nvPr/>
          </p:nvGrpSpPr>
          <p:grpSpPr>
            <a:xfrm>
              <a:off x="1187624" y="2383571"/>
              <a:ext cx="6984776" cy="1405469"/>
              <a:chOff x="377529" y="2057368"/>
              <a:chExt cx="3465591" cy="1083527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578735" y="2066703"/>
                <a:ext cx="3264385" cy="1074192"/>
              </a:xfrm>
              <a:custGeom>
                <a:avLst/>
                <a:gdLst>
                  <a:gd name="connsiteX0" fmla="*/ 0 w 3148314"/>
                  <a:gd name="connsiteY0" fmla="*/ 949124 h 949124"/>
                  <a:gd name="connsiteX1" fmla="*/ 3102015 w 3148314"/>
                  <a:gd name="connsiteY1" fmla="*/ 949124 h 949124"/>
                  <a:gd name="connsiteX2" fmla="*/ 3148314 w 3148314"/>
                  <a:gd name="connsiteY2" fmla="*/ 0 h 949124"/>
                  <a:gd name="connsiteX3" fmla="*/ 509286 w 3148314"/>
                  <a:gd name="connsiteY3" fmla="*/ 185195 h 949124"/>
                  <a:gd name="connsiteX4" fmla="*/ 0 w 3148314"/>
                  <a:gd name="connsiteY4" fmla="*/ 949124 h 949124"/>
                  <a:gd name="connsiteX0" fmla="*/ 0 w 3176025"/>
                  <a:gd name="connsiteY0" fmla="*/ 949124 h 949124"/>
                  <a:gd name="connsiteX1" fmla="*/ 3102015 w 3176025"/>
                  <a:gd name="connsiteY1" fmla="*/ 949124 h 949124"/>
                  <a:gd name="connsiteX2" fmla="*/ 3176025 w 3176025"/>
                  <a:gd name="connsiteY2" fmla="*/ 0 h 949124"/>
                  <a:gd name="connsiteX3" fmla="*/ 509286 w 3176025"/>
                  <a:gd name="connsiteY3" fmla="*/ 185195 h 949124"/>
                  <a:gd name="connsiteX4" fmla="*/ 0 w 3176025"/>
                  <a:gd name="connsiteY4" fmla="*/ 949124 h 949124"/>
                  <a:gd name="connsiteX0" fmla="*/ 0 w 3176025"/>
                  <a:gd name="connsiteY0" fmla="*/ 949124 h 965854"/>
                  <a:gd name="connsiteX1" fmla="*/ 2979692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65854"/>
                  <a:gd name="connsiteX1" fmla="*/ 3010274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57490"/>
                  <a:gd name="connsiteX1" fmla="*/ 3046087 w 3176025"/>
                  <a:gd name="connsiteY1" fmla="*/ 957490 h 957490"/>
                  <a:gd name="connsiteX2" fmla="*/ 3176025 w 3176025"/>
                  <a:gd name="connsiteY2" fmla="*/ 0 h 957490"/>
                  <a:gd name="connsiteX3" fmla="*/ 509286 w 3176025"/>
                  <a:gd name="connsiteY3" fmla="*/ 185195 h 957490"/>
                  <a:gd name="connsiteX4" fmla="*/ 0 w 3176025"/>
                  <a:gd name="connsiteY4" fmla="*/ 949124 h 957490"/>
                  <a:gd name="connsiteX0" fmla="*/ 0 w 3154537"/>
                  <a:gd name="connsiteY0" fmla="*/ 924029 h 932395"/>
                  <a:gd name="connsiteX1" fmla="*/ 3046087 w 3154537"/>
                  <a:gd name="connsiteY1" fmla="*/ 932395 h 932395"/>
                  <a:gd name="connsiteX2" fmla="*/ 3154537 w 3154537"/>
                  <a:gd name="connsiteY2" fmla="*/ 0 h 932395"/>
                  <a:gd name="connsiteX3" fmla="*/ 509286 w 3154537"/>
                  <a:gd name="connsiteY3" fmla="*/ 160100 h 932395"/>
                  <a:gd name="connsiteX4" fmla="*/ 0 w 3154537"/>
                  <a:gd name="connsiteY4" fmla="*/ 924029 h 932395"/>
                  <a:gd name="connsiteX0" fmla="*/ 0 w 3154537"/>
                  <a:gd name="connsiteY0" fmla="*/ 924029 h 957490"/>
                  <a:gd name="connsiteX1" fmla="*/ 3096225 w 3154537"/>
                  <a:gd name="connsiteY1" fmla="*/ 957490 h 957490"/>
                  <a:gd name="connsiteX2" fmla="*/ 3154537 w 3154537"/>
                  <a:gd name="connsiteY2" fmla="*/ 0 h 957490"/>
                  <a:gd name="connsiteX3" fmla="*/ 509286 w 3154537"/>
                  <a:gd name="connsiteY3" fmla="*/ 160100 h 957490"/>
                  <a:gd name="connsiteX4" fmla="*/ 0 w 3154537"/>
                  <a:gd name="connsiteY4" fmla="*/ 924029 h 957490"/>
                  <a:gd name="connsiteX0" fmla="*/ 0 w 3154537"/>
                  <a:gd name="connsiteY0" fmla="*/ 924029 h 965855"/>
                  <a:gd name="connsiteX1" fmla="*/ 3117713 w 3154537"/>
                  <a:gd name="connsiteY1" fmla="*/ 965855 h 965855"/>
                  <a:gd name="connsiteX2" fmla="*/ 3154537 w 3154537"/>
                  <a:gd name="connsiteY2" fmla="*/ 0 h 965855"/>
                  <a:gd name="connsiteX3" fmla="*/ 509286 w 3154537"/>
                  <a:gd name="connsiteY3" fmla="*/ 160100 h 965855"/>
                  <a:gd name="connsiteX4" fmla="*/ 0 w 3154537"/>
                  <a:gd name="connsiteY4" fmla="*/ 924029 h 965855"/>
                  <a:gd name="connsiteX0" fmla="*/ 0 w 3176025"/>
                  <a:gd name="connsiteY0" fmla="*/ 932393 h 974219"/>
                  <a:gd name="connsiteX1" fmla="*/ 3117713 w 3176025"/>
                  <a:gd name="connsiteY1" fmla="*/ 974219 h 974219"/>
                  <a:gd name="connsiteX2" fmla="*/ 3176025 w 3176025"/>
                  <a:gd name="connsiteY2" fmla="*/ 0 h 974219"/>
                  <a:gd name="connsiteX3" fmla="*/ 509286 w 3176025"/>
                  <a:gd name="connsiteY3" fmla="*/ 168464 h 974219"/>
                  <a:gd name="connsiteX4" fmla="*/ 0 w 3176025"/>
                  <a:gd name="connsiteY4" fmla="*/ 932393 h 974219"/>
                  <a:gd name="connsiteX0" fmla="*/ 0 w 3176025"/>
                  <a:gd name="connsiteY0" fmla="*/ 932393 h 999314"/>
                  <a:gd name="connsiteX1" fmla="*/ 3117713 w 3176025"/>
                  <a:gd name="connsiteY1" fmla="*/ 999314 h 999314"/>
                  <a:gd name="connsiteX2" fmla="*/ 3176025 w 3176025"/>
                  <a:gd name="connsiteY2" fmla="*/ 0 h 999314"/>
                  <a:gd name="connsiteX3" fmla="*/ 509286 w 3176025"/>
                  <a:gd name="connsiteY3" fmla="*/ 168464 h 999314"/>
                  <a:gd name="connsiteX4" fmla="*/ 0 w 3176025"/>
                  <a:gd name="connsiteY4" fmla="*/ 932393 h 99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6025" h="999314">
                    <a:moveTo>
                      <a:pt x="0" y="932393"/>
                    </a:moveTo>
                    <a:lnTo>
                      <a:pt x="3117713" y="999314"/>
                    </a:lnTo>
                    <a:lnTo>
                      <a:pt x="3176025" y="0"/>
                    </a:lnTo>
                    <a:lnTo>
                      <a:pt x="509286" y="168464"/>
                    </a:lnTo>
                    <a:lnTo>
                      <a:pt x="0" y="932393"/>
                    </a:lnTo>
                    <a:close/>
                  </a:path>
                </a:pathLst>
              </a:custGeom>
              <a:solidFill>
                <a:schemeClr val="tx1">
                  <a:alpha val="70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377529" y="2057368"/>
                <a:ext cx="3413068" cy="1000105"/>
              </a:xfrm>
              <a:custGeom>
                <a:avLst/>
                <a:gdLst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7651"/>
                  <a:gd name="connsiteX1" fmla="*/ 0 w 2858947"/>
                  <a:gd name="connsiteY1" fmla="*/ 856526 h 857651"/>
                  <a:gd name="connsiteX2" fmla="*/ 2754775 w 2858947"/>
                  <a:gd name="connsiteY2" fmla="*/ 706056 h 857651"/>
                  <a:gd name="connsiteX3" fmla="*/ 2858947 w 2858947"/>
                  <a:gd name="connsiteY3" fmla="*/ 0 h 857651"/>
                  <a:gd name="connsiteX4" fmla="*/ 0 w 2858947"/>
                  <a:gd name="connsiteY4" fmla="*/ 115747 h 857651"/>
                  <a:gd name="connsiteX0" fmla="*/ 44125 w 2903072"/>
                  <a:gd name="connsiteY0" fmla="*/ 115747 h 866877"/>
                  <a:gd name="connsiteX1" fmla="*/ 0 w 2903072"/>
                  <a:gd name="connsiteY1" fmla="*/ 865983 h 866877"/>
                  <a:gd name="connsiteX2" fmla="*/ 2798900 w 2903072"/>
                  <a:gd name="connsiteY2" fmla="*/ 706056 h 866877"/>
                  <a:gd name="connsiteX3" fmla="*/ 2903072 w 2903072"/>
                  <a:gd name="connsiteY3" fmla="*/ 0 h 866877"/>
                  <a:gd name="connsiteX4" fmla="*/ 44125 w 2903072"/>
                  <a:gd name="connsiteY4" fmla="*/ 115747 h 866877"/>
                  <a:gd name="connsiteX0" fmla="*/ 44125 w 2903072"/>
                  <a:gd name="connsiteY0" fmla="*/ 115747 h 867788"/>
                  <a:gd name="connsiteX1" fmla="*/ 0 w 2903072"/>
                  <a:gd name="connsiteY1" fmla="*/ 865983 h 867788"/>
                  <a:gd name="connsiteX2" fmla="*/ 2798900 w 2903072"/>
                  <a:gd name="connsiteY2" fmla="*/ 706056 h 867788"/>
                  <a:gd name="connsiteX3" fmla="*/ 2903072 w 2903072"/>
                  <a:gd name="connsiteY3" fmla="*/ 0 h 867788"/>
                  <a:gd name="connsiteX4" fmla="*/ 44125 w 2903072"/>
                  <a:gd name="connsiteY4" fmla="*/ 115747 h 867788"/>
                  <a:gd name="connsiteX0" fmla="*/ 44125 w 2903072"/>
                  <a:gd name="connsiteY0" fmla="*/ 115747 h 872614"/>
                  <a:gd name="connsiteX1" fmla="*/ 0 w 2903072"/>
                  <a:gd name="connsiteY1" fmla="*/ 865983 h 872614"/>
                  <a:gd name="connsiteX2" fmla="*/ 2782445 w 2903072"/>
                  <a:gd name="connsiteY2" fmla="*/ 741145 h 872614"/>
                  <a:gd name="connsiteX3" fmla="*/ 2903072 w 2903072"/>
                  <a:gd name="connsiteY3" fmla="*/ 0 h 872614"/>
                  <a:gd name="connsiteX4" fmla="*/ 44125 w 2903072"/>
                  <a:gd name="connsiteY4" fmla="*/ 115747 h 872614"/>
                  <a:gd name="connsiteX0" fmla="*/ 44125 w 2903072"/>
                  <a:gd name="connsiteY0" fmla="*/ 115747 h 867922"/>
                  <a:gd name="connsiteX1" fmla="*/ 0 w 2903072"/>
                  <a:gd name="connsiteY1" fmla="*/ 865983 h 867922"/>
                  <a:gd name="connsiteX2" fmla="*/ 2782445 w 2903072"/>
                  <a:gd name="connsiteY2" fmla="*/ 741145 h 867922"/>
                  <a:gd name="connsiteX3" fmla="*/ 2903072 w 2903072"/>
                  <a:gd name="connsiteY3" fmla="*/ 0 h 867922"/>
                  <a:gd name="connsiteX4" fmla="*/ 44125 w 2903072"/>
                  <a:gd name="connsiteY4" fmla="*/ 115747 h 867922"/>
                  <a:gd name="connsiteX0" fmla="*/ 44125 w 2960663"/>
                  <a:gd name="connsiteY0" fmla="*/ 106975 h 859150"/>
                  <a:gd name="connsiteX1" fmla="*/ 0 w 2960663"/>
                  <a:gd name="connsiteY1" fmla="*/ 857211 h 859150"/>
                  <a:gd name="connsiteX2" fmla="*/ 2782445 w 2960663"/>
                  <a:gd name="connsiteY2" fmla="*/ 732373 h 859150"/>
                  <a:gd name="connsiteX3" fmla="*/ 2960663 w 2960663"/>
                  <a:gd name="connsiteY3" fmla="*/ 0 h 859150"/>
                  <a:gd name="connsiteX4" fmla="*/ 44125 w 2960663"/>
                  <a:gd name="connsiteY4" fmla="*/ 106975 h 859150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11216 w 2927754"/>
                  <a:gd name="connsiteY0" fmla="*/ 106975 h 863841"/>
                  <a:gd name="connsiteX1" fmla="*/ 0 w 2927754"/>
                  <a:gd name="connsiteY1" fmla="*/ 857211 h 863841"/>
                  <a:gd name="connsiteX2" fmla="*/ 2749536 w 2927754"/>
                  <a:gd name="connsiteY2" fmla="*/ 732373 h 863841"/>
                  <a:gd name="connsiteX3" fmla="*/ 2927754 w 2927754"/>
                  <a:gd name="connsiteY3" fmla="*/ 0 h 863841"/>
                  <a:gd name="connsiteX4" fmla="*/ 11216 w 2927754"/>
                  <a:gd name="connsiteY4" fmla="*/ 106975 h 863841"/>
                  <a:gd name="connsiteX0" fmla="*/ 35898 w 2952436"/>
                  <a:gd name="connsiteY0" fmla="*/ 106975 h 863841"/>
                  <a:gd name="connsiteX1" fmla="*/ 0 w 2952436"/>
                  <a:gd name="connsiteY1" fmla="*/ 857211 h 863841"/>
                  <a:gd name="connsiteX2" fmla="*/ 2774218 w 2952436"/>
                  <a:gd name="connsiteY2" fmla="*/ 732373 h 863841"/>
                  <a:gd name="connsiteX3" fmla="*/ 2952436 w 2952436"/>
                  <a:gd name="connsiteY3" fmla="*/ 0 h 863841"/>
                  <a:gd name="connsiteX4" fmla="*/ 35898 w 2952436"/>
                  <a:gd name="connsiteY4" fmla="*/ 106975 h 863841"/>
                  <a:gd name="connsiteX0" fmla="*/ 35898 w 2952436"/>
                  <a:gd name="connsiteY0" fmla="*/ 106975 h 869783"/>
                  <a:gd name="connsiteX1" fmla="*/ 0 w 2952436"/>
                  <a:gd name="connsiteY1" fmla="*/ 857211 h 869783"/>
                  <a:gd name="connsiteX2" fmla="*/ 2833494 w 2952436"/>
                  <a:gd name="connsiteY2" fmla="*/ 752361 h 869783"/>
                  <a:gd name="connsiteX3" fmla="*/ 2952436 w 2952436"/>
                  <a:gd name="connsiteY3" fmla="*/ 0 h 869783"/>
                  <a:gd name="connsiteX4" fmla="*/ 35898 w 2952436"/>
                  <a:gd name="connsiteY4" fmla="*/ 106975 h 86978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7230"/>
                  <a:gd name="connsiteX1" fmla="*/ 0 w 2952436"/>
                  <a:gd name="connsiteY1" fmla="*/ 857211 h 867230"/>
                  <a:gd name="connsiteX2" fmla="*/ 2833494 w 2952436"/>
                  <a:gd name="connsiteY2" fmla="*/ 752361 h 867230"/>
                  <a:gd name="connsiteX3" fmla="*/ 2952436 w 2952436"/>
                  <a:gd name="connsiteY3" fmla="*/ 0 h 867230"/>
                  <a:gd name="connsiteX4" fmla="*/ 35898 w 2952436"/>
                  <a:gd name="connsiteY4" fmla="*/ 106975 h 867230"/>
                  <a:gd name="connsiteX0" fmla="*/ 14317 w 2930855"/>
                  <a:gd name="connsiteY0" fmla="*/ 106975 h 867230"/>
                  <a:gd name="connsiteX1" fmla="*/ 0 w 2930855"/>
                  <a:gd name="connsiteY1" fmla="*/ 857211 h 867230"/>
                  <a:gd name="connsiteX2" fmla="*/ 2811913 w 2930855"/>
                  <a:gd name="connsiteY2" fmla="*/ 752361 h 867230"/>
                  <a:gd name="connsiteX3" fmla="*/ 2930855 w 2930855"/>
                  <a:gd name="connsiteY3" fmla="*/ 0 h 867230"/>
                  <a:gd name="connsiteX4" fmla="*/ 14317 w 2930855"/>
                  <a:gd name="connsiteY4" fmla="*/ 106975 h 8672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14317 w 2930855"/>
                  <a:gd name="connsiteY0" fmla="*/ 106975 h 863930"/>
                  <a:gd name="connsiteX1" fmla="*/ 0 w 2930855"/>
                  <a:gd name="connsiteY1" fmla="*/ 857211 h 863930"/>
                  <a:gd name="connsiteX2" fmla="*/ 2811913 w 2930855"/>
                  <a:gd name="connsiteY2" fmla="*/ 752361 h 863930"/>
                  <a:gd name="connsiteX3" fmla="*/ 2930855 w 2930855"/>
                  <a:gd name="connsiteY3" fmla="*/ 0 h 863930"/>
                  <a:gd name="connsiteX4" fmla="*/ 14317 w 2930855"/>
                  <a:gd name="connsiteY4" fmla="*/ 106975 h 8639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0 w 2916538"/>
                  <a:gd name="connsiteY0" fmla="*/ 106975 h 868738"/>
                  <a:gd name="connsiteX1" fmla="*/ 6111 w 2916538"/>
                  <a:gd name="connsiteY1" fmla="*/ 857211 h 868738"/>
                  <a:gd name="connsiteX2" fmla="*/ 2797596 w 2916538"/>
                  <a:gd name="connsiteY2" fmla="*/ 752361 h 868738"/>
                  <a:gd name="connsiteX3" fmla="*/ 2916538 w 2916538"/>
                  <a:gd name="connsiteY3" fmla="*/ 0 h 868738"/>
                  <a:gd name="connsiteX4" fmla="*/ 0 w 2916538"/>
                  <a:gd name="connsiteY4" fmla="*/ 106975 h 868738"/>
                  <a:gd name="connsiteX0" fmla="*/ 0 w 2916538"/>
                  <a:gd name="connsiteY0" fmla="*/ 106975 h 858395"/>
                  <a:gd name="connsiteX1" fmla="*/ 6111 w 2916538"/>
                  <a:gd name="connsiteY1" fmla="*/ 857211 h 858395"/>
                  <a:gd name="connsiteX2" fmla="*/ 2797596 w 2916538"/>
                  <a:gd name="connsiteY2" fmla="*/ 752361 h 858395"/>
                  <a:gd name="connsiteX3" fmla="*/ 2916538 w 2916538"/>
                  <a:gd name="connsiteY3" fmla="*/ 0 h 858395"/>
                  <a:gd name="connsiteX4" fmla="*/ 0 w 2916538"/>
                  <a:gd name="connsiteY4" fmla="*/ 106975 h 858395"/>
                  <a:gd name="connsiteX0" fmla="*/ 0 w 2916538"/>
                  <a:gd name="connsiteY0" fmla="*/ 106975 h 857211"/>
                  <a:gd name="connsiteX1" fmla="*/ 6111 w 2916538"/>
                  <a:gd name="connsiteY1" fmla="*/ 857211 h 857211"/>
                  <a:gd name="connsiteX2" fmla="*/ 2811215 w 2916538"/>
                  <a:gd name="connsiteY2" fmla="*/ 728794 h 857211"/>
                  <a:gd name="connsiteX3" fmla="*/ 2916538 w 2916538"/>
                  <a:gd name="connsiteY3" fmla="*/ 0 h 857211"/>
                  <a:gd name="connsiteX4" fmla="*/ 0 w 2916538"/>
                  <a:gd name="connsiteY4" fmla="*/ 106975 h 857211"/>
                  <a:gd name="connsiteX0" fmla="*/ 0 w 2916538"/>
                  <a:gd name="connsiteY0" fmla="*/ 83407 h 833643"/>
                  <a:gd name="connsiteX1" fmla="*/ 6111 w 2916538"/>
                  <a:gd name="connsiteY1" fmla="*/ 833643 h 833643"/>
                  <a:gd name="connsiteX2" fmla="*/ 2811215 w 2916538"/>
                  <a:gd name="connsiteY2" fmla="*/ 705226 h 833643"/>
                  <a:gd name="connsiteX3" fmla="*/ 2916538 w 2916538"/>
                  <a:gd name="connsiteY3" fmla="*/ 0 h 833643"/>
                  <a:gd name="connsiteX4" fmla="*/ 0 w 2916538"/>
                  <a:gd name="connsiteY4" fmla="*/ 83407 h 833643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57395"/>
                  <a:gd name="connsiteY0" fmla="*/ 91263 h 842683"/>
                  <a:gd name="connsiteX1" fmla="*/ 6111 w 2957395"/>
                  <a:gd name="connsiteY1" fmla="*/ 841499 h 842683"/>
                  <a:gd name="connsiteX2" fmla="*/ 2770359 w 2957395"/>
                  <a:gd name="connsiteY2" fmla="*/ 736649 h 842683"/>
                  <a:gd name="connsiteX3" fmla="*/ 2957395 w 2957395"/>
                  <a:gd name="connsiteY3" fmla="*/ 0 h 842683"/>
                  <a:gd name="connsiteX4" fmla="*/ 0 w 2957395"/>
                  <a:gd name="connsiteY4" fmla="*/ 91263 h 842683"/>
                  <a:gd name="connsiteX0" fmla="*/ 0 w 2957395"/>
                  <a:gd name="connsiteY0" fmla="*/ 91263 h 850318"/>
                  <a:gd name="connsiteX1" fmla="*/ 6111 w 2957395"/>
                  <a:gd name="connsiteY1" fmla="*/ 841499 h 850318"/>
                  <a:gd name="connsiteX2" fmla="*/ 2770359 w 2957395"/>
                  <a:gd name="connsiteY2" fmla="*/ 736649 h 850318"/>
                  <a:gd name="connsiteX3" fmla="*/ 2957395 w 2957395"/>
                  <a:gd name="connsiteY3" fmla="*/ 0 h 850318"/>
                  <a:gd name="connsiteX4" fmla="*/ 0 w 2957395"/>
                  <a:gd name="connsiteY4" fmla="*/ 91263 h 850318"/>
                  <a:gd name="connsiteX0" fmla="*/ 0 w 2957395"/>
                  <a:gd name="connsiteY0" fmla="*/ 91263 h 860676"/>
                  <a:gd name="connsiteX1" fmla="*/ 6111 w 2957395"/>
                  <a:gd name="connsiteY1" fmla="*/ 841499 h 860676"/>
                  <a:gd name="connsiteX2" fmla="*/ 2808637 w 2957395"/>
                  <a:gd name="connsiteY2" fmla="*/ 760216 h 860676"/>
                  <a:gd name="connsiteX3" fmla="*/ 2957395 w 2957395"/>
                  <a:gd name="connsiteY3" fmla="*/ 0 h 860676"/>
                  <a:gd name="connsiteX4" fmla="*/ 0 w 2957395"/>
                  <a:gd name="connsiteY4" fmla="*/ 91263 h 860676"/>
                  <a:gd name="connsiteX0" fmla="*/ 0 w 2957395"/>
                  <a:gd name="connsiteY0" fmla="*/ 91263 h 852233"/>
                  <a:gd name="connsiteX1" fmla="*/ 6111 w 2957395"/>
                  <a:gd name="connsiteY1" fmla="*/ 841499 h 852233"/>
                  <a:gd name="connsiteX2" fmla="*/ 2808637 w 2957395"/>
                  <a:gd name="connsiteY2" fmla="*/ 760216 h 852233"/>
                  <a:gd name="connsiteX3" fmla="*/ 2957395 w 2957395"/>
                  <a:gd name="connsiteY3" fmla="*/ 0 h 852233"/>
                  <a:gd name="connsiteX4" fmla="*/ 0 w 2957395"/>
                  <a:gd name="connsiteY4" fmla="*/ 91263 h 852233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73744"/>
                  <a:gd name="connsiteX1" fmla="*/ 0 w 2957663"/>
                  <a:gd name="connsiteY1" fmla="*/ 865066 h 873744"/>
                  <a:gd name="connsiteX2" fmla="*/ 2846039 w 2957663"/>
                  <a:gd name="connsiteY2" fmla="*/ 778808 h 873744"/>
                  <a:gd name="connsiteX3" fmla="*/ 2957663 w 2957663"/>
                  <a:gd name="connsiteY3" fmla="*/ 0 h 873744"/>
                  <a:gd name="connsiteX4" fmla="*/ 268 w 2957663"/>
                  <a:gd name="connsiteY4" fmla="*/ 91263 h 873744"/>
                  <a:gd name="connsiteX0" fmla="*/ 268 w 2957663"/>
                  <a:gd name="connsiteY0" fmla="*/ 91263 h 873744"/>
                  <a:gd name="connsiteX1" fmla="*/ 0 w 2957663"/>
                  <a:gd name="connsiteY1" fmla="*/ 865066 h 873744"/>
                  <a:gd name="connsiteX2" fmla="*/ 2846039 w 2957663"/>
                  <a:gd name="connsiteY2" fmla="*/ 778808 h 873744"/>
                  <a:gd name="connsiteX3" fmla="*/ 2957663 w 2957663"/>
                  <a:gd name="connsiteY3" fmla="*/ 0 h 873744"/>
                  <a:gd name="connsiteX4" fmla="*/ 268 w 2957663"/>
                  <a:gd name="connsiteY4" fmla="*/ 91263 h 873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7663" h="873744">
                    <a:moveTo>
                      <a:pt x="268" y="91263"/>
                    </a:moveTo>
                    <a:cubicBezTo>
                      <a:pt x="179" y="349197"/>
                      <a:pt x="89" y="607132"/>
                      <a:pt x="0" y="865066"/>
                    </a:cubicBezTo>
                    <a:cubicBezTo>
                      <a:pt x="1103154" y="863363"/>
                      <a:pt x="2297024" y="916462"/>
                      <a:pt x="2846039" y="778808"/>
                    </a:cubicBezTo>
                    <a:cubicBezTo>
                      <a:pt x="2895625" y="525403"/>
                      <a:pt x="2929296" y="262700"/>
                      <a:pt x="2957663" y="0"/>
                    </a:cubicBezTo>
                    <a:cubicBezTo>
                      <a:pt x="2286942" y="129293"/>
                      <a:pt x="1058661" y="92110"/>
                      <a:pt x="268" y="91263"/>
                    </a:cubicBezTo>
                    <a:close/>
                  </a:path>
                </a:pathLst>
              </a:custGeom>
              <a:gradFill flip="none" rotWithShape="1">
                <a:gsLst>
                  <a:gs pos="64000">
                    <a:schemeClr val="accent3">
                      <a:lumMod val="20000"/>
                      <a:lumOff val="80000"/>
                    </a:schemeClr>
                  </a:gs>
                  <a:gs pos="90000">
                    <a:schemeClr val="accent3">
                      <a:lumMod val="60000"/>
                      <a:lumOff val="40000"/>
                    </a:schemeClr>
                  </a:gs>
                </a:gsLst>
                <a:lin ang="1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2618857" y="2911745"/>
              <a:ext cx="48013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3">
                      <a:lumMod val="50000"/>
                    </a:schemeClr>
                  </a:solidFill>
                </a:rPr>
                <a:t>已遭沙丘入侵、风沙危害严重地段</a:t>
              </a:r>
              <a:endParaRPr lang="zh-CN" altLang="en-US" sz="24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331640" y="289626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5">
                      <a:lumMod val="75000"/>
                    </a:schemeClr>
                  </a:solidFill>
                </a:rPr>
                <a:t>重点治理</a:t>
              </a:r>
              <a:endParaRPr lang="zh-CN" altLang="en-US" sz="24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-13810" y="-11575"/>
            <a:ext cx="2855981" cy="2855980"/>
            <a:chOff x="3508968" y="4575390"/>
            <a:chExt cx="921508" cy="921508"/>
          </a:xfrm>
        </p:grpSpPr>
        <p:sp>
          <p:nvSpPr>
            <p:cNvPr id="26" name="斜纹 25"/>
            <p:cNvSpPr/>
            <p:nvPr/>
          </p:nvSpPr>
          <p:spPr>
            <a:xfrm>
              <a:off x="3508968" y="4575390"/>
              <a:ext cx="921508" cy="921508"/>
            </a:xfrm>
            <a:prstGeom prst="diagStripe">
              <a:avLst>
                <a:gd name="adj" fmla="val 70255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18905601">
              <a:off x="3546231" y="4896200"/>
              <a:ext cx="687442" cy="168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</a:rPr>
                <a:t>一个重点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829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合理用水"/>
          <p:cNvGrpSpPr/>
          <p:nvPr/>
        </p:nvGrpSpPr>
        <p:grpSpPr>
          <a:xfrm>
            <a:off x="1187624" y="1700808"/>
            <a:ext cx="6984776" cy="747452"/>
            <a:chOff x="1331640" y="1556792"/>
            <a:chExt cx="6984776" cy="747452"/>
          </a:xfrm>
        </p:grpSpPr>
        <p:grpSp>
          <p:nvGrpSpPr>
            <p:cNvPr id="3" name="组合 2"/>
            <p:cNvGrpSpPr/>
            <p:nvPr/>
          </p:nvGrpSpPr>
          <p:grpSpPr>
            <a:xfrm>
              <a:off x="1331640" y="1604344"/>
              <a:ext cx="600520" cy="600520"/>
              <a:chOff x="5652120" y="1244304"/>
              <a:chExt cx="792088" cy="792088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5652120" y="1244304"/>
                <a:ext cx="792088" cy="792088"/>
              </a:xfrm>
              <a:prstGeom prst="ellipse">
                <a:avLst/>
              </a:prstGeom>
              <a:noFill/>
              <a:ln w="571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5822774" y="1255880"/>
                <a:ext cx="450783" cy="7713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accent3"/>
                    </a:solidFill>
                    <a:latin typeface="Impact" pitchFamily="34" charset="0"/>
                  </a:rPr>
                  <a:t>1</a:t>
                </a:r>
                <a:endParaRPr lang="zh-CN" altLang="en-US" sz="3200" dirty="0">
                  <a:solidFill>
                    <a:schemeClr val="accent3"/>
                  </a:solidFill>
                  <a:latin typeface="Impact" pitchFamily="34" charset="0"/>
                </a:endParaRP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2093349" y="155679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accent3">
                      <a:lumMod val="50000"/>
                    </a:schemeClr>
                  </a:solidFill>
                </a:rPr>
                <a:t>合理用水</a:t>
              </a:r>
              <a:endParaRPr lang="zh-CN" altLang="en-US" sz="2400" b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2176260" y="1951808"/>
              <a:ext cx="6140156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/>
            <p:cNvSpPr txBox="1"/>
            <p:nvPr/>
          </p:nvSpPr>
          <p:spPr>
            <a:xfrm>
              <a:off x="2085682" y="1965690"/>
              <a:ext cx="61350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3">
                      <a:lumMod val="50000"/>
                    </a:schemeClr>
                  </a:solidFill>
                </a:rPr>
                <a:t>改善耕作、灌溉技术，节水农业；减少水井数量；合理分配水资源</a:t>
              </a:r>
              <a:endParaRPr lang="zh-CN" altLang="en-US" sz="16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71" name="防护体系"/>
          <p:cNvGrpSpPr/>
          <p:nvPr/>
        </p:nvGrpSpPr>
        <p:grpSpPr>
          <a:xfrm>
            <a:off x="1187624" y="2599629"/>
            <a:ext cx="6984776" cy="738184"/>
            <a:chOff x="1331640" y="2455613"/>
            <a:chExt cx="6984776" cy="738184"/>
          </a:xfrm>
        </p:grpSpPr>
        <p:grpSp>
          <p:nvGrpSpPr>
            <p:cNvPr id="32" name="组合 31"/>
            <p:cNvGrpSpPr/>
            <p:nvPr/>
          </p:nvGrpSpPr>
          <p:grpSpPr>
            <a:xfrm>
              <a:off x="1331640" y="2528560"/>
              <a:ext cx="600520" cy="600520"/>
              <a:chOff x="5652120" y="1244304"/>
              <a:chExt cx="792088" cy="792088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652120" y="1244304"/>
                <a:ext cx="792088" cy="792088"/>
              </a:xfrm>
              <a:prstGeom prst="ellipse">
                <a:avLst/>
              </a:prstGeom>
              <a:noFill/>
              <a:ln w="571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5790001" y="1255880"/>
                <a:ext cx="516329" cy="7713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accent3"/>
                    </a:solidFill>
                    <a:latin typeface="Impact" pitchFamily="34" charset="0"/>
                  </a:rPr>
                  <a:t>2</a:t>
                </a:r>
                <a:endParaRPr lang="zh-CN" altLang="en-US" sz="3200" dirty="0">
                  <a:solidFill>
                    <a:schemeClr val="accent3"/>
                  </a:solidFill>
                  <a:latin typeface="Impact" pitchFamily="34" charset="0"/>
                </a:endParaRP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2100578" y="2455613"/>
              <a:ext cx="57117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accent3">
                      <a:lumMod val="50000"/>
                    </a:schemeClr>
                  </a:solidFill>
                </a:rPr>
                <a:t>生物措施</a:t>
              </a:r>
              <a:r>
                <a:rPr lang="en-US" altLang="zh-CN" sz="2400" b="1" dirty="0" smtClean="0">
                  <a:solidFill>
                    <a:schemeClr val="accent3">
                      <a:lumMod val="50000"/>
                    </a:schemeClr>
                  </a:solidFill>
                </a:rPr>
                <a:t>+</a:t>
              </a:r>
              <a:r>
                <a:rPr lang="zh-CN" altLang="en-US" sz="2400" b="1" dirty="0" smtClean="0">
                  <a:solidFill>
                    <a:schemeClr val="accent3">
                      <a:lumMod val="50000"/>
                    </a:schemeClr>
                  </a:solidFill>
                </a:rPr>
                <a:t>工程措施 构筑防护体系</a:t>
              </a:r>
              <a:endParaRPr lang="zh-CN" altLang="en-US" sz="2400" b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2176260" y="2841361"/>
              <a:ext cx="6140156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>
              <a:off x="2085682" y="2855243"/>
              <a:ext cx="620875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3">
                      <a:lumMod val="50000"/>
                    </a:schemeClr>
                  </a:solidFill>
                </a:rPr>
                <a:t>边缘</a:t>
              </a:r>
              <a:r>
                <a:rPr lang="en-US" altLang="zh-CN" sz="1600" dirty="0" smtClean="0">
                  <a:solidFill>
                    <a:schemeClr val="accent3">
                      <a:lumMod val="50000"/>
                    </a:schemeClr>
                  </a:solidFill>
                </a:rPr>
                <a:t>:</a:t>
              </a:r>
              <a:r>
                <a:rPr lang="zh-CN" altLang="en-US" sz="1600" dirty="0" smtClean="0">
                  <a:solidFill>
                    <a:schemeClr val="accent3">
                      <a:lumMod val="50000"/>
                    </a:schemeClr>
                  </a:solidFill>
                </a:rPr>
                <a:t>封沙育草；前沿</a:t>
              </a:r>
              <a:r>
                <a:rPr lang="en-US" altLang="zh-CN" sz="1600" dirty="0" smtClean="0">
                  <a:solidFill>
                    <a:schemeClr val="accent3">
                      <a:lumMod val="50000"/>
                    </a:schemeClr>
                  </a:solidFill>
                </a:rPr>
                <a:t>:</a:t>
              </a:r>
              <a:r>
                <a:rPr lang="zh-CN" altLang="en-US" sz="1600" dirty="0" smtClean="0">
                  <a:solidFill>
                    <a:schemeClr val="accent3">
                      <a:lumMod val="50000"/>
                    </a:schemeClr>
                  </a:solidFill>
                </a:rPr>
                <a:t>营造防沙林带；内部</a:t>
              </a:r>
              <a:r>
                <a:rPr lang="en-US" altLang="zh-CN" sz="1600" dirty="0" smtClean="0">
                  <a:solidFill>
                    <a:schemeClr val="accent3">
                      <a:lumMod val="50000"/>
                    </a:schemeClr>
                  </a:solidFill>
                </a:rPr>
                <a:t>:</a:t>
              </a:r>
              <a:r>
                <a:rPr lang="zh-CN" altLang="en-US" sz="1600" dirty="0" smtClean="0">
                  <a:solidFill>
                    <a:schemeClr val="accent3">
                      <a:lumMod val="50000"/>
                    </a:schemeClr>
                  </a:solidFill>
                </a:rPr>
                <a:t>农田防护网；设置沙障</a:t>
              </a:r>
              <a:endParaRPr lang="zh-CN" altLang="en-US" sz="16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72" name="合理用地"/>
          <p:cNvGrpSpPr/>
          <p:nvPr/>
        </p:nvGrpSpPr>
        <p:grpSpPr>
          <a:xfrm>
            <a:off x="1187624" y="3512583"/>
            <a:ext cx="6984776" cy="754805"/>
            <a:chOff x="1331640" y="3368567"/>
            <a:chExt cx="6984776" cy="754805"/>
          </a:xfrm>
        </p:grpSpPr>
        <p:grpSp>
          <p:nvGrpSpPr>
            <p:cNvPr id="35" name="组合 34"/>
            <p:cNvGrpSpPr/>
            <p:nvPr/>
          </p:nvGrpSpPr>
          <p:grpSpPr>
            <a:xfrm>
              <a:off x="1331640" y="3452776"/>
              <a:ext cx="600520" cy="600520"/>
              <a:chOff x="5652120" y="1244304"/>
              <a:chExt cx="792088" cy="792088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5652120" y="1244304"/>
                <a:ext cx="792088" cy="792088"/>
              </a:xfrm>
              <a:prstGeom prst="ellipse">
                <a:avLst/>
              </a:prstGeom>
              <a:noFill/>
              <a:ln w="571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5782601" y="1255880"/>
                <a:ext cx="531128" cy="7713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accent3"/>
                    </a:solidFill>
                    <a:latin typeface="Impact" pitchFamily="34" charset="0"/>
                  </a:rPr>
                  <a:t>3</a:t>
                </a:r>
                <a:endParaRPr lang="zh-CN" altLang="en-US" sz="3200" dirty="0">
                  <a:solidFill>
                    <a:schemeClr val="accent3"/>
                  </a:solidFill>
                  <a:latin typeface="Impact" pitchFamily="34" charset="0"/>
                </a:endParaRPr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2100578" y="3368567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accent3">
                      <a:lumMod val="50000"/>
                    </a:schemeClr>
                  </a:solidFill>
                </a:rPr>
                <a:t>调节农、林、牧用地</a:t>
              </a:r>
              <a:endParaRPr lang="zh-CN" altLang="en-US" sz="2400" b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2176260" y="3770936"/>
              <a:ext cx="6140156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4"/>
            <p:cNvSpPr txBox="1"/>
            <p:nvPr/>
          </p:nvSpPr>
          <p:spPr>
            <a:xfrm>
              <a:off x="2085682" y="3784818"/>
              <a:ext cx="40831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3">
                      <a:lumMod val="50000"/>
                    </a:schemeClr>
                  </a:solidFill>
                </a:rPr>
                <a:t>宜林则林，宜牧则牧；退耕还林，退耕还牧</a:t>
              </a:r>
              <a:endParaRPr lang="zh-CN" altLang="en-US" sz="16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73" name="解决能源"/>
          <p:cNvGrpSpPr/>
          <p:nvPr/>
        </p:nvGrpSpPr>
        <p:grpSpPr>
          <a:xfrm>
            <a:off x="1187624" y="4437112"/>
            <a:ext cx="7094239" cy="747201"/>
            <a:chOff x="1331640" y="4293096"/>
            <a:chExt cx="7094239" cy="747201"/>
          </a:xfrm>
        </p:grpSpPr>
        <p:grpSp>
          <p:nvGrpSpPr>
            <p:cNvPr id="38" name="组合 37"/>
            <p:cNvGrpSpPr/>
            <p:nvPr/>
          </p:nvGrpSpPr>
          <p:grpSpPr>
            <a:xfrm>
              <a:off x="1331640" y="4376992"/>
              <a:ext cx="600520" cy="600520"/>
              <a:chOff x="5652120" y="1244304"/>
              <a:chExt cx="792088" cy="792088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5652120" y="1244304"/>
                <a:ext cx="792088" cy="792088"/>
              </a:xfrm>
              <a:prstGeom prst="ellipse">
                <a:avLst/>
              </a:prstGeom>
              <a:noFill/>
              <a:ln w="571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5791059" y="1255880"/>
                <a:ext cx="514214" cy="7713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accent3"/>
                    </a:solidFill>
                    <a:latin typeface="Impact" pitchFamily="34" charset="0"/>
                  </a:rPr>
                  <a:t>4</a:t>
                </a:r>
                <a:endParaRPr lang="zh-CN" altLang="en-US" sz="3200" dirty="0">
                  <a:solidFill>
                    <a:schemeClr val="accent3"/>
                  </a:solidFill>
                  <a:latin typeface="Impact" pitchFamily="34" charset="0"/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2104252" y="4293096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accent3">
                      <a:lumMod val="50000"/>
                    </a:schemeClr>
                  </a:solidFill>
                </a:rPr>
                <a:t>多途径解决能源问题</a:t>
              </a:r>
              <a:endParaRPr lang="zh-CN" altLang="en-US" sz="2400" b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2176260" y="4687861"/>
              <a:ext cx="6140156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66"/>
            <p:cNvSpPr txBox="1"/>
            <p:nvPr/>
          </p:nvSpPr>
          <p:spPr>
            <a:xfrm>
              <a:off x="2085682" y="4701743"/>
              <a:ext cx="634019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3">
                      <a:lumMod val="50000"/>
                    </a:schemeClr>
                  </a:solidFill>
                </a:rPr>
                <a:t>营造薪炭林、兴建沼气池、推广省柴灶、使用太阳能、风能、天然气</a:t>
              </a:r>
              <a:endParaRPr lang="zh-CN" altLang="en-US" sz="16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74" name="控制人口"/>
          <p:cNvGrpSpPr/>
          <p:nvPr/>
        </p:nvGrpSpPr>
        <p:grpSpPr>
          <a:xfrm>
            <a:off x="1187624" y="5373216"/>
            <a:ext cx="6984776" cy="754805"/>
            <a:chOff x="1331640" y="5229200"/>
            <a:chExt cx="6984776" cy="754805"/>
          </a:xfrm>
        </p:grpSpPr>
        <p:grpSp>
          <p:nvGrpSpPr>
            <p:cNvPr id="50" name="组合 49"/>
            <p:cNvGrpSpPr/>
            <p:nvPr/>
          </p:nvGrpSpPr>
          <p:grpSpPr>
            <a:xfrm>
              <a:off x="1331640" y="5301208"/>
              <a:ext cx="600520" cy="600520"/>
              <a:chOff x="5652120" y="1244304"/>
              <a:chExt cx="792088" cy="792088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5652120" y="1244304"/>
                <a:ext cx="792088" cy="792088"/>
              </a:xfrm>
              <a:prstGeom prst="ellipse">
                <a:avLst/>
              </a:prstGeom>
              <a:noFill/>
              <a:ln w="571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5781543" y="1255880"/>
                <a:ext cx="533244" cy="7713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accent3"/>
                    </a:solidFill>
                    <a:latin typeface="Impact" pitchFamily="34" charset="0"/>
                  </a:rPr>
                  <a:t>5</a:t>
                </a:r>
                <a:endParaRPr lang="zh-CN" altLang="en-US" sz="3200" dirty="0">
                  <a:solidFill>
                    <a:schemeClr val="accent3"/>
                  </a:solidFill>
                  <a:latin typeface="Impact" pitchFamily="34" charset="0"/>
                </a:endParaRPr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2104252" y="522920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accent3">
                      <a:lumMod val="50000"/>
                    </a:schemeClr>
                  </a:solidFill>
                </a:rPr>
                <a:t>控制人口增长</a:t>
              </a:r>
              <a:endParaRPr lang="zh-CN" altLang="en-US" sz="2400" b="1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2176260" y="5631569"/>
              <a:ext cx="6140156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/>
            <p:cNvSpPr txBox="1"/>
            <p:nvPr/>
          </p:nvSpPr>
          <p:spPr>
            <a:xfrm>
              <a:off x="2085682" y="5645451"/>
              <a:ext cx="26468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3">
                      <a:lumMod val="50000"/>
                    </a:schemeClr>
                  </a:solidFill>
                </a:rPr>
                <a:t>人口、资源、环境协调发展</a:t>
              </a:r>
              <a:endParaRPr lang="zh-CN" altLang="en-US" sz="16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10" name="标题标签"/>
          <p:cNvGrpSpPr/>
          <p:nvPr/>
        </p:nvGrpSpPr>
        <p:grpSpPr>
          <a:xfrm>
            <a:off x="-13363" y="282007"/>
            <a:ext cx="3424221" cy="1290329"/>
            <a:chOff x="-13363" y="282007"/>
            <a:chExt cx="3424221" cy="1290329"/>
          </a:xfrm>
        </p:grpSpPr>
        <p:grpSp>
          <p:nvGrpSpPr>
            <p:cNvPr id="76" name="组合 75"/>
            <p:cNvGrpSpPr/>
            <p:nvPr/>
          </p:nvGrpSpPr>
          <p:grpSpPr>
            <a:xfrm>
              <a:off x="-13363" y="282007"/>
              <a:ext cx="3424221" cy="1290329"/>
              <a:chOff x="377529" y="1973427"/>
              <a:chExt cx="3438713" cy="1237473"/>
            </a:xfrm>
          </p:grpSpPr>
          <p:sp>
            <p:nvSpPr>
              <p:cNvPr id="78" name="任意多边形 77"/>
              <p:cNvSpPr/>
              <p:nvPr/>
            </p:nvSpPr>
            <p:spPr>
              <a:xfrm>
                <a:off x="843386" y="2033402"/>
                <a:ext cx="2972856" cy="1177498"/>
              </a:xfrm>
              <a:custGeom>
                <a:avLst/>
                <a:gdLst>
                  <a:gd name="connsiteX0" fmla="*/ 0 w 3148314"/>
                  <a:gd name="connsiteY0" fmla="*/ 949124 h 949124"/>
                  <a:gd name="connsiteX1" fmla="*/ 3102015 w 3148314"/>
                  <a:gd name="connsiteY1" fmla="*/ 949124 h 949124"/>
                  <a:gd name="connsiteX2" fmla="*/ 3148314 w 3148314"/>
                  <a:gd name="connsiteY2" fmla="*/ 0 h 949124"/>
                  <a:gd name="connsiteX3" fmla="*/ 509286 w 3148314"/>
                  <a:gd name="connsiteY3" fmla="*/ 185195 h 949124"/>
                  <a:gd name="connsiteX4" fmla="*/ 0 w 3148314"/>
                  <a:gd name="connsiteY4" fmla="*/ 949124 h 949124"/>
                  <a:gd name="connsiteX0" fmla="*/ 0 w 3176025"/>
                  <a:gd name="connsiteY0" fmla="*/ 949124 h 949124"/>
                  <a:gd name="connsiteX1" fmla="*/ 3102015 w 3176025"/>
                  <a:gd name="connsiteY1" fmla="*/ 949124 h 949124"/>
                  <a:gd name="connsiteX2" fmla="*/ 3176025 w 3176025"/>
                  <a:gd name="connsiteY2" fmla="*/ 0 h 949124"/>
                  <a:gd name="connsiteX3" fmla="*/ 509286 w 3176025"/>
                  <a:gd name="connsiteY3" fmla="*/ 185195 h 949124"/>
                  <a:gd name="connsiteX4" fmla="*/ 0 w 3176025"/>
                  <a:gd name="connsiteY4" fmla="*/ 949124 h 949124"/>
                  <a:gd name="connsiteX0" fmla="*/ 0 w 3176025"/>
                  <a:gd name="connsiteY0" fmla="*/ 949124 h 965854"/>
                  <a:gd name="connsiteX1" fmla="*/ 2979692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65854"/>
                  <a:gd name="connsiteX1" fmla="*/ 3010274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57490"/>
                  <a:gd name="connsiteX1" fmla="*/ 3046087 w 3176025"/>
                  <a:gd name="connsiteY1" fmla="*/ 957490 h 957490"/>
                  <a:gd name="connsiteX2" fmla="*/ 3176025 w 3176025"/>
                  <a:gd name="connsiteY2" fmla="*/ 0 h 957490"/>
                  <a:gd name="connsiteX3" fmla="*/ 509286 w 3176025"/>
                  <a:gd name="connsiteY3" fmla="*/ 185195 h 957490"/>
                  <a:gd name="connsiteX4" fmla="*/ 0 w 3176025"/>
                  <a:gd name="connsiteY4" fmla="*/ 949124 h 957490"/>
                  <a:gd name="connsiteX0" fmla="*/ 0 w 3154537"/>
                  <a:gd name="connsiteY0" fmla="*/ 924029 h 932395"/>
                  <a:gd name="connsiteX1" fmla="*/ 3046087 w 3154537"/>
                  <a:gd name="connsiteY1" fmla="*/ 932395 h 932395"/>
                  <a:gd name="connsiteX2" fmla="*/ 3154537 w 3154537"/>
                  <a:gd name="connsiteY2" fmla="*/ 0 h 932395"/>
                  <a:gd name="connsiteX3" fmla="*/ 509286 w 3154537"/>
                  <a:gd name="connsiteY3" fmla="*/ 160100 h 932395"/>
                  <a:gd name="connsiteX4" fmla="*/ 0 w 3154537"/>
                  <a:gd name="connsiteY4" fmla="*/ 924029 h 932395"/>
                  <a:gd name="connsiteX0" fmla="*/ 0 w 3154537"/>
                  <a:gd name="connsiteY0" fmla="*/ 924029 h 957490"/>
                  <a:gd name="connsiteX1" fmla="*/ 3096225 w 3154537"/>
                  <a:gd name="connsiteY1" fmla="*/ 957490 h 957490"/>
                  <a:gd name="connsiteX2" fmla="*/ 3154537 w 3154537"/>
                  <a:gd name="connsiteY2" fmla="*/ 0 h 957490"/>
                  <a:gd name="connsiteX3" fmla="*/ 509286 w 3154537"/>
                  <a:gd name="connsiteY3" fmla="*/ 160100 h 957490"/>
                  <a:gd name="connsiteX4" fmla="*/ 0 w 3154537"/>
                  <a:gd name="connsiteY4" fmla="*/ 924029 h 957490"/>
                  <a:gd name="connsiteX0" fmla="*/ 0 w 3154537"/>
                  <a:gd name="connsiteY0" fmla="*/ 924029 h 965855"/>
                  <a:gd name="connsiteX1" fmla="*/ 3117713 w 3154537"/>
                  <a:gd name="connsiteY1" fmla="*/ 965855 h 965855"/>
                  <a:gd name="connsiteX2" fmla="*/ 3154537 w 3154537"/>
                  <a:gd name="connsiteY2" fmla="*/ 0 h 965855"/>
                  <a:gd name="connsiteX3" fmla="*/ 509286 w 3154537"/>
                  <a:gd name="connsiteY3" fmla="*/ 160100 h 965855"/>
                  <a:gd name="connsiteX4" fmla="*/ 0 w 3154537"/>
                  <a:gd name="connsiteY4" fmla="*/ 924029 h 965855"/>
                  <a:gd name="connsiteX0" fmla="*/ 0 w 3176025"/>
                  <a:gd name="connsiteY0" fmla="*/ 932393 h 974219"/>
                  <a:gd name="connsiteX1" fmla="*/ 3117713 w 3176025"/>
                  <a:gd name="connsiteY1" fmla="*/ 974219 h 974219"/>
                  <a:gd name="connsiteX2" fmla="*/ 3176025 w 3176025"/>
                  <a:gd name="connsiteY2" fmla="*/ 0 h 974219"/>
                  <a:gd name="connsiteX3" fmla="*/ 509286 w 3176025"/>
                  <a:gd name="connsiteY3" fmla="*/ 168464 h 974219"/>
                  <a:gd name="connsiteX4" fmla="*/ 0 w 3176025"/>
                  <a:gd name="connsiteY4" fmla="*/ 932393 h 974219"/>
                  <a:gd name="connsiteX0" fmla="*/ 0 w 3176025"/>
                  <a:gd name="connsiteY0" fmla="*/ 932393 h 999314"/>
                  <a:gd name="connsiteX1" fmla="*/ 3117713 w 3176025"/>
                  <a:gd name="connsiteY1" fmla="*/ 999314 h 999314"/>
                  <a:gd name="connsiteX2" fmla="*/ 3176025 w 3176025"/>
                  <a:gd name="connsiteY2" fmla="*/ 0 h 999314"/>
                  <a:gd name="connsiteX3" fmla="*/ 509286 w 3176025"/>
                  <a:gd name="connsiteY3" fmla="*/ 168464 h 999314"/>
                  <a:gd name="connsiteX4" fmla="*/ 0 w 3176025"/>
                  <a:gd name="connsiteY4" fmla="*/ 932393 h 999314"/>
                  <a:gd name="connsiteX0" fmla="*/ 0 w 2691347"/>
                  <a:gd name="connsiteY0" fmla="*/ 898926 h 999314"/>
                  <a:gd name="connsiteX1" fmla="*/ 2633035 w 2691347"/>
                  <a:gd name="connsiteY1" fmla="*/ 999314 h 999314"/>
                  <a:gd name="connsiteX2" fmla="*/ 2691347 w 2691347"/>
                  <a:gd name="connsiteY2" fmla="*/ 0 h 999314"/>
                  <a:gd name="connsiteX3" fmla="*/ 24608 w 2691347"/>
                  <a:gd name="connsiteY3" fmla="*/ 168464 h 999314"/>
                  <a:gd name="connsiteX4" fmla="*/ 0 w 2691347"/>
                  <a:gd name="connsiteY4" fmla="*/ 898926 h 999314"/>
                  <a:gd name="connsiteX0" fmla="*/ 0 w 2691347"/>
                  <a:gd name="connsiteY0" fmla="*/ 898926 h 999314"/>
                  <a:gd name="connsiteX1" fmla="*/ 2633035 w 2691347"/>
                  <a:gd name="connsiteY1" fmla="*/ 999314 h 999314"/>
                  <a:gd name="connsiteX2" fmla="*/ 2691347 w 2691347"/>
                  <a:gd name="connsiteY2" fmla="*/ 0 h 999314"/>
                  <a:gd name="connsiteX3" fmla="*/ 289666 w 2691347"/>
                  <a:gd name="connsiteY3" fmla="*/ 224241 h 999314"/>
                  <a:gd name="connsiteX4" fmla="*/ 0 w 2691347"/>
                  <a:gd name="connsiteY4" fmla="*/ 898926 h 999314"/>
                  <a:gd name="connsiteX0" fmla="*/ 0 w 2994270"/>
                  <a:gd name="connsiteY0" fmla="*/ 910082 h 999314"/>
                  <a:gd name="connsiteX1" fmla="*/ 2935958 w 2994270"/>
                  <a:gd name="connsiteY1" fmla="*/ 999314 h 999314"/>
                  <a:gd name="connsiteX2" fmla="*/ 2994270 w 2994270"/>
                  <a:gd name="connsiteY2" fmla="*/ 0 h 999314"/>
                  <a:gd name="connsiteX3" fmla="*/ 592589 w 2994270"/>
                  <a:gd name="connsiteY3" fmla="*/ 224241 h 999314"/>
                  <a:gd name="connsiteX4" fmla="*/ 0 w 2994270"/>
                  <a:gd name="connsiteY4" fmla="*/ 910082 h 999314"/>
                  <a:gd name="connsiteX0" fmla="*/ 0 w 2918539"/>
                  <a:gd name="connsiteY0" fmla="*/ 932394 h 999314"/>
                  <a:gd name="connsiteX1" fmla="*/ 2860227 w 2918539"/>
                  <a:gd name="connsiteY1" fmla="*/ 999314 h 999314"/>
                  <a:gd name="connsiteX2" fmla="*/ 2918539 w 2918539"/>
                  <a:gd name="connsiteY2" fmla="*/ 0 h 999314"/>
                  <a:gd name="connsiteX3" fmla="*/ 516858 w 2918539"/>
                  <a:gd name="connsiteY3" fmla="*/ 224241 h 999314"/>
                  <a:gd name="connsiteX4" fmla="*/ 0 w 2918539"/>
                  <a:gd name="connsiteY4" fmla="*/ 932394 h 999314"/>
                  <a:gd name="connsiteX0" fmla="*/ 0 w 2918539"/>
                  <a:gd name="connsiteY0" fmla="*/ 932394 h 1011638"/>
                  <a:gd name="connsiteX1" fmla="*/ 2860227 w 2918539"/>
                  <a:gd name="connsiteY1" fmla="*/ 999314 h 1011638"/>
                  <a:gd name="connsiteX2" fmla="*/ 2918539 w 2918539"/>
                  <a:gd name="connsiteY2" fmla="*/ 0 h 1011638"/>
                  <a:gd name="connsiteX3" fmla="*/ 516858 w 2918539"/>
                  <a:gd name="connsiteY3" fmla="*/ 224241 h 1011638"/>
                  <a:gd name="connsiteX4" fmla="*/ 0 w 2918539"/>
                  <a:gd name="connsiteY4" fmla="*/ 932394 h 1011638"/>
                  <a:gd name="connsiteX0" fmla="*/ 0 w 2918539"/>
                  <a:gd name="connsiteY0" fmla="*/ 932394 h 1025011"/>
                  <a:gd name="connsiteX1" fmla="*/ 2860227 w 2918539"/>
                  <a:gd name="connsiteY1" fmla="*/ 999314 h 1025011"/>
                  <a:gd name="connsiteX2" fmla="*/ 2918539 w 2918539"/>
                  <a:gd name="connsiteY2" fmla="*/ 0 h 1025011"/>
                  <a:gd name="connsiteX3" fmla="*/ 516858 w 2918539"/>
                  <a:gd name="connsiteY3" fmla="*/ 224241 h 1025011"/>
                  <a:gd name="connsiteX4" fmla="*/ 0 w 2918539"/>
                  <a:gd name="connsiteY4" fmla="*/ 932394 h 1025011"/>
                  <a:gd name="connsiteX0" fmla="*/ 0 w 2918539"/>
                  <a:gd name="connsiteY0" fmla="*/ 932394 h 999314"/>
                  <a:gd name="connsiteX1" fmla="*/ 2860227 w 2918539"/>
                  <a:gd name="connsiteY1" fmla="*/ 999314 h 999314"/>
                  <a:gd name="connsiteX2" fmla="*/ 2918539 w 2918539"/>
                  <a:gd name="connsiteY2" fmla="*/ 0 h 999314"/>
                  <a:gd name="connsiteX3" fmla="*/ 516858 w 2918539"/>
                  <a:gd name="connsiteY3" fmla="*/ 224241 h 999314"/>
                  <a:gd name="connsiteX4" fmla="*/ 0 w 2918539"/>
                  <a:gd name="connsiteY4" fmla="*/ 932394 h 999314"/>
                  <a:gd name="connsiteX0" fmla="*/ 0 w 2918539"/>
                  <a:gd name="connsiteY0" fmla="*/ 932394 h 1011638"/>
                  <a:gd name="connsiteX1" fmla="*/ 2860227 w 2918539"/>
                  <a:gd name="connsiteY1" fmla="*/ 999314 h 1011638"/>
                  <a:gd name="connsiteX2" fmla="*/ 2918539 w 2918539"/>
                  <a:gd name="connsiteY2" fmla="*/ 0 h 1011638"/>
                  <a:gd name="connsiteX3" fmla="*/ 516858 w 2918539"/>
                  <a:gd name="connsiteY3" fmla="*/ 224241 h 1011638"/>
                  <a:gd name="connsiteX4" fmla="*/ 0 w 2918539"/>
                  <a:gd name="connsiteY4" fmla="*/ 932394 h 1011638"/>
                  <a:gd name="connsiteX0" fmla="*/ 0 w 2918539"/>
                  <a:gd name="connsiteY0" fmla="*/ 932394 h 1032061"/>
                  <a:gd name="connsiteX1" fmla="*/ 2807215 w 2918539"/>
                  <a:gd name="connsiteY1" fmla="*/ 1021625 h 1032061"/>
                  <a:gd name="connsiteX2" fmla="*/ 2918539 w 2918539"/>
                  <a:gd name="connsiteY2" fmla="*/ 0 h 1032061"/>
                  <a:gd name="connsiteX3" fmla="*/ 516858 w 2918539"/>
                  <a:gd name="connsiteY3" fmla="*/ 224241 h 1032061"/>
                  <a:gd name="connsiteX4" fmla="*/ 0 w 2918539"/>
                  <a:gd name="connsiteY4" fmla="*/ 932394 h 1032061"/>
                  <a:gd name="connsiteX0" fmla="*/ 0 w 2918539"/>
                  <a:gd name="connsiteY0" fmla="*/ 932394 h 1084934"/>
                  <a:gd name="connsiteX1" fmla="*/ 2807215 w 2918539"/>
                  <a:gd name="connsiteY1" fmla="*/ 1077403 h 1084934"/>
                  <a:gd name="connsiteX2" fmla="*/ 2918539 w 2918539"/>
                  <a:gd name="connsiteY2" fmla="*/ 0 h 1084934"/>
                  <a:gd name="connsiteX3" fmla="*/ 516858 w 2918539"/>
                  <a:gd name="connsiteY3" fmla="*/ 224241 h 1084934"/>
                  <a:gd name="connsiteX4" fmla="*/ 0 w 2918539"/>
                  <a:gd name="connsiteY4" fmla="*/ 932394 h 1084934"/>
                  <a:gd name="connsiteX0" fmla="*/ 0 w 2918539"/>
                  <a:gd name="connsiteY0" fmla="*/ 932394 h 1084934"/>
                  <a:gd name="connsiteX1" fmla="*/ 2807215 w 2918539"/>
                  <a:gd name="connsiteY1" fmla="*/ 1077403 h 1084934"/>
                  <a:gd name="connsiteX2" fmla="*/ 2918539 w 2918539"/>
                  <a:gd name="connsiteY2" fmla="*/ 0 h 1084934"/>
                  <a:gd name="connsiteX3" fmla="*/ 516858 w 2918539"/>
                  <a:gd name="connsiteY3" fmla="*/ 224241 h 1084934"/>
                  <a:gd name="connsiteX4" fmla="*/ 0 w 2918539"/>
                  <a:gd name="connsiteY4" fmla="*/ 932394 h 1084934"/>
                  <a:gd name="connsiteX0" fmla="*/ 0 w 2971551"/>
                  <a:gd name="connsiteY0" fmla="*/ 932394 h 1084934"/>
                  <a:gd name="connsiteX1" fmla="*/ 2807215 w 2971551"/>
                  <a:gd name="connsiteY1" fmla="*/ 1077403 h 1084934"/>
                  <a:gd name="connsiteX2" fmla="*/ 2971551 w 2971551"/>
                  <a:gd name="connsiteY2" fmla="*/ 0 h 1084934"/>
                  <a:gd name="connsiteX3" fmla="*/ 516858 w 2971551"/>
                  <a:gd name="connsiteY3" fmla="*/ 224241 h 1084934"/>
                  <a:gd name="connsiteX4" fmla="*/ 0 w 2971551"/>
                  <a:gd name="connsiteY4" fmla="*/ 932394 h 1084934"/>
                  <a:gd name="connsiteX0" fmla="*/ 0 w 2971551"/>
                  <a:gd name="connsiteY0" fmla="*/ 932394 h 1117319"/>
                  <a:gd name="connsiteX1" fmla="*/ 2852653 w 2971551"/>
                  <a:gd name="connsiteY1" fmla="*/ 1110870 h 1117319"/>
                  <a:gd name="connsiteX2" fmla="*/ 2971551 w 2971551"/>
                  <a:gd name="connsiteY2" fmla="*/ 0 h 1117319"/>
                  <a:gd name="connsiteX3" fmla="*/ 516858 w 2971551"/>
                  <a:gd name="connsiteY3" fmla="*/ 224241 h 1117319"/>
                  <a:gd name="connsiteX4" fmla="*/ 0 w 2971551"/>
                  <a:gd name="connsiteY4" fmla="*/ 932394 h 1117319"/>
                  <a:gd name="connsiteX0" fmla="*/ 0 w 2971551"/>
                  <a:gd name="connsiteY0" fmla="*/ 932394 h 1110870"/>
                  <a:gd name="connsiteX1" fmla="*/ 2852653 w 2971551"/>
                  <a:gd name="connsiteY1" fmla="*/ 1110870 h 1110870"/>
                  <a:gd name="connsiteX2" fmla="*/ 2971551 w 2971551"/>
                  <a:gd name="connsiteY2" fmla="*/ 0 h 1110870"/>
                  <a:gd name="connsiteX3" fmla="*/ 516858 w 2971551"/>
                  <a:gd name="connsiteY3" fmla="*/ 224241 h 1110870"/>
                  <a:gd name="connsiteX4" fmla="*/ 0 w 2971551"/>
                  <a:gd name="connsiteY4" fmla="*/ 932394 h 1110870"/>
                  <a:gd name="connsiteX0" fmla="*/ 0 w 2971551"/>
                  <a:gd name="connsiteY0" fmla="*/ 932394 h 1114819"/>
                  <a:gd name="connsiteX1" fmla="*/ 2852653 w 2971551"/>
                  <a:gd name="connsiteY1" fmla="*/ 1110870 h 1114819"/>
                  <a:gd name="connsiteX2" fmla="*/ 2971551 w 2971551"/>
                  <a:gd name="connsiteY2" fmla="*/ 0 h 1114819"/>
                  <a:gd name="connsiteX3" fmla="*/ 516858 w 2971551"/>
                  <a:gd name="connsiteY3" fmla="*/ 224241 h 1114819"/>
                  <a:gd name="connsiteX4" fmla="*/ 0 w 2971551"/>
                  <a:gd name="connsiteY4" fmla="*/ 932394 h 1114819"/>
                  <a:gd name="connsiteX0" fmla="*/ 0 w 2971551"/>
                  <a:gd name="connsiteY0" fmla="*/ 932394 h 1064442"/>
                  <a:gd name="connsiteX1" fmla="*/ 2762180 w 2971551"/>
                  <a:gd name="connsiteY1" fmla="*/ 1059237 h 1064442"/>
                  <a:gd name="connsiteX2" fmla="*/ 2971551 w 2971551"/>
                  <a:gd name="connsiteY2" fmla="*/ 0 h 1064442"/>
                  <a:gd name="connsiteX3" fmla="*/ 516858 w 2971551"/>
                  <a:gd name="connsiteY3" fmla="*/ 224241 h 1064442"/>
                  <a:gd name="connsiteX4" fmla="*/ 0 w 2971551"/>
                  <a:gd name="connsiteY4" fmla="*/ 932394 h 1064442"/>
                  <a:gd name="connsiteX0" fmla="*/ 0 w 2892388"/>
                  <a:gd name="connsiteY0" fmla="*/ 963374 h 1095422"/>
                  <a:gd name="connsiteX1" fmla="*/ 2762180 w 2892388"/>
                  <a:gd name="connsiteY1" fmla="*/ 1090217 h 1095422"/>
                  <a:gd name="connsiteX2" fmla="*/ 2892388 w 2892388"/>
                  <a:gd name="connsiteY2" fmla="*/ 0 h 1095422"/>
                  <a:gd name="connsiteX3" fmla="*/ 516858 w 2892388"/>
                  <a:gd name="connsiteY3" fmla="*/ 255221 h 1095422"/>
                  <a:gd name="connsiteX4" fmla="*/ 0 w 2892388"/>
                  <a:gd name="connsiteY4" fmla="*/ 963374 h 1095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2388" h="1095422">
                    <a:moveTo>
                      <a:pt x="0" y="963374"/>
                    </a:moveTo>
                    <a:cubicBezTo>
                      <a:pt x="953409" y="985681"/>
                      <a:pt x="1467981" y="1123686"/>
                      <a:pt x="2762180" y="1090217"/>
                    </a:cubicBezTo>
                    <a:cubicBezTo>
                      <a:pt x="2829581" y="731083"/>
                      <a:pt x="2855280" y="359134"/>
                      <a:pt x="2892388" y="0"/>
                    </a:cubicBezTo>
                    <a:lnTo>
                      <a:pt x="516858" y="255221"/>
                    </a:lnTo>
                    <a:lnTo>
                      <a:pt x="0" y="963374"/>
                    </a:lnTo>
                    <a:close/>
                  </a:path>
                </a:pathLst>
              </a:custGeom>
              <a:solidFill>
                <a:schemeClr val="tx1">
                  <a:alpha val="40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377529" y="1973427"/>
                <a:ext cx="3405285" cy="1088307"/>
              </a:xfrm>
              <a:custGeom>
                <a:avLst/>
                <a:gdLst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7651"/>
                  <a:gd name="connsiteX1" fmla="*/ 0 w 2858947"/>
                  <a:gd name="connsiteY1" fmla="*/ 856526 h 857651"/>
                  <a:gd name="connsiteX2" fmla="*/ 2754775 w 2858947"/>
                  <a:gd name="connsiteY2" fmla="*/ 706056 h 857651"/>
                  <a:gd name="connsiteX3" fmla="*/ 2858947 w 2858947"/>
                  <a:gd name="connsiteY3" fmla="*/ 0 h 857651"/>
                  <a:gd name="connsiteX4" fmla="*/ 0 w 2858947"/>
                  <a:gd name="connsiteY4" fmla="*/ 115747 h 857651"/>
                  <a:gd name="connsiteX0" fmla="*/ 44125 w 2903072"/>
                  <a:gd name="connsiteY0" fmla="*/ 115747 h 866877"/>
                  <a:gd name="connsiteX1" fmla="*/ 0 w 2903072"/>
                  <a:gd name="connsiteY1" fmla="*/ 865983 h 866877"/>
                  <a:gd name="connsiteX2" fmla="*/ 2798900 w 2903072"/>
                  <a:gd name="connsiteY2" fmla="*/ 706056 h 866877"/>
                  <a:gd name="connsiteX3" fmla="*/ 2903072 w 2903072"/>
                  <a:gd name="connsiteY3" fmla="*/ 0 h 866877"/>
                  <a:gd name="connsiteX4" fmla="*/ 44125 w 2903072"/>
                  <a:gd name="connsiteY4" fmla="*/ 115747 h 866877"/>
                  <a:gd name="connsiteX0" fmla="*/ 44125 w 2903072"/>
                  <a:gd name="connsiteY0" fmla="*/ 115747 h 867788"/>
                  <a:gd name="connsiteX1" fmla="*/ 0 w 2903072"/>
                  <a:gd name="connsiteY1" fmla="*/ 865983 h 867788"/>
                  <a:gd name="connsiteX2" fmla="*/ 2798900 w 2903072"/>
                  <a:gd name="connsiteY2" fmla="*/ 706056 h 867788"/>
                  <a:gd name="connsiteX3" fmla="*/ 2903072 w 2903072"/>
                  <a:gd name="connsiteY3" fmla="*/ 0 h 867788"/>
                  <a:gd name="connsiteX4" fmla="*/ 44125 w 2903072"/>
                  <a:gd name="connsiteY4" fmla="*/ 115747 h 867788"/>
                  <a:gd name="connsiteX0" fmla="*/ 44125 w 2903072"/>
                  <a:gd name="connsiteY0" fmla="*/ 115747 h 872614"/>
                  <a:gd name="connsiteX1" fmla="*/ 0 w 2903072"/>
                  <a:gd name="connsiteY1" fmla="*/ 865983 h 872614"/>
                  <a:gd name="connsiteX2" fmla="*/ 2782445 w 2903072"/>
                  <a:gd name="connsiteY2" fmla="*/ 741145 h 872614"/>
                  <a:gd name="connsiteX3" fmla="*/ 2903072 w 2903072"/>
                  <a:gd name="connsiteY3" fmla="*/ 0 h 872614"/>
                  <a:gd name="connsiteX4" fmla="*/ 44125 w 2903072"/>
                  <a:gd name="connsiteY4" fmla="*/ 115747 h 872614"/>
                  <a:gd name="connsiteX0" fmla="*/ 44125 w 2903072"/>
                  <a:gd name="connsiteY0" fmla="*/ 115747 h 867922"/>
                  <a:gd name="connsiteX1" fmla="*/ 0 w 2903072"/>
                  <a:gd name="connsiteY1" fmla="*/ 865983 h 867922"/>
                  <a:gd name="connsiteX2" fmla="*/ 2782445 w 2903072"/>
                  <a:gd name="connsiteY2" fmla="*/ 741145 h 867922"/>
                  <a:gd name="connsiteX3" fmla="*/ 2903072 w 2903072"/>
                  <a:gd name="connsiteY3" fmla="*/ 0 h 867922"/>
                  <a:gd name="connsiteX4" fmla="*/ 44125 w 2903072"/>
                  <a:gd name="connsiteY4" fmla="*/ 115747 h 867922"/>
                  <a:gd name="connsiteX0" fmla="*/ 44125 w 2960663"/>
                  <a:gd name="connsiteY0" fmla="*/ 106975 h 859150"/>
                  <a:gd name="connsiteX1" fmla="*/ 0 w 2960663"/>
                  <a:gd name="connsiteY1" fmla="*/ 857211 h 859150"/>
                  <a:gd name="connsiteX2" fmla="*/ 2782445 w 2960663"/>
                  <a:gd name="connsiteY2" fmla="*/ 732373 h 859150"/>
                  <a:gd name="connsiteX3" fmla="*/ 2960663 w 2960663"/>
                  <a:gd name="connsiteY3" fmla="*/ 0 h 859150"/>
                  <a:gd name="connsiteX4" fmla="*/ 44125 w 2960663"/>
                  <a:gd name="connsiteY4" fmla="*/ 106975 h 859150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11216 w 2927754"/>
                  <a:gd name="connsiteY0" fmla="*/ 106975 h 863841"/>
                  <a:gd name="connsiteX1" fmla="*/ 0 w 2927754"/>
                  <a:gd name="connsiteY1" fmla="*/ 857211 h 863841"/>
                  <a:gd name="connsiteX2" fmla="*/ 2749536 w 2927754"/>
                  <a:gd name="connsiteY2" fmla="*/ 732373 h 863841"/>
                  <a:gd name="connsiteX3" fmla="*/ 2927754 w 2927754"/>
                  <a:gd name="connsiteY3" fmla="*/ 0 h 863841"/>
                  <a:gd name="connsiteX4" fmla="*/ 11216 w 2927754"/>
                  <a:gd name="connsiteY4" fmla="*/ 106975 h 863841"/>
                  <a:gd name="connsiteX0" fmla="*/ 35898 w 2952436"/>
                  <a:gd name="connsiteY0" fmla="*/ 106975 h 863841"/>
                  <a:gd name="connsiteX1" fmla="*/ 0 w 2952436"/>
                  <a:gd name="connsiteY1" fmla="*/ 857211 h 863841"/>
                  <a:gd name="connsiteX2" fmla="*/ 2774218 w 2952436"/>
                  <a:gd name="connsiteY2" fmla="*/ 732373 h 863841"/>
                  <a:gd name="connsiteX3" fmla="*/ 2952436 w 2952436"/>
                  <a:gd name="connsiteY3" fmla="*/ 0 h 863841"/>
                  <a:gd name="connsiteX4" fmla="*/ 35898 w 2952436"/>
                  <a:gd name="connsiteY4" fmla="*/ 106975 h 863841"/>
                  <a:gd name="connsiteX0" fmla="*/ 35898 w 2952436"/>
                  <a:gd name="connsiteY0" fmla="*/ 106975 h 869783"/>
                  <a:gd name="connsiteX1" fmla="*/ 0 w 2952436"/>
                  <a:gd name="connsiteY1" fmla="*/ 857211 h 869783"/>
                  <a:gd name="connsiteX2" fmla="*/ 2833494 w 2952436"/>
                  <a:gd name="connsiteY2" fmla="*/ 752361 h 869783"/>
                  <a:gd name="connsiteX3" fmla="*/ 2952436 w 2952436"/>
                  <a:gd name="connsiteY3" fmla="*/ 0 h 869783"/>
                  <a:gd name="connsiteX4" fmla="*/ 35898 w 2952436"/>
                  <a:gd name="connsiteY4" fmla="*/ 106975 h 86978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7230"/>
                  <a:gd name="connsiteX1" fmla="*/ 0 w 2952436"/>
                  <a:gd name="connsiteY1" fmla="*/ 857211 h 867230"/>
                  <a:gd name="connsiteX2" fmla="*/ 2833494 w 2952436"/>
                  <a:gd name="connsiteY2" fmla="*/ 752361 h 867230"/>
                  <a:gd name="connsiteX3" fmla="*/ 2952436 w 2952436"/>
                  <a:gd name="connsiteY3" fmla="*/ 0 h 867230"/>
                  <a:gd name="connsiteX4" fmla="*/ 35898 w 2952436"/>
                  <a:gd name="connsiteY4" fmla="*/ 106975 h 867230"/>
                  <a:gd name="connsiteX0" fmla="*/ 14317 w 2930855"/>
                  <a:gd name="connsiteY0" fmla="*/ 106975 h 867230"/>
                  <a:gd name="connsiteX1" fmla="*/ 0 w 2930855"/>
                  <a:gd name="connsiteY1" fmla="*/ 857211 h 867230"/>
                  <a:gd name="connsiteX2" fmla="*/ 2811913 w 2930855"/>
                  <a:gd name="connsiteY2" fmla="*/ 752361 h 867230"/>
                  <a:gd name="connsiteX3" fmla="*/ 2930855 w 2930855"/>
                  <a:gd name="connsiteY3" fmla="*/ 0 h 867230"/>
                  <a:gd name="connsiteX4" fmla="*/ 14317 w 2930855"/>
                  <a:gd name="connsiteY4" fmla="*/ 106975 h 8672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14317 w 2930855"/>
                  <a:gd name="connsiteY0" fmla="*/ 106975 h 863930"/>
                  <a:gd name="connsiteX1" fmla="*/ 0 w 2930855"/>
                  <a:gd name="connsiteY1" fmla="*/ 857211 h 863930"/>
                  <a:gd name="connsiteX2" fmla="*/ 2811913 w 2930855"/>
                  <a:gd name="connsiteY2" fmla="*/ 752361 h 863930"/>
                  <a:gd name="connsiteX3" fmla="*/ 2930855 w 2930855"/>
                  <a:gd name="connsiteY3" fmla="*/ 0 h 863930"/>
                  <a:gd name="connsiteX4" fmla="*/ 14317 w 2930855"/>
                  <a:gd name="connsiteY4" fmla="*/ 106975 h 8639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0 w 2916538"/>
                  <a:gd name="connsiteY0" fmla="*/ 106975 h 868738"/>
                  <a:gd name="connsiteX1" fmla="*/ 6111 w 2916538"/>
                  <a:gd name="connsiteY1" fmla="*/ 857211 h 868738"/>
                  <a:gd name="connsiteX2" fmla="*/ 2797596 w 2916538"/>
                  <a:gd name="connsiteY2" fmla="*/ 752361 h 868738"/>
                  <a:gd name="connsiteX3" fmla="*/ 2916538 w 2916538"/>
                  <a:gd name="connsiteY3" fmla="*/ 0 h 868738"/>
                  <a:gd name="connsiteX4" fmla="*/ 0 w 2916538"/>
                  <a:gd name="connsiteY4" fmla="*/ 106975 h 868738"/>
                  <a:gd name="connsiteX0" fmla="*/ 0 w 2916538"/>
                  <a:gd name="connsiteY0" fmla="*/ 106975 h 858395"/>
                  <a:gd name="connsiteX1" fmla="*/ 6111 w 2916538"/>
                  <a:gd name="connsiteY1" fmla="*/ 857211 h 858395"/>
                  <a:gd name="connsiteX2" fmla="*/ 2797596 w 2916538"/>
                  <a:gd name="connsiteY2" fmla="*/ 752361 h 858395"/>
                  <a:gd name="connsiteX3" fmla="*/ 2916538 w 2916538"/>
                  <a:gd name="connsiteY3" fmla="*/ 0 h 858395"/>
                  <a:gd name="connsiteX4" fmla="*/ 0 w 2916538"/>
                  <a:gd name="connsiteY4" fmla="*/ 106975 h 858395"/>
                  <a:gd name="connsiteX0" fmla="*/ 0 w 2916538"/>
                  <a:gd name="connsiteY0" fmla="*/ 106975 h 857211"/>
                  <a:gd name="connsiteX1" fmla="*/ 6111 w 2916538"/>
                  <a:gd name="connsiteY1" fmla="*/ 857211 h 857211"/>
                  <a:gd name="connsiteX2" fmla="*/ 2811215 w 2916538"/>
                  <a:gd name="connsiteY2" fmla="*/ 728794 h 857211"/>
                  <a:gd name="connsiteX3" fmla="*/ 2916538 w 2916538"/>
                  <a:gd name="connsiteY3" fmla="*/ 0 h 857211"/>
                  <a:gd name="connsiteX4" fmla="*/ 0 w 2916538"/>
                  <a:gd name="connsiteY4" fmla="*/ 106975 h 857211"/>
                  <a:gd name="connsiteX0" fmla="*/ 0 w 2916538"/>
                  <a:gd name="connsiteY0" fmla="*/ 83407 h 833643"/>
                  <a:gd name="connsiteX1" fmla="*/ 6111 w 2916538"/>
                  <a:gd name="connsiteY1" fmla="*/ 833643 h 833643"/>
                  <a:gd name="connsiteX2" fmla="*/ 2811215 w 2916538"/>
                  <a:gd name="connsiteY2" fmla="*/ 705226 h 833643"/>
                  <a:gd name="connsiteX3" fmla="*/ 2916538 w 2916538"/>
                  <a:gd name="connsiteY3" fmla="*/ 0 h 833643"/>
                  <a:gd name="connsiteX4" fmla="*/ 0 w 2916538"/>
                  <a:gd name="connsiteY4" fmla="*/ 83407 h 833643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57395"/>
                  <a:gd name="connsiteY0" fmla="*/ 91263 h 842683"/>
                  <a:gd name="connsiteX1" fmla="*/ 6111 w 2957395"/>
                  <a:gd name="connsiteY1" fmla="*/ 841499 h 842683"/>
                  <a:gd name="connsiteX2" fmla="*/ 2770359 w 2957395"/>
                  <a:gd name="connsiteY2" fmla="*/ 736649 h 842683"/>
                  <a:gd name="connsiteX3" fmla="*/ 2957395 w 2957395"/>
                  <a:gd name="connsiteY3" fmla="*/ 0 h 842683"/>
                  <a:gd name="connsiteX4" fmla="*/ 0 w 2957395"/>
                  <a:gd name="connsiteY4" fmla="*/ 91263 h 842683"/>
                  <a:gd name="connsiteX0" fmla="*/ 0 w 2957395"/>
                  <a:gd name="connsiteY0" fmla="*/ 91263 h 850318"/>
                  <a:gd name="connsiteX1" fmla="*/ 6111 w 2957395"/>
                  <a:gd name="connsiteY1" fmla="*/ 841499 h 850318"/>
                  <a:gd name="connsiteX2" fmla="*/ 2770359 w 2957395"/>
                  <a:gd name="connsiteY2" fmla="*/ 736649 h 850318"/>
                  <a:gd name="connsiteX3" fmla="*/ 2957395 w 2957395"/>
                  <a:gd name="connsiteY3" fmla="*/ 0 h 850318"/>
                  <a:gd name="connsiteX4" fmla="*/ 0 w 2957395"/>
                  <a:gd name="connsiteY4" fmla="*/ 91263 h 850318"/>
                  <a:gd name="connsiteX0" fmla="*/ 0 w 2957395"/>
                  <a:gd name="connsiteY0" fmla="*/ 91263 h 860676"/>
                  <a:gd name="connsiteX1" fmla="*/ 6111 w 2957395"/>
                  <a:gd name="connsiteY1" fmla="*/ 841499 h 860676"/>
                  <a:gd name="connsiteX2" fmla="*/ 2808637 w 2957395"/>
                  <a:gd name="connsiteY2" fmla="*/ 760216 h 860676"/>
                  <a:gd name="connsiteX3" fmla="*/ 2957395 w 2957395"/>
                  <a:gd name="connsiteY3" fmla="*/ 0 h 860676"/>
                  <a:gd name="connsiteX4" fmla="*/ 0 w 2957395"/>
                  <a:gd name="connsiteY4" fmla="*/ 91263 h 860676"/>
                  <a:gd name="connsiteX0" fmla="*/ 0 w 2957395"/>
                  <a:gd name="connsiteY0" fmla="*/ 91263 h 852233"/>
                  <a:gd name="connsiteX1" fmla="*/ 6111 w 2957395"/>
                  <a:gd name="connsiteY1" fmla="*/ 841499 h 852233"/>
                  <a:gd name="connsiteX2" fmla="*/ 2808637 w 2957395"/>
                  <a:gd name="connsiteY2" fmla="*/ 760216 h 852233"/>
                  <a:gd name="connsiteX3" fmla="*/ 2957395 w 2957395"/>
                  <a:gd name="connsiteY3" fmla="*/ 0 h 852233"/>
                  <a:gd name="connsiteX4" fmla="*/ 0 w 2957395"/>
                  <a:gd name="connsiteY4" fmla="*/ 91263 h 852233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10447"/>
                  <a:gd name="connsiteY0" fmla="*/ 91263 h 867727"/>
                  <a:gd name="connsiteX1" fmla="*/ 0 w 2910447"/>
                  <a:gd name="connsiteY1" fmla="*/ 865066 h 867727"/>
                  <a:gd name="connsiteX2" fmla="*/ 2808905 w 2910447"/>
                  <a:gd name="connsiteY2" fmla="*/ 760216 h 867727"/>
                  <a:gd name="connsiteX3" fmla="*/ 2910447 w 2910447"/>
                  <a:gd name="connsiteY3" fmla="*/ 0 h 867727"/>
                  <a:gd name="connsiteX4" fmla="*/ 268 w 2910447"/>
                  <a:gd name="connsiteY4" fmla="*/ 91263 h 867727"/>
                  <a:gd name="connsiteX0" fmla="*/ 268 w 2910447"/>
                  <a:gd name="connsiteY0" fmla="*/ 91263 h 867727"/>
                  <a:gd name="connsiteX1" fmla="*/ 0 w 2910447"/>
                  <a:gd name="connsiteY1" fmla="*/ 865066 h 867727"/>
                  <a:gd name="connsiteX2" fmla="*/ 2808905 w 2910447"/>
                  <a:gd name="connsiteY2" fmla="*/ 760216 h 867727"/>
                  <a:gd name="connsiteX3" fmla="*/ 2910447 w 2910447"/>
                  <a:gd name="connsiteY3" fmla="*/ 0 h 867727"/>
                  <a:gd name="connsiteX4" fmla="*/ 268 w 2910447"/>
                  <a:gd name="connsiteY4" fmla="*/ 91263 h 867727"/>
                  <a:gd name="connsiteX0" fmla="*/ 268 w 2910447"/>
                  <a:gd name="connsiteY0" fmla="*/ 91263 h 867727"/>
                  <a:gd name="connsiteX1" fmla="*/ 0 w 2910447"/>
                  <a:gd name="connsiteY1" fmla="*/ 865066 h 867727"/>
                  <a:gd name="connsiteX2" fmla="*/ 2808905 w 2910447"/>
                  <a:gd name="connsiteY2" fmla="*/ 760216 h 867727"/>
                  <a:gd name="connsiteX3" fmla="*/ 2910447 w 2910447"/>
                  <a:gd name="connsiteY3" fmla="*/ 0 h 867727"/>
                  <a:gd name="connsiteX4" fmla="*/ 268 w 2910447"/>
                  <a:gd name="connsiteY4" fmla="*/ 91263 h 867727"/>
                  <a:gd name="connsiteX0" fmla="*/ 268 w 2910447"/>
                  <a:gd name="connsiteY0" fmla="*/ 91263 h 865066"/>
                  <a:gd name="connsiteX1" fmla="*/ 0 w 2910447"/>
                  <a:gd name="connsiteY1" fmla="*/ 865066 h 865066"/>
                  <a:gd name="connsiteX2" fmla="*/ 2781924 w 2910447"/>
                  <a:gd name="connsiteY2" fmla="*/ 686882 h 865066"/>
                  <a:gd name="connsiteX3" fmla="*/ 2910447 w 2910447"/>
                  <a:gd name="connsiteY3" fmla="*/ 0 h 865066"/>
                  <a:gd name="connsiteX4" fmla="*/ 268 w 2910447"/>
                  <a:gd name="connsiteY4" fmla="*/ 91263 h 865066"/>
                  <a:gd name="connsiteX0" fmla="*/ 268 w 2950918"/>
                  <a:gd name="connsiteY0" fmla="*/ 164597 h 938400"/>
                  <a:gd name="connsiteX1" fmla="*/ 0 w 2950918"/>
                  <a:gd name="connsiteY1" fmla="*/ 938400 h 938400"/>
                  <a:gd name="connsiteX2" fmla="*/ 2781924 w 2950918"/>
                  <a:gd name="connsiteY2" fmla="*/ 760216 h 938400"/>
                  <a:gd name="connsiteX3" fmla="*/ 2950918 w 2950918"/>
                  <a:gd name="connsiteY3" fmla="*/ 0 h 938400"/>
                  <a:gd name="connsiteX4" fmla="*/ 268 w 2950918"/>
                  <a:gd name="connsiteY4" fmla="*/ 164597 h 938400"/>
                  <a:gd name="connsiteX0" fmla="*/ 268 w 2950918"/>
                  <a:gd name="connsiteY0" fmla="*/ 164597 h 938400"/>
                  <a:gd name="connsiteX1" fmla="*/ 0 w 2950918"/>
                  <a:gd name="connsiteY1" fmla="*/ 938400 h 938400"/>
                  <a:gd name="connsiteX2" fmla="*/ 2781924 w 2950918"/>
                  <a:gd name="connsiteY2" fmla="*/ 760216 h 938400"/>
                  <a:gd name="connsiteX3" fmla="*/ 2950918 w 2950918"/>
                  <a:gd name="connsiteY3" fmla="*/ 0 h 938400"/>
                  <a:gd name="connsiteX4" fmla="*/ 268 w 2950918"/>
                  <a:gd name="connsiteY4" fmla="*/ 164597 h 938400"/>
                  <a:gd name="connsiteX0" fmla="*/ 268 w 2950918"/>
                  <a:gd name="connsiteY0" fmla="*/ 164597 h 938400"/>
                  <a:gd name="connsiteX1" fmla="*/ 0 w 2950918"/>
                  <a:gd name="connsiteY1" fmla="*/ 938400 h 938400"/>
                  <a:gd name="connsiteX2" fmla="*/ 2781924 w 2950918"/>
                  <a:gd name="connsiteY2" fmla="*/ 760216 h 938400"/>
                  <a:gd name="connsiteX3" fmla="*/ 2950918 w 2950918"/>
                  <a:gd name="connsiteY3" fmla="*/ 0 h 938400"/>
                  <a:gd name="connsiteX4" fmla="*/ 268 w 2950918"/>
                  <a:gd name="connsiteY4" fmla="*/ 164597 h 938400"/>
                  <a:gd name="connsiteX0" fmla="*/ 268 w 2950918"/>
                  <a:gd name="connsiteY0" fmla="*/ 164597 h 950803"/>
                  <a:gd name="connsiteX1" fmla="*/ 0 w 2950918"/>
                  <a:gd name="connsiteY1" fmla="*/ 938400 h 950803"/>
                  <a:gd name="connsiteX2" fmla="*/ 2781924 w 2950918"/>
                  <a:gd name="connsiteY2" fmla="*/ 760216 h 950803"/>
                  <a:gd name="connsiteX3" fmla="*/ 2950918 w 2950918"/>
                  <a:gd name="connsiteY3" fmla="*/ 0 h 950803"/>
                  <a:gd name="connsiteX4" fmla="*/ 268 w 2950918"/>
                  <a:gd name="connsiteY4" fmla="*/ 164597 h 950803"/>
                  <a:gd name="connsiteX0" fmla="*/ 268 w 2950918"/>
                  <a:gd name="connsiteY0" fmla="*/ 164597 h 950803"/>
                  <a:gd name="connsiteX1" fmla="*/ 0 w 2950918"/>
                  <a:gd name="connsiteY1" fmla="*/ 938400 h 950803"/>
                  <a:gd name="connsiteX2" fmla="*/ 2781924 w 2950918"/>
                  <a:gd name="connsiteY2" fmla="*/ 760216 h 950803"/>
                  <a:gd name="connsiteX3" fmla="*/ 2950918 w 2950918"/>
                  <a:gd name="connsiteY3" fmla="*/ 0 h 950803"/>
                  <a:gd name="connsiteX4" fmla="*/ 268 w 2950918"/>
                  <a:gd name="connsiteY4" fmla="*/ 164597 h 950803"/>
                  <a:gd name="connsiteX0" fmla="*/ 268 w 2950918"/>
                  <a:gd name="connsiteY0" fmla="*/ 164597 h 950803"/>
                  <a:gd name="connsiteX1" fmla="*/ 0 w 2950918"/>
                  <a:gd name="connsiteY1" fmla="*/ 938400 h 950803"/>
                  <a:gd name="connsiteX2" fmla="*/ 2781924 w 2950918"/>
                  <a:gd name="connsiteY2" fmla="*/ 760216 h 950803"/>
                  <a:gd name="connsiteX3" fmla="*/ 2950918 w 2950918"/>
                  <a:gd name="connsiteY3" fmla="*/ 0 h 950803"/>
                  <a:gd name="connsiteX4" fmla="*/ 268 w 2950918"/>
                  <a:gd name="connsiteY4" fmla="*/ 164597 h 950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0918" h="950803">
                    <a:moveTo>
                      <a:pt x="268" y="164597"/>
                    </a:moveTo>
                    <a:cubicBezTo>
                      <a:pt x="179" y="422531"/>
                      <a:pt x="89" y="680466"/>
                      <a:pt x="0" y="938400"/>
                    </a:cubicBezTo>
                    <a:cubicBezTo>
                      <a:pt x="1103154" y="936697"/>
                      <a:pt x="2253144" y="1023586"/>
                      <a:pt x="2781924" y="760216"/>
                    </a:cubicBezTo>
                    <a:cubicBezTo>
                      <a:pt x="2831510" y="506811"/>
                      <a:pt x="2887842" y="316264"/>
                      <a:pt x="2950918" y="0"/>
                    </a:cubicBezTo>
                    <a:cubicBezTo>
                      <a:pt x="2482553" y="213105"/>
                      <a:pt x="1058661" y="165444"/>
                      <a:pt x="268" y="16459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64000">
                    <a:schemeClr val="accent3">
                      <a:lumMod val="20000"/>
                      <a:lumOff val="80000"/>
                    </a:schemeClr>
                  </a:gs>
                  <a:gs pos="90000">
                    <a:schemeClr val="accent3">
                      <a:lumMod val="60000"/>
                      <a:lumOff val="40000"/>
                    </a:schemeClr>
                  </a:gs>
                </a:gsLst>
                <a:lin ang="1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标题"/>
            <p:cNvSpPr txBox="1"/>
            <p:nvPr/>
          </p:nvSpPr>
          <p:spPr>
            <a:xfrm>
              <a:off x="511478" y="681121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accent3">
                      <a:lumMod val="75000"/>
                    </a:schemeClr>
                  </a:solidFill>
                </a:rPr>
                <a:t>具体措施</a:t>
              </a:r>
              <a:endParaRPr lang="zh-CN" altLang="en-US" sz="28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6" name="设沙障" hidden="1"/>
          <p:cNvGrpSpPr/>
          <p:nvPr/>
        </p:nvGrpSpPr>
        <p:grpSpPr>
          <a:xfrm>
            <a:off x="-13363" y="0"/>
            <a:ext cx="9157363" cy="6858000"/>
            <a:chOff x="-13363" y="0"/>
            <a:chExt cx="9157363" cy="6858000"/>
          </a:xfrm>
        </p:grpSpPr>
        <p:sp>
          <p:nvSpPr>
            <p:cNvPr id="4" name="矩形 3"/>
            <p:cNvSpPr/>
            <p:nvPr/>
          </p:nvSpPr>
          <p:spPr>
            <a:xfrm>
              <a:off x="-13363" y="0"/>
              <a:ext cx="9157363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99117"/>
              <a:ext cx="8784976" cy="5859765"/>
            </a:xfrm>
            <a:prstGeom prst="rect">
              <a:avLst/>
            </a:prstGeom>
          </p:spPr>
        </p:pic>
      </p:grpSp>
      <p:grpSp>
        <p:nvGrpSpPr>
          <p:cNvPr id="9" name="浇水" hidden="1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99116"/>
              <a:ext cx="8784976" cy="58597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500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-13362" y="354015"/>
            <a:ext cx="5809498" cy="1346793"/>
            <a:chOff x="377529" y="1973427"/>
            <a:chExt cx="3520078" cy="1291624"/>
          </a:xfrm>
        </p:grpSpPr>
        <p:sp>
          <p:nvSpPr>
            <p:cNvPr id="49" name="任意多边形 48"/>
            <p:cNvSpPr/>
            <p:nvPr/>
          </p:nvSpPr>
          <p:spPr>
            <a:xfrm>
              <a:off x="843386" y="2066704"/>
              <a:ext cx="3054221" cy="1198347"/>
            </a:xfrm>
            <a:custGeom>
              <a:avLst/>
              <a:gdLst>
                <a:gd name="connsiteX0" fmla="*/ 0 w 3148314"/>
                <a:gd name="connsiteY0" fmla="*/ 949124 h 949124"/>
                <a:gd name="connsiteX1" fmla="*/ 3102015 w 3148314"/>
                <a:gd name="connsiteY1" fmla="*/ 949124 h 949124"/>
                <a:gd name="connsiteX2" fmla="*/ 3148314 w 3148314"/>
                <a:gd name="connsiteY2" fmla="*/ 0 h 949124"/>
                <a:gd name="connsiteX3" fmla="*/ 509286 w 3148314"/>
                <a:gd name="connsiteY3" fmla="*/ 185195 h 949124"/>
                <a:gd name="connsiteX4" fmla="*/ 0 w 3148314"/>
                <a:gd name="connsiteY4" fmla="*/ 949124 h 949124"/>
                <a:gd name="connsiteX0" fmla="*/ 0 w 3176025"/>
                <a:gd name="connsiteY0" fmla="*/ 949124 h 949124"/>
                <a:gd name="connsiteX1" fmla="*/ 3102015 w 3176025"/>
                <a:gd name="connsiteY1" fmla="*/ 949124 h 949124"/>
                <a:gd name="connsiteX2" fmla="*/ 3176025 w 3176025"/>
                <a:gd name="connsiteY2" fmla="*/ 0 h 949124"/>
                <a:gd name="connsiteX3" fmla="*/ 509286 w 3176025"/>
                <a:gd name="connsiteY3" fmla="*/ 185195 h 949124"/>
                <a:gd name="connsiteX4" fmla="*/ 0 w 3176025"/>
                <a:gd name="connsiteY4" fmla="*/ 949124 h 949124"/>
                <a:gd name="connsiteX0" fmla="*/ 0 w 3176025"/>
                <a:gd name="connsiteY0" fmla="*/ 949124 h 965854"/>
                <a:gd name="connsiteX1" fmla="*/ 2979692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65854"/>
                <a:gd name="connsiteX1" fmla="*/ 3010274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57490"/>
                <a:gd name="connsiteX1" fmla="*/ 3046087 w 3176025"/>
                <a:gd name="connsiteY1" fmla="*/ 957490 h 957490"/>
                <a:gd name="connsiteX2" fmla="*/ 3176025 w 3176025"/>
                <a:gd name="connsiteY2" fmla="*/ 0 h 957490"/>
                <a:gd name="connsiteX3" fmla="*/ 509286 w 3176025"/>
                <a:gd name="connsiteY3" fmla="*/ 185195 h 957490"/>
                <a:gd name="connsiteX4" fmla="*/ 0 w 3176025"/>
                <a:gd name="connsiteY4" fmla="*/ 949124 h 957490"/>
                <a:gd name="connsiteX0" fmla="*/ 0 w 3154537"/>
                <a:gd name="connsiteY0" fmla="*/ 924029 h 932395"/>
                <a:gd name="connsiteX1" fmla="*/ 3046087 w 3154537"/>
                <a:gd name="connsiteY1" fmla="*/ 932395 h 932395"/>
                <a:gd name="connsiteX2" fmla="*/ 3154537 w 3154537"/>
                <a:gd name="connsiteY2" fmla="*/ 0 h 932395"/>
                <a:gd name="connsiteX3" fmla="*/ 509286 w 3154537"/>
                <a:gd name="connsiteY3" fmla="*/ 160100 h 932395"/>
                <a:gd name="connsiteX4" fmla="*/ 0 w 3154537"/>
                <a:gd name="connsiteY4" fmla="*/ 924029 h 932395"/>
                <a:gd name="connsiteX0" fmla="*/ 0 w 3154537"/>
                <a:gd name="connsiteY0" fmla="*/ 924029 h 957490"/>
                <a:gd name="connsiteX1" fmla="*/ 3096225 w 3154537"/>
                <a:gd name="connsiteY1" fmla="*/ 957490 h 957490"/>
                <a:gd name="connsiteX2" fmla="*/ 3154537 w 3154537"/>
                <a:gd name="connsiteY2" fmla="*/ 0 h 957490"/>
                <a:gd name="connsiteX3" fmla="*/ 509286 w 3154537"/>
                <a:gd name="connsiteY3" fmla="*/ 160100 h 957490"/>
                <a:gd name="connsiteX4" fmla="*/ 0 w 3154537"/>
                <a:gd name="connsiteY4" fmla="*/ 924029 h 957490"/>
                <a:gd name="connsiteX0" fmla="*/ 0 w 3154537"/>
                <a:gd name="connsiteY0" fmla="*/ 924029 h 965855"/>
                <a:gd name="connsiteX1" fmla="*/ 3117713 w 3154537"/>
                <a:gd name="connsiteY1" fmla="*/ 965855 h 965855"/>
                <a:gd name="connsiteX2" fmla="*/ 3154537 w 3154537"/>
                <a:gd name="connsiteY2" fmla="*/ 0 h 965855"/>
                <a:gd name="connsiteX3" fmla="*/ 509286 w 3154537"/>
                <a:gd name="connsiteY3" fmla="*/ 160100 h 965855"/>
                <a:gd name="connsiteX4" fmla="*/ 0 w 3154537"/>
                <a:gd name="connsiteY4" fmla="*/ 924029 h 965855"/>
                <a:gd name="connsiteX0" fmla="*/ 0 w 3176025"/>
                <a:gd name="connsiteY0" fmla="*/ 932393 h 974219"/>
                <a:gd name="connsiteX1" fmla="*/ 3117713 w 3176025"/>
                <a:gd name="connsiteY1" fmla="*/ 974219 h 974219"/>
                <a:gd name="connsiteX2" fmla="*/ 3176025 w 3176025"/>
                <a:gd name="connsiteY2" fmla="*/ 0 h 974219"/>
                <a:gd name="connsiteX3" fmla="*/ 509286 w 3176025"/>
                <a:gd name="connsiteY3" fmla="*/ 168464 h 974219"/>
                <a:gd name="connsiteX4" fmla="*/ 0 w 3176025"/>
                <a:gd name="connsiteY4" fmla="*/ 932393 h 974219"/>
                <a:gd name="connsiteX0" fmla="*/ 0 w 3176025"/>
                <a:gd name="connsiteY0" fmla="*/ 932393 h 999314"/>
                <a:gd name="connsiteX1" fmla="*/ 3117713 w 3176025"/>
                <a:gd name="connsiteY1" fmla="*/ 999314 h 999314"/>
                <a:gd name="connsiteX2" fmla="*/ 3176025 w 3176025"/>
                <a:gd name="connsiteY2" fmla="*/ 0 h 999314"/>
                <a:gd name="connsiteX3" fmla="*/ 509286 w 3176025"/>
                <a:gd name="connsiteY3" fmla="*/ 168464 h 999314"/>
                <a:gd name="connsiteX4" fmla="*/ 0 w 3176025"/>
                <a:gd name="connsiteY4" fmla="*/ 932393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4608 w 2691347"/>
                <a:gd name="connsiteY3" fmla="*/ 168464 h 999314"/>
                <a:gd name="connsiteX4" fmla="*/ 0 w 2691347"/>
                <a:gd name="connsiteY4" fmla="*/ 898926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89666 w 2691347"/>
                <a:gd name="connsiteY3" fmla="*/ 224241 h 999314"/>
                <a:gd name="connsiteX4" fmla="*/ 0 w 2691347"/>
                <a:gd name="connsiteY4" fmla="*/ 898926 h 999314"/>
                <a:gd name="connsiteX0" fmla="*/ 0 w 2994270"/>
                <a:gd name="connsiteY0" fmla="*/ 910082 h 999314"/>
                <a:gd name="connsiteX1" fmla="*/ 2935958 w 2994270"/>
                <a:gd name="connsiteY1" fmla="*/ 999314 h 999314"/>
                <a:gd name="connsiteX2" fmla="*/ 2994270 w 2994270"/>
                <a:gd name="connsiteY2" fmla="*/ 0 h 999314"/>
                <a:gd name="connsiteX3" fmla="*/ 592589 w 2994270"/>
                <a:gd name="connsiteY3" fmla="*/ 224241 h 999314"/>
                <a:gd name="connsiteX4" fmla="*/ 0 w 2994270"/>
                <a:gd name="connsiteY4" fmla="*/ 910082 h 999314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25011"/>
                <a:gd name="connsiteX1" fmla="*/ 2860227 w 2918539"/>
                <a:gd name="connsiteY1" fmla="*/ 999314 h 1025011"/>
                <a:gd name="connsiteX2" fmla="*/ 2918539 w 2918539"/>
                <a:gd name="connsiteY2" fmla="*/ 0 h 1025011"/>
                <a:gd name="connsiteX3" fmla="*/ 516858 w 2918539"/>
                <a:gd name="connsiteY3" fmla="*/ 224241 h 1025011"/>
                <a:gd name="connsiteX4" fmla="*/ 0 w 2918539"/>
                <a:gd name="connsiteY4" fmla="*/ 932394 h 1025011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32061"/>
                <a:gd name="connsiteX1" fmla="*/ 2807215 w 2918539"/>
                <a:gd name="connsiteY1" fmla="*/ 1021625 h 1032061"/>
                <a:gd name="connsiteX2" fmla="*/ 2918539 w 2918539"/>
                <a:gd name="connsiteY2" fmla="*/ 0 h 1032061"/>
                <a:gd name="connsiteX3" fmla="*/ 516858 w 2918539"/>
                <a:gd name="connsiteY3" fmla="*/ 224241 h 1032061"/>
                <a:gd name="connsiteX4" fmla="*/ 0 w 2918539"/>
                <a:gd name="connsiteY4" fmla="*/ 932394 h 1032061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71551"/>
                <a:gd name="connsiteY0" fmla="*/ 932394 h 1084934"/>
                <a:gd name="connsiteX1" fmla="*/ 2807215 w 2971551"/>
                <a:gd name="connsiteY1" fmla="*/ 1077403 h 1084934"/>
                <a:gd name="connsiteX2" fmla="*/ 2971551 w 2971551"/>
                <a:gd name="connsiteY2" fmla="*/ 0 h 1084934"/>
                <a:gd name="connsiteX3" fmla="*/ 516858 w 2971551"/>
                <a:gd name="connsiteY3" fmla="*/ 224241 h 1084934"/>
                <a:gd name="connsiteX4" fmla="*/ 0 w 2971551"/>
                <a:gd name="connsiteY4" fmla="*/ 932394 h 1084934"/>
                <a:gd name="connsiteX0" fmla="*/ 0 w 2971551"/>
                <a:gd name="connsiteY0" fmla="*/ 932394 h 1117319"/>
                <a:gd name="connsiteX1" fmla="*/ 2852653 w 2971551"/>
                <a:gd name="connsiteY1" fmla="*/ 1110870 h 1117319"/>
                <a:gd name="connsiteX2" fmla="*/ 2971551 w 2971551"/>
                <a:gd name="connsiteY2" fmla="*/ 0 h 1117319"/>
                <a:gd name="connsiteX3" fmla="*/ 516858 w 2971551"/>
                <a:gd name="connsiteY3" fmla="*/ 224241 h 1117319"/>
                <a:gd name="connsiteX4" fmla="*/ 0 w 2971551"/>
                <a:gd name="connsiteY4" fmla="*/ 932394 h 1117319"/>
                <a:gd name="connsiteX0" fmla="*/ 0 w 2971551"/>
                <a:gd name="connsiteY0" fmla="*/ 932394 h 1110870"/>
                <a:gd name="connsiteX1" fmla="*/ 2852653 w 2971551"/>
                <a:gd name="connsiteY1" fmla="*/ 1110870 h 1110870"/>
                <a:gd name="connsiteX2" fmla="*/ 2971551 w 2971551"/>
                <a:gd name="connsiteY2" fmla="*/ 0 h 1110870"/>
                <a:gd name="connsiteX3" fmla="*/ 516858 w 2971551"/>
                <a:gd name="connsiteY3" fmla="*/ 224241 h 1110870"/>
                <a:gd name="connsiteX4" fmla="*/ 0 w 2971551"/>
                <a:gd name="connsiteY4" fmla="*/ 932394 h 1110870"/>
                <a:gd name="connsiteX0" fmla="*/ 0 w 2971551"/>
                <a:gd name="connsiteY0" fmla="*/ 932394 h 1114819"/>
                <a:gd name="connsiteX1" fmla="*/ 2852653 w 2971551"/>
                <a:gd name="connsiteY1" fmla="*/ 1110870 h 1114819"/>
                <a:gd name="connsiteX2" fmla="*/ 2971551 w 2971551"/>
                <a:gd name="connsiteY2" fmla="*/ 0 h 1114819"/>
                <a:gd name="connsiteX3" fmla="*/ 516858 w 2971551"/>
                <a:gd name="connsiteY3" fmla="*/ 224241 h 1114819"/>
                <a:gd name="connsiteX4" fmla="*/ 0 w 2971551"/>
                <a:gd name="connsiteY4" fmla="*/ 932394 h 111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551" h="1114819">
                  <a:moveTo>
                    <a:pt x="0" y="932394"/>
                  </a:moveTo>
                  <a:cubicBezTo>
                    <a:pt x="953409" y="954701"/>
                    <a:pt x="1558454" y="1144339"/>
                    <a:pt x="2852653" y="1110870"/>
                  </a:cubicBezTo>
                  <a:cubicBezTo>
                    <a:pt x="2920054" y="751736"/>
                    <a:pt x="2934443" y="359134"/>
                    <a:pt x="2971551" y="0"/>
                  </a:cubicBezTo>
                  <a:lnTo>
                    <a:pt x="516858" y="224241"/>
                  </a:lnTo>
                  <a:lnTo>
                    <a:pt x="0" y="93239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77529" y="1973427"/>
              <a:ext cx="3405285" cy="1088307"/>
            </a:xfrm>
            <a:custGeom>
              <a:avLst/>
              <a:gdLst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7651"/>
                <a:gd name="connsiteX1" fmla="*/ 0 w 2858947"/>
                <a:gd name="connsiteY1" fmla="*/ 856526 h 857651"/>
                <a:gd name="connsiteX2" fmla="*/ 2754775 w 2858947"/>
                <a:gd name="connsiteY2" fmla="*/ 706056 h 857651"/>
                <a:gd name="connsiteX3" fmla="*/ 2858947 w 2858947"/>
                <a:gd name="connsiteY3" fmla="*/ 0 h 857651"/>
                <a:gd name="connsiteX4" fmla="*/ 0 w 2858947"/>
                <a:gd name="connsiteY4" fmla="*/ 115747 h 857651"/>
                <a:gd name="connsiteX0" fmla="*/ 44125 w 2903072"/>
                <a:gd name="connsiteY0" fmla="*/ 115747 h 866877"/>
                <a:gd name="connsiteX1" fmla="*/ 0 w 2903072"/>
                <a:gd name="connsiteY1" fmla="*/ 865983 h 866877"/>
                <a:gd name="connsiteX2" fmla="*/ 2798900 w 2903072"/>
                <a:gd name="connsiteY2" fmla="*/ 706056 h 866877"/>
                <a:gd name="connsiteX3" fmla="*/ 2903072 w 2903072"/>
                <a:gd name="connsiteY3" fmla="*/ 0 h 866877"/>
                <a:gd name="connsiteX4" fmla="*/ 44125 w 2903072"/>
                <a:gd name="connsiteY4" fmla="*/ 115747 h 866877"/>
                <a:gd name="connsiteX0" fmla="*/ 44125 w 2903072"/>
                <a:gd name="connsiteY0" fmla="*/ 115747 h 867788"/>
                <a:gd name="connsiteX1" fmla="*/ 0 w 2903072"/>
                <a:gd name="connsiteY1" fmla="*/ 865983 h 867788"/>
                <a:gd name="connsiteX2" fmla="*/ 2798900 w 2903072"/>
                <a:gd name="connsiteY2" fmla="*/ 706056 h 867788"/>
                <a:gd name="connsiteX3" fmla="*/ 2903072 w 2903072"/>
                <a:gd name="connsiteY3" fmla="*/ 0 h 867788"/>
                <a:gd name="connsiteX4" fmla="*/ 44125 w 2903072"/>
                <a:gd name="connsiteY4" fmla="*/ 115747 h 867788"/>
                <a:gd name="connsiteX0" fmla="*/ 44125 w 2903072"/>
                <a:gd name="connsiteY0" fmla="*/ 115747 h 872614"/>
                <a:gd name="connsiteX1" fmla="*/ 0 w 2903072"/>
                <a:gd name="connsiteY1" fmla="*/ 865983 h 872614"/>
                <a:gd name="connsiteX2" fmla="*/ 2782445 w 2903072"/>
                <a:gd name="connsiteY2" fmla="*/ 741145 h 872614"/>
                <a:gd name="connsiteX3" fmla="*/ 2903072 w 2903072"/>
                <a:gd name="connsiteY3" fmla="*/ 0 h 872614"/>
                <a:gd name="connsiteX4" fmla="*/ 44125 w 2903072"/>
                <a:gd name="connsiteY4" fmla="*/ 115747 h 872614"/>
                <a:gd name="connsiteX0" fmla="*/ 44125 w 2903072"/>
                <a:gd name="connsiteY0" fmla="*/ 115747 h 867922"/>
                <a:gd name="connsiteX1" fmla="*/ 0 w 2903072"/>
                <a:gd name="connsiteY1" fmla="*/ 865983 h 867922"/>
                <a:gd name="connsiteX2" fmla="*/ 2782445 w 2903072"/>
                <a:gd name="connsiteY2" fmla="*/ 741145 h 867922"/>
                <a:gd name="connsiteX3" fmla="*/ 2903072 w 2903072"/>
                <a:gd name="connsiteY3" fmla="*/ 0 h 867922"/>
                <a:gd name="connsiteX4" fmla="*/ 44125 w 2903072"/>
                <a:gd name="connsiteY4" fmla="*/ 115747 h 867922"/>
                <a:gd name="connsiteX0" fmla="*/ 44125 w 2960663"/>
                <a:gd name="connsiteY0" fmla="*/ 106975 h 859150"/>
                <a:gd name="connsiteX1" fmla="*/ 0 w 2960663"/>
                <a:gd name="connsiteY1" fmla="*/ 857211 h 859150"/>
                <a:gd name="connsiteX2" fmla="*/ 2782445 w 2960663"/>
                <a:gd name="connsiteY2" fmla="*/ 732373 h 859150"/>
                <a:gd name="connsiteX3" fmla="*/ 2960663 w 2960663"/>
                <a:gd name="connsiteY3" fmla="*/ 0 h 859150"/>
                <a:gd name="connsiteX4" fmla="*/ 44125 w 2960663"/>
                <a:gd name="connsiteY4" fmla="*/ 106975 h 859150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11216 w 2927754"/>
                <a:gd name="connsiteY0" fmla="*/ 106975 h 863841"/>
                <a:gd name="connsiteX1" fmla="*/ 0 w 2927754"/>
                <a:gd name="connsiteY1" fmla="*/ 857211 h 863841"/>
                <a:gd name="connsiteX2" fmla="*/ 2749536 w 2927754"/>
                <a:gd name="connsiteY2" fmla="*/ 732373 h 863841"/>
                <a:gd name="connsiteX3" fmla="*/ 2927754 w 2927754"/>
                <a:gd name="connsiteY3" fmla="*/ 0 h 863841"/>
                <a:gd name="connsiteX4" fmla="*/ 11216 w 2927754"/>
                <a:gd name="connsiteY4" fmla="*/ 106975 h 863841"/>
                <a:gd name="connsiteX0" fmla="*/ 35898 w 2952436"/>
                <a:gd name="connsiteY0" fmla="*/ 106975 h 863841"/>
                <a:gd name="connsiteX1" fmla="*/ 0 w 2952436"/>
                <a:gd name="connsiteY1" fmla="*/ 857211 h 863841"/>
                <a:gd name="connsiteX2" fmla="*/ 2774218 w 2952436"/>
                <a:gd name="connsiteY2" fmla="*/ 732373 h 863841"/>
                <a:gd name="connsiteX3" fmla="*/ 2952436 w 2952436"/>
                <a:gd name="connsiteY3" fmla="*/ 0 h 863841"/>
                <a:gd name="connsiteX4" fmla="*/ 35898 w 2952436"/>
                <a:gd name="connsiteY4" fmla="*/ 106975 h 863841"/>
                <a:gd name="connsiteX0" fmla="*/ 35898 w 2952436"/>
                <a:gd name="connsiteY0" fmla="*/ 106975 h 869783"/>
                <a:gd name="connsiteX1" fmla="*/ 0 w 2952436"/>
                <a:gd name="connsiteY1" fmla="*/ 857211 h 869783"/>
                <a:gd name="connsiteX2" fmla="*/ 2833494 w 2952436"/>
                <a:gd name="connsiteY2" fmla="*/ 752361 h 869783"/>
                <a:gd name="connsiteX3" fmla="*/ 2952436 w 2952436"/>
                <a:gd name="connsiteY3" fmla="*/ 0 h 869783"/>
                <a:gd name="connsiteX4" fmla="*/ 35898 w 2952436"/>
                <a:gd name="connsiteY4" fmla="*/ 106975 h 86978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7230"/>
                <a:gd name="connsiteX1" fmla="*/ 0 w 2952436"/>
                <a:gd name="connsiteY1" fmla="*/ 857211 h 867230"/>
                <a:gd name="connsiteX2" fmla="*/ 2833494 w 2952436"/>
                <a:gd name="connsiteY2" fmla="*/ 752361 h 867230"/>
                <a:gd name="connsiteX3" fmla="*/ 2952436 w 2952436"/>
                <a:gd name="connsiteY3" fmla="*/ 0 h 867230"/>
                <a:gd name="connsiteX4" fmla="*/ 35898 w 2952436"/>
                <a:gd name="connsiteY4" fmla="*/ 106975 h 867230"/>
                <a:gd name="connsiteX0" fmla="*/ 14317 w 2930855"/>
                <a:gd name="connsiteY0" fmla="*/ 106975 h 867230"/>
                <a:gd name="connsiteX1" fmla="*/ 0 w 2930855"/>
                <a:gd name="connsiteY1" fmla="*/ 857211 h 867230"/>
                <a:gd name="connsiteX2" fmla="*/ 2811913 w 2930855"/>
                <a:gd name="connsiteY2" fmla="*/ 752361 h 867230"/>
                <a:gd name="connsiteX3" fmla="*/ 2930855 w 2930855"/>
                <a:gd name="connsiteY3" fmla="*/ 0 h 867230"/>
                <a:gd name="connsiteX4" fmla="*/ 14317 w 2930855"/>
                <a:gd name="connsiteY4" fmla="*/ 106975 h 8672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14317 w 2930855"/>
                <a:gd name="connsiteY0" fmla="*/ 106975 h 863930"/>
                <a:gd name="connsiteX1" fmla="*/ 0 w 2930855"/>
                <a:gd name="connsiteY1" fmla="*/ 857211 h 863930"/>
                <a:gd name="connsiteX2" fmla="*/ 2811913 w 2930855"/>
                <a:gd name="connsiteY2" fmla="*/ 752361 h 863930"/>
                <a:gd name="connsiteX3" fmla="*/ 2930855 w 2930855"/>
                <a:gd name="connsiteY3" fmla="*/ 0 h 863930"/>
                <a:gd name="connsiteX4" fmla="*/ 14317 w 2930855"/>
                <a:gd name="connsiteY4" fmla="*/ 106975 h 8639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0 w 2916538"/>
                <a:gd name="connsiteY0" fmla="*/ 106975 h 868738"/>
                <a:gd name="connsiteX1" fmla="*/ 6111 w 2916538"/>
                <a:gd name="connsiteY1" fmla="*/ 857211 h 868738"/>
                <a:gd name="connsiteX2" fmla="*/ 2797596 w 2916538"/>
                <a:gd name="connsiteY2" fmla="*/ 752361 h 868738"/>
                <a:gd name="connsiteX3" fmla="*/ 2916538 w 2916538"/>
                <a:gd name="connsiteY3" fmla="*/ 0 h 868738"/>
                <a:gd name="connsiteX4" fmla="*/ 0 w 2916538"/>
                <a:gd name="connsiteY4" fmla="*/ 106975 h 868738"/>
                <a:gd name="connsiteX0" fmla="*/ 0 w 2916538"/>
                <a:gd name="connsiteY0" fmla="*/ 106975 h 858395"/>
                <a:gd name="connsiteX1" fmla="*/ 6111 w 2916538"/>
                <a:gd name="connsiteY1" fmla="*/ 857211 h 858395"/>
                <a:gd name="connsiteX2" fmla="*/ 2797596 w 2916538"/>
                <a:gd name="connsiteY2" fmla="*/ 752361 h 858395"/>
                <a:gd name="connsiteX3" fmla="*/ 2916538 w 2916538"/>
                <a:gd name="connsiteY3" fmla="*/ 0 h 858395"/>
                <a:gd name="connsiteX4" fmla="*/ 0 w 2916538"/>
                <a:gd name="connsiteY4" fmla="*/ 106975 h 858395"/>
                <a:gd name="connsiteX0" fmla="*/ 0 w 2916538"/>
                <a:gd name="connsiteY0" fmla="*/ 106975 h 857211"/>
                <a:gd name="connsiteX1" fmla="*/ 6111 w 2916538"/>
                <a:gd name="connsiteY1" fmla="*/ 857211 h 857211"/>
                <a:gd name="connsiteX2" fmla="*/ 2811215 w 2916538"/>
                <a:gd name="connsiteY2" fmla="*/ 728794 h 857211"/>
                <a:gd name="connsiteX3" fmla="*/ 2916538 w 2916538"/>
                <a:gd name="connsiteY3" fmla="*/ 0 h 857211"/>
                <a:gd name="connsiteX4" fmla="*/ 0 w 2916538"/>
                <a:gd name="connsiteY4" fmla="*/ 106975 h 857211"/>
                <a:gd name="connsiteX0" fmla="*/ 0 w 2916538"/>
                <a:gd name="connsiteY0" fmla="*/ 83407 h 833643"/>
                <a:gd name="connsiteX1" fmla="*/ 6111 w 2916538"/>
                <a:gd name="connsiteY1" fmla="*/ 833643 h 833643"/>
                <a:gd name="connsiteX2" fmla="*/ 2811215 w 2916538"/>
                <a:gd name="connsiteY2" fmla="*/ 705226 h 833643"/>
                <a:gd name="connsiteX3" fmla="*/ 2916538 w 2916538"/>
                <a:gd name="connsiteY3" fmla="*/ 0 h 833643"/>
                <a:gd name="connsiteX4" fmla="*/ 0 w 2916538"/>
                <a:gd name="connsiteY4" fmla="*/ 83407 h 833643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57395"/>
                <a:gd name="connsiteY0" fmla="*/ 91263 h 842683"/>
                <a:gd name="connsiteX1" fmla="*/ 6111 w 2957395"/>
                <a:gd name="connsiteY1" fmla="*/ 841499 h 842683"/>
                <a:gd name="connsiteX2" fmla="*/ 2770359 w 2957395"/>
                <a:gd name="connsiteY2" fmla="*/ 736649 h 842683"/>
                <a:gd name="connsiteX3" fmla="*/ 2957395 w 2957395"/>
                <a:gd name="connsiteY3" fmla="*/ 0 h 842683"/>
                <a:gd name="connsiteX4" fmla="*/ 0 w 2957395"/>
                <a:gd name="connsiteY4" fmla="*/ 91263 h 842683"/>
                <a:gd name="connsiteX0" fmla="*/ 0 w 2957395"/>
                <a:gd name="connsiteY0" fmla="*/ 91263 h 850318"/>
                <a:gd name="connsiteX1" fmla="*/ 6111 w 2957395"/>
                <a:gd name="connsiteY1" fmla="*/ 841499 h 850318"/>
                <a:gd name="connsiteX2" fmla="*/ 2770359 w 2957395"/>
                <a:gd name="connsiteY2" fmla="*/ 736649 h 850318"/>
                <a:gd name="connsiteX3" fmla="*/ 2957395 w 2957395"/>
                <a:gd name="connsiteY3" fmla="*/ 0 h 850318"/>
                <a:gd name="connsiteX4" fmla="*/ 0 w 2957395"/>
                <a:gd name="connsiteY4" fmla="*/ 91263 h 850318"/>
                <a:gd name="connsiteX0" fmla="*/ 0 w 2957395"/>
                <a:gd name="connsiteY0" fmla="*/ 91263 h 860676"/>
                <a:gd name="connsiteX1" fmla="*/ 6111 w 2957395"/>
                <a:gd name="connsiteY1" fmla="*/ 841499 h 860676"/>
                <a:gd name="connsiteX2" fmla="*/ 2808637 w 2957395"/>
                <a:gd name="connsiteY2" fmla="*/ 760216 h 860676"/>
                <a:gd name="connsiteX3" fmla="*/ 2957395 w 2957395"/>
                <a:gd name="connsiteY3" fmla="*/ 0 h 860676"/>
                <a:gd name="connsiteX4" fmla="*/ 0 w 2957395"/>
                <a:gd name="connsiteY4" fmla="*/ 91263 h 860676"/>
                <a:gd name="connsiteX0" fmla="*/ 0 w 2957395"/>
                <a:gd name="connsiteY0" fmla="*/ 91263 h 852233"/>
                <a:gd name="connsiteX1" fmla="*/ 6111 w 2957395"/>
                <a:gd name="connsiteY1" fmla="*/ 841499 h 852233"/>
                <a:gd name="connsiteX2" fmla="*/ 2808637 w 2957395"/>
                <a:gd name="connsiteY2" fmla="*/ 760216 h 852233"/>
                <a:gd name="connsiteX3" fmla="*/ 2957395 w 2957395"/>
                <a:gd name="connsiteY3" fmla="*/ 0 h 852233"/>
                <a:gd name="connsiteX4" fmla="*/ 0 w 2957395"/>
                <a:gd name="connsiteY4" fmla="*/ 91263 h 852233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5066"/>
                <a:gd name="connsiteX1" fmla="*/ 0 w 2910447"/>
                <a:gd name="connsiteY1" fmla="*/ 865066 h 865066"/>
                <a:gd name="connsiteX2" fmla="*/ 2781924 w 2910447"/>
                <a:gd name="connsiteY2" fmla="*/ 686882 h 865066"/>
                <a:gd name="connsiteX3" fmla="*/ 2910447 w 2910447"/>
                <a:gd name="connsiteY3" fmla="*/ 0 h 865066"/>
                <a:gd name="connsiteX4" fmla="*/ 268 w 2910447"/>
                <a:gd name="connsiteY4" fmla="*/ 91263 h 865066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18" h="950803">
                  <a:moveTo>
                    <a:pt x="268" y="164597"/>
                  </a:moveTo>
                  <a:cubicBezTo>
                    <a:pt x="179" y="422531"/>
                    <a:pt x="89" y="680466"/>
                    <a:pt x="0" y="938400"/>
                  </a:cubicBezTo>
                  <a:cubicBezTo>
                    <a:pt x="1103154" y="936697"/>
                    <a:pt x="2253144" y="1023586"/>
                    <a:pt x="2781924" y="760216"/>
                  </a:cubicBezTo>
                  <a:cubicBezTo>
                    <a:pt x="2831510" y="506811"/>
                    <a:pt x="2887842" y="316264"/>
                    <a:pt x="2950918" y="0"/>
                  </a:cubicBezTo>
                  <a:cubicBezTo>
                    <a:pt x="2482553" y="213105"/>
                    <a:pt x="1058661" y="165444"/>
                    <a:pt x="268" y="16459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20000"/>
                    <a:lumOff val="80000"/>
                  </a:schemeClr>
                </a:gs>
                <a:gs pos="6400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771800" y="1912256"/>
            <a:ext cx="4680520" cy="1066668"/>
            <a:chOff x="377529" y="1973427"/>
            <a:chExt cx="3520078" cy="1291624"/>
          </a:xfrm>
        </p:grpSpPr>
        <p:sp>
          <p:nvSpPr>
            <p:cNvPr id="5" name="任意多边形 4"/>
            <p:cNvSpPr/>
            <p:nvPr/>
          </p:nvSpPr>
          <p:spPr>
            <a:xfrm>
              <a:off x="843386" y="2066704"/>
              <a:ext cx="3054221" cy="1198347"/>
            </a:xfrm>
            <a:custGeom>
              <a:avLst/>
              <a:gdLst>
                <a:gd name="connsiteX0" fmla="*/ 0 w 3148314"/>
                <a:gd name="connsiteY0" fmla="*/ 949124 h 949124"/>
                <a:gd name="connsiteX1" fmla="*/ 3102015 w 3148314"/>
                <a:gd name="connsiteY1" fmla="*/ 949124 h 949124"/>
                <a:gd name="connsiteX2" fmla="*/ 3148314 w 3148314"/>
                <a:gd name="connsiteY2" fmla="*/ 0 h 949124"/>
                <a:gd name="connsiteX3" fmla="*/ 509286 w 3148314"/>
                <a:gd name="connsiteY3" fmla="*/ 185195 h 949124"/>
                <a:gd name="connsiteX4" fmla="*/ 0 w 3148314"/>
                <a:gd name="connsiteY4" fmla="*/ 949124 h 949124"/>
                <a:gd name="connsiteX0" fmla="*/ 0 w 3176025"/>
                <a:gd name="connsiteY0" fmla="*/ 949124 h 949124"/>
                <a:gd name="connsiteX1" fmla="*/ 3102015 w 3176025"/>
                <a:gd name="connsiteY1" fmla="*/ 949124 h 949124"/>
                <a:gd name="connsiteX2" fmla="*/ 3176025 w 3176025"/>
                <a:gd name="connsiteY2" fmla="*/ 0 h 949124"/>
                <a:gd name="connsiteX3" fmla="*/ 509286 w 3176025"/>
                <a:gd name="connsiteY3" fmla="*/ 185195 h 949124"/>
                <a:gd name="connsiteX4" fmla="*/ 0 w 3176025"/>
                <a:gd name="connsiteY4" fmla="*/ 949124 h 949124"/>
                <a:gd name="connsiteX0" fmla="*/ 0 w 3176025"/>
                <a:gd name="connsiteY0" fmla="*/ 949124 h 965854"/>
                <a:gd name="connsiteX1" fmla="*/ 2979692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65854"/>
                <a:gd name="connsiteX1" fmla="*/ 3010274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57490"/>
                <a:gd name="connsiteX1" fmla="*/ 3046087 w 3176025"/>
                <a:gd name="connsiteY1" fmla="*/ 957490 h 957490"/>
                <a:gd name="connsiteX2" fmla="*/ 3176025 w 3176025"/>
                <a:gd name="connsiteY2" fmla="*/ 0 h 957490"/>
                <a:gd name="connsiteX3" fmla="*/ 509286 w 3176025"/>
                <a:gd name="connsiteY3" fmla="*/ 185195 h 957490"/>
                <a:gd name="connsiteX4" fmla="*/ 0 w 3176025"/>
                <a:gd name="connsiteY4" fmla="*/ 949124 h 957490"/>
                <a:gd name="connsiteX0" fmla="*/ 0 w 3154537"/>
                <a:gd name="connsiteY0" fmla="*/ 924029 h 932395"/>
                <a:gd name="connsiteX1" fmla="*/ 3046087 w 3154537"/>
                <a:gd name="connsiteY1" fmla="*/ 932395 h 932395"/>
                <a:gd name="connsiteX2" fmla="*/ 3154537 w 3154537"/>
                <a:gd name="connsiteY2" fmla="*/ 0 h 932395"/>
                <a:gd name="connsiteX3" fmla="*/ 509286 w 3154537"/>
                <a:gd name="connsiteY3" fmla="*/ 160100 h 932395"/>
                <a:gd name="connsiteX4" fmla="*/ 0 w 3154537"/>
                <a:gd name="connsiteY4" fmla="*/ 924029 h 932395"/>
                <a:gd name="connsiteX0" fmla="*/ 0 w 3154537"/>
                <a:gd name="connsiteY0" fmla="*/ 924029 h 957490"/>
                <a:gd name="connsiteX1" fmla="*/ 3096225 w 3154537"/>
                <a:gd name="connsiteY1" fmla="*/ 957490 h 957490"/>
                <a:gd name="connsiteX2" fmla="*/ 3154537 w 3154537"/>
                <a:gd name="connsiteY2" fmla="*/ 0 h 957490"/>
                <a:gd name="connsiteX3" fmla="*/ 509286 w 3154537"/>
                <a:gd name="connsiteY3" fmla="*/ 160100 h 957490"/>
                <a:gd name="connsiteX4" fmla="*/ 0 w 3154537"/>
                <a:gd name="connsiteY4" fmla="*/ 924029 h 957490"/>
                <a:gd name="connsiteX0" fmla="*/ 0 w 3154537"/>
                <a:gd name="connsiteY0" fmla="*/ 924029 h 965855"/>
                <a:gd name="connsiteX1" fmla="*/ 3117713 w 3154537"/>
                <a:gd name="connsiteY1" fmla="*/ 965855 h 965855"/>
                <a:gd name="connsiteX2" fmla="*/ 3154537 w 3154537"/>
                <a:gd name="connsiteY2" fmla="*/ 0 h 965855"/>
                <a:gd name="connsiteX3" fmla="*/ 509286 w 3154537"/>
                <a:gd name="connsiteY3" fmla="*/ 160100 h 965855"/>
                <a:gd name="connsiteX4" fmla="*/ 0 w 3154537"/>
                <a:gd name="connsiteY4" fmla="*/ 924029 h 965855"/>
                <a:gd name="connsiteX0" fmla="*/ 0 w 3176025"/>
                <a:gd name="connsiteY0" fmla="*/ 932393 h 974219"/>
                <a:gd name="connsiteX1" fmla="*/ 3117713 w 3176025"/>
                <a:gd name="connsiteY1" fmla="*/ 974219 h 974219"/>
                <a:gd name="connsiteX2" fmla="*/ 3176025 w 3176025"/>
                <a:gd name="connsiteY2" fmla="*/ 0 h 974219"/>
                <a:gd name="connsiteX3" fmla="*/ 509286 w 3176025"/>
                <a:gd name="connsiteY3" fmla="*/ 168464 h 974219"/>
                <a:gd name="connsiteX4" fmla="*/ 0 w 3176025"/>
                <a:gd name="connsiteY4" fmla="*/ 932393 h 974219"/>
                <a:gd name="connsiteX0" fmla="*/ 0 w 3176025"/>
                <a:gd name="connsiteY0" fmla="*/ 932393 h 999314"/>
                <a:gd name="connsiteX1" fmla="*/ 3117713 w 3176025"/>
                <a:gd name="connsiteY1" fmla="*/ 999314 h 999314"/>
                <a:gd name="connsiteX2" fmla="*/ 3176025 w 3176025"/>
                <a:gd name="connsiteY2" fmla="*/ 0 h 999314"/>
                <a:gd name="connsiteX3" fmla="*/ 509286 w 3176025"/>
                <a:gd name="connsiteY3" fmla="*/ 168464 h 999314"/>
                <a:gd name="connsiteX4" fmla="*/ 0 w 3176025"/>
                <a:gd name="connsiteY4" fmla="*/ 932393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4608 w 2691347"/>
                <a:gd name="connsiteY3" fmla="*/ 168464 h 999314"/>
                <a:gd name="connsiteX4" fmla="*/ 0 w 2691347"/>
                <a:gd name="connsiteY4" fmla="*/ 898926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89666 w 2691347"/>
                <a:gd name="connsiteY3" fmla="*/ 224241 h 999314"/>
                <a:gd name="connsiteX4" fmla="*/ 0 w 2691347"/>
                <a:gd name="connsiteY4" fmla="*/ 898926 h 999314"/>
                <a:gd name="connsiteX0" fmla="*/ 0 w 2994270"/>
                <a:gd name="connsiteY0" fmla="*/ 910082 h 999314"/>
                <a:gd name="connsiteX1" fmla="*/ 2935958 w 2994270"/>
                <a:gd name="connsiteY1" fmla="*/ 999314 h 999314"/>
                <a:gd name="connsiteX2" fmla="*/ 2994270 w 2994270"/>
                <a:gd name="connsiteY2" fmla="*/ 0 h 999314"/>
                <a:gd name="connsiteX3" fmla="*/ 592589 w 2994270"/>
                <a:gd name="connsiteY3" fmla="*/ 224241 h 999314"/>
                <a:gd name="connsiteX4" fmla="*/ 0 w 2994270"/>
                <a:gd name="connsiteY4" fmla="*/ 910082 h 999314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25011"/>
                <a:gd name="connsiteX1" fmla="*/ 2860227 w 2918539"/>
                <a:gd name="connsiteY1" fmla="*/ 999314 h 1025011"/>
                <a:gd name="connsiteX2" fmla="*/ 2918539 w 2918539"/>
                <a:gd name="connsiteY2" fmla="*/ 0 h 1025011"/>
                <a:gd name="connsiteX3" fmla="*/ 516858 w 2918539"/>
                <a:gd name="connsiteY3" fmla="*/ 224241 h 1025011"/>
                <a:gd name="connsiteX4" fmla="*/ 0 w 2918539"/>
                <a:gd name="connsiteY4" fmla="*/ 932394 h 1025011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32061"/>
                <a:gd name="connsiteX1" fmla="*/ 2807215 w 2918539"/>
                <a:gd name="connsiteY1" fmla="*/ 1021625 h 1032061"/>
                <a:gd name="connsiteX2" fmla="*/ 2918539 w 2918539"/>
                <a:gd name="connsiteY2" fmla="*/ 0 h 1032061"/>
                <a:gd name="connsiteX3" fmla="*/ 516858 w 2918539"/>
                <a:gd name="connsiteY3" fmla="*/ 224241 h 1032061"/>
                <a:gd name="connsiteX4" fmla="*/ 0 w 2918539"/>
                <a:gd name="connsiteY4" fmla="*/ 932394 h 1032061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71551"/>
                <a:gd name="connsiteY0" fmla="*/ 932394 h 1084934"/>
                <a:gd name="connsiteX1" fmla="*/ 2807215 w 2971551"/>
                <a:gd name="connsiteY1" fmla="*/ 1077403 h 1084934"/>
                <a:gd name="connsiteX2" fmla="*/ 2971551 w 2971551"/>
                <a:gd name="connsiteY2" fmla="*/ 0 h 1084934"/>
                <a:gd name="connsiteX3" fmla="*/ 516858 w 2971551"/>
                <a:gd name="connsiteY3" fmla="*/ 224241 h 1084934"/>
                <a:gd name="connsiteX4" fmla="*/ 0 w 2971551"/>
                <a:gd name="connsiteY4" fmla="*/ 932394 h 1084934"/>
                <a:gd name="connsiteX0" fmla="*/ 0 w 2971551"/>
                <a:gd name="connsiteY0" fmla="*/ 932394 h 1117319"/>
                <a:gd name="connsiteX1" fmla="*/ 2852653 w 2971551"/>
                <a:gd name="connsiteY1" fmla="*/ 1110870 h 1117319"/>
                <a:gd name="connsiteX2" fmla="*/ 2971551 w 2971551"/>
                <a:gd name="connsiteY2" fmla="*/ 0 h 1117319"/>
                <a:gd name="connsiteX3" fmla="*/ 516858 w 2971551"/>
                <a:gd name="connsiteY3" fmla="*/ 224241 h 1117319"/>
                <a:gd name="connsiteX4" fmla="*/ 0 w 2971551"/>
                <a:gd name="connsiteY4" fmla="*/ 932394 h 1117319"/>
                <a:gd name="connsiteX0" fmla="*/ 0 w 2971551"/>
                <a:gd name="connsiteY0" fmla="*/ 932394 h 1110870"/>
                <a:gd name="connsiteX1" fmla="*/ 2852653 w 2971551"/>
                <a:gd name="connsiteY1" fmla="*/ 1110870 h 1110870"/>
                <a:gd name="connsiteX2" fmla="*/ 2971551 w 2971551"/>
                <a:gd name="connsiteY2" fmla="*/ 0 h 1110870"/>
                <a:gd name="connsiteX3" fmla="*/ 516858 w 2971551"/>
                <a:gd name="connsiteY3" fmla="*/ 224241 h 1110870"/>
                <a:gd name="connsiteX4" fmla="*/ 0 w 2971551"/>
                <a:gd name="connsiteY4" fmla="*/ 932394 h 1110870"/>
                <a:gd name="connsiteX0" fmla="*/ 0 w 2971551"/>
                <a:gd name="connsiteY0" fmla="*/ 932394 h 1114819"/>
                <a:gd name="connsiteX1" fmla="*/ 2852653 w 2971551"/>
                <a:gd name="connsiteY1" fmla="*/ 1110870 h 1114819"/>
                <a:gd name="connsiteX2" fmla="*/ 2971551 w 2971551"/>
                <a:gd name="connsiteY2" fmla="*/ 0 h 1114819"/>
                <a:gd name="connsiteX3" fmla="*/ 516858 w 2971551"/>
                <a:gd name="connsiteY3" fmla="*/ 224241 h 1114819"/>
                <a:gd name="connsiteX4" fmla="*/ 0 w 2971551"/>
                <a:gd name="connsiteY4" fmla="*/ 932394 h 111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551" h="1114819">
                  <a:moveTo>
                    <a:pt x="0" y="932394"/>
                  </a:moveTo>
                  <a:cubicBezTo>
                    <a:pt x="953409" y="954701"/>
                    <a:pt x="1558454" y="1144339"/>
                    <a:pt x="2852653" y="1110870"/>
                  </a:cubicBezTo>
                  <a:cubicBezTo>
                    <a:pt x="2920054" y="751736"/>
                    <a:pt x="2934443" y="359134"/>
                    <a:pt x="2971551" y="0"/>
                  </a:cubicBezTo>
                  <a:lnTo>
                    <a:pt x="516858" y="224241"/>
                  </a:lnTo>
                  <a:lnTo>
                    <a:pt x="0" y="93239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77529" y="1973427"/>
              <a:ext cx="3405285" cy="1088307"/>
            </a:xfrm>
            <a:custGeom>
              <a:avLst/>
              <a:gdLst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7651"/>
                <a:gd name="connsiteX1" fmla="*/ 0 w 2858947"/>
                <a:gd name="connsiteY1" fmla="*/ 856526 h 857651"/>
                <a:gd name="connsiteX2" fmla="*/ 2754775 w 2858947"/>
                <a:gd name="connsiteY2" fmla="*/ 706056 h 857651"/>
                <a:gd name="connsiteX3" fmla="*/ 2858947 w 2858947"/>
                <a:gd name="connsiteY3" fmla="*/ 0 h 857651"/>
                <a:gd name="connsiteX4" fmla="*/ 0 w 2858947"/>
                <a:gd name="connsiteY4" fmla="*/ 115747 h 857651"/>
                <a:gd name="connsiteX0" fmla="*/ 44125 w 2903072"/>
                <a:gd name="connsiteY0" fmla="*/ 115747 h 866877"/>
                <a:gd name="connsiteX1" fmla="*/ 0 w 2903072"/>
                <a:gd name="connsiteY1" fmla="*/ 865983 h 866877"/>
                <a:gd name="connsiteX2" fmla="*/ 2798900 w 2903072"/>
                <a:gd name="connsiteY2" fmla="*/ 706056 h 866877"/>
                <a:gd name="connsiteX3" fmla="*/ 2903072 w 2903072"/>
                <a:gd name="connsiteY3" fmla="*/ 0 h 866877"/>
                <a:gd name="connsiteX4" fmla="*/ 44125 w 2903072"/>
                <a:gd name="connsiteY4" fmla="*/ 115747 h 866877"/>
                <a:gd name="connsiteX0" fmla="*/ 44125 w 2903072"/>
                <a:gd name="connsiteY0" fmla="*/ 115747 h 867788"/>
                <a:gd name="connsiteX1" fmla="*/ 0 w 2903072"/>
                <a:gd name="connsiteY1" fmla="*/ 865983 h 867788"/>
                <a:gd name="connsiteX2" fmla="*/ 2798900 w 2903072"/>
                <a:gd name="connsiteY2" fmla="*/ 706056 h 867788"/>
                <a:gd name="connsiteX3" fmla="*/ 2903072 w 2903072"/>
                <a:gd name="connsiteY3" fmla="*/ 0 h 867788"/>
                <a:gd name="connsiteX4" fmla="*/ 44125 w 2903072"/>
                <a:gd name="connsiteY4" fmla="*/ 115747 h 867788"/>
                <a:gd name="connsiteX0" fmla="*/ 44125 w 2903072"/>
                <a:gd name="connsiteY0" fmla="*/ 115747 h 872614"/>
                <a:gd name="connsiteX1" fmla="*/ 0 w 2903072"/>
                <a:gd name="connsiteY1" fmla="*/ 865983 h 872614"/>
                <a:gd name="connsiteX2" fmla="*/ 2782445 w 2903072"/>
                <a:gd name="connsiteY2" fmla="*/ 741145 h 872614"/>
                <a:gd name="connsiteX3" fmla="*/ 2903072 w 2903072"/>
                <a:gd name="connsiteY3" fmla="*/ 0 h 872614"/>
                <a:gd name="connsiteX4" fmla="*/ 44125 w 2903072"/>
                <a:gd name="connsiteY4" fmla="*/ 115747 h 872614"/>
                <a:gd name="connsiteX0" fmla="*/ 44125 w 2903072"/>
                <a:gd name="connsiteY0" fmla="*/ 115747 h 867922"/>
                <a:gd name="connsiteX1" fmla="*/ 0 w 2903072"/>
                <a:gd name="connsiteY1" fmla="*/ 865983 h 867922"/>
                <a:gd name="connsiteX2" fmla="*/ 2782445 w 2903072"/>
                <a:gd name="connsiteY2" fmla="*/ 741145 h 867922"/>
                <a:gd name="connsiteX3" fmla="*/ 2903072 w 2903072"/>
                <a:gd name="connsiteY3" fmla="*/ 0 h 867922"/>
                <a:gd name="connsiteX4" fmla="*/ 44125 w 2903072"/>
                <a:gd name="connsiteY4" fmla="*/ 115747 h 867922"/>
                <a:gd name="connsiteX0" fmla="*/ 44125 w 2960663"/>
                <a:gd name="connsiteY0" fmla="*/ 106975 h 859150"/>
                <a:gd name="connsiteX1" fmla="*/ 0 w 2960663"/>
                <a:gd name="connsiteY1" fmla="*/ 857211 h 859150"/>
                <a:gd name="connsiteX2" fmla="*/ 2782445 w 2960663"/>
                <a:gd name="connsiteY2" fmla="*/ 732373 h 859150"/>
                <a:gd name="connsiteX3" fmla="*/ 2960663 w 2960663"/>
                <a:gd name="connsiteY3" fmla="*/ 0 h 859150"/>
                <a:gd name="connsiteX4" fmla="*/ 44125 w 2960663"/>
                <a:gd name="connsiteY4" fmla="*/ 106975 h 859150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11216 w 2927754"/>
                <a:gd name="connsiteY0" fmla="*/ 106975 h 863841"/>
                <a:gd name="connsiteX1" fmla="*/ 0 w 2927754"/>
                <a:gd name="connsiteY1" fmla="*/ 857211 h 863841"/>
                <a:gd name="connsiteX2" fmla="*/ 2749536 w 2927754"/>
                <a:gd name="connsiteY2" fmla="*/ 732373 h 863841"/>
                <a:gd name="connsiteX3" fmla="*/ 2927754 w 2927754"/>
                <a:gd name="connsiteY3" fmla="*/ 0 h 863841"/>
                <a:gd name="connsiteX4" fmla="*/ 11216 w 2927754"/>
                <a:gd name="connsiteY4" fmla="*/ 106975 h 863841"/>
                <a:gd name="connsiteX0" fmla="*/ 35898 w 2952436"/>
                <a:gd name="connsiteY0" fmla="*/ 106975 h 863841"/>
                <a:gd name="connsiteX1" fmla="*/ 0 w 2952436"/>
                <a:gd name="connsiteY1" fmla="*/ 857211 h 863841"/>
                <a:gd name="connsiteX2" fmla="*/ 2774218 w 2952436"/>
                <a:gd name="connsiteY2" fmla="*/ 732373 h 863841"/>
                <a:gd name="connsiteX3" fmla="*/ 2952436 w 2952436"/>
                <a:gd name="connsiteY3" fmla="*/ 0 h 863841"/>
                <a:gd name="connsiteX4" fmla="*/ 35898 w 2952436"/>
                <a:gd name="connsiteY4" fmla="*/ 106975 h 863841"/>
                <a:gd name="connsiteX0" fmla="*/ 35898 w 2952436"/>
                <a:gd name="connsiteY0" fmla="*/ 106975 h 869783"/>
                <a:gd name="connsiteX1" fmla="*/ 0 w 2952436"/>
                <a:gd name="connsiteY1" fmla="*/ 857211 h 869783"/>
                <a:gd name="connsiteX2" fmla="*/ 2833494 w 2952436"/>
                <a:gd name="connsiteY2" fmla="*/ 752361 h 869783"/>
                <a:gd name="connsiteX3" fmla="*/ 2952436 w 2952436"/>
                <a:gd name="connsiteY3" fmla="*/ 0 h 869783"/>
                <a:gd name="connsiteX4" fmla="*/ 35898 w 2952436"/>
                <a:gd name="connsiteY4" fmla="*/ 106975 h 86978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7230"/>
                <a:gd name="connsiteX1" fmla="*/ 0 w 2952436"/>
                <a:gd name="connsiteY1" fmla="*/ 857211 h 867230"/>
                <a:gd name="connsiteX2" fmla="*/ 2833494 w 2952436"/>
                <a:gd name="connsiteY2" fmla="*/ 752361 h 867230"/>
                <a:gd name="connsiteX3" fmla="*/ 2952436 w 2952436"/>
                <a:gd name="connsiteY3" fmla="*/ 0 h 867230"/>
                <a:gd name="connsiteX4" fmla="*/ 35898 w 2952436"/>
                <a:gd name="connsiteY4" fmla="*/ 106975 h 867230"/>
                <a:gd name="connsiteX0" fmla="*/ 14317 w 2930855"/>
                <a:gd name="connsiteY0" fmla="*/ 106975 h 867230"/>
                <a:gd name="connsiteX1" fmla="*/ 0 w 2930855"/>
                <a:gd name="connsiteY1" fmla="*/ 857211 h 867230"/>
                <a:gd name="connsiteX2" fmla="*/ 2811913 w 2930855"/>
                <a:gd name="connsiteY2" fmla="*/ 752361 h 867230"/>
                <a:gd name="connsiteX3" fmla="*/ 2930855 w 2930855"/>
                <a:gd name="connsiteY3" fmla="*/ 0 h 867230"/>
                <a:gd name="connsiteX4" fmla="*/ 14317 w 2930855"/>
                <a:gd name="connsiteY4" fmla="*/ 106975 h 8672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14317 w 2930855"/>
                <a:gd name="connsiteY0" fmla="*/ 106975 h 863930"/>
                <a:gd name="connsiteX1" fmla="*/ 0 w 2930855"/>
                <a:gd name="connsiteY1" fmla="*/ 857211 h 863930"/>
                <a:gd name="connsiteX2" fmla="*/ 2811913 w 2930855"/>
                <a:gd name="connsiteY2" fmla="*/ 752361 h 863930"/>
                <a:gd name="connsiteX3" fmla="*/ 2930855 w 2930855"/>
                <a:gd name="connsiteY3" fmla="*/ 0 h 863930"/>
                <a:gd name="connsiteX4" fmla="*/ 14317 w 2930855"/>
                <a:gd name="connsiteY4" fmla="*/ 106975 h 8639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0 w 2916538"/>
                <a:gd name="connsiteY0" fmla="*/ 106975 h 868738"/>
                <a:gd name="connsiteX1" fmla="*/ 6111 w 2916538"/>
                <a:gd name="connsiteY1" fmla="*/ 857211 h 868738"/>
                <a:gd name="connsiteX2" fmla="*/ 2797596 w 2916538"/>
                <a:gd name="connsiteY2" fmla="*/ 752361 h 868738"/>
                <a:gd name="connsiteX3" fmla="*/ 2916538 w 2916538"/>
                <a:gd name="connsiteY3" fmla="*/ 0 h 868738"/>
                <a:gd name="connsiteX4" fmla="*/ 0 w 2916538"/>
                <a:gd name="connsiteY4" fmla="*/ 106975 h 868738"/>
                <a:gd name="connsiteX0" fmla="*/ 0 w 2916538"/>
                <a:gd name="connsiteY0" fmla="*/ 106975 h 858395"/>
                <a:gd name="connsiteX1" fmla="*/ 6111 w 2916538"/>
                <a:gd name="connsiteY1" fmla="*/ 857211 h 858395"/>
                <a:gd name="connsiteX2" fmla="*/ 2797596 w 2916538"/>
                <a:gd name="connsiteY2" fmla="*/ 752361 h 858395"/>
                <a:gd name="connsiteX3" fmla="*/ 2916538 w 2916538"/>
                <a:gd name="connsiteY3" fmla="*/ 0 h 858395"/>
                <a:gd name="connsiteX4" fmla="*/ 0 w 2916538"/>
                <a:gd name="connsiteY4" fmla="*/ 106975 h 858395"/>
                <a:gd name="connsiteX0" fmla="*/ 0 w 2916538"/>
                <a:gd name="connsiteY0" fmla="*/ 106975 h 857211"/>
                <a:gd name="connsiteX1" fmla="*/ 6111 w 2916538"/>
                <a:gd name="connsiteY1" fmla="*/ 857211 h 857211"/>
                <a:gd name="connsiteX2" fmla="*/ 2811215 w 2916538"/>
                <a:gd name="connsiteY2" fmla="*/ 728794 h 857211"/>
                <a:gd name="connsiteX3" fmla="*/ 2916538 w 2916538"/>
                <a:gd name="connsiteY3" fmla="*/ 0 h 857211"/>
                <a:gd name="connsiteX4" fmla="*/ 0 w 2916538"/>
                <a:gd name="connsiteY4" fmla="*/ 106975 h 857211"/>
                <a:gd name="connsiteX0" fmla="*/ 0 w 2916538"/>
                <a:gd name="connsiteY0" fmla="*/ 83407 h 833643"/>
                <a:gd name="connsiteX1" fmla="*/ 6111 w 2916538"/>
                <a:gd name="connsiteY1" fmla="*/ 833643 h 833643"/>
                <a:gd name="connsiteX2" fmla="*/ 2811215 w 2916538"/>
                <a:gd name="connsiteY2" fmla="*/ 705226 h 833643"/>
                <a:gd name="connsiteX3" fmla="*/ 2916538 w 2916538"/>
                <a:gd name="connsiteY3" fmla="*/ 0 h 833643"/>
                <a:gd name="connsiteX4" fmla="*/ 0 w 2916538"/>
                <a:gd name="connsiteY4" fmla="*/ 83407 h 833643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57395"/>
                <a:gd name="connsiteY0" fmla="*/ 91263 h 842683"/>
                <a:gd name="connsiteX1" fmla="*/ 6111 w 2957395"/>
                <a:gd name="connsiteY1" fmla="*/ 841499 h 842683"/>
                <a:gd name="connsiteX2" fmla="*/ 2770359 w 2957395"/>
                <a:gd name="connsiteY2" fmla="*/ 736649 h 842683"/>
                <a:gd name="connsiteX3" fmla="*/ 2957395 w 2957395"/>
                <a:gd name="connsiteY3" fmla="*/ 0 h 842683"/>
                <a:gd name="connsiteX4" fmla="*/ 0 w 2957395"/>
                <a:gd name="connsiteY4" fmla="*/ 91263 h 842683"/>
                <a:gd name="connsiteX0" fmla="*/ 0 w 2957395"/>
                <a:gd name="connsiteY0" fmla="*/ 91263 h 850318"/>
                <a:gd name="connsiteX1" fmla="*/ 6111 w 2957395"/>
                <a:gd name="connsiteY1" fmla="*/ 841499 h 850318"/>
                <a:gd name="connsiteX2" fmla="*/ 2770359 w 2957395"/>
                <a:gd name="connsiteY2" fmla="*/ 736649 h 850318"/>
                <a:gd name="connsiteX3" fmla="*/ 2957395 w 2957395"/>
                <a:gd name="connsiteY3" fmla="*/ 0 h 850318"/>
                <a:gd name="connsiteX4" fmla="*/ 0 w 2957395"/>
                <a:gd name="connsiteY4" fmla="*/ 91263 h 850318"/>
                <a:gd name="connsiteX0" fmla="*/ 0 w 2957395"/>
                <a:gd name="connsiteY0" fmla="*/ 91263 h 860676"/>
                <a:gd name="connsiteX1" fmla="*/ 6111 w 2957395"/>
                <a:gd name="connsiteY1" fmla="*/ 841499 h 860676"/>
                <a:gd name="connsiteX2" fmla="*/ 2808637 w 2957395"/>
                <a:gd name="connsiteY2" fmla="*/ 760216 h 860676"/>
                <a:gd name="connsiteX3" fmla="*/ 2957395 w 2957395"/>
                <a:gd name="connsiteY3" fmla="*/ 0 h 860676"/>
                <a:gd name="connsiteX4" fmla="*/ 0 w 2957395"/>
                <a:gd name="connsiteY4" fmla="*/ 91263 h 860676"/>
                <a:gd name="connsiteX0" fmla="*/ 0 w 2957395"/>
                <a:gd name="connsiteY0" fmla="*/ 91263 h 852233"/>
                <a:gd name="connsiteX1" fmla="*/ 6111 w 2957395"/>
                <a:gd name="connsiteY1" fmla="*/ 841499 h 852233"/>
                <a:gd name="connsiteX2" fmla="*/ 2808637 w 2957395"/>
                <a:gd name="connsiteY2" fmla="*/ 760216 h 852233"/>
                <a:gd name="connsiteX3" fmla="*/ 2957395 w 2957395"/>
                <a:gd name="connsiteY3" fmla="*/ 0 h 852233"/>
                <a:gd name="connsiteX4" fmla="*/ 0 w 2957395"/>
                <a:gd name="connsiteY4" fmla="*/ 91263 h 852233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5066"/>
                <a:gd name="connsiteX1" fmla="*/ 0 w 2910447"/>
                <a:gd name="connsiteY1" fmla="*/ 865066 h 865066"/>
                <a:gd name="connsiteX2" fmla="*/ 2781924 w 2910447"/>
                <a:gd name="connsiteY2" fmla="*/ 686882 h 865066"/>
                <a:gd name="connsiteX3" fmla="*/ 2910447 w 2910447"/>
                <a:gd name="connsiteY3" fmla="*/ 0 h 865066"/>
                <a:gd name="connsiteX4" fmla="*/ 268 w 2910447"/>
                <a:gd name="connsiteY4" fmla="*/ 91263 h 865066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18" h="950803">
                  <a:moveTo>
                    <a:pt x="268" y="164597"/>
                  </a:moveTo>
                  <a:cubicBezTo>
                    <a:pt x="179" y="422531"/>
                    <a:pt x="89" y="680466"/>
                    <a:pt x="0" y="938400"/>
                  </a:cubicBezTo>
                  <a:cubicBezTo>
                    <a:pt x="1103154" y="936697"/>
                    <a:pt x="2253144" y="1023586"/>
                    <a:pt x="2781924" y="760216"/>
                  </a:cubicBezTo>
                  <a:cubicBezTo>
                    <a:pt x="2831510" y="506811"/>
                    <a:pt x="2887842" y="316264"/>
                    <a:pt x="2950918" y="0"/>
                  </a:cubicBezTo>
                  <a:cubicBezTo>
                    <a:pt x="2482553" y="213105"/>
                    <a:pt x="1058661" y="165444"/>
                    <a:pt x="268" y="164597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3">
                    <a:lumMod val="20000"/>
                    <a:lumOff val="80000"/>
                    <a:alpha val="0"/>
                  </a:schemeClr>
                </a:gs>
                <a:gs pos="25000">
                  <a:schemeClr val="accent3">
                    <a:lumMod val="20000"/>
                    <a:lumOff val="80000"/>
                  </a:schemeClr>
                </a:gs>
                <a:gs pos="6400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71800" y="2999911"/>
            <a:ext cx="4680520" cy="1066668"/>
            <a:chOff x="377529" y="1973427"/>
            <a:chExt cx="3520078" cy="1291624"/>
          </a:xfrm>
        </p:grpSpPr>
        <p:sp>
          <p:nvSpPr>
            <p:cNvPr id="17" name="任意多边形 16"/>
            <p:cNvSpPr/>
            <p:nvPr/>
          </p:nvSpPr>
          <p:spPr>
            <a:xfrm>
              <a:off x="843386" y="2066704"/>
              <a:ext cx="3054221" cy="1198347"/>
            </a:xfrm>
            <a:custGeom>
              <a:avLst/>
              <a:gdLst>
                <a:gd name="connsiteX0" fmla="*/ 0 w 3148314"/>
                <a:gd name="connsiteY0" fmla="*/ 949124 h 949124"/>
                <a:gd name="connsiteX1" fmla="*/ 3102015 w 3148314"/>
                <a:gd name="connsiteY1" fmla="*/ 949124 h 949124"/>
                <a:gd name="connsiteX2" fmla="*/ 3148314 w 3148314"/>
                <a:gd name="connsiteY2" fmla="*/ 0 h 949124"/>
                <a:gd name="connsiteX3" fmla="*/ 509286 w 3148314"/>
                <a:gd name="connsiteY3" fmla="*/ 185195 h 949124"/>
                <a:gd name="connsiteX4" fmla="*/ 0 w 3148314"/>
                <a:gd name="connsiteY4" fmla="*/ 949124 h 949124"/>
                <a:gd name="connsiteX0" fmla="*/ 0 w 3176025"/>
                <a:gd name="connsiteY0" fmla="*/ 949124 h 949124"/>
                <a:gd name="connsiteX1" fmla="*/ 3102015 w 3176025"/>
                <a:gd name="connsiteY1" fmla="*/ 949124 h 949124"/>
                <a:gd name="connsiteX2" fmla="*/ 3176025 w 3176025"/>
                <a:gd name="connsiteY2" fmla="*/ 0 h 949124"/>
                <a:gd name="connsiteX3" fmla="*/ 509286 w 3176025"/>
                <a:gd name="connsiteY3" fmla="*/ 185195 h 949124"/>
                <a:gd name="connsiteX4" fmla="*/ 0 w 3176025"/>
                <a:gd name="connsiteY4" fmla="*/ 949124 h 949124"/>
                <a:gd name="connsiteX0" fmla="*/ 0 w 3176025"/>
                <a:gd name="connsiteY0" fmla="*/ 949124 h 965854"/>
                <a:gd name="connsiteX1" fmla="*/ 2979692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65854"/>
                <a:gd name="connsiteX1" fmla="*/ 3010274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57490"/>
                <a:gd name="connsiteX1" fmla="*/ 3046087 w 3176025"/>
                <a:gd name="connsiteY1" fmla="*/ 957490 h 957490"/>
                <a:gd name="connsiteX2" fmla="*/ 3176025 w 3176025"/>
                <a:gd name="connsiteY2" fmla="*/ 0 h 957490"/>
                <a:gd name="connsiteX3" fmla="*/ 509286 w 3176025"/>
                <a:gd name="connsiteY3" fmla="*/ 185195 h 957490"/>
                <a:gd name="connsiteX4" fmla="*/ 0 w 3176025"/>
                <a:gd name="connsiteY4" fmla="*/ 949124 h 957490"/>
                <a:gd name="connsiteX0" fmla="*/ 0 w 3154537"/>
                <a:gd name="connsiteY0" fmla="*/ 924029 h 932395"/>
                <a:gd name="connsiteX1" fmla="*/ 3046087 w 3154537"/>
                <a:gd name="connsiteY1" fmla="*/ 932395 h 932395"/>
                <a:gd name="connsiteX2" fmla="*/ 3154537 w 3154537"/>
                <a:gd name="connsiteY2" fmla="*/ 0 h 932395"/>
                <a:gd name="connsiteX3" fmla="*/ 509286 w 3154537"/>
                <a:gd name="connsiteY3" fmla="*/ 160100 h 932395"/>
                <a:gd name="connsiteX4" fmla="*/ 0 w 3154537"/>
                <a:gd name="connsiteY4" fmla="*/ 924029 h 932395"/>
                <a:gd name="connsiteX0" fmla="*/ 0 w 3154537"/>
                <a:gd name="connsiteY0" fmla="*/ 924029 h 957490"/>
                <a:gd name="connsiteX1" fmla="*/ 3096225 w 3154537"/>
                <a:gd name="connsiteY1" fmla="*/ 957490 h 957490"/>
                <a:gd name="connsiteX2" fmla="*/ 3154537 w 3154537"/>
                <a:gd name="connsiteY2" fmla="*/ 0 h 957490"/>
                <a:gd name="connsiteX3" fmla="*/ 509286 w 3154537"/>
                <a:gd name="connsiteY3" fmla="*/ 160100 h 957490"/>
                <a:gd name="connsiteX4" fmla="*/ 0 w 3154537"/>
                <a:gd name="connsiteY4" fmla="*/ 924029 h 957490"/>
                <a:gd name="connsiteX0" fmla="*/ 0 w 3154537"/>
                <a:gd name="connsiteY0" fmla="*/ 924029 h 965855"/>
                <a:gd name="connsiteX1" fmla="*/ 3117713 w 3154537"/>
                <a:gd name="connsiteY1" fmla="*/ 965855 h 965855"/>
                <a:gd name="connsiteX2" fmla="*/ 3154537 w 3154537"/>
                <a:gd name="connsiteY2" fmla="*/ 0 h 965855"/>
                <a:gd name="connsiteX3" fmla="*/ 509286 w 3154537"/>
                <a:gd name="connsiteY3" fmla="*/ 160100 h 965855"/>
                <a:gd name="connsiteX4" fmla="*/ 0 w 3154537"/>
                <a:gd name="connsiteY4" fmla="*/ 924029 h 965855"/>
                <a:gd name="connsiteX0" fmla="*/ 0 w 3176025"/>
                <a:gd name="connsiteY0" fmla="*/ 932393 h 974219"/>
                <a:gd name="connsiteX1" fmla="*/ 3117713 w 3176025"/>
                <a:gd name="connsiteY1" fmla="*/ 974219 h 974219"/>
                <a:gd name="connsiteX2" fmla="*/ 3176025 w 3176025"/>
                <a:gd name="connsiteY2" fmla="*/ 0 h 974219"/>
                <a:gd name="connsiteX3" fmla="*/ 509286 w 3176025"/>
                <a:gd name="connsiteY3" fmla="*/ 168464 h 974219"/>
                <a:gd name="connsiteX4" fmla="*/ 0 w 3176025"/>
                <a:gd name="connsiteY4" fmla="*/ 932393 h 974219"/>
                <a:gd name="connsiteX0" fmla="*/ 0 w 3176025"/>
                <a:gd name="connsiteY0" fmla="*/ 932393 h 999314"/>
                <a:gd name="connsiteX1" fmla="*/ 3117713 w 3176025"/>
                <a:gd name="connsiteY1" fmla="*/ 999314 h 999314"/>
                <a:gd name="connsiteX2" fmla="*/ 3176025 w 3176025"/>
                <a:gd name="connsiteY2" fmla="*/ 0 h 999314"/>
                <a:gd name="connsiteX3" fmla="*/ 509286 w 3176025"/>
                <a:gd name="connsiteY3" fmla="*/ 168464 h 999314"/>
                <a:gd name="connsiteX4" fmla="*/ 0 w 3176025"/>
                <a:gd name="connsiteY4" fmla="*/ 932393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4608 w 2691347"/>
                <a:gd name="connsiteY3" fmla="*/ 168464 h 999314"/>
                <a:gd name="connsiteX4" fmla="*/ 0 w 2691347"/>
                <a:gd name="connsiteY4" fmla="*/ 898926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89666 w 2691347"/>
                <a:gd name="connsiteY3" fmla="*/ 224241 h 999314"/>
                <a:gd name="connsiteX4" fmla="*/ 0 w 2691347"/>
                <a:gd name="connsiteY4" fmla="*/ 898926 h 999314"/>
                <a:gd name="connsiteX0" fmla="*/ 0 w 2994270"/>
                <a:gd name="connsiteY0" fmla="*/ 910082 h 999314"/>
                <a:gd name="connsiteX1" fmla="*/ 2935958 w 2994270"/>
                <a:gd name="connsiteY1" fmla="*/ 999314 h 999314"/>
                <a:gd name="connsiteX2" fmla="*/ 2994270 w 2994270"/>
                <a:gd name="connsiteY2" fmla="*/ 0 h 999314"/>
                <a:gd name="connsiteX3" fmla="*/ 592589 w 2994270"/>
                <a:gd name="connsiteY3" fmla="*/ 224241 h 999314"/>
                <a:gd name="connsiteX4" fmla="*/ 0 w 2994270"/>
                <a:gd name="connsiteY4" fmla="*/ 910082 h 999314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25011"/>
                <a:gd name="connsiteX1" fmla="*/ 2860227 w 2918539"/>
                <a:gd name="connsiteY1" fmla="*/ 999314 h 1025011"/>
                <a:gd name="connsiteX2" fmla="*/ 2918539 w 2918539"/>
                <a:gd name="connsiteY2" fmla="*/ 0 h 1025011"/>
                <a:gd name="connsiteX3" fmla="*/ 516858 w 2918539"/>
                <a:gd name="connsiteY3" fmla="*/ 224241 h 1025011"/>
                <a:gd name="connsiteX4" fmla="*/ 0 w 2918539"/>
                <a:gd name="connsiteY4" fmla="*/ 932394 h 1025011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32061"/>
                <a:gd name="connsiteX1" fmla="*/ 2807215 w 2918539"/>
                <a:gd name="connsiteY1" fmla="*/ 1021625 h 1032061"/>
                <a:gd name="connsiteX2" fmla="*/ 2918539 w 2918539"/>
                <a:gd name="connsiteY2" fmla="*/ 0 h 1032061"/>
                <a:gd name="connsiteX3" fmla="*/ 516858 w 2918539"/>
                <a:gd name="connsiteY3" fmla="*/ 224241 h 1032061"/>
                <a:gd name="connsiteX4" fmla="*/ 0 w 2918539"/>
                <a:gd name="connsiteY4" fmla="*/ 932394 h 1032061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71551"/>
                <a:gd name="connsiteY0" fmla="*/ 932394 h 1084934"/>
                <a:gd name="connsiteX1" fmla="*/ 2807215 w 2971551"/>
                <a:gd name="connsiteY1" fmla="*/ 1077403 h 1084934"/>
                <a:gd name="connsiteX2" fmla="*/ 2971551 w 2971551"/>
                <a:gd name="connsiteY2" fmla="*/ 0 h 1084934"/>
                <a:gd name="connsiteX3" fmla="*/ 516858 w 2971551"/>
                <a:gd name="connsiteY3" fmla="*/ 224241 h 1084934"/>
                <a:gd name="connsiteX4" fmla="*/ 0 w 2971551"/>
                <a:gd name="connsiteY4" fmla="*/ 932394 h 1084934"/>
                <a:gd name="connsiteX0" fmla="*/ 0 w 2971551"/>
                <a:gd name="connsiteY0" fmla="*/ 932394 h 1117319"/>
                <a:gd name="connsiteX1" fmla="*/ 2852653 w 2971551"/>
                <a:gd name="connsiteY1" fmla="*/ 1110870 h 1117319"/>
                <a:gd name="connsiteX2" fmla="*/ 2971551 w 2971551"/>
                <a:gd name="connsiteY2" fmla="*/ 0 h 1117319"/>
                <a:gd name="connsiteX3" fmla="*/ 516858 w 2971551"/>
                <a:gd name="connsiteY3" fmla="*/ 224241 h 1117319"/>
                <a:gd name="connsiteX4" fmla="*/ 0 w 2971551"/>
                <a:gd name="connsiteY4" fmla="*/ 932394 h 1117319"/>
                <a:gd name="connsiteX0" fmla="*/ 0 w 2971551"/>
                <a:gd name="connsiteY0" fmla="*/ 932394 h 1110870"/>
                <a:gd name="connsiteX1" fmla="*/ 2852653 w 2971551"/>
                <a:gd name="connsiteY1" fmla="*/ 1110870 h 1110870"/>
                <a:gd name="connsiteX2" fmla="*/ 2971551 w 2971551"/>
                <a:gd name="connsiteY2" fmla="*/ 0 h 1110870"/>
                <a:gd name="connsiteX3" fmla="*/ 516858 w 2971551"/>
                <a:gd name="connsiteY3" fmla="*/ 224241 h 1110870"/>
                <a:gd name="connsiteX4" fmla="*/ 0 w 2971551"/>
                <a:gd name="connsiteY4" fmla="*/ 932394 h 1110870"/>
                <a:gd name="connsiteX0" fmla="*/ 0 w 2971551"/>
                <a:gd name="connsiteY0" fmla="*/ 932394 h 1114819"/>
                <a:gd name="connsiteX1" fmla="*/ 2852653 w 2971551"/>
                <a:gd name="connsiteY1" fmla="*/ 1110870 h 1114819"/>
                <a:gd name="connsiteX2" fmla="*/ 2971551 w 2971551"/>
                <a:gd name="connsiteY2" fmla="*/ 0 h 1114819"/>
                <a:gd name="connsiteX3" fmla="*/ 516858 w 2971551"/>
                <a:gd name="connsiteY3" fmla="*/ 224241 h 1114819"/>
                <a:gd name="connsiteX4" fmla="*/ 0 w 2971551"/>
                <a:gd name="connsiteY4" fmla="*/ 932394 h 111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551" h="1114819">
                  <a:moveTo>
                    <a:pt x="0" y="932394"/>
                  </a:moveTo>
                  <a:cubicBezTo>
                    <a:pt x="953409" y="954701"/>
                    <a:pt x="1558454" y="1144339"/>
                    <a:pt x="2852653" y="1110870"/>
                  </a:cubicBezTo>
                  <a:cubicBezTo>
                    <a:pt x="2920054" y="751736"/>
                    <a:pt x="2934443" y="359134"/>
                    <a:pt x="2971551" y="0"/>
                  </a:cubicBezTo>
                  <a:lnTo>
                    <a:pt x="516858" y="224241"/>
                  </a:lnTo>
                  <a:lnTo>
                    <a:pt x="0" y="93239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77529" y="1973427"/>
              <a:ext cx="3405285" cy="1088307"/>
            </a:xfrm>
            <a:custGeom>
              <a:avLst/>
              <a:gdLst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7651"/>
                <a:gd name="connsiteX1" fmla="*/ 0 w 2858947"/>
                <a:gd name="connsiteY1" fmla="*/ 856526 h 857651"/>
                <a:gd name="connsiteX2" fmla="*/ 2754775 w 2858947"/>
                <a:gd name="connsiteY2" fmla="*/ 706056 h 857651"/>
                <a:gd name="connsiteX3" fmla="*/ 2858947 w 2858947"/>
                <a:gd name="connsiteY3" fmla="*/ 0 h 857651"/>
                <a:gd name="connsiteX4" fmla="*/ 0 w 2858947"/>
                <a:gd name="connsiteY4" fmla="*/ 115747 h 857651"/>
                <a:gd name="connsiteX0" fmla="*/ 44125 w 2903072"/>
                <a:gd name="connsiteY0" fmla="*/ 115747 h 866877"/>
                <a:gd name="connsiteX1" fmla="*/ 0 w 2903072"/>
                <a:gd name="connsiteY1" fmla="*/ 865983 h 866877"/>
                <a:gd name="connsiteX2" fmla="*/ 2798900 w 2903072"/>
                <a:gd name="connsiteY2" fmla="*/ 706056 h 866877"/>
                <a:gd name="connsiteX3" fmla="*/ 2903072 w 2903072"/>
                <a:gd name="connsiteY3" fmla="*/ 0 h 866877"/>
                <a:gd name="connsiteX4" fmla="*/ 44125 w 2903072"/>
                <a:gd name="connsiteY4" fmla="*/ 115747 h 866877"/>
                <a:gd name="connsiteX0" fmla="*/ 44125 w 2903072"/>
                <a:gd name="connsiteY0" fmla="*/ 115747 h 867788"/>
                <a:gd name="connsiteX1" fmla="*/ 0 w 2903072"/>
                <a:gd name="connsiteY1" fmla="*/ 865983 h 867788"/>
                <a:gd name="connsiteX2" fmla="*/ 2798900 w 2903072"/>
                <a:gd name="connsiteY2" fmla="*/ 706056 h 867788"/>
                <a:gd name="connsiteX3" fmla="*/ 2903072 w 2903072"/>
                <a:gd name="connsiteY3" fmla="*/ 0 h 867788"/>
                <a:gd name="connsiteX4" fmla="*/ 44125 w 2903072"/>
                <a:gd name="connsiteY4" fmla="*/ 115747 h 867788"/>
                <a:gd name="connsiteX0" fmla="*/ 44125 w 2903072"/>
                <a:gd name="connsiteY0" fmla="*/ 115747 h 872614"/>
                <a:gd name="connsiteX1" fmla="*/ 0 w 2903072"/>
                <a:gd name="connsiteY1" fmla="*/ 865983 h 872614"/>
                <a:gd name="connsiteX2" fmla="*/ 2782445 w 2903072"/>
                <a:gd name="connsiteY2" fmla="*/ 741145 h 872614"/>
                <a:gd name="connsiteX3" fmla="*/ 2903072 w 2903072"/>
                <a:gd name="connsiteY3" fmla="*/ 0 h 872614"/>
                <a:gd name="connsiteX4" fmla="*/ 44125 w 2903072"/>
                <a:gd name="connsiteY4" fmla="*/ 115747 h 872614"/>
                <a:gd name="connsiteX0" fmla="*/ 44125 w 2903072"/>
                <a:gd name="connsiteY0" fmla="*/ 115747 h 867922"/>
                <a:gd name="connsiteX1" fmla="*/ 0 w 2903072"/>
                <a:gd name="connsiteY1" fmla="*/ 865983 h 867922"/>
                <a:gd name="connsiteX2" fmla="*/ 2782445 w 2903072"/>
                <a:gd name="connsiteY2" fmla="*/ 741145 h 867922"/>
                <a:gd name="connsiteX3" fmla="*/ 2903072 w 2903072"/>
                <a:gd name="connsiteY3" fmla="*/ 0 h 867922"/>
                <a:gd name="connsiteX4" fmla="*/ 44125 w 2903072"/>
                <a:gd name="connsiteY4" fmla="*/ 115747 h 867922"/>
                <a:gd name="connsiteX0" fmla="*/ 44125 w 2960663"/>
                <a:gd name="connsiteY0" fmla="*/ 106975 h 859150"/>
                <a:gd name="connsiteX1" fmla="*/ 0 w 2960663"/>
                <a:gd name="connsiteY1" fmla="*/ 857211 h 859150"/>
                <a:gd name="connsiteX2" fmla="*/ 2782445 w 2960663"/>
                <a:gd name="connsiteY2" fmla="*/ 732373 h 859150"/>
                <a:gd name="connsiteX3" fmla="*/ 2960663 w 2960663"/>
                <a:gd name="connsiteY3" fmla="*/ 0 h 859150"/>
                <a:gd name="connsiteX4" fmla="*/ 44125 w 2960663"/>
                <a:gd name="connsiteY4" fmla="*/ 106975 h 859150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11216 w 2927754"/>
                <a:gd name="connsiteY0" fmla="*/ 106975 h 863841"/>
                <a:gd name="connsiteX1" fmla="*/ 0 w 2927754"/>
                <a:gd name="connsiteY1" fmla="*/ 857211 h 863841"/>
                <a:gd name="connsiteX2" fmla="*/ 2749536 w 2927754"/>
                <a:gd name="connsiteY2" fmla="*/ 732373 h 863841"/>
                <a:gd name="connsiteX3" fmla="*/ 2927754 w 2927754"/>
                <a:gd name="connsiteY3" fmla="*/ 0 h 863841"/>
                <a:gd name="connsiteX4" fmla="*/ 11216 w 2927754"/>
                <a:gd name="connsiteY4" fmla="*/ 106975 h 863841"/>
                <a:gd name="connsiteX0" fmla="*/ 35898 w 2952436"/>
                <a:gd name="connsiteY0" fmla="*/ 106975 h 863841"/>
                <a:gd name="connsiteX1" fmla="*/ 0 w 2952436"/>
                <a:gd name="connsiteY1" fmla="*/ 857211 h 863841"/>
                <a:gd name="connsiteX2" fmla="*/ 2774218 w 2952436"/>
                <a:gd name="connsiteY2" fmla="*/ 732373 h 863841"/>
                <a:gd name="connsiteX3" fmla="*/ 2952436 w 2952436"/>
                <a:gd name="connsiteY3" fmla="*/ 0 h 863841"/>
                <a:gd name="connsiteX4" fmla="*/ 35898 w 2952436"/>
                <a:gd name="connsiteY4" fmla="*/ 106975 h 863841"/>
                <a:gd name="connsiteX0" fmla="*/ 35898 w 2952436"/>
                <a:gd name="connsiteY0" fmla="*/ 106975 h 869783"/>
                <a:gd name="connsiteX1" fmla="*/ 0 w 2952436"/>
                <a:gd name="connsiteY1" fmla="*/ 857211 h 869783"/>
                <a:gd name="connsiteX2" fmla="*/ 2833494 w 2952436"/>
                <a:gd name="connsiteY2" fmla="*/ 752361 h 869783"/>
                <a:gd name="connsiteX3" fmla="*/ 2952436 w 2952436"/>
                <a:gd name="connsiteY3" fmla="*/ 0 h 869783"/>
                <a:gd name="connsiteX4" fmla="*/ 35898 w 2952436"/>
                <a:gd name="connsiteY4" fmla="*/ 106975 h 86978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7230"/>
                <a:gd name="connsiteX1" fmla="*/ 0 w 2952436"/>
                <a:gd name="connsiteY1" fmla="*/ 857211 h 867230"/>
                <a:gd name="connsiteX2" fmla="*/ 2833494 w 2952436"/>
                <a:gd name="connsiteY2" fmla="*/ 752361 h 867230"/>
                <a:gd name="connsiteX3" fmla="*/ 2952436 w 2952436"/>
                <a:gd name="connsiteY3" fmla="*/ 0 h 867230"/>
                <a:gd name="connsiteX4" fmla="*/ 35898 w 2952436"/>
                <a:gd name="connsiteY4" fmla="*/ 106975 h 867230"/>
                <a:gd name="connsiteX0" fmla="*/ 14317 w 2930855"/>
                <a:gd name="connsiteY0" fmla="*/ 106975 h 867230"/>
                <a:gd name="connsiteX1" fmla="*/ 0 w 2930855"/>
                <a:gd name="connsiteY1" fmla="*/ 857211 h 867230"/>
                <a:gd name="connsiteX2" fmla="*/ 2811913 w 2930855"/>
                <a:gd name="connsiteY2" fmla="*/ 752361 h 867230"/>
                <a:gd name="connsiteX3" fmla="*/ 2930855 w 2930855"/>
                <a:gd name="connsiteY3" fmla="*/ 0 h 867230"/>
                <a:gd name="connsiteX4" fmla="*/ 14317 w 2930855"/>
                <a:gd name="connsiteY4" fmla="*/ 106975 h 8672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14317 w 2930855"/>
                <a:gd name="connsiteY0" fmla="*/ 106975 h 863930"/>
                <a:gd name="connsiteX1" fmla="*/ 0 w 2930855"/>
                <a:gd name="connsiteY1" fmla="*/ 857211 h 863930"/>
                <a:gd name="connsiteX2" fmla="*/ 2811913 w 2930855"/>
                <a:gd name="connsiteY2" fmla="*/ 752361 h 863930"/>
                <a:gd name="connsiteX3" fmla="*/ 2930855 w 2930855"/>
                <a:gd name="connsiteY3" fmla="*/ 0 h 863930"/>
                <a:gd name="connsiteX4" fmla="*/ 14317 w 2930855"/>
                <a:gd name="connsiteY4" fmla="*/ 106975 h 8639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0 w 2916538"/>
                <a:gd name="connsiteY0" fmla="*/ 106975 h 868738"/>
                <a:gd name="connsiteX1" fmla="*/ 6111 w 2916538"/>
                <a:gd name="connsiteY1" fmla="*/ 857211 h 868738"/>
                <a:gd name="connsiteX2" fmla="*/ 2797596 w 2916538"/>
                <a:gd name="connsiteY2" fmla="*/ 752361 h 868738"/>
                <a:gd name="connsiteX3" fmla="*/ 2916538 w 2916538"/>
                <a:gd name="connsiteY3" fmla="*/ 0 h 868738"/>
                <a:gd name="connsiteX4" fmla="*/ 0 w 2916538"/>
                <a:gd name="connsiteY4" fmla="*/ 106975 h 868738"/>
                <a:gd name="connsiteX0" fmla="*/ 0 w 2916538"/>
                <a:gd name="connsiteY0" fmla="*/ 106975 h 858395"/>
                <a:gd name="connsiteX1" fmla="*/ 6111 w 2916538"/>
                <a:gd name="connsiteY1" fmla="*/ 857211 h 858395"/>
                <a:gd name="connsiteX2" fmla="*/ 2797596 w 2916538"/>
                <a:gd name="connsiteY2" fmla="*/ 752361 h 858395"/>
                <a:gd name="connsiteX3" fmla="*/ 2916538 w 2916538"/>
                <a:gd name="connsiteY3" fmla="*/ 0 h 858395"/>
                <a:gd name="connsiteX4" fmla="*/ 0 w 2916538"/>
                <a:gd name="connsiteY4" fmla="*/ 106975 h 858395"/>
                <a:gd name="connsiteX0" fmla="*/ 0 w 2916538"/>
                <a:gd name="connsiteY0" fmla="*/ 106975 h 857211"/>
                <a:gd name="connsiteX1" fmla="*/ 6111 w 2916538"/>
                <a:gd name="connsiteY1" fmla="*/ 857211 h 857211"/>
                <a:gd name="connsiteX2" fmla="*/ 2811215 w 2916538"/>
                <a:gd name="connsiteY2" fmla="*/ 728794 h 857211"/>
                <a:gd name="connsiteX3" fmla="*/ 2916538 w 2916538"/>
                <a:gd name="connsiteY3" fmla="*/ 0 h 857211"/>
                <a:gd name="connsiteX4" fmla="*/ 0 w 2916538"/>
                <a:gd name="connsiteY4" fmla="*/ 106975 h 857211"/>
                <a:gd name="connsiteX0" fmla="*/ 0 w 2916538"/>
                <a:gd name="connsiteY0" fmla="*/ 83407 h 833643"/>
                <a:gd name="connsiteX1" fmla="*/ 6111 w 2916538"/>
                <a:gd name="connsiteY1" fmla="*/ 833643 h 833643"/>
                <a:gd name="connsiteX2" fmla="*/ 2811215 w 2916538"/>
                <a:gd name="connsiteY2" fmla="*/ 705226 h 833643"/>
                <a:gd name="connsiteX3" fmla="*/ 2916538 w 2916538"/>
                <a:gd name="connsiteY3" fmla="*/ 0 h 833643"/>
                <a:gd name="connsiteX4" fmla="*/ 0 w 2916538"/>
                <a:gd name="connsiteY4" fmla="*/ 83407 h 833643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57395"/>
                <a:gd name="connsiteY0" fmla="*/ 91263 h 842683"/>
                <a:gd name="connsiteX1" fmla="*/ 6111 w 2957395"/>
                <a:gd name="connsiteY1" fmla="*/ 841499 h 842683"/>
                <a:gd name="connsiteX2" fmla="*/ 2770359 w 2957395"/>
                <a:gd name="connsiteY2" fmla="*/ 736649 h 842683"/>
                <a:gd name="connsiteX3" fmla="*/ 2957395 w 2957395"/>
                <a:gd name="connsiteY3" fmla="*/ 0 h 842683"/>
                <a:gd name="connsiteX4" fmla="*/ 0 w 2957395"/>
                <a:gd name="connsiteY4" fmla="*/ 91263 h 842683"/>
                <a:gd name="connsiteX0" fmla="*/ 0 w 2957395"/>
                <a:gd name="connsiteY0" fmla="*/ 91263 h 850318"/>
                <a:gd name="connsiteX1" fmla="*/ 6111 w 2957395"/>
                <a:gd name="connsiteY1" fmla="*/ 841499 h 850318"/>
                <a:gd name="connsiteX2" fmla="*/ 2770359 w 2957395"/>
                <a:gd name="connsiteY2" fmla="*/ 736649 h 850318"/>
                <a:gd name="connsiteX3" fmla="*/ 2957395 w 2957395"/>
                <a:gd name="connsiteY3" fmla="*/ 0 h 850318"/>
                <a:gd name="connsiteX4" fmla="*/ 0 w 2957395"/>
                <a:gd name="connsiteY4" fmla="*/ 91263 h 850318"/>
                <a:gd name="connsiteX0" fmla="*/ 0 w 2957395"/>
                <a:gd name="connsiteY0" fmla="*/ 91263 h 860676"/>
                <a:gd name="connsiteX1" fmla="*/ 6111 w 2957395"/>
                <a:gd name="connsiteY1" fmla="*/ 841499 h 860676"/>
                <a:gd name="connsiteX2" fmla="*/ 2808637 w 2957395"/>
                <a:gd name="connsiteY2" fmla="*/ 760216 h 860676"/>
                <a:gd name="connsiteX3" fmla="*/ 2957395 w 2957395"/>
                <a:gd name="connsiteY3" fmla="*/ 0 h 860676"/>
                <a:gd name="connsiteX4" fmla="*/ 0 w 2957395"/>
                <a:gd name="connsiteY4" fmla="*/ 91263 h 860676"/>
                <a:gd name="connsiteX0" fmla="*/ 0 w 2957395"/>
                <a:gd name="connsiteY0" fmla="*/ 91263 h 852233"/>
                <a:gd name="connsiteX1" fmla="*/ 6111 w 2957395"/>
                <a:gd name="connsiteY1" fmla="*/ 841499 h 852233"/>
                <a:gd name="connsiteX2" fmla="*/ 2808637 w 2957395"/>
                <a:gd name="connsiteY2" fmla="*/ 760216 h 852233"/>
                <a:gd name="connsiteX3" fmla="*/ 2957395 w 2957395"/>
                <a:gd name="connsiteY3" fmla="*/ 0 h 852233"/>
                <a:gd name="connsiteX4" fmla="*/ 0 w 2957395"/>
                <a:gd name="connsiteY4" fmla="*/ 91263 h 852233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5066"/>
                <a:gd name="connsiteX1" fmla="*/ 0 w 2910447"/>
                <a:gd name="connsiteY1" fmla="*/ 865066 h 865066"/>
                <a:gd name="connsiteX2" fmla="*/ 2781924 w 2910447"/>
                <a:gd name="connsiteY2" fmla="*/ 686882 h 865066"/>
                <a:gd name="connsiteX3" fmla="*/ 2910447 w 2910447"/>
                <a:gd name="connsiteY3" fmla="*/ 0 h 865066"/>
                <a:gd name="connsiteX4" fmla="*/ 268 w 2910447"/>
                <a:gd name="connsiteY4" fmla="*/ 91263 h 865066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18" h="950803">
                  <a:moveTo>
                    <a:pt x="268" y="164597"/>
                  </a:moveTo>
                  <a:cubicBezTo>
                    <a:pt x="179" y="422531"/>
                    <a:pt x="89" y="680466"/>
                    <a:pt x="0" y="938400"/>
                  </a:cubicBezTo>
                  <a:cubicBezTo>
                    <a:pt x="1103154" y="936697"/>
                    <a:pt x="2253144" y="1023586"/>
                    <a:pt x="2781924" y="760216"/>
                  </a:cubicBezTo>
                  <a:cubicBezTo>
                    <a:pt x="2831510" y="506811"/>
                    <a:pt x="2887842" y="316264"/>
                    <a:pt x="2950918" y="0"/>
                  </a:cubicBezTo>
                  <a:cubicBezTo>
                    <a:pt x="2482553" y="213105"/>
                    <a:pt x="1058661" y="165444"/>
                    <a:pt x="268" y="164597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3">
                    <a:lumMod val="20000"/>
                    <a:lumOff val="80000"/>
                    <a:alpha val="0"/>
                  </a:schemeClr>
                </a:gs>
                <a:gs pos="25000">
                  <a:schemeClr val="accent3">
                    <a:lumMod val="20000"/>
                    <a:lumOff val="80000"/>
                  </a:schemeClr>
                </a:gs>
                <a:gs pos="6400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771800" y="4087566"/>
            <a:ext cx="4680520" cy="1066668"/>
            <a:chOff x="377529" y="1973427"/>
            <a:chExt cx="3520078" cy="1291624"/>
          </a:xfrm>
        </p:grpSpPr>
        <p:sp>
          <p:nvSpPr>
            <p:cNvPr id="20" name="任意多边形 19"/>
            <p:cNvSpPr/>
            <p:nvPr/>
          </p:nvSpPr>
          <p:spPr>
            <a:xfrm>
              <a:off x="843386" y="2066704"/>
              <a:ext cx="3054221" cy="1198347"/>
            </a:xfrm>
            <a:custGeom>
              <a:avLst/>
              <a:gdLst>
                <a:gd name="connsiteX0" fmla="*/ 0 w 3148314"/>
                <a:gd name="connsiteY0" fmla="*/ 949124 h 949124"/>
                <a:gd name="connsiteX1" fmla="*/ 3102015 w 3148314"/>
                <a:gd name="connsiteY1" fmla="*/ 949124 h 949124"/>
                <a:gd name="connsiteX2" fmla="*/ 3148314 w 3148314"/>
                <a:gd name="connsiteY2" fmla="*/ 0 h 949124"/>
                <a:gd name="connsiteX3" fmla="*/ 509286 w 3148314"/>
                <a:gd name="connsiteY3" fmla="*/ 185195 h 949124"/>
                <a:gd name="connsiteX4" fmla="*/ 0 w 3148314"/>
                <a:gd name="connsiteY4" fmla="*/ 949124 h 949124"/>
                <a:gd name="connsiteX0" fmla="*/ 0 w 3176025"/>
                <a:gd name="connsiteY0" fmla="*/ 949124 h 949124"/>
                <a:gd name="connsiteX1" fmla="*/ 3102015 w 3176025"/>
                <a:gd name="connsiteY1" fmla="*/ 949124 h 949124"/>
                <a:gd name="connsiteX2" fmla="*/ 3176025 w 3176025"/>
                <a:gd name="connsiteY2" fmla="*/ 0 h 949124"/>
                <a:gd name="connsiteX3" fmla="*/ 509286 w 3176025"/>
                <a:gd name="connsiteY3" fmla="*/ 185195 h 949124"/>
                <a:gd name="connsiteX4" fmla="*/ 0 w 3176025"/>
                <a:gd name="connsiteY4" fmla="*/ 949124 h 949124"/>
                <a:gd name="connsiteX0" fmla="*/ 0 w 3176025"/>
                <a:gd name="connsiteY0" fmla="*/ 949124 h 965854"/>
                <a:gd name="connsiteX1" fmla="*/ 2979692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65854"/>
                <a:gd name="connsiteX1" fmla="*/ 3010274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57490"/>
                <a:gd name="connsiteX1" fmla="*/ 3046087 w 3176025"/>
                <a:gd name="connsiteY1" fmla="*/ 957490 h 957490"/>
                <a:gd name="connsiteX2" fmla="*/ 3176025 w 3176025"/>
                <a:gd name="connsiteY2" fmla="*/ 0 h 957490"/>
                <a:gd name="connsiteX3" fmla="*/ 509286 w 3176025"/>
                <a:gd name="connsiteY3" fmla="*/ 185195 h 957490"/>
                <a:gd name="connsiteX4" fmla="*/ 0 w 3176025"/>
                <a:gd name="connsiteY4" fmla="*/ 949124 h 957490"/>
                <a:gd name="connsiteX0" fmla="*/ 0 w 3154537"/>
                <a:gd name="connsiteY0" fmla="*/ 924029 h 932395"/>
                <a:gd name="connsiteX1" fmla="*/ 3046087 w 3154537"/>
                <a:gd name="connsiteY1" fmla="*/ 932395 h 932395"/>
                <a:gd name="connsiteX2" fmla="*/ 3154537 w 3154537"/>
                <a:gd name="connsiteY2" fmla="*/ 0 h 932395"/>
                <a:gd name="connsiteX3" fmla="*/ 509286 w 3154537"/>
                <a:gd name="connsiteY3" fmla="*/ 160100 h 932395"/>
                <a:gd name="connsiteX4" fmla="*/ 0 w 3154537"/>
                <a:gd name="connsiteY4" fmla="*/ 924029 h 932395"/>
                <a:gd name="connsiteX0" fmla="*/ 0 w 3154537"/>
                <a:gd name="connsiteY0" fmla="*/ 924029 h 957490"/>
                <a:gd name="connsiteX1" fmla="*/ 3096225 w 3154537"/>
                <a:gd name="connsiteY1" fmla="*/ 957490 h 957490"/>
                <a:gd name="connsiteX2" fmla="*/ 3154537 w 3154537"/>
                <a:gd name="connsiteY2" fmla="*/ 0 h 957490"/>
                <a:gd name="connsiteX3" fmla="*/ 509286 w 3154537"/>
                <a:gd name="connsiteY3" fmla="*/ 160100 h 957490"/>
                <a:gd name="connsiteX4" fmla="*/ 0 w 3154537"/>
                <a:gd name="connsiteY4" fmla="*/ 924029 h 957490"/>
                <a:gd name="connsiteX0" fmla="*/ 0 w 3154537"/>
                <a:gd name="connsiteY0" fmla="*/ 924029 h 965855"/>
                <a:gd name="connsiteX1" fmla="*/ 3117713 w 3154537"/>
                <a:gd name="connsiteY1" fmla="*/ 965855 h 965855"/>
                <a:gd name="connsiteX2" fmla="*/ 3154537 w 3154537"/>
                <a:gd name="connsiteY2" fmla="*/ 0 h 965855"/>
                <a:gd name="connsiteX3" fmla="*/ 509286 w 3154537"/>
                <a:gd name="connsiteY3" fmla="*/ 160100 h 965855"/>
                <a:gd name="connsiteX4" fmla="*/ 0 w 3154537"/>
                <a:gd name="connsiteY4" fmla="*/ 924029 h 965855"/>
                <a:gd name="connsiteX0" fmla="*/ 0 w 3176025"/>
                <a:gd name="connsiteY0" fmla="*/ 932393 h 974219"/>
                <a:gd name="connsiteX1" fmla="*/ 3117713 w 3176025"/>
                <a:gd name="connsiteY1" fmla="*/ 974219 h 974219"/>
                <a:gd name="connsiteX2" fmla="*/ 3176025 w 3176025"/>
                <a:gd name="connsiteY2" fmla="*/ 0 h 974219"/>
                <a:gd name="connsiteX3" fmla="*/ 509286 w 3176025"/>
                <a:gd name="connsiteY3" fmla="*/ 168464 h 974219"/>
                <a:gd name="connsiteX4" fmla="*/ 0 w 3176025"/>
                <a:gd name="connsiteY4" fmla="*/ 932393 h 974219"/>
                <a:gd name="connsiteX0" fmla="*/ 0 w 3176025"/>
                <a:gd name="connsiteY0" fmla="*/ 932393 h 999314"/>
                <a:gd name="connsiteX1" fmla="*/ 3117713 w 3176025"/>
                <a:gd name="connsiteY1" fmla="*/ 999314 h 999314"/>
                <a:gd name="connsiteX2" fmla="*/ 3176025 w 3176025"/>
                <a:gd name="connsiteY2" fmla="*/ 0 h 999314"/>
                <a:gd name="connsiteX3" fmla="*/ 509286 w 3176025"/>
                <a:gd name="connsiteY3" fmla="*/ 168464 h 999314"/>
                <a:gd name="connsiteX4" fmla="*/ 0 w 3176025"/>
                <a:gd name="connsiteY4" fmla="*/ 932393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4608 w 2691347"/>
                <a:gd name="connsiteY3" fmla="*/ 168464 h 999314"/>
                <a:gd name="connsiteX4" fmla="*/ 0 w 2691347"/>
                <a:gd name="connsiteY4" fmla="*/ 898926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89666 w 2691347"/>
                <a:gd name="connsiteY3" fmla="*/ 224241 h 999314"/>
                <a:gd name="connsiteX4" fmla="*/ 0 w 2691347"/>
                <a:gd name="connsiteY4" fmla="*/ 898926 h 999314"/>
                <a:gd name="connsiteX0" fmla="*/ 0 w 2994270"/>
                <a:gd name="connsiteY0" fmla="*/ 910082 h 999314"/>
                <a:gd name="connsiteX1" fmla="*/ 2935958 w 2994270"/>
                <a:gd name="connsiteY1" fmla="*/ 999314 h 999314"/>
                <a:gd name="connsiteX2" fmla="*/ 2994270 w 2994270"/>
                <a:gd name="connsiteY2" fmla="*/ 0 h 999314"/>
                <a:gd name="connsiteX3" fmla="*/ 592589 w 2994270"/>
                <a:gd name="connsiteY3" fmla="*/ 224241 h 999314"/>
                <a:gd name="connsiteX4" fmla="*/ 0 w 2994270"/>
                <a:gd name="connsiteY4" fmla="*/ 910082 h 999314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25011"/>
                <a:gd name="connsiteX1" fmla="*/ 2860227 w 2918539"/>
                <a:gd name="connsiteY1" fmla="*/ 999314 h 1025011"/>
                <a:gd name="connsiteX2" fmla="*/ 2918539 w 2918539"/>
                <a:gd name="connsiteY2" fmla="*/ 0 h 1025011"/>
                <a:gd name="connsiteX3" fmla="*/ 516858 w 2918539"/>
                <a:gd name="connsiteY3" fmla="*/ 224241 h 1025011"/>
                <a:gd name="connsiteX4" fmla="*/ 0 w 2918539"/>
                <a:gd name="connsiteY4" fmla="*/ 932394 h 1025011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32061"/>
                <a:gd name="connsiteX1" fmla="*/ 2807215 w 2918539"/>
                <a:gd name="connsiteY1" fmla="*/ 1021625 h 1032061"/>
                <a:gd name="connsiteX2" fmla="*/ 2918539 w 2918539"/>
                <a:gd name="connsiteY2" fmla="*/ 0 h 1032061"/>
                <a:gd name="connsiteX3" fmla="*/ 516858 w 2918539"/>
                <a:gd name="connsiteY3" fmla="*/ 224241 h 1032061"/>
                <a:gd name="connsiteX4" fmla="*/ 0 w 2918539"/>
                <a:gd name="connsiteY4" fmla="*/ 932394 h 1032061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71551"/>
                <a:gd name="connsiteY0" fmla="*/ 932394 h 1084934"/>
                <a:gd name="connsiteX1" fmla="*/ 2807215 w 2971551"/>
                <a:gd name="connsiteY1" fmla="*/ 1077403 h 1084934"/>
                <a:gd name="connsiteX2" fmla="*/ 2971551 w 2971551"/>
                <a:gd name="connsiteY2" fmla="*/ 0 h 1084934"/>
                <a:gd name="connsiteX3" fmla="*/ 516858 w 2971551"/>
                <a:gd name="connsiteY3" fmla="*/ 224241 h 1084934"/>
                <a:gd name="connsiteX4" fmla="*/ 0 w 2971551"/>
                <a:gd name="connsiteY4" fmla="*/ 932394 h 1084934"/>
                <a:gd name="connsiteX0" fmla="*/ 0 w 2971551"/>
                <a:gd name="connsiteY0" fmla="*/ 932394 h 1117319"/>
                <a:gd name="connsiteX1" fmla="*/ 2852653 w 2971551"/>
                <a:gd name="connsiteY1" fmla="*/ 1110870 h 1117319"/>
                <a:gd name="connsiteX2" fmla="*/ 2971551 w 2971551"/>
                <a:gd name="connsiteY2" fmla="*/ 0 h 1117319"/>
                <a:gd name="connsiteX3" fmla="*/ 516858 w 2971551"/>
                <a:gd name="connsiteY3" fmla="*/ 224241 h 1117319"/>
                <a:gd name="connsiteX4" fmla="*/ 0 w 2971551"/>
                <a:gd name="connsiteY4" fmla="*/ 932394 h 1117319"/>
                <a:gd name="connsiteX0" fmla="*/ 0 w 2971551"/>
                <a:gd name="connsiteY0" fmla="*/ 932394 h 1110870"/>
                <a:gd name="connsiteX1" fmla="*/ 2852653 w 2971551"/>
                <a:gd name="connsiteY1" fmla="*/ 1110870 h 1110870"/>
                <a:gd name="connsiteX2" fmla="*/ 2971551 w 2971551"/>
                <a:gd name="connsiteY2" fmla="*/ 0 h 1110870"/>
                <a:gd name="connsiteX3" fmla="*/ 516858 w 2971551"/>
                <a:gd name="connsiteY3" fmla="*/ 224241 h 1110870"/>
                <a:gd name="connsiteX4" fmla="*/ 0 w 2971551"/>
                <a:gd name="connsiteY4" fmla="*/ 932394 h 1110870"/>
                <a:gd name="connsiteX0" fmla="*/ 0 w 2971551"/>
                <a:gd name="connsiteY0" fmla="*/ 932394 h 1114819"/>
                <a:gd name="connsiteX1" fmla="*/ 2852653 w 2971551"/>
                <a:gd name="connsiteY1" fmla="*/ 1110870 h 1114819"/>
                <a:gd name="connsiteX2" fmla="*/ 2971551 w 2971551"/>
                <a:gd name="connsiteY2" fmla="*/ 0 h 1114819"/>
                <a:gd name="connsiteX3" fmla="*/ 516858 w 2971551"/>
                <a:gd name="connsiteY3" fmla="*/ 224241 h 1114819"/>
                <a:gd name="connsiteX4" fmla="*/ 0 w 2971551"/>
                <a:gd name="connsiteY4" fmla="*/ 932394 h 111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551" h="1114819">
                  <a:moveTo>
                    <a:pt x="0" y="932394"/>
                  </a:moveTo>
                  <a:cubicBezTo>
                    <a:pt x="953409" y="954701"/>
                    <a:pt x="1558454" y="1144339"/>
                    <a:pt x="2852653" y="1110870"/>
                  </a:cubicBezTo>
                  <a:cubicBezTo>
                    <a:pt x="2920054" y="751736"/>
                    <a:pt x="2934443" y="359134"/>
                    <a:pt x="2971551" y="0"/>
                  </a:cubicBezTo>
                  <a:lnTo>
                    <a:pt x="516858" y="224241"/>
                  </a:lnTo>
                  <a:lnTo>
                    <a:pt x="0" y="93239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377529" y="1973427"/>
              <a:ext cx="3405285" cy="1088307"/>
            </a:xfrm>
            <a:custGeom>
              <a:avLst/>
              <a:gdLst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7651"/>
                <a:gd name="connsiteX1" fmla="*/ 0 w 2858947"/>
                <a:gd name="connsiteY1" fmla="*/ 856526 h 857651"/>
                <a:gd name="connsiteX2" fmla="*/ 2754775 w 2858947"/>
                <a:gd name="connsiteY2" fmla="*/ 706056 h 857651"/>
                <a:gd name="connsiteX3" fmla="*/ 2858947 w 2858947"/>
                <a:gd name="connsiteY3" fmla="*/ 0 h 857651"/>
                <a:gd name="connsiteX4" fmla="*/ 0 w 2858947"/>
                <a:gd name="connsiteY4" fmla="*/ 115747 h 857651"/>
                <a:gd name="connsiteX0" fmla="*/ 44125 w 2903072"/>
                <a:gd name="connsiteY0" fmla="*/ 115747 h 866877"/>
                <a:gd name="connsiteX1" fmla="*/ 0 w 2903072"/>
                <a:gd name="connsiteY1" fmla="*/ 865983 h 866877"/>
                <a:gd name="connsiteX2" fmla="*/ 2798900 w 2903072"/>
                <a:gd name="connsiteY2" fmla="*/ 706056 h 866877"/>
                <a:gd name="connsiteX3" fmla="*/ 2903072 w 2903072"/>
                <a:gd name="connsiteY3" fmla="*/ 0 h 866877"/>
                <a:gd name="connsiteX4" fmla="*/ 44125 w 2903072"/>
                <a:gd name="connsiteY4" fmla="*/ 115747 h 866877"/>
                <a:gd name="connsiteX0" fmla="*/ 44125 w 2903072"/>
                <a:gd name="connsiteY0" fmla="*/ 115747 h 867788"/>
                <a:gd name="connsiteX1" fmla="*/ 0 w 2903072"/>
                <a:gd name="connsiteY1" fmla="*/ 865983 h 867788"/>
                <a:gd name="connsiteX2" fmla="*/ 2798900 w 2903072"/>
                <a:gd name="connsiteY2" fmla="*/ 706056 h 867788"/>
                <a:gd name="connsiteX3" fmla="*/ 2903072 w 2903072"/>
                <a:gd name="connsiteY3" fmla="*/ 0 h 867788"/>
                <a:gd name="connsiteX4" fmla="*/ 44125 w 2903072"/>
                <a:gd name="connsiteY4" fmla="*/ 115747 h 867788"/>
                <a:gd name="connsiteX0" fmla="*/ 44125 w 2903072"/>
                <a:gd name="connsiteY0" fmla="*/ 115747 h 872614"/>
                <a:gd name="connsiteX1" fmla="*/ 0 w 2903072"/>
                <a:gd name="connsiteY1" fmla="*/ 865983 h 872614"/>
                <a:gd name="connsiteX2" fmla="*/ 2782445 w 2903072"/>
                <a:gd name="connsiteY2" fmla="*/ 741145 h 872614"/>
                <a:gd name="connsiteX3" fmla="*/ 2903072 w 2903072"/>
                <a:gd name="connsiteY3" fmla="*/ 0 h 872614"/>
                <a:gd name="connsiteX4" fmla="*/ 44125 w 2903072"/>
                <a:gd name="connsiteY4" fmla="*/ 115747 h 872614"/>
                <a:gd name="connsiteX0" fmla="*/ 44125 w 2903072"/>
                <a:gd name="connsiteY0" fmla="*/ 115747 h 867922"/>
                <a:gd name="connsiteX1" fmla="*/ 0 w 2903072"/>
                <a:gd name="connsiteY1" fmla="*/ 865983 h 867922"/>
                <a:gd name="connsiteX2" fmla="*/ 2782445 w 2903072"/>
                <a:gd name="connsiteY2" fmla="*/ 741145 h 867922"/>
                <a:gd name="connsiteX3" fmla="*/ 2903072 w 2903072"/>
                <a:gd name="connsiteY3" fmla="*/ 0 h 867922"/>
                <a:gd name="connsiteX4" fmla="*/ 44125 w 2903072"/>
                <a:gd name="connsiteY4" fmla="*/ 115747 h 867922"/>
                <a:gd name="connsiteX0" fmla="*/ 44125 w 2960663"/>
                <a:gd name="connsiteY0" fmla="*/ 106975 h 859150"/>
                <a:gd name="connsiteX1" fmla="*/ 0 w 2960663"/>
                <a:gd name="connsiteY1" fmla="*/ 857211 h 859150"/>
                <a:gd name="connsiteX2" fmla="*/ 2782445 w 2960663"/>
                <a:gd name="connsiteY2" fmla="*/ 732373 h 859150"/>
                <a:gd name="connsiteX3" fmla="*/ 2960663 w 2960663"/>
                <a:gd name="connsiteY3" fmla="*/ 0 h 859150"/>
                <a:gd name="connsiteX4" fmla="*/ 44125 w 2960663"/>
                <a:gd name="connsiteY4" fmla="*/ 106975 h 859150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11216 w 2927754"/>
                <a:gd name="connsiteY0" fmla="*/ 106975 h 863841"/>
                <a:gd name="connsiteX1" fmla="*/ 0 w 2927754"/>
                <a:gd name="connsiteY1" fmla="*/ 857211 h 863841"/>
                <a:gd name="connsiteX2" fmla="*/ 2749536 w 2927754"/>
                <a:gd name="connsiteY2" fmla="*/ 732373 h 863841"/>
                <a:gd name="connsiteX3" fmla="*/ 2927754 w 2927754"/>
                <a:gd name="connsiteY3" fmla="*/ 0 h 863841"/>
                <a:gd name="connsiteX4" fmla="*/ 11216 w 2927754"/>
                <a:gd name="connsiteY4" fmla="*/ 106975 h 863841"/>
                <a:gd name="connsiteX0" fmla="*/ 35898 w 2952436"/>
                <a:gd name="connsiteY0" fmla="*/ 106975 h 863841"/>
                <a:gd name="connsiteX1" fmla="*/ 0 w 2952436"/>
                <a:gd name="connsiteY1" fmla="*/ 857211 h 863841"/>
                <a:gd name="connsiteX2" fmla="*/ 2774218 w 2952436"/>
                <a:gd name="connsiteY2" fmla="*/ 732373 h 863841"/>
                <a:gd name="connsiteX3" fmla="*/ 2952436 w 2952436"/>
                <a:gd name="connsiteY3" fmla="*/ 0 h 863841"/>
                <a:gd name="connsiteX4" fmla="*/ 35898 w 2952436"/>
                <a:gd name="connsiteY4" fmla="*/ 106975 h 863841"/>
                <a:gd name="connsiteX0" fmla="*/ 35898 w 2952436"/>
                <a:gd name="connsiteY0" fmla="*/ 106975 h 869783"/>
                <a:gd name="connsiteX1" fmla="*/ 0 w 2952436"/>
                <a:gd name="connsiteY1" fmla="*/ 857211 h 869783"/>
                <a:gd name="connsiteX2" fmla="*/ 2833494 w 2952436"/>
                <a:gd name="connsiteY2" fmla="*/ 752361 h 869783"/>
                <a:gd name="connsiteX3" fmla="*/ 2952436 w 2952436"/>
                <a:gd name="connsiteY3" fmla="*/ 0 h 869783"/>
                <a:gd name="connsiteX4" fmla="*/ 35898 w 2952436"/>
                <a:gd name="connsiteY4" fmla="*/ 106975 h 86978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7230"/>
                <a:gd name="connsiteX1" fmla="*/ 0 w 2952436"/>
                <a:gd name="connsiteY1" fmla="*/ 857211 h 867230"/>
                <a:gd name="connsiteX2" fmla="*/ 2833494 w 2952436"/>
                <a:gd name="connsiteY2" fmla="*/ 752361 h 867230"/>
                <a:gd name="connsiteX3" fmla="*/ 2952436 w 2952436"/>
                <a:gd name="connsiteY3" fmla="*/ 0 h 867230"/>
                <a:gd name="connsiteX4" fmla="*/ 35898 w 2952436"/>
                <a:gd name="connsiteY4" fmla="*/ 106975 h 867230"/>
                <a:gd name="connsiteX0" fmla="*/ 14317 w 2930855"/>
                <a:gd name="connsiteY0" fmla="*/ 106975 h 867230"/>
                <a:gd name="connsiteX1" fmla="*/ 0 w 2930855"/>
                <a:gd name="connsiteY1" fmla="*/ 857211 h 867230"/>
                <a:gd name="connsiteX2" fmla="*/ 2811913 w 2930855"/>
                <a:gd name="connsiteY2" fmla="*/ 752361 h 867230"/>
                <a:gd name="connsiteX3" fmla="*/ 2930855 w 2930855"/>
                <a:gd name="connsiteY3" fmla="*/ 0 h 867230"/>
                <a:gd name="connsiteX4" fmla="*/ 14317 w 2930855"/>
                <a:gd name="connsiteY4" fmla="*/ 106975 h 8672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14317 w 2930855"/>
                <a:gd name="connsiteY0" fmla="*/ 106975 h 863930"/>
                <a:gd name="connsiteX1" fmla="*/ 0 w 2930855"/>
                <a:gd name="connsiteY1" fmla="*/ 857211 h 863930"/>
                <a:gd name="connsiteX2" fmla="*/ 2811913 w 2930855"/>
                <a:gd name="connsiteY2" fmla="*/ 752361 h 863930"/>
                <a:gd name="connsiteX3" fmla="*/ 2930855 w 2930855"/>
                <a:gd name="connsiteY3" fmla="*/ 0 h 863930"/>
                <a:gd name="connsiteX4" fmla="*/ 14317 w 2930855"/>
                <a:gd name="connsiteY4" fmla="*/ 106975 h 8639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0 w 2916538"/>
                <a:gd name="connsiteY0" fmla="*/ 106975 h 868738"/>
                <a:gd name="connsiteX1" fmla="*/ 6111 w 2916538"/>
                <a:gd name="connsiteY1" fmla="*/ 857211 h 868738"/>
                <a:gd name="connsiteX2" fmla="*/ 2797596 w 2916538"/>
                <a:gd name="connsiteY2" fmla="*/ 752361 h 868738"/>
                <a:gd name="connsiteX3" fmla="*/ 2916538 w 2916538"/>
                <a:gd name="connsiteY3" fmla="*/ 0 h 868738"/>
                <a:gd name="connsiteX4" fmla="*/ 0 w 2916538"/>
                <a:gd name="connsiteY4" fmla="*/ 106975 h 868738"/>
                <a:gd name="connsiteX0" fmla="*/ 0 w 2916538"/>
                <a:gd name="connsiteY0" fmla="*/ 106975 h 858395"/>
                <a:gd name="connsiteX1" fmla="*/ 6111 w 2916538"/>
                <a:gd name="connsiteY1" fmla="*/ 857211 h 858395"/>
                <a:gd name="connsiteX2" fmla="*/ 2797596 w 2916538"/>
                <a:gd name="connsiteY2" fmla="*/ 752361 h 858395"/>
                <a:gd name="connsiteX3" fmla="*/ 2916538 w 2916538"/>
                <a:gd name="connsiteY3" fmla="*/ 0 h 858395"/>
                <a:gd name="connsiteX4" fmla="*/ 0 w 2916538"/>
                <a:gd name="connsiteY4" fmla="*/ 106975 h 858395"/>
                <a:gd name="connsiteX0" fmla="*/ 0 w 2916538"/>
                <a:gd name="connsiteY0" fmla="*/ 106975 h 857211"/>
                <a:gd name="connsiteX1" fmla="*/ 6111 w 2916538"/>
                <a:gd name="connsiteY1" fmla="*/ 857211 h 857211"/>
                <a:gd name="connsiteX2" fmla="*/ 2811215 w 2916538"/>
                <a:gd name="connsiteY2" fmla="*/ 728794 h 857211"/>
                <a:gd name="connsiteX3" fmla="*/ 2916538 w 2916538"/>
                <a:gd name="connsiteY3" fmla="*/ 0 h 857211"/>
                <a:gd name="connsiteX4" fmla="*/ 0 w 2916538"/>
                <a:gd name="connsiteY4" fmla="*/ 106975 h 857211"/>
                <a:gd name="connsiteX0" fmla="*/ 0 w 2916538"/>
                <a:gd name="connsiteY0" fmla="*/ 83407 h 833643"/>
                <a:gd name="connsiteX1" fmla="*/ 6111 w 2916538"/>
                <a:gd name="connsiteY1" fmla="*/ 833643 h 833643"/>
                <a:gd name="connsiteX2" fmla="*/ 2811215 w 2916538"/>
                <a:gd name="connsiteY2" fmla="*/ 705226 h 833643"/>
                <a:gd name="connsiteX3" fmla="*/ 2916538 w 2916538"/>
                <a:gd name="connsiteY3" fmla="*/ 0 h 833643"/>
                <a:gd name="connsiteX4" fmla="*/ 0 w 2916538"/>
                <a:gd name="connsiteY4" fmla="*/ 83407 h 833643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57395"/>
                <a:gd name="connsiteY0" fmla="*/ 91263 h 842683"/>
                <a:gd name="connsiteX1" fmla="*/ 6111 w 2957395"/>
                <a:gd name="connsiteY1" fmla="*/ 841499 h 842683"/>
                <a:gd name="connsiteX2" fmla="*/ 2770359 w 2957395"/>
                <a:gd name="connsiteY2" fmla="*/ 736649 h 842683"/>
                <a:gd name="connsiteX3" fmla="*/ 2957395 w 2957395"/>
                <a:gd name="connsiteY3" fmla="*/ 0 h 842683"/>
                <a:gd name="connsiteX4" fmla="*/ 0 w 2957395"/>
                <a:gd name="connsiteY4" fmla="*/ 91263 h 842683"/>
                <a:gd name="connsiteX0" fmla="*/ 0 w 2957395"/>
                <a:gd name="connsiteY0" fmla="*/ 91263 h 850318"/>
                <a:gd name="connsiteX1" fmla="*/ 6111 w 2957395"/>
                <a:gd name="connsiteY1" fmla="*/ 841499 h 850318"/>
                <a:gd name="connsiteX2" fmla="*/ 2770359 w 2957395"/>
                <a:gd name="connsiteY2" fmla="*/ 736649 h 850318"/>
                <a:gd name="connsiteX3" fmla="*/ 2957395 w 2957395"/>
                <a:gd name="connsiteY3" fmla="*/ 0 h 850318"/>
                <a:gd name="connsiteX4" fmla="*/ 0 w 2957395"/>
                <a:gd name="connsiteY4" fmla="*/ 91263 h 850318"/>
                <a:gd name="connsiteX0" fmla="*/ 0 w 2957395"/>
                <a:gd name="connsiteY0" fmla="*/ 91263 h 860676"/>
                <a:gd name="connsiteX1" fmla="*/ 6111 w 2957395"/>
                <a:gd name="connsiteY1" fmla="*/ 841499 h 860676"/>
                <a:gd name="connsiteX2" fmla="*/ 2808637 w 2957395"/>
                <a:gd name="connsiteY2" fmla="*/ 760216 h 860676"/>
                <a:gd name="connsiteX3" fmla="*/ 2957395 w 2957395"/>
                <a:gd name="connsiteY3" fmla="*/ 0 h 860676"/>
                <a:gd name="connsiteX4" fmla="*/ 0 w 2957395"/>
                <a:gd name="connsiteY4" fmla="*/ 91263 h 860676"/>
                <a:gd name="connsiteX0" fmla="*/ 0 w 2957395"/>
                <a:gd name="connsiteY0" fmla="*/ 91263 h 852233"/>
                <a:gd name="connsiteX1" fmla="*/ 6111 w 2957395"/>
                <a:gd name="connsiteY1" fmla="*/ 841499 h 852233"/>
                <a:gd name="connsiteX2" fmla="*/ 2808637 w 2957395"/>
                <a:gd name="connsiteY2" fmla="*/ 760216 h 852233"/>
                <a:gd name="connsiteX3" fmla="*/ 2957395 w 2957395"/>
                <a:gd name="connsiteY3" fmla="*/ 0 h 852233"/>
                <a:gd name="connsiteX4" fmla="*/ 0 w 2957395"/>
                <a:gd name="connsiteY4" fmla="*/ 91263 h 852233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5066"/>
                <a:gd name="connsiteX1" fmla="*/ 0 w 2910447"/>
                <a:gd name="connsiteY1" fmla="*/ 865066 h 865066"/>
                <a:gd name="connsiteX2" fmla="*/ 2781924 w 2910447"/>
                <a:gd name="connsiteY2" fmla="*/ 686882 h 865066"/>
                <a:gd name="connsiteX3" fmla="*/ 2910447 w 2910447"/>
                <a:gd name="connsiteY3" fmla="*/ 0 h 865066"/>
                <a:gd name="connsiteX4" fmla="*/ 268 w 2910447"/>
                <a:gd name="connsiteY4" fmla="*/ 91263 h 865066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18" h="950803">
                  <a:moveTo>
                    <a:pt x="268" y="164597"/>
                  </a:moveTo>
                  <a:cubicBezTo>
                    <a:pt x="179" y="422531"/>
                    <a:pt x="89" y="680466"/>
                    <a:pt x="0" y="938400"/>
                  </a:cubicBezTo>
                  <a:cubicBezTo>
                    <a:pt x="1103154" y="936697"/>
                    <a:pt x="2253144" y="1023586"/>
                    <a:pt x="2781924" y="760216"/>
                  </a:cubicBezTo>
                  <a:cubicBezTo>
                    <a:pt x="2831510" y="506811"/>
                    <a:pt x="2887842" y="316264"/>
                    <a:pt x="2950918" y="0"/>
                  </a:cubicBezTo>
                  <a:cubicBezTo>
                    <a:pt x="2482553" y="213105"/>
                    <a:pt x="1058661" y="165444"/>
                    <a:pt x="268" y="164597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3">
                    <a:lumMod val="20000"/>
                    <a:lumOff val="80000"/>
                    <a:alpha val="0"/>
                  </a:schemeClr>
                </a:gs>
                <a:gs pos="25000">
                  <a:schemeClr val="accent3">
                    <a:lumMod val="20000"/>
                    <a:lumOff val="80000"/>
                  </a:schemeClr>
                </a:gs>
                <a:gs pos="6400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771800" y="5175221"/>
            <a:ext cx="4680520" cy="1066668"/>
            <a:chOff x="377529" y="1973427"/>
            <a:chExt cx="3520078" cy="1291624"/>
          </a:xfrm>
        </p:grpSpPr>
        <p:sp>
          <p:nvSpPr>
            <p:cNvPr id="23" name="任意多边形 22"/>
            <p:cNvSpPr/>
            <p:nvPr/>
          </p:nvSpPr>
          <p:spPr>
            <a:xfrm>
              <a:off x="843386" y="2066704"/>
              <a:ext cx="3054221" cy="1198347"/>
            </a:xfrm>
            <a:custGeom>
              <a:avLst/>
              <a:gdLst>
                <a:gd name="connsiteX0" fmla="*/ 0 w 3148314"/>
                <a:gd name="connsiteY0" fmla="*/ 949124 h 949124"/>
                <a:gd name="connsiteX1" fmla="*/ 3102015 w 3148314"/>
                <a:gd name="connsiteY1" fmla="*/ 949124 h 949124"/>
                <a:gd name="connsiteX2" fmla="*/ 3148314 w 3148314"/>
                <a:gd name="connsiteY2" fmla="*/ 0 h 949124"/>
                <a:gd name="connsiteX3" fmla="*/ 509286 w 3148314"/>
                <a:gd name="connsiteY3" fmla="*/ 185195 h 949124"/>
                <a:gd name="connsiteX4" fmla="*/ 0 w 3148314"/>
                <a:gd name="connsiteY4" fmla="*/ 949124 h 949124"/>
                <a:gd name="connsiteX0" fmla="*/ 0 w 3176025"/>
                <a:gd name="connsiteY0" fmla="*/ 949124 h 949124"/>
                <a:gd name="connsiteX1" fmla="*/ 3102015 w 3176025"/>
                <a:gd name="connsiteY1" fmla="*/ 949124 h 949124"/>
                <a:gd name="connsiteX2" fmla="*/ 3176025 w 3176025"/>
                <a:gd name="connsiteY2" fmla="*/ 0 h 949124"/>
                <a:gd name="connsiteX3" fmla="*/ 509286 w 3176025"/>
                <a:gd name="connsiteY3" fmla="*/ 185195 h 949124"/>
                <a:gd name="connsiteX4" fmla="*/ 0 w 3176025"/>
                <a:gd name="connsiteY4" fmla="*/ 949124 h 949124"/>
                <a:gd name="connsiteX0" fmla="*/ 0 w 3176025"/>
                <a:gd name="connsiteY0" fmla="*/ 949124 h 965854"/>
                <a:gd name="connsiteX1" fmla="*/ 2979692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65854"/>
                <a:gd name="connsiteX1" fmla="*/ 3010274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57490"/>
                <a:gd name="connsiteX1" fmla="*/ 3046087 w 3176025"/>
                <a:gd name="connsiteY1" fmla="*/ 957490 h 957490"/>
                <a:gd name="connsiteX2" fmla="*/ 3176025 w 3176025"/>
                <a:gd name="connsiteY2" fmla="*/ 0 h 957490"/>
                <a:gd name="connsiteX3" fmla="*/ 509286 w 3176025"/>
                <a:gd name="connsiteY3" fmla="*/ 185195 h 957490"/>
                <a:gd name="connsiteX4" fmla="*/ 0 w 3176025"/>
                <a:gd name="connsiteY4" fmla="*/ 949124 h 957490"/>
                <a:gd name="connsiteX0" fmla="*/ 0 w 3154537"/>
                <a:gd name="connsiteY0" fmla="*/ 924029 h 932395"/>
                <a:gd name="connsiteX1" fmla="*/ 3046087 w 3154537"/>
                <a:gd name="connsiteY1" fmla="*/ 932395 h 932395"/>
                <a:gd name="connsiteX2" fmla="*/ 3154537 w 3154537"/>
                <a:gd name="connsiteY2" fmla="*/ 0 h 932395"/>
                <a:gd name="connsiteX3" fmla="*/ 509286 w 3154537"/>
                <a:gd name="connsiteY3" fmla="*/ 160100 h 932395"/>
                <a:gd name="connsiteX4" fmla="*/ 0 w 3154537"/>
                <a:gd name="connsiteY4" fmla="*/ 924029 h 932395"/>
                <a:gd name="connsiteX0" fmla="*/ 0 w 3154537"/>
                <a:gd name="connsiteY0" fmla="*/ 924029 h 957490"/>
                <a:gd name="connsiteX1" fmla="*/ 3096225 w 3154537"/>
                <a:gd name="connsiteY1" fmla="*/ 957490 h 957490"/>
                <a:gd name="connsiteX2" fmla="*/ 3154537 w 3154537"/>
                <a:gd name="connsiteY2" fmla="*/ 0 h 957490"/>
                <a:gd name="connsiteX3" fmla="*/ 509286 w 3154537"/>
                <a:gd name="connsiteY3" fmla="*/ 160100 h 957490"/>
                <a:gd name="connsiteX4" fmla="*/ 0 w 3154537"/>
                <a:gd name="connsiteY4" fmla="*/ 924029 h 957490"/>
                <a:gd name="connsiteX0" fmla="*/ 0 w 3154537"/>
                <a:gd name="connsiteY0" fmla="*/ 924029 h 965855"/>
                <a:gd name="connsiteX1" fmla="*/ 3117713 w 3154537"/>
                <a:gd name="connsiteY1" fmla="*/ 965855 h 965855"/>
                <a:gd name="connsiteX2" fmla="*/ 3154537 w 3154537"/>
                <a:gd name="connsiteY2" fmla="*/ 0 h 965855"/>
                <a:gd name="connsiteX3" fmla="*/ 509286 w 3154537"/>
                <a:gd name="connsiteY3" fmla="*/ 160100 h 965855"/>
                <a:gd name="connsiteX4" fmla="*/ 0 w 3154537"/>
                <a:gd name="connsiteY4" fmla="*/ 924029 h 965855"/>
                <a:gd name="connsiteX0" fmla="*/ 0 w 3176025"/>
                <a:gd name="connsiteY0" fmla="*/ 932393 h 974219"/>
                <a:gd name="connsiteX1" fmla="*/ 3117713 w 3176025"/>
                <a:gd name="connsiteY1" fmla="*/ 974219 h 974219"/>
                <a:gd name="connsiteX2" fmla="*/ 3176025 w 3176025"/>
                <a:gd name="connsiteY2" fmla="*/ 0 h 974219"/>
                <a:gd name="connsiteX3" fmla="*/ 509286 w 3176025"/>
                <a:gd name="connsiteY3" fmla="*/ 168464 h 974219"/>
                <a:gd name="connsiteX4" fmla="*/ 0 w 3176025"/>
                <a:gd name="connsiteY4" fmla="*/ 932393 h 974219"/>
                <a:gd name="connsiteX0" fmla="*/ 0 w 3176025"/>
                <a:gd name="connsiteY0" fmla="*/ 932393 h 999314"/>
                <a:gd name="connsiteX1" fmla="*/ 3117713 w 3176025"/>
                <a:gd name="connsiteY1" fmla="*/ 999314 h 999314"/>
                <a:gd name="connsiteX2" fmla="*/ 3176025 w 3176025"/>
                <a:gd name="connsiteY2" fmla="*/ 0 h 999314"/>
                <a:gd name="connsiteX3" fmla="*/ 509286 w 3176025"/>
                <a:gd name="connsiteY3" fmla="*/ 168464 h 999314"/>
                <a:gd name="connsiteX4" fmla="*/ 0 w 3176025"/>
                <a:gd name="connsiteY4" fmla="*/ 932393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4608 w 2691347"/>
                <a:gd name="connsiteY3" fmla="*/ 168464 h 999314"/>
                <a:gd name="connsiteX4" fmla="*/ 0 w 2691347"/>
                <a:gd name="connsiteY4" fmla="*/ 898926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89666 w 2691347"/>
                <a:gd name="connsiteY3" fmla="*/ 224241 h 999314"/>
                <a:gd name="connsiteX4" fmla="*/ 0 w 2691347"/>
                <a:gd name="connsiteY4" fmla="*/ 898926 h 999314"/>
                <a:gd name="connsiteX0" fmla="*/ 0 w 2994270"/>
                <a:gd name="connsiteY0" fmla="*/ 910082 h 999314"/>
                <a:gd name="connsiteX1" fmla="*/ 2935958 w 2994270"/>
                <a:gd name="connsiteY1" fmla="*/ 999314 h 999314"/>
                <a:gd name="connsiteX2" fmla="*/ 2994270 w 2994270"/>
                <a:gd name="connsiteY2" fmla="*/ 0 h 999314"/>
                <a:gd name="connsiteX3" fmla="*/ 592589 w 2994270"/>
                <a:gd name="connsiteY3" fmla="*/ 224241 h 999314"/>
                <a:gd name="connsiteX4" fmla="*/ 0 w 2994270"/>
                <a:gd name="connsiteY4" fmla="*/ 910082 h 999314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25011"/>
                <a:gd name="connsiteX1" fmla="*/ 2860227 w 2918539"/>
                <a:gd name="connsiteY1" fmla="*/ 999314 h 1025011"/>
                <a:gd name="connsiteX2" fmla="*/ 2918539 w 2918539"/>
                <a:gd name="connsiteY2" fmla="*/ 0 h 1025011"/>
                <a:gd name="connsiteX3" fmla="*/ 516858 w 2918539"/>
                <a:gd name="connsiteY3" fmla="*/ 224241 h 1025011"/>
                <a:gd name="connsiteX4" fmla="*/ 0 w 2918539"/>
                <a:gd name="connsiteY4" fmla="*/ 932394 h 1025011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32061"/>
                <a:gd name="connsiteX1" fmla="*/ 2807215 w 2918539"/>
                <a:gd name="connsiteY1" fmla="*/ 1021625 h 1032061"/>
                <a:gd name="connsiteX2" fmla="*/ 2918539 w 2918539"/>
                <a:gd name="connsiteY2" fmla="*/ 0 h 1032061"/>
                <a:gd name="connsiteX3" fmla="*/ 516858 w 2918539"/>
                <a:gd name="connsiteY3" fmla="*/ 224241 h 1032061"/>
                <a:gd name="connsiteX4" fmla="*/ 0 w 2918539"/>
                <a:gd name="connsiteY4" fmla="*/ 932394 h 1032061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71551"/>
                <a:gd name="connsiteY0" fmla="*/ 932394 h 1084934"/>
                <a:gd name="connsiteX1" fmla="*/ 2807215 w 2971551"/>
                <a:gd name="connsiteY1" fmla="*/ 1077403 h 1084934"/>
                <a:gd name="connsiteX2" fmla="*/ 2971551 w 2971551"/>
                <a:gd name="connsiteY2" fmla="*/ 0 h 1084934"/>
                <a:gd name="connsiteX3" fmla="*/ 516858 w 2971551"/>
                <a:gd name="connsiteY3" fmla="*/ 224241 h 1084934"/>
                <a:gd name="connsiteX4" fmla="*/ 0 w 2971551"/>
                <a:gd name="connsiteY4" fmla="*/ 932394 h 1084934"/>
                <a:gd name="connsiteX0" fmla="*/ 0 w 2971551"/>
                <a:gd name="connsiteY0" fmla="*/ 932394 h 1117319"/>
                <a:gd name="connsiteX1" fmla="*/ 2852653 w 2971551"/>
                <a:gd name="connsiteY1" fmla="*/ 1110870 h 1117319"/>
                <a:gd name="connsiteX2" fmla="*/ 2971551 w 2971551"/>
                <a:gd name="connsiteY2" fmla="*/ 0 h 1117319"/>
                <a:gd name="connsiteX3" fmla="*/ 516858 w 2971551"/>
                <a:gd name="connsiteY3" fmla="*/ 224241 h 1117319"/>
                <a:gd name="connsiteX4" fmla="*/ 0 w 2971551"/>
                <a:gd name="connsiteY4" fmla="*/ 932394 h 1117319"/>
                <a:gd name="connsiteX0" fmla="*/ 0 w 2971551"/>
                <a:gd name="connsiteY0" fmla="*/ 932394 h 1110870"/>
                <a:gd name="connsiteX1" fmla="*/ 2852653 w 2971551"/>
                <a:gd name="connsiteY1" fmla="*/ 1110870 h 1110870"/>
                <a:gd name="connsiteX2" fmla="*/ 2971551 w 2971551"/>
                <a:gd name="connsiteY2" fmla="*/ 0 h 1110870"/>
                <a:gd name="connsiteX3" fmla="*/ 516858 w 2971551"/>
                <a:gd name="connsiteY3" fmla="*/ 224241 h 1110870"/>
                <a:gd name="connsiteX4" fmla="*/ 0 w 2971551"/>
                <a:gd name="connsiteY4" fmla="*/ 932394 h 1110870"/>
                <a:gd name="connsiteX0" fmla="*/ 0 w 2971551"/>
                <a:gd name="connsiteY0" fmla="*/ 932394 h 1114819"/>
                <a:gd name="connsiteX1" fmla="*/ 2852653 w 2971551"/>
                <a:gd name="connsiteY1" fmla="*/ 1110870 h 1114819"/>
                <a:gd name="connsiteX2" fmla="*/ 2971551 w 2971551"/>
                <a:gd name="connsiteY2" fmla="*/ 0 h 1114819"/>
                <a:gd name="connsiteX3" fmla="*/ 516858 w 2971551"/>
                <a:gd name="connsiteY3" fmla="*/ 224241 h 1114819"/>
                <a:gd name="connsiteX4" fmla="*/ 0 w 2971551"/>
                <a:gd name="connsiteY4" fmla="*/ 932394 h 111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551" h="1114819">
                  <a:moveTo>
                    <a:pt x="0" y="932394"/>
                  </a:moveTo>
                  <a:cubicBezTo>
                    <a:pt x="953409" y="954701"/>
                    <a:pt x="1558454" y="1144339"/>
                    <a:pt x="2852653" y="1110870"/>
                  </a:cubicBezTo>
                  <a:cubicBezTo>
                    <a:pt x="2920054" y="751736"/>
                    <a:pt x="2934443" y="359134"/>
                    <a:pt x="2971551" y="0"/>
                  </a:cubicBezTo>
                  <a:lnTo>
                    <a:pt x="516858" y="224241"/>
                  </a:lnTo>
                  <a:lnTo>
                    <a:pt x="0" y="93239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77529" y="1973427"/>
              <a:ext cx="3405285" cy="1088307"/>
            </a:xfrm>
            <a:custGeom>
              <a:avLst/>
              <a:gdLst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7651"/>
                <a:gd name="connsiteX1" fmla="*/ 0 w 2858947"/>
                <a:gd name="connsiteY1" fmla="*/ 856526 h 857651"/>
                <a:gd name="connsiteX2" fmla="*/ 2754775 w 2858947"/>
                <a:gd name="connsiteY2" fmla="*/ 706056 h 857651"/>
                <a:gd name="connsiteX3" fmla="*/ 2858947 w 2858947"/>
                <a:gd name="connsiteY3" fmla="*/ 0 h 857651"/>
                <a:gd name="connsiteX4" fmla="*/ 0 w 2858947"/>
                <a:gd name="connsiteY4" fmla="*/ 115747 h 857651"/>
                <a:gd name="connsiteX0" fmla="*/ 44125 w 2903072"/>
                <a:gd name="connsiteY0" fmla="*/ 115747 h 866877"/>
                <a:gd name="connsiteX1" fmla="*/ 0 w 2903072"/>
                <a:gd name="connsiteY1" fmla="*/ 865983 h 866877"/>
                <a:gd name="connsiteX2" fmla="*/ 2798900 w 2903072"/>
                <a:gd name="connsiteY2" fmla="*/ 706056 h 866877"/>
                <a:gd name="connsiteX3" fmla="*/ 2903072 w 2903072"/>
                <a:gd name="connsiteY3" fmla="*/ 0 h 866877"/>
                <a:gd name="connsiteX4" fmla="*/ 44125 w 2903072"/>
                <a:gd name="connsiteY4" fmla="*/ 115747 h 866877"/>
                <a:gd name="connsiteX0" fmla="*/ 44125 w 2903072"/>
                <a:gd name="connsiteY0" fmla="*/ 115747 h 867788"/>
                <a:gd name="connsiteX1" fmla="*/ 0 w 2903072"/>
                <a:gd name="connsiteY1" fmla="*/ 865983 h 867788"/>
                <a:gd name="connsiteX2" fmla="*/ 2798900 w 2903072"/>
                <a:gd name="connsiteY2" fmla="*/ 706056 h 867788"/>
                <a:gd name="connsiteX3" fmla="*/ 2903072 w 2903072"/>
                <a:gd name="connsiteY3" fmla="*/ 0 h 867788"/>
                <a:gd name="connsiteX4" fmla="*/ 44125 w 2903072"/>
                <a:gd name="connsiteY4" fmla="*/ 115747 h 867788"/>
                <a:gd name="connsiteX0" fmla="*/ 44125 w 2903072"/>
                <a:gd name="connsiteY0" fmla="*/ 115747 h 872614"/>
                <a:gd name="connsiteX1" fmla="*/ 0 w 2903072"/>
                <a:gd name="connsiteY1" fmla="*/ 865983 h 872614"/>
                <a:gd name="connsiteX2" fmla="*/ 2782445 w 2903072"/>
                <a:gd name="connsiteY2" fmla="*/ 741145 h 872614"/>
                <a:gd name="connsiteX3" fmla="*/ 2903072 w 2903072"/>
                <a:gd name="connsiteY3" fmla="*/ 0 h 872614"/>
                <a:gd name="connsiteX4" fmla="*/ 44125 w 2903072"/>
                <a:gd name="connsiteY4" fmla="*/ 115747 h 872614"/>
                <a:gd name="connsiteX0" fmla="*/ 44125 w 2903072"/>
                <a:gd name="connsiteY0" fmla="*/ 115747 h 867922"/>
                <a:gd name="connsiteX1" fmla="*/ 0 w 2903072"/>
                <a:gd name="connsiteY1" fmla="*/ 865983 h 867922"/>
                <a:gd name="connsiteX2" fmla="*/ 2782445 w 2903072"/>
                <a:gd name="connsiteY2" fmla="*/ 741145 h 867922"/>
                <a:gd name="connsiteX3" fmla="*/ 2903072 w 2903072"/>
                <a:gd name="connsiteY3" fmla="*/ 0 h 867922"/>
                <a:gd name="connsiteX4" fmla="*/ 44125 w 2903072"/>
                <a:gd name="connsiteY4" fmla="*/ 115747 h 867922"/>
                <a:gd name="connsiteX0" fmla="*/ 44125 w 2960663"/>
                <a:gd name="connsiteY0" fmla="*/ 106975 h 859150"/>
                <a:gd name="connsiteX1" fmla="*/ 0 w 2960663"/>
                <a:gd name="connsiteY1" fmla="*/ 857211 h 859150"/>
                <a:gd name="connsiteX2" fmla="*/ 2782445 w 2960663"/>
                <a:gd name="connsiteY2" fmla="*/ 732373 h 859150"/>
                <a:gd name="connsiteX3" fmla="*/ 2960663 w 2960663"/>
                <a:gd name="connsiteY3" fmla="*/ 0 h 859150"/>
                <a:gd name="connsiteX4" fmla="*/ 44125 w 2960663"/>
                <a:gd name="connsiteY4" fmla="*/ 106975 h 859150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11216 w 2927754"/>
                <a:gd name="connsiteY0" fmla="*/ 106975 h 863841"/>
                <a:gd name="connsiteX1" fmla="*/ 0 w 2927754"/>
                <a:gd name="connsiteY1" fmla="*/ 857211 h 863841"/>
                <a:gd name="connsiteX2" fmla="*/ 2749536 w 2927754"/>
                <a:gd name="connsiteY2" fmla="*/ 732373 h 863841"/>
                <a:gd name="connsiteX3" fmla="*/ 2927754 w 2927754"/>
                <a:gd name="connsiteY3" fmla="*/ 0 h 863841"/>
                <a:gd name="connsiteX4" fmla="*/ 11216 w 2927754"/>
                <a:gd name="connsiteY4" fmla="*/ 106975 h 863841"/>
                <a:gd name="connsiteX0" fmla="*/ 35898 w 2952436"/>
                <a:gd name="connsiteY0" fmla="*/ 106975 h 863841"/>
                <a:gd name="connsiteX1" fmla="*/ 0 w 2952436"/>
                <a:gd name="connsiteY1" fmla="*/ 857211 h 863841"/>
                <a:gd name="connsiteX2" fmla="*/ 2774218 w 2952436"/>
                <a:gd name="connsiteY2" fmla="*/ 732373 h 863841"/>
                <a:gd name="connsiteX3" fmla="*/ 2952436 w 2952436"/>
                <a:gd name="connsiteY3" fmla="*/ 0 h 863841"/>
                <a:gd name="connsiteX4" fmla="*/ 35898 w 2952436"/>
                <a:gd name="connsiteY4" fmla="*/ 106975 h 863841"/>
                <a:gd name="connsiteX0" fmla="*/ 35898 w 2952436"/>
                <a:gd name="connsiteY0" fmla="*/ 106975 h 869783"/>
                <a:gd name="connsiteX1" fmla="*/ 0 w 2952436"/>
                <a:gd name="connsiteY1" fmla="*/ 857211 h 869783"/>
                <a:gd name="connsiteX2" fmla="*/ 2833494 w 2952436"/>
                <a:gd name="connsiteY2" fmla="*/ 752361 h 869783"/>
                <a:gd name="connsiteX3" fmla="*/ 2952436 w 2952436"/>
                <a:gd name="connsiteY3" fmla="*/ 0 h 869783"/>
                <a:gd name="connsiteX4" fmla="*/ 35898 w 2952436"/>
                <a:gd name="connsiteY4" fmla="*/ 106975 h 86978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7230"/>
                <a:gd name="connsiteX1" fmla="*/ 0 w 2952436"/>
                <a:gd name="connsiteY1" fmla="*/ 857211 h 867230"/>
                <a:gd name="connsiteX2" fmla="*/ 2833494 w 2952436"/>
                <a:gd name="connsiteY2" fmla="*/ 752361 h 867230"/>
                <a:gd name="connsiteX3" fmla="*/ 2952436 w 2952436"/>
                <a:gd name="connsiteY3" fmla="*/ 0 h 867230"/>
                <a:gd name="connsiteX4" fmla="*/ 35898 w 2952436"/>
                <a:gd name="connsiteY4" fmla="*/ 106975 h 867230"/>
                <a:gd name="connsiteX0" fmla="*/ 14317 w 2930855"/>
                <a:gd name="connsiteY0" fmla="*/ 106975 h 867230"/>
                <a:gd name="connsiteX1" fmla="*/ 0 w 2930855"/>
                <a:gd name="connsiteY1" fmla="*/ 857211 h 867230"/>
                <a:gd name="connsiteX2" fmla="*/ 2811913 w 2930855"/>
                <a:gd name="connsiteY2" fmla="*/ 752361 h 867230"/>
                <a:gd name="connsiteX3" fmla="*/ 2930855 w 2930855"/>
                <a:gd name="connsiteY3" fmla="*/ 0 h 867230"/>
                <a:gd name="connsiteX4" fmla="*/ 14317 w 2930855"/>
                <a:gd name="connsiteY4" fmla="*/ 106975 h 8672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14317 w 2930855"/>
                <a:gd name="connsiteY0" fmla="*/ 106975 h 863930"/>
                <a:gd name="connsiteX1" fmla="*/ 0 w 2930855"/>
                <a:gd name="connsiteY1" fmla="*/ 857211 h 863930"/>
                <a:gd name="connsiteX2" fmla="*/ 2811913 w 2930855"/>
                <a:gd name="connsiteY2" fmla="*/ 752361 h 863930"/>
                <a:gd name="connsiteX3" fmla="*/ 2930855 w 2930855"/>
                <a:gd name="connsiteY3" fmla="*/ 0 h 863930"/>
                <a:gd name="connsiteX4" fmla="*/ 14317 w 2930855"/>
                <a:gd name="connsiteY4" fmla="*/ 106975 h 8639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0 w 2916538"/>
                <a:gd name="connsiteY0" fmla="*/ 106975 h 868738"/>
                <a:gd name="connsiteX1" fmla="*/ 6111 w 2916538"/>
                <a:gd name="connsiteY1" fmla="*/ 857211 h 868738"/>
                <a:gd name="connsiteX2" fmla="*/ 2797596 w 2916538"/>
                <a:gd name="connsiteY2" fmla="*/ 752361 h 868738"/>
                <a:gd name="connsiteX3" fmla="*/ 2916538 w 2916538"/>
                <a:gd name="connsiteY3" fmla="*/ 0 h 868738"/>
                <a:gd name="connsiteX4" fmla="*/ 0 w 2916538"/>
                <a:gd name="connsiteY4" fmla="*/ 106975 h 868738"/>
                <a:gd name="connsiteX0" fmla="*/ 0 w 2916538"/>
                <a:gd name="connsiteY0" fmla="*/ 106975 h 858395"/>
                <a:gd name="connsiteX1" fmla="*/ 6111 w 2916538"/>
                <a:gd name="connsiteY1" fmla="*/ 857211 h 858395"/>
                <a:gd name="connsiteX2" fmla="*/ 2797596 w 2916538"/>
                <a:gd name="connsiteY2" fmla="*/ 752361 h 858395"/>
                <a:gd name="connsiteX3" fmla="*/ 2916538 w 2916538"/>
                <a:gd name="connsiteY3" fmla="*/ 0 h 858395"/>
                <a:gd name="connsiteX4" fmla="*/ 0 w 2916538"/>
                <a:gd name="connsiteY4" fmla="*/ 106975 h 858395"/>
                <a:gd name="connsiteX0" fmla="*/ 0 w 2916538"/>
                <a:gd name="connsiteY0" fmla="*/ 106975 h 857211"/>
                <a:gd name="connsiteX1" fmla="*/ 6111 w 2916538"/>
                <a:gd name="connsiteY1" fmla="*/ 857211 h 857211"/>
                <a:gd name="connsiteX2" fmla="*/ 2811215 w 2916538"/>
                <a:gd name="connsiteY2" fmla="*/ 728794 h 857211"/>
                <a:gd name="connsiteX3" fmla="*/ 2916538 w 2916538"/>
                <a:gd name="connsiteY3" fmla="*/ 0 h 857211"/>
                <a:gd name="connsiteX4" fmla="*/ 0 w 2916538"/>
                <a:gd name="connsiteY4" fmla="*/ 106975 h 857211"/>
                <a:gd name="connsiteX0" fmla="*/ 0 w 2916538"/>
                <a:gd name="connsiteY0" fmla="*/ 83407 h 833643"/>
                <a:gd name="connsiteX1" fmla="*/ 6111 w 2916538"/>
                <a:gd name="connsiteY1" fmla="*/ 833643 h 833643"/>
                <a:gd name="connsiteX2" fmla="*/ 2811215 w 2916538"/>
                <a:gd name="connsiteY2" fmla="*/ 705226 h 833643"/>
                <a:gd name="connsiteX3" fmla="*/ 2916538 w 2916538"/>
                <a:gd name="connsiteY3" fmla="*/ 0 h 833643"/>
                <a:gd name="connsiteX4" fmla="*/ 0 w 2916538"/>
                <a:gd name="connsiteY4" fmla="*/ 83407 h 833643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57395"/>
                <a:gd name="connsiteY0" fmla="*/ 91263 h 842683"/>
                <a:gd name="connsiteX1" fmla="*/ 6111 w 2957395"/>
                <a:gd name="connsiteY1" fmla="*/ 841499 h 842683"/>
                <a:gd name="connsiteX2" fmla="*/ 2770359 w 2957395"/>
                <a:gd name="connsiteY2" fmla="*/ 736649 h 842683"/>
                <a:gd name="connsiteX3" fmla="*/ 2957395 w 2957395"/>
                <a:gd name="connsiteY3" fmla="*/ 0 h 842683"/>
                <a:gd name="connsiteX4" fmla="*/ 0 w 2957395"/>
                <a:gd name="connsiteY4" fmla="*/ 91263 h 842683"/>
                <a:gd name="connsiteX0" fmla="*/ 0 w 2957395"/>
                <a:gd name="connsiteY0" fmla="*/ 91263 h 850318"/>
                <a:gd name="connsiteX1" fmla="*/ 6111 w 2957395"/>
                <a:gd name="connsiteY1" fmla="*/ 841499 h 850318"/>
                <a:gd name="connsiteX2" fmla="*/ 2770359 w 2957395"/>
                <a:gd name="connsiteY2" fmla="*/ 736649 h 850318"/>
                <a:gd name="connsiteX3" fmla="*/ 2957395 w 2957395"/>
                <a:gd name="connsiteY3" fmla="*/ 0 h 850318"/>
                <a:gd name="connsiteX4" fmla="*/ 0 w 2957395"/>
                <a:gd name="connsiteY4" fmla="*/ 91263 h 850318"/>
                <a:gd name="connsiteX0" fmla="*/ 0 w 2957395"/>
                <a:gd name="connsiteY0" fmla="*/ 91263 h 860676"/>
                <a:gd name="connsiteX1" fmla="*/ 6111 w 2957395"/>
                <a:gd name="connsiteY1" fmla="*/ 841499 h 860676"/>
                <a:gd name="connsiteX2" fmla="*/ 2808637 w 2957395"/>
                <a:gd name="connsiteY2" fmla="*/ 760216 h 860676"/>
                <a:gd name="connsiteX3" fmla="*/ 2957395 w 2957395"/>
                <a:gd name="connsiteY3" fmla="*/ 0 h 860676"/>
                <a:gd name="connsiteX4" fmla="*/ 0 w 2957395"/>
                <a:gd name="connsiteY4" fmla="*/ 91263 h 860676"/>
                <a:gd name="connsiteX0" fmla="*/ 0 w 2957395"/>
                <a:gd name="connsiteY0" fmla="*/ 91263 h 852233"/>
                <a:gd name="connsiteX1" fmla="*/ 6111 w 2957395"/>
                <a:gd name="connsiteY1" fmla="*/ 841499 h 852233"/>
                <a:gd name="connsiteX2" fmla="*/ 2808637 w 2957395"/>
                <a:gd name="connsiteY2" fmla="*/ 760216 h 852233"/>
                <a:gd name="connsiteX3" fmla="*/ 2957395 w 2957395"/>
                <a:gd name="connsiteY3" fmla="*/ 0 h 852233"/>
                <a:gd name="connsiteX4" fmla="*/ 0 w 2957395"/>
                <a:gd name="connsiteY4" fmla="*/ 91263 h 852233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5066"/>
                <a:gd name="connsiteX1" fmla="*/ 0 w 2910447"/>
                <a:gd name="connsiteY1" fmla="*/ 865066 h 865066"/>
                <a:gd name="connsiteX2" fmla="*/ 2781924 w 2910447"/>
                <a:gd name="connsiteY2" fmla="*/ 686882 h 865066"/>
                <a:gd name="connsiteX3" fmla="*/ 2910447 w 2910447"/>
                <a:gd name="connsiteY3" fmla="*/ 0 h 865066"/>
                <a:gd name="connsiteX4" fmla="*/ 268 w 2910447"/>
                <a:gd name="connsiteY4" fmla="*/ 91263 h 865066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18" h="950803">
                  <a:moveTo>
                    <a:pt x="268" y="164597"/>
                  </a:moveTo>
                  <a:cubicBezTo>
                    <a:pt x="179" y="422531"/>
                    <a:pt x="89" y="680466"/>
                    <a:pt x="0" y="938400"/>
                  </a:cubicBezTo>
                  <a:cubicBezTo>
                    <a:pt x="1103154" y="936697"/>
                    <a:pt x="2253144" y="1023586"/>
                    <a:pt x="2781924" y="760216"/>
                  </a:cubicBezTo>
                  <a:cubicBezTo>
                    <a:pt x="2831510" y="506811"/>
                    <a:pt x="2887842" y="316264"/>
                    <a:pt x="2950918" y="0"/>
                  </a:cubicBezTo>
                  <a:cubicBezTo>
                    <a:pt x="2482553" y="213105"/>
                    <a:pt x="1058661" y="165444"/>
                    <a:pt x="268" y="164597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3">
                    <a:lumMod val="20000"/>
                    <a:lumOff val="80000"/>
                    <a:alpha val="0"/>
                  </a:schemeClr>
                </a:gs>
                <a:gs pos="25000">
                  <a:schemeClr val="accent3">
                    <a:lumMod val="20000"/>
                    <a:lumOff val="80000"/>
                  </a:schemeClr>
                </a:gs>
                <a:gs pos="6400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2051720" y="2060848"/>
            <a:ext cx="792088" cy="792088"/>
          </a:xfrm>
          <a:prstGeom prst="ellipse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051720" y="3140968"/>
            <a:ext cx="792088" cy="792088"/>
          </a:xfrm>
          <a:prstGeom prst="ellipse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051720" y="4221088"/>
            <a:ext cx="792088" cy="792088"/>
          </a:xfrm>
          <a:prstGeom prst="ellipse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051720" y="5301208"/>
            <a:ext cx="792088" cy="792088"/>
          </a:xfrm>
          <a:prstGeom prst="ellipse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箭头连接符 29"/>
          <p:cNvCxnSpPr>
            <a:stCxn id="25" idx="4"/>
            <a:endCxn id="26" idx="0"/>
          </p:cNvCxnSpPr>
          <p:nvPr/>
        </p:nvCxnSpPr>
        <p:spPr>
          <a:xfrm>
            <a:off x="2447764" y="2852936"/>
            <a:ext cx="0" cy="288032"/>
          </a:xfrm>
          <a:prstGeom prst="straightConnector1">
            <a:avLst/>
          </a:prstGeom>
          <a:ln w="38100">
            <a:solidFill>
              <a:schemeClr val="accent3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26" idx="4"/>
            <a:endCxn id="27" idx="0"/>
          </p:cNvCxnSpPr>
          <p:nvPr/>
        </p:nvCxnSpPr>
        <p:spPr>
          <a:xfrm>
            <a:off x="2447764" y="3933056"/>
            <a:ext cx="0" cy="288032"/>
          </a:xfrm>
          <a:prstGeom prst="straightConnector1">
            <a:avLst/>
          </a:prstGeom>
          <a:ln w="38100">
            <a:solidFill>
              <a:schemeClr val="accent3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>
            <a:stCxn id="27" idx="4"/>
            <a:endCxn id="28" idx="0"/>
          </p:cNvCxnSpPr>
          <p:nvPr/>
        </p:nvCxnSpPr>
        <p:spPr>
          <a:xfrm>
            <a:off x="2447764" y="5013176"/>
            <a:ext cx="0" cy="288032"/>
          </a:xfrm>
          <a:prstGeom prst="straightConnector1">
            <a:avLst/>
          </a:prstGeom>
          <a:ln w="38100">
            <a:solidFill>
              <a:schemeClr val="accent3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248030" y="2083495"/>
            <a:ext cx="3994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3"/>
                </a:solidFill>
                <a:latin typeface="Impact" pitchFamily="34" charset="0"/>
              </a:rPr>
              <a:t>1</a:t>
            </a:r>
            <a:endParaRPr lang="zh-CN" altLang="en-US" sz="4400" dirty="0">
              <a:solidFill>
                <a:schemeClr val="accent3"/>
              </a:solidFill>
              <a:latin typeface="Impact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13565" y="3165300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3"/>
                </a:solidFill>
                <a:latin typeface="Impact" pitchFamily="34" charset="0"/>
              </a:rPr>
              <a:t>2</a:t>
            </a:r>
            <a:endParaRPr lang="zh-CN" altLang="en-US" sz="4400" dirty="0">
              <a:solidFill>
                <a:schemeClr val="accent3"/>
              </a:solidFill>
              <a:latin typeface="Impact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205551" y="4244238"/>
            <a:ext cx="4844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3"/>
                </a:solidFill>
                <a:latin typeface="Impact" pitchFamily="34" charset="0"/>
              </a:rPr>
              <a:t>3</a:t>
            </a:r>
            <a:endParaRPr lang="zh-CN" altLang="en-US" sz="4400" dirty="0">
              <a:solidFill>
                <a:schemeClr val="accent3"/>
              </a:solidFill>
              <a:latin typeface="Impact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05551" y="5301208"/>
            <a:ext cx="4844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3"/>
                </a:solidFill>
                <a:latin typeface="Impact" pitchFamily="34" charset="0"/>
              </a:rPr>
              <a:t>4</a:t>
            </a:r>
            <a:endParaRPr lang="zh-CN" altLang="en-US" sz="4400" dirty="0">
              <a:solidFill>
                <a:schemeClr val="accent3"/>
              </a:solidFill>
              <a:latin typeface="Impact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24325" y="69684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3"/>
                </a:solidFill>
              </a:rPr>
              <a:t>荒漠化的防治</a:t>
            </a:r>
            <a:endParaRPr lang="zh-CN" altLang="en-US" sz="3200" b="1" dirty="0">
              <a:solidFill>
                <a:schemeClr val="accent3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168035" y="222042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3">
                    <a:lumMod val="50000"/>
                  </a:schemeClr>
                </a:solidFill>
              </a:rPr>
              <a:t>荒漠化现象</a:t>
            </a:r>
            <a:endParaRPr lang="zh-CN" altLang="en-US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168035" y="3321702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3">
                    <a:lumMod val="50000"/>
                  </a:schemeClr>
                </a:solidFill>
              </a:rPr>
              <a:t>西北地区荒漠化原因</a:t>
            </a:r>
            <a:endParaRPr lang="zh-CN" altLang="en-US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168035" y="4401822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3">
                    <a:lumMod val="50000"/>
                  </a:schemeClr>
                </a:solidFill>
              </a:rPr>
              <a:t>历史上的荒漠化</a:t>
            </a:r>
            <a:endParaRPr lang="zh-CN" altLang="en-US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168035" y="547061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3">
                    <a:lumMod val="50000"/>
                  </a:schemeClr>
                </a:solidFill>
              </a:rPr>
              <a:t>防治措施</a:t>
            </a:r>
            <a:endParaRPr lang="zh-CN" altLang="en-US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66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4709" y="693229"/>
            <a:ext cx="7753715" cy="5544083"/>
            <a:chOff x="83182" y="1363226"/>
            <a:chExt cx="3778004" cy="2759751"/>
          </a:xfrm>
        </p:grpSpPr>
        <p:sp>
          <p:nvSpPr>
            <p:cNvPr id="4" name="任意多边形 3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418" y="794163"/>
            <a:ext cx="7460958" cy="497660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179683" y="0"/>
            <a:ext cx="2003804" cy="1772816"/>
            <a:chOff x="-179683" y="0"/>
            <a:chExt cx="2003804" cy="1772816"/>
          </a:xfrm>
        </p:grpSpPr>
        <p:sp>
          <p:nvSpPr>
            <p:cNvPr id="6" name="斜纹 5"/>
            <p:cNvSpPr/>
            <p:nvPr/>
          </p:nvSpPr>
          <p:spPr>
            <a:xfrm>
              <a:off x="-11575" y="0"/>
              <a:ext cx="1835696" cy="1772816"/>
            </a:xfrm>
            <a:prstGeom prst="diagStripe">
              <a:avLst>
                <a:gd name="adj" fmla="val 63058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8975672">
              <a:off x="-179683" y="58253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</a:rPr>
                <a:t>视界：荒漠化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504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15000">
        <p14:honeycomb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4709" y="693229"/>
            <a:ext cx="7753715" cy="5544083"/>
            <a:chOff x="83182" y="1363226"/>
            <a:chExt cx="3778004" cy="2759751"/>
          </a:xfrm>
        </p:grpSpPr>
        <p:sp>
          <p:nvSpPr>
            <p:cNvPr id="4" name="任意多边形 3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419" y="794163"/>
            <a:ext cx="7460955" cy="497660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179683" y="0"/>
            <a:ext cx="2003804" cy="1772816"/>
            <a:chOff x="-179683" y="0"/>
            <a:chExt cx="2003804" cy="1772816"/>
          </a:xfrm>
        </p:grpSpPr>
        <p:sp>
          <p:nvSpPr>
            <p:cNvPr id="6" name="斜纹 5"/>
            <p:cNvSpPr/>
            <p:nvPr/>
          </p:nvSpPr>
          <p:spPr>
            <a:xfrm>
              <a:off x="-11575" y="0"/>
              <a:ext cx="1835696" cy="1772816"/>
            </a:xfrm>
            <a:prstGeom prst="diagStripe">
              <a:avLst>
                <a:gd name="adj" fmla="val 63058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8975672">
              <a:off x="-179683" y="58253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</a:rPr>
                <a:t>视界：荒漠化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230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15000">
        <p14:flash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4709" y="693229"/>
            <a:ext cx="7753715" cy="5544083"/>
            <a:chOff x="83182" y="1363226"/>
            <a:chExt cx="3778004" cy="2759751"/>
          </a:xfrm>
        </p:grpSpPr>
        <p:sp>
          <p:nvSpPr>
            <p:cNvPr id="4" name="任意多边形 3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419" y="794163"/>
            <a:ext cx="7460955" cy="497660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179683" y="0"/>
            <a:ext cx="2003804" cy="1772816"/>
            <a:chOff x="-179683" y="0"/>
            <a:chExt cx="2003804" cy="1772816"/>
          </a:xfrm>
        </p:grpSpPr>
        <p:sp>
          <p:nvSpPr>
            <p:cNvPr id="6" name="斜纹 5"/>
            <p:cNvSpPr/>
            <p:nvPr/>
          </p:nvSpPr>
          <p:spPr>
            <a:xfrm>
              <a:off x="-11575" y="0"/>
              <a:ext cx="1835696" cy="1772816"/>
            </a:xfrm>
            <a:prstGeom prst="diagStripe">
              <a:avLst>
                <a:gd name="adj" fmla="val 63058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8975672">
              <a:off x="-179683" y="58253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</a:rPr>
                <a:t>视界：荒漠化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320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15000">
        <p14:flash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4709" y="693229"/>
            <a:ext cx="7753715" cy="5544083"/>
            <a:chOff x="83182" y="1363226"/>
            <a:chExt cx="3778004" cy="2759751"/>
          </a:xfrm>
        </p:grpSpPr>
        <p:sp>
          <p:nvSpPr>
            <p:cNvPr id="4" name="任意多边形 3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425" y="794167"/>
            <a:ext cx="7460943" cy="49766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179683" y="0"/>
            <a:ext cx="2003804" cy="1772816"/>
            <a:chOff x="-179683" y="0"/>
            <a:chExt cx="2003804" cy="1772816"/>
          </a:xfrm>
        </p:grpSpPr>
        <p:sp>
          <p:nvSpPr>
            <p:cNvPr id="6" name="斜纹 5"/>
            <p:cNvSpPr/>
            <p:nvPr/>
          </p:nvSpPr>
          <p:spPr>
            <a:xfrm>
              <a:off x="-11575" y="0"/>
              <a:ext cx="1835696" cy="1772816"/>
            </a:xfrm>
            <a:prstGeom prst="diagStripe">
              <a:avLst>
                <a:gd name="adj" fmla="val 63058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8975672">
              <a:off x="-179683" y="58253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</a:rPr>
                <a:t>视界：荒漠化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353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15000">
        <p14:flash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4709" y="693229"/>
            <a:ext cx="7753715" cy="5544083"/>
            <a:chOff x="83182" y="1363226"/>
            <a:chExt cx="3778004" cy="2759751"/>
          </a:xfrm>
        </p:grpSpPr>
        <p:sp>
          <p:nvSpPr>
            <p:cNvPr id="4" name="任意多边形 3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425" y="794167"/>
            <a:ext cx="7460943" cy="49766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179683" y="0"/>
            <a:ext cx="2003804" cy="1772816"/>
            <a:chOff x="-179683" y="0"/>
            <a:chExt cx="2003804" cy="1772816"/>
          </a:xfrm>
        </p:grpSpPr>
        <p:sp>
          <p:nvSpPr>
            <p:cNvPr id="6" name="斜纹 5"/>
            <p:cNvSpPr/>
            <p:nvPr/>
          </p:nvSpPr>
          <p:spPr>
            <a:xfrm>
              <a:off x="-11575" y="0"/>
              <a:ext cx="1835696" cy="1772816"/>
            </a:xfrm>
            <a:prstGeom prst="diagStripe">
              <a:avLst>
                <a:gd name="adj" fmla="val 63058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8975672">
              <a:off x="-179683" y="58253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</a:rPr>
                <a:t>视界：荒漠化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54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15000">
        <p14:flash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4709" y="693229"/>
            <a:ext cx="7753715" cy="5544083"/>
            <a:chOff x="83182" y="1363226"/>
            <a:chExt cx="3778004" cy="2759751"/>
          </a:xfrm>
        </p:grpSpPr>
        <p:sp>
          <p:nvSpPr>
            <p:cNvPr id="4" name="任意多边形 3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431" y="794167"/>
            <a:ext cx="7460931" cy="4976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59632" y="141277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6">
                    <a:lumMod val="75000"/>
                  </a:schemeClr>
                </a:solidFill>
              </a:rPr>
              <a:t>恶果：沙尘暴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178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15000">
        <p14:flash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4709" y="693229"/>
            <a:ext cx="7753715" cy="5544083"/>
            <a:chOff x="83182" y="1363226"/>
            <a:chExt cx="3778004" cy="2759751"/>
          </a:xfrm>
        </p:grpSpPr>
        <p:sp>
          <p:nvSpPr>
            <p:cNvPr id="4" name="任意多边形 3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425" y="794164"/>
            <a:ext cx="7460943" cy="497660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179682" y="0"/>
            <a:ext cx="2003803" cy="1772816"/>
            <a:chOff x="-179682" y="0"/>
            <a:chExt cx="2003803" cy="1772816"/>
          </a:xfrm>
        </p:grpSpPr>
        <p:sp>
          <p:nvSpPr>
            <p:cNvPr id="6" name="斜纹 5"/>
            <p:cNvSpPr/>
            <p:nvPr/>
          </p:nvSpPr>
          <p:spPr>
            <a:xfrm>
              <a:off x="-11575" y="0"/>
              <a:ext cx="1835696" cy="1772816"/>
            </a:xfrm>
            <a:prstGeom prst="diagStripe">
              <a:avLst>
                <a:gd name="adj" fmla="val 63058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8975672">
              <a:off x="-179682" y="58253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</a:rPr>
                <a:t>恶果：沙尘暴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826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15000">
        <p14:flash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4709" y="693229"/>
            <a:ext cx="7753715" cy="5544083"/>
            <a:chOff x="83182" y="1363226"/>
            <a:chExt cx="3778004" cy="2759751"/>
          </a:xfrm>
        </p:grpSpPr>
        <p:sp>
          <p:nvSpPr>
            <p:cNvPr id="4" name="任意多边形 3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431" y="794167"/>
            <a:ext cx="7460931" cy="497659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41277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6">
                    <a:lumMod val="50000"/>
                  </a:schemeClr>
                </a:solidFill>
              </a:rPr>
              <a:t>恶果：沙尘暴</a:t>
            </a:r>
            <a:endParaRPr lang="zh-CN" altLang="en-US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86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15000">
        <p14:flash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4709" y="693229"/>
            <a:ext cx="7753715" cy="5544083"/>
            <a:chOff x="83182" y="1363226"/>
            <a:chExt cx="3778004" cy="2759751"/>
          </a:xfrm>
        </p:grpSpPr>
        <p:sp>
          <p:nvSpPr>
            <p:cNvPr id="4" name="任意多边形 3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431" y="862327"/>
            <a:ext cx="7460931" cy="48402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59632" y="141277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恶果：沙尘暴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48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15000">
        <p14:flash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4709" y="693229"/>
            <a:ext cx="7753715" cy="5544083"/>
            <a:chOff x="83182" y="1363226"/>
            <a:chExt cx="3778004" cy="2759751"/>
          </a:xfrm>
        </p:grpSpPr>
        <p:sp>
          <p:nvSpPr>
            <p:cNvPr id="4" name="任意多边形 3"/>
            <p:cNvSpPr/>
            <p:nvPr/>
          </p:nvSpPr>
          <p:spPr>
            <a:xfrm rot="10655">
              <a:off x="83182" y="3157086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18" y="862327"/>
            <a:ext cx="7256557" cy="48402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59632" y="141277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恶果：沙尘暴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34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15000">
        <p14:flash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6021288"/>
          </a:xfrm>
          <a:prstGeom prst="rect">
            <a:avLst/>
          </a:prstGeom>
          <a:gradFill>
            <a:gsLst>
              <a:gs pos="63000">
                <a:srgbClr val="03145A">
                  <a:lumMod val="100000"/>
                </a:srgbClr>
              </a:gs>
              <a:gs pos="100000">
                <a:srgbClr val="02104A">
                  <a:lumMod val="80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94"/>
          <a:stretch/>
        </p:blipFill>
        <p:spPr>
          <a:xfrm>
            <a:off x="-1" y="1340768"/>
            <a:ext cx="9144001" cy="55172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764704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荒漠化</a:t>
            </a:r>
            <a:endParaRPr lang="zh-CN" altLang="en-US" sz="4000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3169865" y="-372722"/>
            <a:ext cx="7246691" cy="2147250"/>
          </a:xfrm>
          <a:custGeom>
            <a:avLst/>
            <a:gdLst>
              <a:gd name="connsiteX0" fmla="*/ 1645465 w 7536978"/>
              <a:gd name="connsiteY0" fmla="*/ 1882054 h 1906434"/>
              <a:gd name="connsiteX1" fmla="*/ 1286649 w 7536978"/>
              <a:gd name="connsiteY1" fmla="*/ 1025528 h 1906434"/>
              <a:gd name="connsiteX2" fmla="*/ 291227 w 7536978"/>
              <a:gd name="connsiteY2" fmla="*/ 180576 h 1906434"/>
              <a:gd name="connsiteX3" fmla="*/ 7097140 w 7536978"/>
              <a:gd name="connsiteY3" fmla="*/ 145852 h 1906434"/>
              <a:gd name="connsiteX4" fmla="*/ 6553130 w 7536978"/>
              <a:gd name="connsiteY4" fmla="*/ 1789457 h 1906434"/>
              <a:gd name="connsiteX5" fmla="*/ 4018275 w 7536978"/>
              <a:gd name="connsiteY5" fmla="*/ 1685285 h 1906434"/>
              <a:gd name="connsiteX6" fmla="*/ 1645465 w 7536978"/>
              <a:gd name="connsiteY6" fmla="*/ 1882054 h 1906434"/>
              <a:gd name="connsiteX0" fmla="*/ 1645465 w 7536978"/>
              <a:gd name="connsiteY0" fmla="*/ 1882054 h 1992089"/>
              <a:gd name="connsiteX1" fmla="*/ 1286649 w 7536978"/>
              <a:gd name="connsiteY1" fmla="*/ 1025528 h 1992089"/>
              <a:gd name="connsiteX2" fmla="*/ 291227 w 7536978"/>
              <a:gd name="connsiteY2" fmla="*/ 180576 h 1992089"/>
              <a:gd name="connsiteX3" fmla="*/ 7097140 w 7536978"/>
              <a:gd name="connsiteY3" fmla="*/ 145852 h 1992089"/>
              <a:gd name="connsiteX4" fmla="*/ 6553130 w 7536978"/>
              <a:gd name="connsiteY4" fmla="*/ 1789457 h 1992089"/>
              <a:gd name="connsiteX5" fmla="*/ 3937252 w 7536978"/>
              <a:gd name="connsiteY5" fmla="*/ 1974652 h 1992089"/>
              <a:gd name="connsiteX6" fmla="*/ 1645465 w 7536978"/>
              <a:gd name="connsiteY6" fmla="*/ 1882054 h 1992089"/>
              <a:gd name="connsiteX0" fmla="*/ 1645465 w 7641176"/>
              <a:gd name="connsiteY0" fmla="*/ 1887912 h 2024782"/>
              <a:gd name="connsiteX1" fmla="*/ 1286649 w 7641176"/>
              <a:gd name="connsiteY1" fmla="*/ 1031386 h 2024782"/>
              <a:gd name="connsiteX2" fmla="*/ 291227 w 7641176"/>
              <a:gd name="connsiteY2" fmla="*/ 186434 h 2024782"/>
              <a:gd name="connsiteX3" fmla="*/ 7097140 w 7641176"/>
              <a:gd name="connsiteY3" fmla="*/ 151710 h 2024782"/>
              <a:gd name="connsiteX4" fmla="*/ 6865646 w 7641176"/>
              <a:gd name="connsiteY4" fmla="*/ 1876338 h 2024782"/>
              <a:gd name="connsiteX5" fmla="*/ 3937252 w 7641176"/>
              <a:gd name="connsiteY5" fmla="*/ 1980510 h 2024782"/>
              <a:gd name="connsiteX6" fmla="*/ 1645465 w 7641176"/>
              <a:gd name="connsiteY6" fmla="*/ 1887912 h 2024782"/>
              <a:gd name="connsiteX0" fmla="*/ 1598330 w 7640340"/>
              <a:gd name="connsiteY0" fmla="*/ 1760590 h 2032148"/>
              <a:gd name="connsiteX1" fmla="*/ 1285813 w 7640340"/>
              <a:gd name="connsiteY1" fmla="*/ 1031386 h 2032148"/>
              <a:gd name="connsiteX2" fmla="*/ 290391 w 7640340"/>
              <a:gd name="connsiteY2" fmla="*/ 186434 h 2032148"/>
              <a:gd name="connsiteX3" fmla="*/ 7096304 w 7640340"/>
              <a:gd name="connsiteY3" fmla="*/ 151710 h 2032148"/>
              <a:gd name="connsiteX4" fmla="*/ 6864810 w 7640340"/>
              <a:gd name="connsiteY4" fmla="*/ 1876338 h 2032148"/>
              <a:gd name="connsiteX5" fmla="*/ 3936416 w 7640340"/>
              <a:gd name="connsiteY5" fmla="*/ 1980510 h 2032148"/>
              <a:gd name="connsiteX6" fmla="*/ 1598330 w 7640340"/>
              <a:gd name="connsiteY6" fmla="*/ 1760590 h 2032148"/>
              <a:gd name="connsiteX0" fmla="*/ 1738899 w 7780909"/>
              <a:gd name="connsiteY0" fmla="*/ 1750173 h 2021731"/>
              <a:gd name="connsiteX1" fmla="*/ 812924 w 7780909"/>
              <a:gd name="connsiteY1" fmla="*/ 789475 h 2021731"/>
              <a:gd name="connsiteX2" fmla="*/ 430960 w 7780909"/>
              <a:gd name="connsiteY2" fmla="*/ 176017 h 2021731"/>
              <a:gd name="connsiteX3" fmla="*/ 7236873 w 7780909"/>
              <a:gd name="connsiteY3" fmla="*/ 141293 h 2021731"/>
              <a:gd name="connsiteX4" fmla="*/ 7005379 w 7780909"/>
              <a:gd name="connsiteY4" fmla="*/ 1865921 h 2021731"/>
              <a:gd name="connsiteX5" fmla="*/ 4076985 w 7780909"/>
              <a:gd name="connsiteY5" fmla="*/ 1970093 h 2021731"/>
              <a:gd name="connsiteX6" fmla="*/ 1738899 w 7780909"/>
              <a:gd name="connsiteY6" fmla="*/ 1750173 h 2021731"/>
              <a:gd name="connsiteX0" fmla="*/ 1181283 w 7167928"/>
              <a:gd name="connsiteY0" fmla="*/ 1815807 h 2087365"/>
              <a:gd name="connsiteX1" fmla="*/ 255308 w 7167928"/>
              <a:gd name="connsiteY1" fmla="*/ 855109 h 2087365"/>
              <a:gd name="connsiteX2" fmla="*/ 625698 w 7167928"/>
              <a:gd name="connsiteY2" fmla="*/ 102755 h 2087365"/>
              <a:gd name="connsiteX3" fmla="*/ 6679257 w 7167928"/>
              <a:gd name="connsiteY3" fmla="*/ 206927 h 2087365"/>
              <a:gd name="connsiteX4" fmla="*/ 6447763 w 7167928"/>
              <a:gd name="connsiteY4" fmla="*/ 1931555 h 2087365"/>
              <a:gd name="connsiteX5" fmla="*/ 3519369 w 7167928"/>
              <a:gd name="connsiteY5" fmla="*/ 2035727 h 2087365"/>
              <a:gd name="connsiteX6" fmla="*/ 1181283 w 7167928"/>
              <a:gd name="connsiteY6" fmla="*/ 1815807 h 2087365"/>
              <a:gd name="connsiteX0" fmla="*/ 1044107 w 7012884"/>
              <a:gd name="connsiteY0" fmla="*/ 1843957 h 2115515"/>
              <a:gd name="connsiteX1" fmla="*/ 118132 w 7012884"/>
              <a:gd name="connsiteY1" fmla="*/ 883259 h 2115515"/>
              <a:gd name="connsiteX2" fmla="*/ 731590 w 7012884"/>
              <a:gd name="connsiteY2" fmla="*/ 84606 h 2115515"/>
              <a:gd name="connsiteX3" fmla="*/ 6542081 w 7012884"/>
              <a:gd name="connsiteY3" fmla="*/ 235077 h 2115515"/>
              <a:gd name="connsiteX4" fmla="*/ 6310587 w 7012884"/>
              <a:gd name="connsiteY4" fmla="*/ 1959705 h 2115515"/>
              <a:gd name="connsiteX5" fmla="*/ 3382193 w 7012884"/>
              <a:gd name="connsiteY5" fmla="*/ 2063877 h 2115515"/>
              <a:gd name="connsiteX6" fmla="*/ 1044107 w 7012884"/>
              <a:gd name="connsiteY6" fmla="*/ 1843957 h 2115515"/>
              <a:gd name="connsiteX0" fmla="*/ 1031744 w 7012096"/>
              <a:gd name="connsiteY0" fmla="*/ 1936555 h 2110123"/>
              <a:gd name="connsiteX1" fmla="*/ 117344 w 7012096"/>
              <a:gd name="connsiteY1" fmla="*/ 883259 h 2110123"/>
              <a:gd name="connsiteX2" fmla="*/ 730802 w 7012096"/>
              <a:gd name="connsiteY2" fmla="*/ 84606 h 2110123"/>
              <a:gd name="connsiteX3" fmla="*/ 6541293 w 7012096"/>
              <a:gd name="connsiteY3" fmla="*/ 235077 h 2110123"/>
              <a:gd name="connsiteX4" fmla="*/ 6309799 w 7012096"/>
              <a:gd name="connsiteY4" fmla="*/ 1959705 h 2110123"/>
              <a:gd name="connsiteX5" fmla="*/ 3381405 w 7012096"/>
              <a:gd name="connsiteY5" fmla="*/ 2063877 h 2110123"/>
              <a:gd name="connsiteX6" fmla="*/ 1031744 w 7012096"/>
              <a:gd name="connsiteY6" fmla="*/ 1936555 h 2110123"/>
              <a:gd name="connsiteX0" fmla="*/ 1031744 w 7012096"/>
              <a:gd name="connsiteY0" fmla="*/ 1936555 h 2155730"/>
              <a:gd name="connsiteX1" fmla="*/ 117344 w 7012096"/>
              <a:gd name="connsiteY1" fmla="*/ 883259 h 2155730"/>
              <a:gd name="connsiteX2" fmla="*/ 730802 w 7012096"/>
              <a:gd name="connsiteY2" fmla="*/ 84606 h 2155730"/>
              <a:gd name="connsiteX3" fmla="*/ 6541293 w 7012096"/>
              <a:gd name="connsiteY3" fmla="*/ 235077 h 2155730"/>
              <a:gd name="connsiteX4" fmla="*/ 6309799 w 7012096"/>
              <a:gd name="connsiteY4" fmla="*/ 1959705 h 2155730"/>
              <a:gd name="connsiteX5" fmla="*/ 3392980 w 7012096"/>
              <a:gd name="connsiteY5" fmla="*/ 2144900 h 2155730"/>
              <a:gd name="connsiteX6" fmla="*/ 1031744 w 7012096"/>
              <a:gd name="connsiteY6" fmla="*/ 1936555 h 2155730"/>
              <a:gd name="connsiteX0" fmla="*/ 1031744 w 6986453"/>
              <a:gd name="connsiteY0" fmla="*/ 1911920 h 2151500"/>
              <a:gd name="connsiteX1" fmla="*/ 117344 w 6986453"/>
              <a:gd name="connsiteY1" fmla="*/ 858624 h 2151500"/>
              <a:gd name="connsiteX2" fmla="*/ 730802 w 6986453"/>
              <a:gd name="connsiteY2" fmla="*/ 59971 h 2151500"/>
              <a:gd name="connsiteX3" fmla="*/ 6541293 w 6986453"/>
              <a:gd name="connsiteY3" fmla="*/ 210442 h 2151500"/>
              <a:gd name="connsiteX4" fmla="*/ 6240351 w 6986453"/>
              <a:gd name="connsiteY4" fmla="*/ 1425784 h 2151500"/>
              <a:gd name="connsiteX5" fmla="*/ 3392980 w 6986453"/>
              <a:gd name="connsiteY5" fmla="*/ 2120265 h 2151500"/>
              <a:gd name="connsiteX6" fmla="*/ 1031744 w 6986453"/>
              <a:gd name="connsiteY6" fmla="*/ 1911920 h 2151500"/>
              <a:gd name="connsiteX0" fmla="*/ 1031744 w 7034666"/>
              <a:gd name="connsiteY0" fmla="*/ 1919587 h 2146966"/>
              <a:gd name="connsiteX1" fmla="*/ 117344 w 7034666"/>
              <a:gd name="connsiteY1" fmla="*/ 866291 h 2146966"/>
              <a:gd name="connsiteX2" fmla="*/ 730802 w 7034666"/>
              <a:gd name="connsiteY2" fmla="*/ 67638 h 2146966"/>
              <a:gd name="connsiteX3" fmla="*/ 6541293 w 7034666"/>
              <a:gd name="connsiteY3" fmla="*/ 218109 h 2146966"/>
              <a:gd name="connsiteX4" fmla="*/ 6367673 w 7034666"/>
              <a:gd name="connsiteY4" fmla="*/ 1607072 h 2146966"/>
              <a:gd name="connsiteX5" fmla="*/ 3392980 w 7034666"/>
              <a:gd name="connsiteY5" fmla="*/ 2127932 h 2146966"/>
              <a:gd name="connsiteX6" fmla="*/ 1031744 w 7034666"/>
              <a:gd name="connsiteY6" fmla="*/ 1919587 h 2146966"/>
              <a:gd name="connsiteX0" fmla="*/ 1031744 w 7125730"/>
              <a:gd name="connsiteY0" fmla="*/ 1925142 h 2144661"/>
              <a:gd name="connsiteX1" fmla="*/ 117344 w 7125730"/>
              <a:gd name="connsiteY1" fmla="*/ 871846 h 2144661"/>
              <a:gd name="connsiteX2" fmla="*/ 730802 w 7125730"/>
              <a:gd name="connsiteY2" fmla="*/ 73193 h 2144661"/>
              <a:gd name="connsiteX3" fmla="*/ 6541293 w 7125730"/>
              <a:gd name="connsiteY3" fmla="*/ 223664 h 2144661"/>
              <a:gd name="connsiteX4" fmla="*/ 6576017 w 7125730"/>
              <a:gd name="connsiteY4" fmla="*/ 1728374 h 2144661"/>
              <a:gd name="connsiteX5" fmla="*/ 3392980 w 7125730"/>
              <a:gd name="connsiteY5" fmla="*/ 2133487 h 2144661"/>
              <a:gd name="connsiteX6" fmla="*/ 1031744 w 7125730"/>
              <a:gd name="connsiteY6" fmla="*/ 1925142 h 2144661"/>
              <a:gd name="connsiteX0" fmla="*/ 1031744 w 7246691"/>
              <a:gd name="connsiteY0" fmla="*/ 1935305 h 2147250"/>
              <a:gd name="connsiteX1" fmla="*/ 117344 w 7246691"/>
              <a:gd name="connsiteY1" fmla="*/ 882009 h 2147250"/>
              <a:gd name="connsiteX2" fmla="*/ 730802 w 7246691"/>
              <a:gd name="connsiteY2" fmla="*/ 83356 h 2147250"/>
              <a:gd name="connsiteX3" fmla="*/ 6541293 w 7246691"/>
              <a:gd name="connsiteY3" fmla="*/ 233827 h 2147250"/>
              <a:gd name="connsiteX4" fmla="*/ 6807511 w 7246691"/>
              <a:gd name="connsiteY4" fmla="*/ 1935307 h 2147250"/>
              <a:gd name="connsiteX5" fmla="*/ 3392980 w 7246691"/>
              <a:gd name="connsiteY5" fmla="*/ 2143650 h 2147250"/>
              <a:gd name="connsiteX6" fmla="*/ 1031744 w 7246691"/>
              <a:gd name="connsiteY6" fmla="*/ 1935305 h 214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46691" h="2147250">
                <a:moveTo>
                  <a:pt x="1031744" y="1935305"/>
                </a:moveTo>
                <a:cubicBezTo>
                  <a:pt x="485805" y="1725032"/>
                  <a:pt x="167501" y="1190667"/>
                  <a:pt x="117344" y="882009"/>
                </a:cubicBezTo>
                <a:cubicBezTo>
                  <a:pt x="67187" y="573351"/>
                  <a:pt x="-339856" y="191386"/>
                  <a:pt x="730802" y="83356"/>
                </a:cubicBezTo>
                <a:cubicBezTo>
                  <a:pt x="1801460" y="-24674"/>
                  <a:pt x="5528508" y="-74831"/>
                  <a:pt x="6541293" y="233827"/>
                </a:cubicBezTo>
                <a:cubicBezTo>
                  <a:pt x="7554078" y="542485"/>
                  <a:pt x="7320655" y="1678735"/>
                  <a:pt x="6807511" y="1935307"/>
                </a:cubicBezTo>
                <a:cubicBezTo>
                  <a:pt x="6294367" y="2191879"/>
                  <a:pt x="4355608" y="2143650"/>
                  <a:pt x="3392980" y="2143650"/>
                </a:cubicBezTo>
                <a:cubicBezTo>
                  <a:pt x="2430352" y="2143650"/>
                  <a:pt x="1577683" y="2145578"/>
                  <a:pt x="1031744" y="1935305"/>
                </a:cubicBezTo>
                <a:close/>
              </a:path>
            </a:pathLst>
          </a:custGeom>
          <a:gradFill flip="none" rotWithShape="1">
            <a:gsLst>
              <a:gs pos="32000">
                <a:srgbClr val="03145A">
                  <a:lumMod val="100000"/>
                </a:srgbClr>
              </a:gs>
              <a:gs pos="60000">
                <a:srgbClr val="02104A">
                  <a:lumMod val="75000"/>
                </a:srgbClr>
              </a:gs>
            </a:gsLst>
            <a:lin ang="18900000" scaled="1"/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934994" y="980728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是一种土地退化的过程</a:t>
            </a:r>
            <a:endParaRPr lang="zh-CN" altLang="en-US" sz="24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2660" y="1423911"/>
            <a:ext cx="5153428" cy="1394780"/>
            <a:chOff x="-12660" y="1423911"/>
            <a:chExt cx="5153428" cy="1394780"/>
          </a:xfrm>
        </p:grpSpPr>
        <p:grpSp>
          <p:nvGrpSpPr>
            <p:cNvPr id="14" name="组合 13"/>
            <p:cNvGrpSpPr/>
            <p:nvPr/>
          </p:nvGrpSpPr>
          <p:grpSpPr>
            <a:xfrm>
              <a:off x="-12660" y="1423911"/>
              <a:ext cx="5153428" cy="1394780"/>
              <a:chOff x="377529" y="2057368"/>
              <a:chExt cx="3465591" cy="1083527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578735" y="2066703"/>
                <a:ext cx="3264385" cy="1074192"/>
              </a:xfrm>
              <a:custGeom>
                <a:avLst/>
                <a:gdLst>
                  <a:gd name="connsiteX0" fmla="*/ 0 w 3148314"/>
                  <a:gd name="connsiteY0" fmla="*/ 949124 h 949124"/>
                  <a:gd name="connsiteX1" fmla="*/ 3102015 w 3148314"/>
                  <a:gd name="connsiteY1" fmla="*/ 949124 h 949124"/>
                  <a:gd name="connsiteX2" fmla="*/ 3148314 w 3148314"/>
                  <a:gd name="connsiteY2" fmla="*/ 0 h 949124"/>
                  <a:gd name="connsiteX3" fmla="*/ 509286 w 3148314"/>
                  <a:gd name="connsiteY3" fmla="*/ 185195 h 949124"/>
                  <a:gd name="connsiteX4" fmla="*/ 0 w 3148314"/>
                  <a:gd name="connsiteY4" fmla="*/ 949124 h 949124"/>
                  <a:gd name="connsiteX0" fmla="*/ 0 w 3176025"/>
                  <a:gd name="connsiteY0" fmla="*/ 949124 h 949124"/>
                  <a:gd name="connsiteX1" fmla="*/ 3102015 w 3176025"/>
                  <a:gd name="connsiteY1" fmla="*/ 949124 h 949124"/>
                  <a:gd name="connsiteX2" fmla="*/ 3176025 w 3176025"/>
                  <a:gd name="connsiteY2" fmla="*/ 0 h 949124"/>
                  <a:gd name="connsiteX3" fmla="*/ 509286 w 3176025"/>
                  <a:gd name="connsiteY3" fmla="*/ 185195 h 949124"/>
                  <a:gd name="connsiteX4" fmla="*/ 0 w 3176025"/>
                  <a:gd name="connsiteY4" fmla="*/ 949124 h 949124"/>
                  <a:gd name="connsiteX0" fmla="*/ 0 w 3176025"/>
                  <a:gd name="connsiteY0" fmla="*/ 949124 h 965854"/>
                  <a:gd name="connsiteX1" fmla="*/ 2979692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65854"/>
                  <a:gd name="connsiteX1" fmla="*/ 3010274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57490"/>
                  <a:gd name="connsiteX1" fmla="*/ 3046087 w 3176025"/>
                  <a:gd name="connsiteY1" fmla="*/ 957490 h 957490"/>
                  <a:gd name="connsiteX2" fmla="*/ 3176025 w 3176025"/>
                  <a:gd name="connsiteY2" fmla="*/ 0 h 957490"/>
                  <a:gd name="connsiteX3" fmla="*/ 509286 w 3176025"/>
                  <a:gd name="connsiteY3" fmla="*/ 185195 h 957490"/>
                  <a:gd name="connsiteX4" fmla="*/ 0 w 3176025"/>
                  <a:gd name="connsiteY4" fmla="*/ 949124 h 957490"/>
                  <a:gd name="connsiteX0" fmla="*/ 0 w 3154537"/>
                  <a:gd name="connsiteY0" fmla="*/ 924029 h 932395"/>
                  <a:gd name="connsiteX1" fmla="*/ 3046087 w 3154537"/>
                  <a:gd name="connsiteY1" fmla="*/ 932395 h 932395"/>
                  <a:gd name="connsiteX2" fmla="*/ 3154537 w 3154537"/>
                  <a:gd name="connsiteY2" fmla="*/ 0 h 932395"/>
                  <a:gd name="connsiteX3" fmla="*/ 509286 w 3154537"/>
                  <a:gd name="connsiteY3" fmla="*/ 160100 h 932395"/>
                  <a:gd name="connsiteX4" fmla="*/ 0 w 3154537"/>
                  <a:gd name="connsiteY4" fmla="*/ 924029 h 932395"/>
                  <a:gd name="connsiteX0" fmla="*/ 0 w 3154537"/>
                  <a:gd name="connsiteY0" fmla="*/ 924029 h 957490"/>
                  <a:gd name="connsiteX1" fmla="*/ 3096225 w 3154537"/>
                  <a:gd name="connsiteY1" fmla="*/ 957490 h 957490"/>
                  <a:gd name="connsiteX2" fmla="*/ 3154537 w 3154537"/>
                  <a:gd name="connsiteY2" fmla="*/ 0 h 957490"/>
                  <a:gd name="connsiteX3" fmla="*/ 509286 w 3154537"/>
                  <a:gd name="connsiteY3" fmla="*/ 160100 h 957490"/>
                  <a:gd name="connsiteX4" fmla="*/ 0 w 3154537"/>
                  <a:gd name="connsiteY4" fmla="*/ 924029 h 957490"/>
                  <a:gd name="connsiteX0" fmla="*/ 0 w 3154537"/>
                  <a:gd name="connsiteY0" fmla="*/ 924029 h 965855"/>
                  <a:gd name="connsiteX1" fmla="*/ 3117713 w 3154537"/>
                  <a:gd name="connsiteY1" fmla="*/ 965855 h 965855"/>
                  <a:gd name="connsiteX2" fmla="*/ 3154537 w 3154537"/>
                  <a:gd name="connsiteY2" fmla="*/ 0 h 965855"/>
                  <a:gd name="connsiteX3" fmla="*/ 509286 w 3154537"/>
                  <a:gd name="connsiteY3" fmla="*/ 160100 h 965855"/>
                  <a:gd name="connsiteX4" fmla="*/ 0 w 3154537"/>
                  <a:gd name="connsiteY4" fmla="*/ 924029 h 965855"/>
                  <a:gd name="connsiteX0" fmla="*/ 0 w 3176025"/>
                  <a:gd name="connsiteY0" fmla="*/ 932393 h 974219"/>
                  <a:gd name="connsiteX1" fmla="*/ 3117713 w 3176025"/>
                  <a:gd name="connsiteY1" fmla="*/ 974219 h 974219"/>
                  <a:gd name="connsiteX2" fmla="*/ 3176025 w 3176025"/>
                  <a:gd name="connsiteY2" fmla="*/ 0 h 974219"/>
                  <a:gd name="connsiteX3" fmla="*/ 509286 w 3176025"/>
                  <a:gd name="connsiteY3" fmla="*/ 168464 h 974219"/>
                  <a:gd name="connsiteX4" fmla="*/ 0 w 3176025"/>
                  <a:gd name="connsiteY4" fmla="*/ 932393 h 974219"/>
                  <a:gd name="connsiteX0" fmla="*/ 0 w 3176025"/>
                  <a:gd name="connsiteY0" fmla="*/ 932393 h 999314"/>
                  <a:gd name="connsiteX1" fmla="*/ 3117713 w 3176025"/>
                  <a:gd name="connsiteY1" fmla="*/ 999314 h 999314"/>
                  <a:gd name="connsiteX2" fmla="*/ 3176025 w 3176025"/>
                  <a:gd name="connsiteY2" fmla="*/ 0 h 999314"/>
                  <a:gd name="connsiteX3" fmla="*/ 509286 w 3176025"/>
                  <a:gd name="connsiteY3" fmla="*/ 168464 h 999314"/>
                  <a:gd name="connsiteX4" fmla="*/ 0 w 3176025"/>
                  <a:gd name="connsiteY4" fmla="*/ 932393 h 99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6025" h="999314">
                    <a:moveTo>
                      <a:pt x="0" y="932393"/>
                    </a:moveTo>
                    <a:lnTo>
                      <a:pt x="3117713" y="999314"/>
                    </a:lnTo>
                    <a:lnTo>
                      <a:pt x="3176025" y="0"/>
                    </a:lnTo>
                    <a:lnTo>
                      <a:pt x="509286" y="168464"/>
                    </a:lnTo>
                    <a:lnTo>
                      <a:pt x="0" y="932393"/>
                    </a:lnTo>
                    <a:close/>
                  </a:path>
                </a:pathLst>
              </a:custGeom>
              <a:solidFill>
                <a:schemeClr val="tx1">
                  <a:alpha val="70000"/>
                </a:schemeClr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377529" y="2057368"/>
                <a:ext cx="3413068" cy="993217"/>
              </a:xfrm>
              <a:custGeom>
                <a:avLst/>
                <a:gdLst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7651"/>
                  <a:gd name="connsiteX1" fmla="*/ 0 w 2858947"/>
                  <a:gd name="connsiteY1" fmla="*/ 856526 h 857651"/>
                  <a:gd name="connsiteX2" fmla="*/ 2754775 w 2858947"/>
                  <a:gd name="connsiteY2" fmla="*/ 706056 h 857651"/>
                  <a:gd name="connsiteX3" fmla="*/ 2858947 w 2858947"/>
                  <a:gd name="connsiteY3" fmla="*/ 0 h 857651"/>
                  <a:gd name="connsiteX4" fmla="*/ 0 w 2858947"/>
                  <a:gd name="connsiteY4" fmla="*/ 115747 h 857651"/>
                  <a:gd name="connsiteX0" fmla="*/ 44125 w 2903072"/>
                  <a:gd name="connsiteY0" fmla="*/ 115747 h 866877"/>
                  <a:gd name="connsiteX1" fmla="*/ 0 w 2903072"/>
                  <a:gd name="connsiteY1" fmla="*/ 865983 h 866877"/>
                  <a:gd name="connsiteX2" fmla="*/ 2798900 w 2903072"/>
                  <a:gd name="connsiteY2" fmla="*/ 706056 h 866877"/>
                  <a:gd name="connsiteX3" fmla="*/ 2903072 w 2903072"/>
                  <a:gd name="connsiteY3" fmla="*/ 0 h 866877"/>
                  <a:gd name="connsiteX4" fmla="*/ 44125 w 2903072"/>
                  <a:gd name="connsiteY4" fmla="*/ 115747 h 866877"/>
                  <a:gd name="connsiteX0" fmla="*/ 44125 w 2903072"/>
                  <a:gd name="connsiteY0" fmla="*/ 115747 h 867788"/>
                  <a:gd name="connsiteX1" fmla="*/ 0 w 2903072"/>
                  <a:gd name="connsiteY1" fmla="*/ 865983 h 867788"/>
                  <a:gd name="connsiteX2" fmla="*/ 2798900 w 2903072"/>
                  <a:gd name="connsiteY2" fmla="*/ 706056 h 867788"/>
                  <a:gd name="connsiteX3" fmla="*/ 2903072 w 2903072"/>
                  <a:gd name="connsiteY3" fmla="*/ 0 h 867788"/>
                  <a:gd name="connsiteX4" fmla="*/ 44125 w 2903072"/>
                  <a:gd name="connsiteY4" fmla="*/ 115747 h 867788"/>
                  <a:gd name="connsiteX0" fmla="*/ 44125 w 2903072"/>
                  <a:gd name="connsiteY0" fmla="*/ 115747 h 872614"/>
                  <a:gd name="connsiteX1" fmla="*/ 0 w 2903072"/>
                  <a:gd name="connsiteY1" fmla="*/ 865983 h 872614"/>
                  <a:gd name="connsiteX2" fmla="*/ 2782445 w 2903072"/>
                  <a:gd name="connsiteY2" fmla="*/ 741145 h 872614"/>
                  <a:gd name="connsiteX3" fmla="*/ 2903072 w 2903072"/>
                  <a:gd name="connsiteY3" fmla="*/ 0 h 872614"/>
                  <a:gd name="connsiteX4" fmla="*/ 44125 w 2903072"/>
                  <a:gd name="connsiteY4" fmla="*/ 115747 h 872614"/>
                  <a:gd name="connsiteX0" fmla="*/ 44125 w 2903072"/>
                  <a:gd name="connsiteY0" fmla="*/ 115747 h 867922"/>
                  <a:gd name="connsiteX1" fmla="*/ 0 w 2903072"/>
                  <a:gd name="connsiteY1" fmla="*/ 865983 h 867922"/>
                  <a:gd name="connsiteX2" fmla="*/ 2782445 w 2903072"/>
                  <a:gd name="connsiteY2" fmla="*/ 741145 h 867922"/>
                  <a:gd name="connsiteX3" fmla="*/ 2903072 w 2903072"/>
                  <a:gd name="connsiteY3" fmla="*/ 0 h 867922"/>
                  <a:gd name="connsiteX4" fmla="*/ 44125 w 2903072"/>
                  <a:gd name="connsiteY4" fmla="*/ 115747 h 867922"/>
                  <a:gd name="connsiteX0" fmla="*/ 44125 w 2960663"/>
                  <a:gd name="connsiteY0" fmla="*/ 106975 h 859150"/>
                  <a:gd name="connsiteX1" fmla="*/ 0 w 2960663"/>
                  <a:gd name="connsiteY1" fmla="*/ 857211 h 859150"/>
                  <a:gd name="connsiteX2" fmla="*/ 2782445 w 2960663"/>
                  <a:gd name="connsiteY2" fmla="*/ 732373 h 859150"/>
                  <a:gd name="connsiteX3" fmla="*/ 2960663 w 2960663"/>
                  <a:gd name="connsiteY3" fmla="*/ 0 h 859150"/>
                  <a:gd name="connsiteX4" fmla="*/ 44125 w 2960663"/>
                  <a:gd name="connsiteY4" fmla="*/ 106975 h 859150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11216 w 2927754"/>
                  <a:gd name="connsiteY0" fmla="*/ 106975 h 863841"/>
                  <a:gd name="connsiteX1" fmla="*/ 0 w 2927754"/>
                  <a:gd name="connsiteY1" fmla="*/ 857211 h 863841"/>
                  <a:gd name="connsiteX2" fmla="*/ 2749536 w 2927754"/>
                  <a:gd name="connsiteY2" fmla="*/ 732373 h 863841"/>
                  <a:gd name="connsiteX3" fmla="*/ 2927754 w 2927754"/>
                  <a:gd name="connsiteY3" fmla="*/ 0 h 863841"/>
                  <a:gd name="connsiteX4" fmla="*/ 11216 w 2927754"/>
                  <a:gd name="connsiteY4" fmla="*/ 106975 h 863841"/>
                  <a:gd name="connsiteX0" fmla="*/ 35898 w 2952436"/>
                  <a:gd name="connsiteY0" fmla="*/ 106975 h 863841"/>
                  <a:gd name="connsiteX1" fmla="*/ 0 w 2952436"/>
                  <a:gd name="connsiteY1" fmla="*/ 857211 h 863841"/>
                  <a:gd name="connsiteX2" fmla="*/ 2774218 w 2952436"/>
                  <a:gd name="connsiteY2" fmla="*/ 732373 h 863841"/>
                  <a:gd name="connsiteX3" fmla="*/ 2952436 w 2952436"/>
                  <a:gd name="connsiteY3" fmla="*/ 0 h 863841"/>
                  <a:gd name="connsiteX4" fmla="*/ 35898 w 2952436"/>
                  <a:gd name="connsiteY4" fmla="*/ 106975 h 863841"/>
                  <a:gd name="connsiteX0" fmla="*/ 35898 w 2952436"/>
                  <a:gd name="connsiteY0" fmla="*/ 106975 h 869783"/>
                  <a:gd name="connsiteX1" fmla="*/ 0 w 2952436"/>
                  <a:gd name="connsiteY1" fmla="*/ 857211 h 869783"/>
                  <a:gd name="connsiteX2" fmla="*/ 2833494 w 2952436"/>
                  <a:gd name="connsiteY2" fmla="*/ 752361 h 869783"/>
                  <a:gd name="connsiteX3" fmla="*/ 2952436 w 2952436"/>
                  <a:gd name="connsiteY3" fmla="*/ 0 h 869783"/>
                  <a:gd name="connsiteX4" fmla="*/ 35898 w 2952436"/>
                  <a:gd name="connsiteY4" fmla="*/ 106975 h 86978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7230"/>
                  <a:gd name="connsiteX1" fmla="*/ 0 w 2952436"/>
                  <a:gd name="connsiteY1" fmla="*/ 857211 h 867230"/>
                  <a:gd name="connsiteX2" fmla="*/ 2833494 w 2952436"/>
                  <a:gd name="connsiteY2" fmla="*/ 752361 h 867230"/>
                  <a:gd name="connsiteX3" fmla="*/ 2952436 w 2952436"/>
                  <a:gd name="connsiteY3" fmla="*/ 0 h 867230"/>
                  <a:gd name="connsiteX4" fmla="*/ 35898 w 2952436"/>
                  <a:gd name="connsiteY4" fmla="*/ 106975 h 867230"/>
                  <a:gd name="connsiteX0" fmla="*/ 14317 w 2930855"/>
                  <a:gd name="connsiteY0" fmla="*/ 106975 h 867230"/>
                  <a:gd name="connsiteX1" fmla="*/ 0 w 2930855"/>
                  <a:gd name="connsiteY1" fmla="*/ 857211 h 867230"/>
                  <a:gd name="connsiteX2" fmla="*/ 2811913 w 2930855"/>
                  <a:gd name="connsiteY2" fmla="*/ 752361 h 867230"/>
                  <a:gd name="connsiteX3" fmla="*/ 2930855 w 2930855"/>
                  <a:gd name="connsiteY3" fmla="*/ 0 h 867230"/>
                  <a:gd name="connsiteX4" fmla="*/ 14317 w 2930855"/>
                  <a:gd name="connsiteY4" fmla="*/ 106975 h 8672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14317 w 2930855"/>
                  <a:gd name="connsiteY0" fmla="*/ 106975 h 863930"/>
                  <a:gd name="connsiteX1" fmla="*/ 0 w 2930855"/>
                  <a:gd name="connsiteY1" fmla="*/ 857211 h 863930"/>
                  <a:gd name="connsiteX2" fmla="*/ 2811913 w 2930855"/>
                  <a:gd name="connsiteY2" fmla="*/ 752361 h 863930"/>
                  <a:gd name="connsiteX3" fmla="*/ 2930855 w 2930855"/>
                  <a:gd name="connsiteY3" fmla="*/ 0 h 863930"/>
                  <a:gd name="connsiteX4" fmla="*/ 14317 w 2930855"/>
                  <a:gd name="connsiteY4" fmla="*/ 106975 h 8639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0 w 2916538"/>
                  <a:gd name="connsiteY0" fmla="*/ 106975 h 868738"/>
                  <a:gd name="connsiteX1" fmla="*/ 6111 w 2916538"/>
                  <a:gd name="connsiteY1" fmla="*/ 857211 h 868738"/>
                  <a:gd name="connsiteX2" fmla="*/ 2797596 w 2916538"/>
                  <a:gd name="connsiteY2" fmla="*/ 752361 h 868738"/>
                  <a:gd name="connsiteX3" fmla="*/ 2916538 w 2916538"/>
                  <a:gd name="connsiteY3" fmla="*/ 0 h 868738"/>
                  <a:gd name="connsiteX4" fmla="*/ 0 w 2916538"/>
                  <a:gd name="connsiteY4" fmla="*/ 106975 h 868738"/>
                  <a:gd name="connsiteX0" fmla="*/ 0 w 2916538"/>
                  <a:gd name="connsiteY0" fmla="*/ 106975 h 858395"/>
                  <a:gd name="connsiteX1" fmla="*/ 6111 w 2916538"/>
                  <a:gd name="connsiteY1" fmla="*/ 857211 h 858395"/>
                  <a:gd name="connsiteX2" fmla="*/ 2797596 w 2916538"/>
                  <a:gd name="connsiteY2" fmla="*/ 752361 h 858395"/>
                  <a:gd name="connsiteX3" fmla="*/ 2916538 w 2916538"/>
                  <a:gd name="connsiteY3" fmla="*/ 0 h 858395"/>
                  <a:gd name="connsiteX4" fmla="*/ 0 w 2916538"/>
                  <a:gd name="connsiteY4" fmla="*/ 106975 h 858395"/>
                  <a:gd name="connsiteX0" fmla="*/ 0 w 2916538"/>
                  <a:gd name="connsiteY0" fmla="*/ 106975 h 857211"/>
                  <a:gd name="connsiteX1" fmla="*/ 6111 w 2916538"/>
                  <a:gd name="connsiteY1" fmla="*/ 857211 h 857211"/>
                  <a:gd name="connsiteX2" fmla="*/ 2811215 w 2916538"/>
                  <a:gd name="connsiteY2" fmla="*/ 728794 h 857211"/>
                  <a:gd name="connsiteX3" fmla="*/ 2916538 w 2916538"/>
                  <a:gd name="connsiteY3" fmla="*/ 0 h 857211"/>
                  <a:gd name="connsiteX4" fmla="*/ 0 w 2916538"/>
                  <a:gd name="connsiteY4" fmla="*/ 106975 h 857211"/>
                  <a:gd name="connsiteX0" fmla="*/ 0 w 2916538"/>
                  <a:gd name="connsiteY0" fmla="*/ 83407 h 833643"/>
                  <a:gd name="connsiteX1" fmla="*/ 6111 w 2916538"/>
                  <a:gd name="connsiteY1" fmla="*/ 833643 h 833643"/>
                  <a:gd name="connsiteX2" fmla="*/ 2811215 w 2916538"/>
                  <a:gd name="connsiteY2" fmla="*/ 705226 h 833643"/>
                  <a:gd name="connsiteX3" fmla="*/ 2916538 w 2916538"/>
                  <a:gd name="connsiteY3" fmla="*/ 0 h 833643"/>
                  <a:gd name="connsiteX4" fmla="*/ 0 w 2916538"/>
                  <a:gd name="connsiteY4" fmla="*/ 83407 h 833643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57395"/>
                  <a:gd name="connsiteY0" fmla="*/ 91263 h 842683"/>
                  <a:gd name="connsiteX1" fmla="*/ 6111 w 2957395"/>
                  <a:gd name="connsiteY1" fmla="*/ 841499 h 842683"/>
                  <a:gd name="connsiteX2" fmla="*/ 2770359 w 2957395"/>
                  <a:gd name="connsiteY2" fmla="*/ 736649 h 842683"/>
                  <a:gd name="connsiteX3" fmla="*/ 2957395 w 2957395"/>
                  <a:gd name="connsiteY3" fmla="*/ 0 h 842683"/>
                  <a:gd name="connsiteX4" fmla="*/ 0 w 2957395"/>
                  <a:gd name="connsiteY4" fmla="*/ 91263 h 842683"/>
                  <a:gd name="connsiteX0" fmla="*/ 0 w 2957395"/>
                  <a:gd name="connsiteY0" fmla="*/ 91263 h 850318"/>
                  <a:gd name="connsiteX1" fmla="*/ 6111 w 2957395"/>
                  <a:gd name="connsiteY1" fmla="*/ 841499 h 850318"/>
                  <a:gd name="connsiteX2" fmla="*/ 2770359 w 2957395"/>
                  <a:gd name="connsiteY2" fmla="*/ 736649 h 850318"/>
                  <a:gd name="connsiteX3" fmla="*/ 2957395 w 2957395"/>
                  <a:gd name="connsiteY3" fmla="*/ 0 h 850318"/>
                  <a:gd name="connsiteX4" fmla="*/ 0 w 2957395"/>
                  <a:gd name="connsiteY4" fmla="*/ 91263 h 850318"/>
                  <a:gd name="connsiteX0" fmla="*/ 0 w 2957395"/>
                  <a:gd name="connsiteY0" fmla="*/ 91263 h 860676"/>
                  <a:gd name="connsiteX1" fmla="*/ 6111 w 2957395"/>
                  <a:gd name="connsiteY1" fmla="*/ 841499 h 860676"/>
                  <a:gd name="connsiteX2" fmla="*/ 2808637 w 2957395"/>
                  <a:gd name="connsiteY2" fmla="*/ 760216 h 860676"/>
                  <a:gd name="connsiteX3" fmla="*/ 2957395 w 2957395"/>
                  <a:gd name="connsiteY3" fmla="*/ 0 h 860676"/>
                  <a:gd name="connsiteX4" fmla="*/ 0 w 2957395"/>
                  <a:gd name="connsiteY4" fmla="*/ 91263 h 860676"/>
                  <a:gd name="connsiteX0" fmla="*/ 0 w 2957395"/>
                  <a:gd name="connsiteY0" fmla="*/ 91263 h 852233"/>
                  <a:gd name="connsiteX1" fmla="*/ 6111 w 2957395"/>
                  <a:gd name="connsiteY1" fmla="*/ 841499 h 852233"/>
                  <a:gd name="connsiteX2" fmla="*/ 2808637 w 2957395"/>
                  <a:gd name="connsiteY2" fmla="*/ 760216 h 852233"/>
                  <a:gd name="connsiteX3" fmla="*/ 2957395 w 2957395"/>
                  <a:gd name="connsiteY3" fmla="*/ 0 h 852233"/>
                  <a:gd name="connsiteX4" fmla="*/ 0 w 2957395"/>
                  <a:gd name="connsiteY4" fmla="*/ 91263 h 852233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7663" h="867727">
                    <a:moveTo>
                      <a:pt x="268" y="91263"/>
                    </a:moveTo>
                    <a:cubicBezTo>
                      <a:pt x="179" y="349197"/>
                      <a:pt x="89" y="607132"/>
                      <a:pt x="0" y="865066"/>
                    </a:cubicBezTo>
                    <a:cubicBezTo>
                      <a:pt x="1103154" y="863363"/>
                      <a:pt x="2259890" y="897870"/>
                      <a:pt x="2808905" y="760216"/>
                    </a:cubicBezTo>
                    <a:lnTo>
                      <a:pt x="2957663" y="0"/>
                    </a:lnTo>
                    <a:cubicBezTo>
                      <a:pt x="2286942" y="129293"/>
                      <a:pt x="1058661" y="92110"/>
                      <a:pt x="268" y="91263"/>
                    </a:cubicBezTo>
                    <a:close/>
                  </a:path>
                </a:pathLst>
              </a:custGeom>
              <a:gradFill flip="none" rotWithShape="1">
                <a:gsLst>
                  <a:gs pos="64000">
                    <a:schemeClr val="accent3">
                      <a:lumMod val="20000"/>
                      <a:lumOff val="80000"/>
                    </a:schemeClr>
                  </a:gs>
                  <a:gs pos="90000">
                    <a:schemeClr val="accent3">
                      <a:lumMod val="60000"/>
                      <a:lumOff val="40000"/>
                    </a:schemeClr>
                  </a:gs>
                </a:gsLst>
                <a:lin ang="1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417662" y="1609674"/>
              <a:ext cx="329449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土地缺乏植被保护</a:t>
              </a:r>
              <a:endPara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遭受风沙侵蚀或水土流失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257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22" y="745586"/>
            <a:ext cx="9148421" cy="61206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75856" y="3513537"/>
            <a:ext cx="28941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alpha val="50000"/>
                  </a:schemeClr>
                </a:solidFill>
                <a:latin typeface="+mj-ea"/>
                <a:ea typeface="+mj-ea"/>
              </a:rPr>
              <a:t>THANK YOU!</a:t>
            </a:r>
            <a:endParaRPr lang="zh-CN" altLang="en-US" sz="3200" b="1" dirty="0">
              <a:solidFill>
                <a:schemeClr val="bg1">
                  <a:alpha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120894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alpha val="80000"/>
                  </a:schemeClr>
                </a:solidFill>
                <a:latin typeface="康煕字典體(Demo)" pitchFamily="2" charset="-120"/>
                <a:ea typeface="康煕字典體(Demo)" pitchFamily="2" charset="-120"/>
              </a:rPr>
              <a:t>愛地球，如愛自己</a:t>
            </a:r>
            <a:endParaRPr lang="zh-CN" altLang="en-US" sz="4000" dirty="0">
              <a:solidFill>
                <a:schemeClr val="bg1">
                  <a:alpha val="80000"/>
                </a:schemeClr>
              </a:solidFill>
              <a:latin typeface="康煕字典體(Demo)" pitchFamily="2" charset="-120"/>
              <a:ea typeface="康煕字典體(Demo)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6803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52809" y="908720"/>
            <a:ext cx="3898168" cy="2860341"/>
            <a:chOff x="585749" y="1181648"/>
            <a:chExt cx="3627780" cy="2661940"/>
          </a:xfrm>
        </p:grpSpPr>
        <p:sp>
          <p:nvSpPr>
            <p:cNvPr id="6" name="任意多边形 5"/>
            <p:cNvSpPr/>
            <p:nvPr/>
          </p:nvSpPr>
          <p:spPr>
            <a:xfrm rot="21423531">
              <a:off x="613867" y="2944694"/>
              <a:ext cx="3599662" cy="898894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21423531">
              <a:off x="585749" y="1181648"/>
              <a:ext cx="3511004" cy="23942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87"/>
            <a:stretch/>
          </p:blipFill>
          <p:spPr>
            <a:xfrm rot="21423531">
              <a:off x="703749" y="1262817"/>
              <a:ext cx="3269858" cy="2229546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 rot="21409097">
            <a:off x="3063711" y="1754049"/>
            <a:ext cx="4513818" cy="3340899"/>
            <a:chOff x="3481739" y="1690158"/>
            <a:chExt cx="3599662" cy="2664287"/>
          </a:xfrm>
        </p:grpSpPr>
        <p:sp>
          <p:nvSpPr>
            <p:cNvPr id="10" name="任意多边形 9"/>
            <p:cNvSpPr/>
            <p:nvPr/>
          </p:nvSpPr>
          <p:spPr>
            <a:xfrm rot="142121">
              <a:off x="3481739" y="3455551"/>
              <a:ext cx="3599662" cy="898894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156184">
              <a:off x="3547895" y="1690158"/>
              <a:ext cx="3511004" cy="23942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1813">
              <a:off x="3634419" y="1768724"/>
              <a:ext cx="3329624" cy="22271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0" name="组合 19"/>
          <p:cNvGrpSpPr/>
          <p:nvPr/>
        </p:nvGrpSpPr>
        <p:grpSpPr>
          <a:xfrm>
            <a:off x="4415945" y="3933056"/>
            <a:ext cx="4548543" cy="2801702"/>
            <a:chOff x="5203324" y="4133521"/>
            <a:chExt cx="3617148" cy="2228003"/>
          </a:xfrm>
        </p:grpSpPr>
        <p:sp>
          <p:nvSpPr>
            <p:cNvPr id="16" name="任意多边形 15"/>
            <p:cNvSpPr/>
            <p:nvPr/>
          </p:nvSpPr>
          <p:spPr>
            <a:xfrm rot="21423531">
              <a:off x="5220810" y="5462630"/>
              <a:ext cx="3599662" cy="898894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1423531">
              <a:off x="5203324" y="4133521"/>
              <a:ext cx="3511004" cy="19798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423531">
              <a:off x="5313265" y="4227043"/>
              <a:ext cx="3269858" cy="1798421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323528" y="3621750"/>
            <a:ext cx="2448272" cy="1306812"/>
            <a:chOff x="323528" y="3621750"/>
            <a:chExt cx="2448272" cy="1306812"/>
          </a:xfrm>
        </p:grpSpPr>
        <p:sp>
          <p:nvSpPr>
            <p:cNvPr id="21" name="TextBox 20"/>
            <p:cNvSpPr txBox="1"/>
            <p:nvPr/>
          </p:nvSpPr>
          <p:spPr>
            <a:xfrm>
              <a:off x="331345" y="3774033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土地沙漠化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20882119">
              <a:off x="1908876" y="3621750"/>
              <a:ext cx="538019" cy="403941"/>
            </a:xfrm>
            <a:custGeom>
              <a:avLst/>
              <a:gdLst>
                <a:gd name="connsiteX0" fmla="*/ 0 w 787078"/>
                <a:gd name="connsiteY0" fmla="*/ 694481 h 694481"/>
                <a:gd name="connsiteX1" fmla="*/ 289367 w 787078"/>
                <a:gd name="connsiteY1" fmla="*/ 578734 h 694481"/>
                <a:gd name="connsiteX2" fmla="*/ 243068 w 787078"/>
                <a:gd name="connsiteY2" fmla="*/ 474562 h 694481"/>
                <a:gd name="connsiteX3" fmla="*/ 243068 w 787078"/>
                <a:gd name="connsiteY3" fmla="*/ 625032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289367 w 787078"/>
                <a:gd name="connsiteY1" fmla="*/ 578734 h 694481"/>
                <a:gd name="connsiteX2" fmla="*/ 243068 w 787078"/>
                <a:gd name="connsiteY2" fmla="*/ 474562 h 694481"/>
                <a:gd name="connsiteX3" fmla="*/ 243068 w 787078"/>
                <a:gd name="connsiteY3" fmla="*/ 625032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289367 w 787078"/>
                <a:gd name="connsiteY1" fmla="*/ 578734 h 694481"/>
                <a:gd name="connsiteX2" fmla="*/ 243068 w 787078"/>
                <a:gd name="connsiteY2" fmla="*/ 474562 h 694481"/>
                <a:gd name="connsiteX3" fmla="*/ 243068 w 787078"/>
                <a:gd name="connsiteY3" fmla="*/ 625032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243068 w 787078"/>
                <a:gd name="connsiteY2" fmla="*/ 474562 h 694481"/>
                <a:gd name="connsiteX3" fmla="*/ 243068 w 787078"/>
                <a:gd name="connsiteY3" fmla="*/ 625032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243068 w 787078"/>
                <a:gd name="connsiteY2" fmla="*/ 474562 h 694481"/>
                <a:gd name="connsiteX3" fmla="*/ 316851 w 787078"/>
                <a:gd name="connsiteY3" fmla="*/ 631739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199469 w 787078"/>
                <a:gd name="connsiteY2" fmla="*/ 494685 h 694481"/>
                <a:gd name="connsiteX3" fmla="*/ 316851 w 787078"/>
                <a:gd name="connsiteY3" fmla="*/ 631739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246422 w 787078"/>
                <a:gd name="connsiteY2" fmla="*/ 447732 h 694481"/>
                <a:gd name="connsiteX3" fmla="*/ 316851 w 787078"/>
                <a:gd name="connsiteY3" fmla="*/ 631739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246422 w 787078"/>
                <a:gd name="connsiteY2" fmla="*/ 447732 h 694481"/>
                <a:gd name="connsiteX3" fmla="*/ 316851 w 787078"/>
                <a:gd name="connsiteY3" fmla="*/ 631739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269898 w 787078"/>
                <a:gd name="connsiteY2" fmla="*/ 551699 h 694481"/>
                <a:gd name="connsiteX3" fmla="*/ 316851 w 787078"/>
                <a:gd name="connsiteY3" fmla="*/ 631739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269898 w 787078"/>
                <a:gd name="connsiteY2" fmla="*/ 551699 h 694481"/>
                <a:gd name="connsiteX3" fmla="*/ 316851 w 787078"/>
                <a:gd name="connsiteY3" fmla="*/ 631739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226299 w 787078"/>
                <a:gd name="connsiteY2" fmla="*/ 541637 h 694481"/>
                <a:gd name="connsiteX3" fmla="*/ 316851 w 787078"/>
                <a:gd name="connsiteY3" fmla="*/ 631739 h 694481"/>
                <a:gd name="connsiteX4" fmla="*/ 787078 w 787078"/>
                <a:gd name="connsiteY4" fmla="*/ 0 h 694481"/>
                <a:gd name="connsiteX0" fmla="*/ 0 w 787078"/>
                <a:gd name="connsiteY0" fmla="*/ 694481 h 694977"/>
                <a:gd name="connsiteX1" fmla="*/ 309490 w 787078"/>
                <a:gd name="connsiteY1" fmla="*/ 598857 h 694977"/>
                <a:gd name="connsiteX2" fmla="*/ 226299 w 787078"/>
                <a:gd name="connsiteY2" fmla="*/ 541637 h 694977"/>
                <a:gd name="connsiteX3" fmla="*/ 316851 w 787078"/>
                <a:gd name="connsiteY3" fmla="*/ 631739 h 694977"/>
                <a:gd name="connsiteX4" fmla="*/ 787078 w 787078"/>
                <a:gd name="connsiteY4" fmla="*/ 0 h 694977"/>
                <a:gd name="connsiteX0" fmla="*/ 0 w 787078"/>
                <a:gd name="connsiteY0" fmla="*/ 694481 h 695246"/>
                <a:gd name="connsiteX1" fmla="*/ 309490 w 787078"/>
                <a:gd name="connsiteY1" fmla="*/ 598857 h 695246"/>
                <a:gd name="connsiteX2" fmla="*/ 226299 w 787078"/>
                <a:gd name="connsiteY2" fmla="*/ 541637 h 695246"/>
                <a:gd name="connsiteX3" fmla="*/ 316851 w 787078"/>
                <a:gd name="connsiteY3" fmla="*/ 631739 h 695246"/>
                <a:gd name="connsiteX4" fmla="*/ 787078 w 787078"/>
                <a:gd name="connsiteY4" fmla="*/ 0 h 695246"/>
                <a:gd name="connsiteX0" fmla="*/ 0 w 787078"/>
                <a:gd name="connsiteY0" fmla="*/ 694481 h 695246"/>
                <a:gd name="connsiteX1" fmla="*/ 309490 w 787078"/>
                <a:gd name="connsiteY1" fmla="*/ 598857 h 695246"/>
                <a:gd name="connsiteX2" fmla="*/ 226299 w 787078"/>
                <a:gd name="connsiteY2" fmla="*/ 541637 h 695246"/>
                <a:gd name="connsiteX3" fmla="*/ 316851 w 787078"/>
                <a:gd name="connsiteY3" fmla="*/ 631739 h 695246"/>
                <a:gd name="connsiteX4" fmla="*/ 787078 w 787078"/>
                <a:gd name="connsiteY4" fmla="*/ 0 h 695246"/>
                <a:gd name="connsiteX0" fmla="*/ 0 w 787078"/>
                <a:gd name="connsiteY0" fmla="*/ 694481 h 695246"/>
                <a:gd name="connsiteX1" fmla="*/ 309490 w 787078"/>
                <a:gd name="connsiteY1" fmla="*/ 598857 h 695246"/>
                <a:gd name="connsiteX2" fmla="*/ 226299 w 787078"/>
                <a:gd name="connsiteY2" fmla="*/ 541637 h 695246"/>
                <a:gd name="connsiteX3" fmla="*/ 316851 w 787078"/>
                <a:gd name="connsiteY3" fmla="*/ 631739 h 695246"/>
                <a:gd name="connsiteX4" fmla="*/ 787078 w 787078"/>
                <a:gd name="connsiteY4" fmla="*/ 0 h 695246"/>
                <a:gd name="connsiteX0" fmla="*/ 0 w 787078"/>
                <a:gd name="connsiteY0" fmla="*/ 694481 h 695246"/>
                <a:gd name="connsiteX1" fmla="*/ 309490 w 787078"/>
                <a:gd name="connsiteY1" fmla="*/ 598857 h 695246"/>
                <a:gd name="connsiteX2" fmla="*/ 226299 w 787078"/>
                <a:gd name="connsiteY2" fmla="*/ 541637 h 695246"/>
                <a:gd name="connsiteX3" fmla="*/ 316851 w 787078"/>
                <a:gd name="connsiteY3" fmla="*/ 631739 h 695246"/>
                <a:gd name="connsiteX4" fmla="*/ 787078 w 787078"/>
                <a:gd name="connsiteY4" fmla="*/ 0 h 695246"/>
                <a:gd name="connsiteX0" fmla="*/ 0 w 841705"/>
                <a:gd name="connsiteY0" fmla="*/ 525633 h 526398"/>
                <a:gd name="connsiteX1" fmla="*/ 309490 w 841705"/>
                <a:gd name="connsiteY1" fmla="*/ 430009 h 526398"/>
                <a:gd name="connsiteX2" fmla="*/ 226299 w 841705"/>
                <a:gd name="connsiteY2" fmla="*/ 372789 h 526398"/>
                <a:gd name="connsiteX3" fmla="*/ 316851 w 841705"/>
                <a:gd name="connsiteY3" fmla="*/ 462891 h 526398"/>
                <a:gd name="connsiteX4" fmla="*/ 841705 w 841705"/>
                <a:gd name="connsiteY4" fmla="*/ 0 h 526398"/>
                <a:gd name="connsiteX0" fmla="*/ 0 w 782112"/>
                <a:gd name="connsiteY0" fmla="*/ 381616 h 382381"/>
                <a:gd name="connsiteX1" fmla="*/ 309490 w 782112"/>
                <a:gd name="connsiteY1" fmla="*/ 285992 h 382381"/>
                <a:gd name="connsiteX2" fmla="*/ 226299 w 782112"/>
                <a:gd name="connsiteY2" fmla="*/ 228772 h 382381"/>
                <a:gd name="connsiteX3" fmla="*/ 316851 w 782112"/>
                <a:gd name="connsiteY3" fmla="*/ 318874 h 382381"/>
                <a:gd name="connsiteX4" fmla="*/ 782112 w 782112"/>
                <a:gd name="connsiteY4" fmla="*/ 0 h 382381"/>
                <a:gd name="connsiteX0" fmla="*/ 0 w 782112"/>
                <a:gd name="connsiteY0" fmla="*/ 381616 h 382381"/>
                <a:gd name="connsiteX1" fmla="*/ 309490 w 782112"/>
                <a:gd name="connsiteY1" fmla="*/ 285992 h 382381"/>
                <a:gd name="connsiteX2" fmla="*/ 226299 w 782112"/>
                <a:gd name="connsiteY2" fmla="*/ 228772 h 382381"/>
                <a:gd name="connsiteX3" fmla="*/ 316851 w 782112"/>
                <a:gd name="connsiteY3" fmla="*/ 318874 h 382381"/>
                <a:gd name="connsiteX4" fmla="*/ 782112 w 782112"/>
                <a:gd name="connsiteY4" fmla="*/ 0 h 382381"/>
                <a:gd name="connsiteX0" fmla="*/ 0 w 871502"/>
                <a:gd name="connsiteY0" fmla="*/ 471006 h 471771"/>
                <a:gd name="connsiteX1" fmla="*/ 309490 w 871502"/>
                <a:gd name="connsiteY1" fmla="*/ 375382 h 471771"/>
                <a:gd name="connsiteX2" fmla="*/ 226299 w 871502"/>
                <a:gd name="connsiteY2" fmla="*/ 318162 h 471771"/>
                <a:gd name="connsiteX3" fmla="*/ 316851 w 871502"/>
                <a:gd name="connsiteY3" fmla="*/ 408264 h 471771"/>
                <a:gd name="connsiteX4" fmla="*/ 871502 w 871502"/>
                <a:gd name="connsiteY4" fmla="*/ 0 h 471771"/>
                <a:gd name="connsiteX0" fmla="*/ 0 w 856604"/>
                <a:gd name="connsiteY0" fmla="*/ 361752 h 362517"/>
                <a:gd name="connsiteX1" fmla="*/ 309490 w 856604"/>
                <a:gd name="connsiteY1" fmla="*/ 266128 h 362517"/>
                <a:gd name="connsiteX2" fmla="*/ 226299 w 856604"/>
                <a:gd name="connsiteY2" fmla="*/ 208908 h 362517"/>
                <a:gd name="connsiteX3" fmla="*/ 316851 w 856604"/>
                <a:gd name="connsiteY3" fmla="*/ 299010 h 362517"/>
                <a:gd name="connsiteX4" fmla="*/ 856604 w 856604"/>
                <a:gd name="connsiteY4" fmla="*/ 0 h 362517"/>
                <a:gd name="connsiteX0" fmla="*/ 0 w 921164"/>
                <a:gd name="connsiteY0" fmla="*/ 471007 h 471772"/>
                <a:gd name="connsiteX1" fmla="*/ 309490 w 921164"/>
                <a:gd name="connsiteY1" fmla="*/ 375383 h 471772"/>
                <a:gd name="connsiteX2" fmla="*/ 226299 w 921164"/>
                <a:gd name="connsiteY2" fmla="*/ 318163 h 471772"/>
                <a:gd name="connsiteX3" fmla="*/ 316851 w 921164"/>
                <a:gd name="connsiteY3" fmla="*/ 408265 h 471772"/>
                <a:gd name="connsiteX4" fmla="*/ 921164 w 921164"/>
                <a:gd name="connsiteY4" fmla="*/ 0 h 471772"/>
                <a:gd name="connsiteX0" fmla="*/ 0 w 563604"/>
                <a:gd name="connsiteY0" fmla="*/ 307125 h 307890"/>
                <a:gd name="connsiteX1" fmla="*/ 309490 w 563604"/>
                <a:gd name="connsiteY1" fmla="*/ 211501 h 307890"/>
                <a:gd name="connsiteX2" fmla="*/ 226299 w 563604"/>
                <a:gd name="connsiteY2" fmla="*/ 154281 h 307890"/>
                <a:gd name="connsiteX3" fmla="*/ 316851 w 563604"/>
                <a:gd name="connsiteY3" fmla="*/ 244383 h 307890"/>
                <a:gd name="connsiteX4" fmla="*/ 563604 w 563604"/>
                <a:gd name="connsiteY4" fmla="*/ 0 h 307890"/>
                <a:gd name="connsiteX0" fmla="*/ 0 w 563604"/>
                <a:gd name="connsiteY0" fmla="*/ 307125 h 307890"/>
                <a:gd name="connsiteX1" fmla="*/ 309490 w 563604"/>
                <a:gd name="connsiteY1" fmla="*/ 211501 h 307890"/>
                <a:gd name="connsiteX2" fmla="*/ 226299 w 563604"/>
                <a:gd name="connsiteY2" fmla="*/ 154281 h 307890"/>
                <a:gd name="connsiteX3" fmla="*/ 316851 w 563604"/>
                <a:gd name="connsiteY3" fmla="*/ 244383 h 307890"/>
                <a:gd name="connsiteX4" fmla="*/ 563604 w 563604"/>
                <a:gd name="connsiteY4" fmla="*/ 0 h 307890"/>
                <a:gd name="connsiteX0" fmla="*/ 0 w 601519"/>
                <a:gd name="connsiteY0" fmla="*/ 480278 h 481043"/>
                <a:gd name="connsiteX1" fmla="*/ 309490 w 601519"/>
                <a:gd name="connsiteY1" fmla="*/ 384654 h 481043"/>
                <a:gd name="connsiteX2" fmla="*/ 226299 w 601519"/>
                <a:gd name="connsiteY2" fmla="*/ 327434 h 481043"/>
                <a:gd name="connsiteX3" fmla="*/ 316851 w 601519"/>
                <a:gd name="connsiteY3" fmla="*/ 417536 h 481043"/>
                <a:gd name="connsiteX4" fmla="*/ 601519 w 601519"/>
                <a:gd name="connsiteY4" fmla="*/ 0 h 481043"/>
                <a:gd name="connsiteX0" fmla="*/ 0 w 601519"/>
                <a:gd name="connsiteY0" fmla="*/ 480278 h 481043"/>
                <a:gd name="connsiteX1" fmla="*/ 309490 w 601519"/>
                <a:gd name="connsiteY1" fmla="*/ 384654 h 481043"/>
                <a:gd name="connsiteX2" fmla="*/ 226299 w 601519"/>
                <a:gd name="connsiteY2" fmla="*/ 327434 h 481043"/>
                <a:gd name="connsiteX3" fmla="*/ 316851 w 601519"/>
                <a:gd name="connsiteY3" fmla="*/ 417536 h 481043"/>
                <a:gd name="connsiteX4" fmla="*/ 601519 w 601519"/>
                <a:gd name="connsiteY4" fmla="*/ 0 h 481043"/>
                <a:gd name="connsiteX0" fmla="*/ 0 w 601519"/>
                <a:gd name="connsiteY0" fmla="*/ 480278 h 480707"/>
                <a:gd name="connsiteX1" fmla="*/ 333729 w 601519"/>
                <a:gd name="connsiteY1" fmla="*/ 342012 h 480707"/>
                <a:gd name="connsiteX2" fmla="*/ 226299 w 601519"/>
                <a:gd name="connsiteY2" fmla="*/ 327434 h 480707"/>
                <a:gd name="connsiteX3" fmla="*/ 316851 w 601519"/>
                <a:gd name="connsiteY3" fmla="*/ 417536 h 480707"/>
                <a:gd name="connsiteX4" fmla="*/ 601519 w 601519"/>
                <a:gd name="connsiteY4" fmla="*/ 0 h 480707"/>
                <a:gd name="connsiteX0" fmla="*/ 0 w 601519"/>
                <a:gd name="connsiteY0" fmla="*/ 480278 h 480623"/>
                <a:gd name="connsiteX1" fmla="*/ 333729 w 601519"/>
                <a:gd name="connsiteY1" fmla="*/ 342012 h 480623"/>
                <a:gd name="connsiteX2" fmla="*/ 245500 w 601519"/>
                <a:gd name="connsiteY2" fmla="*/ 288068 h 480623"/>
                <a:gd name="connsiteX3" fmla="*/ 316851 w 601519"/>
                <a:gd name="connsiteY3" fmla="*/ 417536 h 480623"/>
                <a:gd name="connsiteX4" fmla="*/ 601519 w 601519"/>
                <a:gd name="connsiteY4" fmla="*/ 0 h 480623"/>
                <a:gd name="connsiteX0" fmla="*/ 0 w 601519"/>
                <a:gd name="connsiteY0" fmla="*/ 480278 h 480623"/>
                <a:gd name="connsiteX1" fmla="*/ 333729 w 601519"/>
                <a:gd name="connsiteY1" fmla="*/ 342012 h 480623"/>
                <a:gd name="connsiteX2" fmla="*/ 245500 w 601519"/>
                <a:gd name="connsiteY2" fmla="*/ 288068 h 480623"/>
                <a:gd name="connsiteX3" fmla="*/ 316851 w 601519"/>
                <a:gd name="connsiteY3" fmla="*/ 417536 h 480623"/>
                <a:gd name="connsiteX4" fmla="*/ 601519 w 601519"/>
                <a:gd name="connsiteY4" fmla="*/ 0 h 480623"/>
                <a:gd name="connsiteX0" fmla="*/ 0 w 601519"/>
                <a:gd name="connsiteY0" fmla="*/ 480278 h 480623"/>
                <a:gd name="connsiteX1" fmla="*/ 333729 w 601519"/>
                <a:gd name="connsiteY1" fmla="*/ 342012 h 480623"/>
                <a:gd name="connsiteX2" fmla="*/ 245500 w 601519"/>
                <a:gd name="connsiteY2" fmla="*/ 288068 h 480623"/>
                <a:gd name="connsiteX3" fmla="*/ 316851 w 601519"/>
                <a:gd name="connsiteY3" fmla="*/ 417536 h 480623"/>
                <a:gd name="connsiteX4" fmla="*/ 601519 w 601519"/>
                <a:gd name="connsiteY4" fmla="*/ 0 h 480623"/>
                <a:gd name="connsiteX0" fmla="*/ 0 w 601519"/>
                <a:gd name="connsiteY0" fmla="*/ 480278 h 480766"/>
                <a:gd name="connsiteX1" fmla="*/ 333729 w 601519"/>
                <a:gd name="connsiteY1" fmla="*/ 342012 h 480766"/>
                <a:gd name="connsiteX2" fmla="*/ 245500 w 601519"/>
                <a:gd name="connsiteY2" fmla="*/ 288068 h 480766"/>
                <a:gd name="connsiteX3" fmla="*/ 316851 w 601519"/>
                <a:gd name="connsiteY3" fmla="*/ 417536 h 480766"/>
                <a:gd name="connsiteX4" fmla="*/ 601519 w 601519"/>
                <a:gd name="connsiteY4" fmla="*/ 0 h 480766"/>
                <a:gd name="connsiteX0" fmla="*/ 0 w 601519"/>
                <a:gd name="connsiteY0" fmla="*/ 480278 h 480614"/>
                <a:gd name="connsiteX1" fmla="*/ 333729 w 601519"/>
                <a:gd name="connsiteY1" fmla="*/ 342012 h 480614"/>
                <a:gd name="connsiteX2" fmla="*/ 230262 w 601519"/>
                <a:gd name="connsiteY2" fmla="*/ 308728 h 480614"/>
                <a:gd name="connsiteX3" fmla="*/ 316851 w 601519"/>
                <a:gd name="connsiteY3" fmla="*/ 417536 h 480614"/>
                <a:gd name="connsiteX4" fmla="*/ 601519 w 601519"/>
                <a:gd name="connsiteY4" fmla="*/ 0 h 480614"/>
                <a:gd name="connsiteX0" fmla="*/ 0 w 601519"/>
                <a:gd name="connsiteY0" fmla="*/ 480278 h 480756"/>
                <a:gd name="connsiteX1" fmla="*/ 333729 w 601519"/>
                <a:gd name="connsiteY1" fmla="*/ 342012 h 480756"/>
                <a:gd name="connsiteX2" fmla="*/ 230262 w 601519"/>
                <a:gd name="connsiteY2" fmla="*/ 308728 h 480756"/>
                <a:gd name="connsiteX3" fmla="*/ 316851 w 601519"/>
                <a:gd name="connsiteY3" fmla="*/ 417536 h 480756"/>
                <a:gd name="connsiteX4" fmla="*/ 601519 w 601519"/>
                <a:gd name="connsiteY4" fmla="*/ 0 h 480756"/>
                <a:gd name="connsiteX0" fmla="*/ 0 w 601519"/>
                <a:gd name="connsiteY0" fmla="*/ 480278 h 480608"/>
                <a:gd name="connsiteX1" fmla="*/ 333729 w 601519"/>
                <a:gd name="connsiteY1" fmla="*/ 342012 h 480608"/>
                <a:gd name="connsiteX2" fmla="*/ 218865 w 601519"/>
                <a:gd name="connsiteY2" fmla="*/ 321515 h 480608"/>
                <a:gd name="connsiteX3" fmla="*/ 316851 w 601519"/>
                <a:gd name="connsiteY3" fmla="*/ 417536 h 480608"/>
                <a:gd name="connsiteX4" fmla="*/ 601519 w 601519"/>
                <a:gd name="connsiteY4" fmla="*/ 0 h 480608"/>
                <a:gd name="connsiteX0" fmla="*/ 0 w 601519"/>
                <a:gd name="connsiteY0" fmla="*/ 480278 h 480738"/>
                <a:gd name="connsiteX1" fmla="*/ 333729 w 601519"/>
                <a:gd name="connsiteY1" fmla="*/ 342012 h 480738"/>
                <a:gd name="connsiteX2" fmla="*/ 218865 w 601519"/>
                <a:gd name="connsiteY2" fmla="*/ 321515 h 480738"/>
                <a:gd name="connsiteX3" fmla="*/ 316851 w 601519"/>
                <a:gd name="connsiteY3" fmla="*/ 417536 h 480738"/>
                <a:gd name="connsiteX4" fmla="*/ 601519 w 601519"/>
                <a:gd name="connsiteY4" fmla="*/ 0 h 480738"/>
                <a:gd name="connsiteX0" fmla="*/ 0 w 601519"/>
                <a:gd name="connsiteY0" fmla="*/ 480278 h 480738"/>
                <a:gd name="connsiteX1" fmla="*/ 333729 w 601519"/>
                <a:gd name="connsiteY1" fmla="*/ 342012 h 480738"/>
                <a:gd name="connsiteX2" fmla="*/ 218865 w 601519"/>
                <a:gd name="connsiteY2" fmla="*/ 321515 h 480738"/>
                <a:gd name="connsiteX3" fmla="*/ 371578 w 601519"/>
                <a:gd name="connsiteY3" fmla="*/ 405244 h 480738"/>
                <a:gd name="connsiteX4" fmla="*/ 601519 w 601519"/>
                <a:gd name="connsiteY4" fmla="*/ 0 h 480738"/>
                <a:gd name="connsiteX0" fmla="*/ 0 w 601519"/>
                <a:gd name="connsiteY0" fmla="*/ 480278 h 480738"/>
                <a:gd name="connsiteX1" fmla="*/ 333729 w 601519"/>
                <a:gd name="connsiteY1" fmla="*/ 342012 h 480738"/>
                <a:gd name="connsiteX2" fmla="*/ 218865 w 601519"/>
                <a:gd name="connsiteY2" fmla="*/ 321515 h 480738"/>
                <a:gd name="connsiteX3" fmla="*/ 371578 w 601519"/>
                <a:gd name="connsiteY3" fmla="*/ 405244 h 480738"/>
                <a:gd name="connsiteX4" fmla="*/ 601519 w 601519"/>
                <a:gd name="connsiteY4" fmla="*/ 0 h 480738"/>
                <a:gd name="connsiteX0" fmla="*/ 0 w 601519"/>
                <a:gd name="connsiteY0" fmla="*/ 480278 h 480738"/>
                <a:gd name="connsiteX1" fmla="*/ 333729 w 601519"/>
                <a:gd name="connsiteY1" fmla="*/ 342012 h 480738"/>
                <a:gd name="connsiteX2" fmla="*/ 218865 w 601519"/>
                <a:gd name="connsiteY2" fmla="*/ 321515 h 480738"/>
                <a:gd name="connsiteX3" fmla="*/ 371578 w 601519"/>
                <a:gd name="connsiteY3" fmla="*/ 405244 h 480738"/>
                <a:gd name="connsiteX4" fmla="*/ 601519 w 601519"/>
                <a:gd name="connsiteY4" fmla="*/ 0 h 480738"/>
                <a:gd name="connsiteX0" fmla="*/ 0 w 601519"/>
                <a:gd name="connsiteY0" fmla="*/ 480278 h 480738"/>
                <a:gd name="connsiteX1" fmla="*/ 333729 w 601519"/>
                <a:gd name="connsiteY1" fmla="*/ 342012 h 480738"/>
                <a:gd name="connsiteX2" fmla="*/ 218865 w 601519"/>
                <a:gd name="connsiteY2" fmla="*/ 321515 h 480738"/>
                <a:gd name="connsiteX3" fmla="*/ 371578 w 601519"/>
                <a:gd name="connsiteY3" fmla="*/ 405244 h 480738"/>
                <a:gd name="connsiteX4" fmla="*/ 601519 w 601519"/>
                <a:gd name="connsiteY4" fmla="*/ 0 h 480738"/>
                <a:gd name="connsiteX0" fmla="*/ 0 w 643707"/>
                <a:gd name="connsiteY0" fmla="*/ 525633 h 525886"/>
                <a:gd name="connsiteX1" fmla="*/ 375917 w 643707"/>
                <a:gd name="connsiteY1" fmla="*/ 342012 h 525886"/>
                <a:gd name="connsiteX2" fmla="*/ 261053 w 643707"/>
                <a:gd name="connsiteY2" fmla="*/ 321515 h 525886"/>
                <a:gd name="connsiteX3" fmla="*/ 413766 w 643707"/>
                <a:gd name="connsiteY3" fmla="*/ 405244 h 525886"/>
                <a:gd name="connsiteX4" fmla="*/ 643707 w 643707"/>
                <a:gd name="connsiteY4" fmla="*/ 0 h 525886"/>
                <a:gd name="connsiteX0" fmla="*/ 0 w 643707"/>
                <a:gd name="connsiteY0" fmla="*/ 525633 h 525942"/>
                <a:gd name="connsiteX1" fmla="*/ 375917 w 643707"/>
                <a:gd name="connsiteY1" fmla="*/ 342012 h 525942"/>
                <a:gd name="connsiteX2" fmla="*/ 261053 w 643707"/>
                <a:gd name="connsiteY2" fmla="*/ 321515 h 525942"/>
                <a:gd name="connsiteX3" fmla="*/ 413766 w 643707"/>
                <a:gd name="connsiteY3" fmla="*/ 405244 h 525942"/>
                <a:gd name="connsiteX4" fmla="*/ 643707 w 643707"/>
                <a:gd name="connsiteY4" fmla="*/ 0 h 52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707" h="525942">
                  <a:moveTo>
                    <a:pt x="0" y="525633"/>
                  </a:moveTo>
                  <a:cubicBezTo>
                    <a:pt x="161319" y="533039"/>
                    <a:pt x="369572" y="405626"/>
                    <a:pt x="375917" y="342012"/>
                  </a:cubicBezTo>
                  <a:cubicBezTo>
                    <a:pt x="382262" y="278398"/>
                    <a:pt x="300966" y="277335"/>
                    <a:pt x="261053" y="321515"/>
                  </a:cubicBezTo>
                  <a:cubicBezTo>
                    <a:pt x="221140" y="365695"/>
                    <a:pt x="285064" y="488507"/>
                    <a:pt x="413766" y="405244"/>
                  </a:cubicBezTo>
                  <a:cubicBezTo>
                    <a:pt x="542468" y="321981"/>
                    <a:pt x="643707" y="0"/>
                    <a:pt x="643707" y="0"/>
                  </a:cubicBezTo>
                </a:path>
              </a:pathLst>
            </a:cu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23528" y="4196054"/>
              <a:ext cx="2448272" cy="732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干旱半干旱地区沙丘入侵或沙丘活化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412153" y="4207629"/>
              <a:ext cx="235964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4809424" y="620688"/>
            <a:ext cx="3506992" cy="1151767"/>
            <a:chOff x="4809424" y="620688"/>
            <a:chExt cx="3506992" cy="1151767"/>
          </a:xfrm>
        </p:grpSpPr>
        <p:sp>
          <p:nvSpPr>
            <p:cNvPr id="25" name="TextBox 24"/>
            <p:cNvSpPr txBox="1"/>
            <p:nvPr/>
          </p:nvSpPr>
          <p:spPr>
            <a:xfrm>
              <a:off x="5224715" y="620688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石质荒漠化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19884886" flipH="1" flipV="1">
              <a:off x="4809424" y="1325215"/>
              <a:ext cx="538019" cy="403941"/>
            </a:xfrm>
            <a:custGeom>
              <a:avLst/>
              <a:gdLst>
                <a:gd name="connsiteX0" fmla="*/ 0 w 787078"/>
                <a:gd name="connsiteY0" fmla="*/ 694481 h 694481"/>
                <a:gd name="connsiteX1" fmla="*/ 289367 w 787078"/>
                <a:gd name="connsiteY1" fmla="*/ 578734 h 694481"/>
                <a:gd name="connsiteX2" fmla="*/ 243068 w 787078"/>
                <a:gd name="connsiteY2" fmla="*/ 474562 h 694481"/>
                <a:gd name="connsiteX3" fmla="*/ 243068 w 787078"/>
                <a:gd name="connsiteY3" fmla="*/ 625032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289367 w 787078"/>
                <a:gd name="connsiteY1" fmla="*/ 578734 h 694481"/>
                <a:gd name="connsiteX2" fmla="*/ 243068 w 787078"/>
                <a:gd name="connsiteY2" fmla="*/ 474562 h 694481"/>
                <a:gd name="connsiteX3" fmla="*/ 243068 w 787078"/>
                <a:gd name="connsiteY3" fmla="*/ 625032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289367 w 787078"/>
                <a:gd name="connsiteY1" fmla="*/ 578734 h 694481"/>
                <a:gd name="connsiteX2" fmla="*/ 243068 w 787078"/>
                <a:gd name="connsiteY2" fmla="*/ 474562 h 694481"/>
                <a:gd name="connsiteX3" fmla="*/ 243068 w 787078"/>
                <a:gd name="connsiteY3" fmla="*/ 625032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243068 w 787078"/>
                <a:gd name="connsiteY2" fmla="*/ 474562 h 694481"/>
                <a:gd name="connsiteX3" fmla="*/ 243068 w 787078"/>
                <a:gd name="connsiteY3" fmla="*/ 625032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243068 w 787078"/>
                <a:gd name="connsiteY2" fmla="*/ 474562 h 694481"/>
                <a:gd name="connsiteX3" fmla="*/ 316851 w 787078"/>
                <a:gd name="connsiteY3" fmla="*/ 631739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199469 w 787078"/>
                <a:gd name="connsiteY2" fmla="*/ 494685 h 694481"/>
                <a:gd name="connsiteX3" fmla="*/ 316851 w 787078"/>
                <a:gd name="connsiteY3" fmla="*/ 631739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246422 w 787078"/>
                <a:gd name="connsiteY2" fmla="*/ 447732 h 694481"/>
                <a:gd name="connsiteX3" fmla="*/ 316851 w 787078"/>
                <a:gd name="connsiteY3" fmla="*/ 631739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246422 w 787078"/>
                <a:gd name="connsiteY2" fmla="*/ 447732 h 694481"/>
                <a:gd name="connsiteX3" fmla="*/ 316851 w 787078"/>
                <a:gd name="connsiteY3" fmla="*/ 631739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269898 w 787078"/>
                <a:gd name="connsiteY2" fmla="*/ 551699 h 694481"/>
                <a:gd name="connsiteX3" fmla="*/ 316851 w 787078"/>
                <a:gd name="connsiteY3" fmla="*/ 631739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269898 w 787078"/>
                <a:gd name="connsiteY2" fmla="*/ 551699 h 694481"/>
                <a:gd name="connsiteX3" fmla="*/ 316851 w 787078"/>
                <a:gd name="connsiteY3" fmla="*/ 631739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226299 w 787078"/>
                <a:gd name="connsiteY2" fmla="*/ 541637 h 694481"/>
                <a:gd name="connsiteX3" fmla="*/ 316851 w 787078"/>
                <a:gd name="connsiteY3" fmla="*/ 631739 h 694481"/>
                <a:gd name="connsiteX4" fmla="*/ 787078 w 787078"/>
                <a:gd name="connsiteY4" fmla="*/ 0 h 694481"/>
                <a:gd name="connsiteX0" fmla="*/ 0 w 787078"/>
                <a:gd name="connsiteY0" fmla="*/ 694481 h 694977"/>
                <a:gd name="connsiteX1" fmla="*/ 309490 w 787078"/>
                <a:gd name="connsiteY1" fmla="*/ 598857 h 694977"/>
                <a:gd name="connsiteX2" fmla="*/ 226299 w 787078"/>
                <a:gd name="connsiteY2" fmla="*/ 541637 h 694977"/>
                <a:gd name="connsiteX3" fmla="*/ 316851 w 787078"/>
                <a:gd name="connsiteY3" fmla="*/ 631739 h 694977"/>
                <a:gd name="connsiteX4" fmla="*/ 787078 w 787078"/>
                <a:gd name="connsiteY4" fmla="*/ 0 h 694977"/>
                <a:gd name="connsiteX0" fmla="*/ 0 w 787078"/>
                <a:gd name="connsiteY0" fmla="*/ 694481 h 695246"/>
                <a:gd name="connsiteX1" fmla="*/ 309490 w 787078"/>
                <a:gd name="connsiteY1" fmla="*/ 598857 h 695246"/>
                <a:gd name="connsiteX2" fmla="*/ 226299 w 787078"/>
                <a:gd name="connsiteY2" fmla="*/ 541637 h 695246"/>
                <a:gd name="connsiteX3" fmla="*/ 316851 w 787078"/>
                <a:gd name="connsiteY3" fmla="*/ 631739 h 695246"/>
                <a:gd name="connsiteX4" fmla="*/ 787078 w 787078"/>
                <a:gd name="connsiteY4" fmla="*/ 0 h 695246"/>
                <a:gd name="connsiteX0" fmla="*/ 0 w 787078"/>
                <a:gd name="connsiteY0" fmla="*/ 694481 h 695246"/>
                <a:gd name="connsiteX1" fmla="*/ 309490 w 787078"/>
                <a:gd name="connsiteY1" fmla="*/ 598857 h 695246"/>
                <a:gd name="connsiteX2" fmla="*/ 226299 w 787078"/>
                <a:gd name="connsiteY2" fmla="*/ 541637 h 695246"/>
                <a:gd name="connsiteX3" fmla="*/ 316851 w 787078"/>
                <a:gd name="connsiteY3" fmla="*/ 631739 h 695246"/>
                <a:gd name="connsiteX4" fmla="*/ 787078 w 787078"/>
                <a:gd name="connsiteY4" fmla="*/ 0 h 695246"/>
                <a:gd name="connsiteX0" fmla="*/ 0 w 787078"/>
                <a:gd name="connsiteY0" fmla="*/ 694481 h 695246"/>
                <a:gd name="connsiteX1" fmla="*/ 309490 w 787078"/>
                <a:gd name="connsiteY1" fmla="*/ 598857 h 695246"/>
                <a:gd name="connsiteX2" fmla="*/ 226299 w 787078"/>
                <a:gd name="connsiteY2" fmla="*/ 541637 h 695246"/>
                <a:gd name="connsiteX3" fmla="*/ 316851 w 787078"/>
                <a:gd name="connsiteY3" fmla="*/ 631739 h 695246"/>
                <a:gd name="connsiteX4" fmla="*/ 787078 w 787078"/>
                <a:gd name="connsiteY4" fmla="*/ 0 h 695246"/>
                <a:gd name="connsiteX0" fmla="*/ 0 w 787078"/>
                <a:gd name="connsiteY0" fmla="*/ 694481 h 695246"/>
                <a:gd name="connsiteX1" fmla="*/ 309490 w 787078"/>
                <a:gd name="connsiteY1" fmla="*/ 598857 h 695246"/>
                <a:gd name="connsiteX2" fmla="*/ 226299 w 787078"/>
                <a:gd name="connsiteY2" fmla="*/ 541637 h 695246"/>
                <a:gd name="connsiteX3" fmla="*/ 316851 w 787078"/>
                <a:gd name="connsiteY3" fmla="*/ 631739 h 695246"/>
                <a:gd name="connsiteX4" fmla="*/ 787078 w 787078"/>
                <a:gd name="connsiteY4" fmla="*/ 0 h 695246"/>
                <a:gd name="connsiteX0" fmla="*/ 0 w 841705"/>
                <a:gd name="connsiteY0" fmla="*/ 525633 h 526398"/>
                <a:gd name="connsiteX1" fmla="*/ 309490 w 841705"/>
                <a:gd name="connsiteY1" fmla="*/ 430009 h 526398"/>
                <a:gd name="connsiteX2" fmla="*/ 226299 w 841705"/>
                <a:gd name="connsiteY2" fmla="*/ 372789 h 526398"/>
                <a:gd name="connsiteX3" fmla="*/ 316851 w 841705"/>
                <a:gd name="connsiteY3" fmla="*/ 462891 h 526398"/>
                <a:gd name="connsiteX4" fmla="*/ 841705 w 841705"/>
                <a:gd name="connsiteY4" fmla="*/ 0 h 526398"/>
                <a:gd name="connsiteX0" fmla="*/ 0 w 782112"/>
                <a:gd name="connsiteY0" fmla="*/ 381616 h 382381"/>
                <a:gd name="connsiteX1" fmla="*/ 309490 w 782112"/>
                <a:gd name="connsiteY1" fmla="*/ 285992 h 382381"/>
                <a:gd name="connsiteX2" fmla="*/ 226299 w 782112"/>
                <a:gd name="connsiteY2" fmla="*/ 228772 h 382381"/>
                <a:gd name="connsiteX3" fmla="*/ 316851 w 782112"/>
                <a:gd name="connsiteY3" fmla="*/ 318874 h 382381"/>
                <a:gd name="connsiteX4" fmla="*/ 782112 w 782112"/>
                <a:gd name="connsiteY4" fmla="*/ 0 h 382381"/>
                <a:gd name="connsiteX0" fmla="*/ 0 w 782112"/>
                <a:gd name="connsiteY0" fmla="*/ 381616 h 382381"/>
                <a:gd name="connsiteX1" fmla="*/ 309490 w 782112"/>
                <a:gd name="connsiteY1" fmla="*/ 285992 h 382381"/>
                <a:gd name="connsiteX2" fmla="*/ 226299 w 782112"/>
                <a:gd name="connsiteY2" fmla="*/ 228772 h 382381"/>
                <a:gd name="connsiteX3" fmla="*/ 316851 w 782112"/>
                <a:gd name="connsiteY3" fmla="*/ 318874 h 382381"/>
                <a:gd name="connsiteX4" fmla="*/ 782112 w 782112"/>
                <a:gd name="connsiteY4" fmla="*/ 0 h 382381"/>
                <a:gd name="connsiteX0" fmla="*/ 0 w 871502"/>
                <a:gd name="connsiteY0" fmla="*/ 471006 h 471771"/>
                <a:gd name="connsiteX1" fmla="*/ 309490 w 871502"/>
                <a:gd name="connsiteY1" fmla="*/ 375382 h 471771"/>
                <a:gd name="connsiteX2" fmla="*/ 226299 w 871502"/>
                <a:gd name="connsiteY2" fmla="*/ 318162 h 471771"/>
                <a:gd name="connsiteX3" fmla="*/ 316851 w 871502"/>
                <a:gd name="connsiteY3" fmla="*/ 408264 h 471771"/>
                <a:gd name="connsiteX4" fmla="*/ 871502 w 871502"/>
                <a:gd name="connsiteY4" fmla="*/ 0 h 471771"/>
                <a:gd name="connsiteX0" fmla="*/ 0 w 856604"/>
                <a:gd name="connsiteY0" fmla="*/ 361752 h 362517"/>
                <a:gd name="connsiteX1" fmla="*/ 309490 w 856604"/>
                <a:gd name="connsiteY1" fmla="*/ 266128 h 362517"/>
                <a:gd name="connsiteX2" fmla="*/ 226299 w 856604"/>
                <a:gd name="connsiteY2" fmla="*/ 208908 h 362517"/>
                <a:gd name="connsiteX3" fmla="*/ 316851 w 856604"/>
                <a:gd name="connsiteY3" fmla="*/ 299010 h 362517"/>
                <a:gd name="connsiteX4" fmla="*/ 856604 w 856604"/>
                <a:gd name="connsiteY4" fmla="*/ 0 h 362517"/>
                <a:gd name="connsiteX0" fmla="*/ 0 w 921164"/>
                <a:gd name="connsiteY0" fmla="*/ 471007 h 471772"/>
                <a:gd name="connsiteX1" fmla="*/ 309490 w 921164"/>
                <a:gd name="connsiteY1" fmla="*/ 375383 h 471772"/>
                <a:gd name="connsiteX2" fmla="*/ 226299 w 921164"/>
                <a:gd name="connsiteY2" fmla="*/ 318163 h 471772"/>
                <a:gd name="connsiteX3" fmla="*/ 316851 w 921164"/>
                <a:gd name="connsiteY3" fmla="*/ 408265 h 471772"/>
                <a:gd name="connsiteX4" fmla="*/ 921164 w 921164"/>
                <a:gd name="connsiteY4" fmla="*/ 0 h 471772"/>
                <a:gd name="connsiteX0" fmla="*/ 0 w 563604"/>
                <a:gd name="connsiteY0" fmla="*/ 307125 h 307890"/>
                <a:gd name="connsiteX1" fmla="*/ 309490 w 563604"/>
                <a:gd name="connsiteY1" fmla="*/ 211501 h 307890"/>
                <a:gd name="connsiteX2" fmla="*/ 226299 w 563604"/>
                <a:gd name="connsiteY2" fmla="*/ 154281 h 307890"/>
                <a:gd name="connsiteX3" fmla="*/ 316851 w 563604"/>
                <a:gd name="connsiteY3" fmla="*/ 244383 h 307890"/>
                <a:gd name="connsiteX4" fmla="*/ 563604 w 563604"/>
                <a:gd name="connsiteY4" fmla="*/ 0 h 307890"/>
                <a:gd name="connsiteX0" fmla="*/ 0 w 563604"/>
                <a:gd name="connsiteY0" fmla="*/ 307125 h 307890"/>
                <a:gd name="connsiteX1" fmla="*/ 309490 w 563604"/>
                <a:gd name="connsiteY1" fmla="*/ 211501 h 307890"/>
                <a:gd name="connsiteX2" fmla="*/ 226299 w 563604"/>
                <a:gd name="connsiteY2" fmla="*/ 154281 h 307890"/>
                <a:gd name="connsiteX3" fmla="*/ 316851 w 563604"/>
                <a:gd name="connsiteY3" fmla="*/ 244383 h 307890"/>
                <a:gd name="connsiteX4" fmla="*/ 563604 w 563604"/>
                <a:gd name="connsiteY4" fmla="*/ 0 h 307890"/>
                <a:gd name="connsiteX0" fmla="*/ 0 w 601519"/>
                <a:gd name="connsiteY0" fmla="*/ 480278 h 481043"/>
                <a:gd name="connsiteX1" fmla="*/ 309490 w 601519"/>
                <a:gd name="connsiteY1" fmla="*/ 384654 h 481043"/>
                <a:gd name="connsiteX2" fmla="*/ 226299 w 601519"/>
                <a:gd name="connsiteY2" fmla="*/ 327434 h 481043"/>
                <a:gd name="connsiteX3" fmla="*/ 316851 w 601519"/>
                <a:gd name="connsiteY3" fmla="*/ 417536 h 481043"/>
                <a:gd name="connsiteX4" fmla="*/ 601519 w 601519"/>
                <a:gd name="connsiteY4" fmla="*/ 0 h 481043"/>
                <a:gd name="connsiteX0" fmla="*/ 0 w 601519"/>
                <a:gd name="connsiteY0" fmla="*/ 480278 h 481043"/>
                <a:gd name="connsiteX1" fmla="*/ 309490 w 601519"/>
                <a:gd name="connsiteY1" fmla="*/ 384654 h 481043"/>
                <a:gd name="connsiteX2" fmla="*/ 226299 w 601519"/>
                <a:gd name="connsiteY2" fmla="*/ 327434 h 481043"/>
                <a:gd name="connsiteX3" fmla="*/ 316851 w 601519"/>
                <a:gd name="connsiteY3" fmla="*/ 417536 h 481043"/>
                <a:gd name="connsiteX4" fmla="*/ 601519 w 601519"/>
                <a:gd name="connsiteY4" fmla="*/ 0 h 481043"/>
                <a:gd name="connsiteX0" fmla="*/ 0 w 601519"/>
                <a:gd name="connsiteY0" fmla="*/ 480278 h 480707"/>
                <a:gd name="connsiteX1" fmla="*/ 333729 w 601519"/>
                <a:gd name="connsiteY1" fmla="*/ 342012 h 480707"/>
                <a:gd name="connsiteX2" fmla="*/ 226299 w 601519"/>
                <a:gd name="connsiteY2" fmla="*/ 327434 h 480707"/>
                <a:gd name="connsiteX3" fmla="*/ 316851 w 601519"/>
                <a:gd name="connsiteY3" fmla="*/ 417536 h 480707"/>
                <a:gd name="connsiteX4" fmla="*/ 601519 w 601519"/>
                <a:gd name="connsiteY4" fmla="*/ 0 h 480707"/>
                <a:gd name="connsiteX0" fmla="*/ 0 w 601519"/>
                <a:gd name="connsiteY0" fmla="*/ 480278 h 480623"/>
                <a:gd name="connsiteX1" fmla="*/ 333729 w 601519"/>
                <a:gd name="connsiteY1" fmla="*/ 342012 h 480623"/>
                <a:gd name="connsiteX2" fmla="*/ 245500 w 601519"/>
                <a:gd name="connsiteY2" fmla="*/ 288068 h 480623"/>
                <a:gd name="connsiteX3" fmla="*/ 316851 w 601519"/>
                <a:gd name="connsiteY3" fmla="*/ 417536 h 480623"/>
                <a:gd name="connsiteX4" fmla="*/ 601519 w 601519"/>
                <a:gd name="connsiteY4" fmla="*/ 0 h 480623"/>
                <a:gd name="connsiteX0" fmla="*/ 0 w 601519"/>
                <a:gd name="connsiteY0" fmla="*/ 480278 h 480623"/>
                <a:gd name="connsiteX1" fmla="*/ 333729 w 601519"/>
                <a:gd name="connsiteY1" fmla="*/ 342012 h 480623"/>
                <a:gd name="connsiteX2" fmla="*/ 245500 w 601519"/>
                <a:gd name="connsiteY2" fmla="*/ 288068 h 480623"/>
                <a:gd name="connsiteX3" fmla="*/ 316851 w 601519"/>
                <a:gd name="connsiteY3" fmla="*/ 417536 h 480623"/>
                <a:gd name="connsiteX4" fmla="*/ 601519 w 601519"/>
                <a:gd name="connsiteY4" fmla="*/ 0 h 480623"/>
                <a:gd name="connsiteX0" fmla="*/ 0 w 601519"/>
                <a:gd name="connsiteY0" fmla="*/ 480278 h 480623"/>
                <a:gd name="connsiteX1" fmla="*/ 333729 w 601519"/>
                <a:gd name="connsiteY1" fmla="*/ 342012 h 480623"/>
                <a:gd name="connsiteX2" fmla="*/ 245500 w 601519"/>
                <a:gd name="connsiteY2" fmla="*/ 288068 h 480623"/>
                <a:gd name="connsiteX3" fmla="*/ 316851 w 601519"/>
                <a:gd name="connsiteY3" fmla="*/ 417536 h 480623"/>
                <a:gd name="connsiteX4" fmla="*/ 601519 w 601519"/>
                <a:gd name="connsiteY4" fmla="*/ 0 h 480623"/>
                <a:gd name="connsiteX0" fmla="*/ 0 w 601519"/>
                <a:gd name="connsiteY0" fmla="*/ 480278 h 480766"/>
                <a:gd name="connsiteX1" fmla="*/ 333729 w 601519"/>
                <a:gd name="connsiteY1" fmla="*/ 342012 h 480766"/>
                <a:gd name="connsiteX2" fmla="*/ 245500 w 601519"/>
                <a:gd name="connsiteY2" fmla="*/ 288068 h 480766"/>
                <a:gd name="connsiteX3" fmla="*/ 316851 w 601519"/>
                <a:gd name="connsiteY3" fmla="*/ 417536 h 480766"/>
                <a:gd name="connsiteX4" fmla="*/ 601519 w 601519"/>
                <a:gd name="connsiteY4" fmla="*/ 0 h 480766"/>
                <a:gd name="connsiteX0" fmla="*/ 0 w 601519"/>
                <a:gd name="connsiteY0" fmla="*/ 480278 h 480614"/>
                <a:gd name="connsiteX1" fmla="*/ 333729 w 601519"/>
                <a:gd name="connsiteY1" fmla="*/ 342012 h 480614"/>
                <a:gd name="connsiteX2" fmla="*/ 230262 w 601519"/>
                <a:gd name="connsiteY2" fmla="*/ 308728 h 480614"/>
                <a:gd name="connsiteX3" fmla="*/ 316851 w 601519"/>
                <a:gd name="connsiteY3" fmla="*/ 417536 h 480614"/>
                <a:gd name="connsiteX4" fmla="*/ 601519 w 601519"/>
                <a:gd name="connsiteY4" fmla="*/ 0 h 480614"/>
                <a:gd name="connsiteX0" fmla="*/ 0 w 601519"/>
                <a:gd name="connsiteY0" fmla="*/ 480278 h 480756"/>
                <a:gd name="connsiteX1" fmla="*/ 333729 w 601519"/>
                <a:gd name="connsiteY1" fmla="*/ 342012 h 480756"/>
                <a:gd name="connsiteX2" fmla="*/ 230262 w 601519"/>
                <a:gd name="connsiteY2" fmla="*/ 308728 h 480756"/>
                <a:gd name="connsiteX3" fmla="*/ 316851 w 601519"/>
                <a:gd name="connsiteY3" fmla="*/ 417536 h 480756"/>
                <a:gd name="connsiteX4" fmla="*/ 601519 w 601519"/>
                <a:gd name="connsiteY4" fmla="*/ 0 h 480756"/>
                <a:gd name="connsiteX0" fmla="*/ 0 w 601519"/>
                <a:gd name="connsiteY0" fmla="*/ 480278 h 480608"/>
                <a:gd name="connsiteX1" fmla="*/ 333729 w 601519"/>
                <a:gd name="connsiteY1" fmla="*/ 342012 h 480608"/>
                <a:gd name="connsiteX2" fmla="*/ 218865 w 601519"/>
                <a:gd name="connsiteY2" fmla="*/ 321515 h 480608"/>
                <a:gd name="connsiteX3" fmla="*/ 316851 w 601519"/>
                <a:gd name="connsiteY3" fmla="*/ 417536 h 480608"/>
                <a:gd name="connsiteX4" fmla="*/ 601519 w 601519"/>
                <a:gd name="connsiteY4" fmla="*/ 0 h 480608"/>
                <a:gd name="connsiteX0" fmla="*/ 0 w 601519"/>
                <a:gd name="connsiteY0" fmla="*/ 480278 h 480738"/>
                <a:gd name="connsiteX1" fmla="*/ 333729 w 601519"/>
                <a:gd name="connsiteY1" fmla="*/ 342012 h 480738"/>
                <a:gd name="connsiteX2" fmla="*/ 218865 w 601519"/>
                <a:gd name="connsiteY2" fmla="*/ 321515 h 480738"/>
                <a:gd name="connsiteX3" fmla="*/ 316851 w 601519"/>
                <a:gd name="connsiteY3" fmla="*/ 417536 h 480738"/>
                <a:gd name="connsiteX4" fmla="*/ 601519 w 601519"/>
                <a:gd name="connsiteY4" fmla="*/ 0 h 480738"/>
                <a:gd name="connsiteX0" fmla="*/ 0 w 601519"/>
                <a:gd name="connsiteY0" fmla="*/ 480278 h 480738"/>
                <a:gd name="connsiteX1" fmla="*/ 333729 w 601519"/>
                <a:gd name="connsiteY1" fmla="*/ 342012 h 480738"/>
                <a:gd name="connsiteX2" fmla="*/ 218865 w 601519"/>
                <a:gd name="connsiteY2" fmla="*/ 321515 h 480738"/>
                <a:gd name="connsiteX3" fmla="*/ 371578 w 601519"/>
                <a:gd name="connsiteY3" fmla="*/ 405244 h 480738"/>
                <a:gd name="connsiteX4" fmla="*/ 601519 w 601519"/>
                <a:gd name="connsiteY4" fmla="*/ 0 h 480738"/>
                <a:gd name="connsiteX0" fmla="*/ 0 w 601519"/>
                <a:gd name="connsiteY0" fmla="*/ 480278 h 480738"/>
                <a:gd name="connsiteX1" fmla="*/ 333729 w 601519"/>
                <a:gd name="connsiteY1" fmla="*/ 342012 h 480738"/>
                <a:gd name="connsiteX2" fmla="*/ 218865 w 601519"/>
                <a:gd name="connsiteY2" fmla="*/ 321515 h 480738"/>
                <a:gd name="connsiteX3" fmla="*/ 371578 w 601519"/>
                <a:gd name="connsiteY3" fmla="*/ 405244 h 480738"/>
                <a:gd name="connsiteX4" fmla="*/ 601519 w 601519"/>
                <a:gd name="connsiteY4" fmla="*/ 0 h 480738"/>
                <a:gd name="connsiteX0" fmla="*/ 0 w 601519"/>
                <a:gd name="connsiteY0" fmla="*/ 480278 h 480738"/>
                <a:gd name="connsiteX1" fmla="*/ 333729 w 601519"/>
                <a:gd name="connsiteY1" fmla="*/ 342012 h 480738"/>
                <a:gd name="connsiteX2" fmla="*/ 218865 w 601519"/>
                <a:gd name="connsiteY2" fmla="*/ 321515 h 480738"/>
                <a:gd name="connsiteX3" fmla="*/ 371578 w 601519"/>
                <a:gd name="connsiteY3" fmla="*/ 405244 h 480738"/>
                <a:gd name="connsiteX4" fmla="*/ 601519 w 601519"/>
                <a:gd name="connsiteY4" fmla="*/ 0 h 480738"/>
                <a:gd name="connsiteX0" fmla="*/ 0 w 601519"/>
                <a:gd name="connsiteY0" fmla="*/ 480278 h 480738"/>
                <a:gd name="connsiteX1" fmla="*/ 333729 w 601519"/>
                <a:gd name="connsiteY1" fmla="*/ 342012 h 480738"/>
                <a:gd name="connsiteX2" fmla="*/ 218865 w 601519"/>
                <a:gd name="connsiteY2" fmla="*/ 321515 h 480738"/>
                <a:gd name="connsiteX3" fmla="*/ 371578 w 601519"/>
                <a:gd name="connsiteY3" fmla="*/ 405244 h 480738"/>
                <a:gd name="connsiteX4" fmla="*/ 601519 w 601519"/>
                <a:gd name="connsiteY4" fmla="*/ 0 h 480738"/>
                <a:gd name="connsiteX0" fmla="*/ 0 w 643707"/>
                <a:gd name="connsiteY0" fmla="*/ 525633 h 525886"/>
                <a:gd name="connsiteX1" fmla="*/ 375917 w 643707"/>
                <a:gd name="connsiteY1" fmla="*/ 342012 h 525886"/>
                <a:gd name="connsiteX2" fmla="*/ 261053 w 643707"/>
                <a:gd name="connsiteY2" fmla="*/ 321515 h 525886"/>
                <a:gd name="connsiteX3" fmla="*/ 413766 w 643707"/>
                <a:gd name="connsiteY3" fmla="*/ 405244 h 525886"/>
                <a:gd name="connsiteX4" fmla="*/ 643707 w 643707"/>
                <a:gd name="connsiteY4" fmla="*/ 0 h 525886"/>
                <a:gd name="connsiteX0" fmla="*/ 0 w 643707"/>
                <a:gd name="connsiteY0" fmla="*/ 525633 h 525942"/>
                <a:gd name="connsiteX1" fmla="*/ 375917 w 643707"/>
                <a:gd name="connsiteY1" fmla="*/ 342012 h 525942"/>
                <a:gd name="connsiteX2" fmla="*/ 261053 w 643707"/>
                <a:gd name="connsiteY2" fmla="*/ 321515 h 525942"/>
                <a:gd name="connsiteX3" fmla="*/ 413766 w 643707"/>
                <a:gd name="connsiteY3" fmla="*/ 405244 h 525942"/>
                <a:gd name="connsiteX4" fmla="*/ 643707 w 643707"/>
                <a:gd name="connsiteY4" fmla="*/ 0 h 52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707" h="525942">
                  <a:moveTo>
                    <a:pt x="0" y="525633"/>
                  </a:moveTo>
                  <a:cubicBezTo>
                    <a:pt x="161319" y="533039"/>
                    <a:pt x="369572" y="405626"/>
                    <a:pt x="375917" y="342012"/>
                  </a:cubicBezTo>
                  <a:cubicBezTo>
                    <a:pt x="382262" y="278398"/>
                    <a:pt x="300966" y="277335"/>
                    <a:pt x="261053" y="321515"/>
                  </a:cubicBezTo>
                  <a:cubicBezTo>
                    <a:pt x="221140" y="365695"/>
                    <a:pt x="285064" y="488507"/>
                    <a:pt x="413766" y="405244"/>
                  </a:cubicBezTo>
                  <a:cubicBezTo>
                    <a:pt x="542468" y="321981"/>
                    <a:pt x="643707" y="0"/>
                    <a:pt x="643707" y="0"/>
                  </a:cubicBezTo>
                </a:path>
              </a:pathLst>
            </a:cu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5230142" y="1039947"/>
              <a:ext cx="3086274" cy="732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石灰岩地区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水土流失，致使岩石裸露，土地生产力极低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5288018" y="1052736"/>
              <a:ext cx="302839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862309" y="5199583"/>
            <a:ext cx="3633557" cy="1143827"/>
            <a:chOff x="862309" y="5199583"/>
            <a:chExt cx="3633557" cy="1143827"/>
          </a:xfrm>
        </p:grpSpPr>
        <p:sp>
          <p:nvSpPr>
            <p:cNvPr id="27" name="TextBox 26"/>
            <p:cNvSpPr txBox="1"/>
            <p:nvPr/>
          </p:nvSpPr>
          <p:spPr>
            <a:xfrm>
              <a:off x="2344395" y="5199583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次生盐渍化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 rot="21100458" flipV="1">
              <a:off x="4041331" y="5476335"/>
              <a:ext cx="454535" cy="341261"/>
            </a:xfrm>
            <a:custGeom>
              <a:avLst/>
              <a:gdLst>
                <a:gd name="connsiteX0" fmla="*/ 0 w 787078"/>
                <a:gd name="connsiteY0" fmla="*/ 694481 h 694481"/>
                <a:gd name="connsiteX1" fmla="*/ 289367 w 787078"/>
                <a:gd name="connsiteY1" fmla="*/ 578734 h 694481"/>
                <a:gd name="connsiteX2" fmla="*/ 243068 w 787078"/>
                <a:gd name="connsiteY2" fmla="*/ 474562 h 694481"/>
                <a:gd name="connsiteX3" fmla="*/ 243068 w 787078"/>
                <a:gd name="connsiteY3" fmla="*/ 625032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289367 w 787078"/>
                <a:gd name="connsiteY1" fmla="*/ 578734 h 694481"/>
                <a:gd name="connsiteX2" fmla="*/ 243068 w 787078"/>
                <a:gd name="connsiteY2" fmla="*/ 474562 h 694481"/>
                <a:gd name="connsiteX3" fmla="*/ 243068 w 787078"/>
                <a:gd name="connsiteY3" fmla="*/ 625032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289367 w 787078"/>
                <a:gd name="connsiteY1" fmla="*/ 578734 h 694481"/>
                <a:gd name="connsiteX2" fmla="*/ 243068 w 787078"/>
                <a:gd name="connsiteY2" fmla="*/ 474562 h 694481"/>
                <a:gd name="connsiteX3" fmla="*/ 243068 w 787078"/>
                <a:gd name="connsiteY3" fmla="*/ 625032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243068 w 787078"/>
                <a:gd name="connsiteY2" fmla="*/ 474562 h 694481"/>
                <a:gd name="connsiteX3" fmla="*/ 243068 w 787078"/>
                <a:gd name="connsiteY3" fmla="*/ 625032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243068 w 787078"/>
                <a:gd name="connsiteY2" fmla="*/ 474562 h 694481"/>
                <a:gd name="connsiteX3" fmla="*/ 316851 w 787078"/>
                <a:gd name="connsiteY3" fmla="*/ 631739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199469 w 787078"/>
                <a:gd name="connsiteY2" fmla="*/ 494685 h 694481"/>
                <a:gd name="connsiteX3" fmla="*/ 316851 w 787078"/>
                <a:gd name="connsiteY3" fmla="*/ 631739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246422 w 787078"/>
                <a:gd name="connsiteY2" fmla="*/ 447732 h 694481"/>
                <a:gd name="connsiteX3" fmla="*/ 316851 w 787078"/>
                <a:gd name="connsiteY3" fmla="*/ 631739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246422 w 787078"/>
                <a:gd name="connsiteY2" fmla="*/ 447732 h 694481"/>
                <a:gd name="connsiteX3" fmla="*/ 316851 w 787078"/>
                <a:gd name="connsiteY3" fmla="*/ 631739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269898 w 787078"/>
                <a:gd name="connsiteY2" fmla="*/ 551699 h 694481"/>
                <a:gd name="connsiteX3" fmla="*/ 316851 w 787078"/>
                <a:gd name="connsiteY3" fmla="*/ 631739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269898 w 787078"/>
                <a:gd name="connsiteY2" fmla="*/ 551699 h 694481"/>
                <a:gd name="connsiteX3" fmla="*/ 316851 w 787078"/>
                <a:gd name="connsiteY3" fmla="*/ 631739 h 694481"/>
                <a:gd name="connsiteX4" fmla="*/ 787078 w 787078"/>
                <a:gd name="connsiteY4" fmla="*/ 0 h 694481"/>
                <a:gd name="connsiteX0" fmla="*/ 0 w 787078"/>
                <a:gd name="connsiteY0" fmla="*/ 694481 h 694481"/>
                <a:gd name="connsiteX1" fmla="*/ 309490 w 787078"/>
                <a:gd name="connsiteY1" fmla="*/ 598857 h 694481"/>
                <a:gd name="connsiteX2" fmla="*/ 226299 w 787078"/>
                <a:gd name="connsiteY2" fmla="*/ 541637 h 694481"/>
                <a:gd name="connsiteX3" fmla="*/ 316851 w 787078"/>
                <a:gd name="connsiteY3" fmla="*/ 631739 h 694481"/>
                <a:gd name="connsiteX4" fmla="*/ 787078 w 787078"/>
                <a:gd name="connsiteY4" fmla="*/ 0 h 694481"/>
                <a:gd name="connsiteX0" fmla="*/ 0 w 787078"/>
                <a:gd name="connsiteY0" fmla="*/ 694481 h 694977"/>
                <a:gd name="connsiteX1" fmla="*/ 309490 w 787078"/>
                <a:gd name="connsiteY1" fmla="*/ 598857 h 694977"/>
                <a:gd name="connsiteX2" fmla="*/ 226299 w 787078"/>
                <a:gd name="connsiteY2" fmla="*/ 541637 h 694977"/>
                <a:gd name="connsiteX3" fmla="*/ 316851 w 787078"/>
                <a:gd name="connsiteY3" fmla="*/ 631739 h 694977"/>
                <a:gd name="connsiteX4" fmla="*/ 787078 w 787078"/>
                <a:gd name="connsiteY4" fmla="*/ 0 h 694977"/>
                <a:gd name="connsiteX0" fmla="*/ 0 w 787078"/>
                <a:gd name="connsiteY0" fmla="*/ 694481 h 695246"/>
                <a:gd name="connsiteX1" fmla="*/ 309490 w 787078"/>
                <a:gd name="connsiteY1" fmla="*/ 598857 h 695246"/>
                <a:gd name="connsiteX2" fmla="*/ 226299 w 787078"/>
                <a:gd name="connsiteY2" fmla="*/ 541637 h 695246"/>
                <a:gd name="connsiteX3" fmla="*/ 316851 w 787078"/>
                <a:gd name="connsiteY3" fmla="*/ 631739 h 695246"/>
                <a:gd name="connsiteX4" fmla="*/ 787078 w 787078"/>
                <a:gd name="connsiteY4" fmla="*/ 0 h 695246"/>
                <a:gd name="connsiteX0" fmla="*/ 0 w 787078"/>
                <a:gd name="connsiteY0" fmla="*/ 694481 h 695246"/>
                <a:gd name="connsiteX1" fmla="*/ 309490 w 787078"/>
                <a:gd name="connsiteY1" fmla="*/ 598857 h 695246"/>
                <a:gd name="connsiteX2" fmla="*/ 226299 w 787078"/>
                <a:gd name="connsiteY2" fmla="*/ 541637 h 695246"/>
                <a:gd name="connsiteX3" fmla="*/ 316851 w 787078"/>
                <a:gd name="connsiteY3" fmla="*/ 631739 h 695246"/>
                <a:gd name="connsiteX4" fmla="*/ 787078 w 787078"/>
                <a:gd name="connsiteY4" fmla="*/ 0 h 695246"/>
                <a:gd name="connsiteX0" fmla="*/ 0 w 787078"/>
                <a:gd name="connsiteY0" fmla="*/ 694481 h 695246"/>
                <a:gd name="connsiteX1" fmla="*/ 309490 w 787078"/>
                <a:gd name="connsiteY1" fmla="*/ 598857 h 695246"/>
                <a:gd name="connsiteX2" fmla="*/ 226299 w 787078"/>
                <a:gd name="connsiteY2" fmla="*/ 541637 h 695246"/>
                <a:gd name="connsiteX3" fmla="*/ 316851 w 787078"/>
                <a:gd name="connsiteY3" fmla="*/ 631739 h 695246"/>
                <a:gd name="connsiteX4" fmla="*/ 787078 w 787078"/>
                <a:gd name="connsiteY4" fmla="*/ 0 h 695246"/>
                <a:gd name="connsiteX0" fmla="*/ 0 w 787078"/>
                <a:gd name="connsiteY0" fmla="*/ 694481 h 695246"/>
                <a:gd name="connsiteX1" fmla="*/ 309490 w 787078"/>
                <a:gd name="connsiteY1" fmla="*/ 598857 h 695246"/>
                <a:gd name="connsiteX2" fmla="*/ 226299 w 787078"/>
                <a:gd name="connsiteY2" fmla="*/ 541637 h 695246"/>
                <a:gd name="connsiteX3" fmla="*/ 316851 w 787078"/>
                <a:gd name="connsiteY3" fmla="*/ 631739 h 695246"/>
                <a:gd name="connsiteX4" fmla="*/ 787078 w 787078"/>
                <a:gd name="connsiteY4" fmla="*/ 0 h 695246"/>
                <a:gd name="connsiteX0" fmla="*/ 0 w 841705"/>
                <a:gd name="connsiteY0" fmla="*/ 525633 h 526398"/>
                <a:gd name="connsiteX1" fmla="*/ 309490 w 841705"/>
                <a:gd name="connsiteY1" fmla="*/ 430009 h 526398"/>
                <a:gd name="connsiteX2" fmla="*/ 226299 w 841705"/>
                <a:gd name="connsiteY2" fmla="*/ 372789 h 526398"/>
                <a:gd name="connsiteX3" fmla="*/ 316851 w 841705"/>
                <a:gd name="connsiteY3" fmla="*/ 462891 h 526398"/>
                <a:gd name="connsiteX4" fmla="*/ 841705 w 841705"/>
                <a:gd name="connsiteY4" fmla="*/ 0 h 526398"/>
                <a:gd name="connsiteX0" fmla="*/ 0 w 782112"/>
                <a:gd name="connsiteY0" fmla="*/ 381616 h 382381"/>
                <a:gd name="connsiteX1" fmla="*/ 309490 w 782112"/>
                <a:gd name="connsiteY1" fmla="*/ 285992 h 382381"/>
                <a:gd name="connsiteX2" fmla="*/ 226299 w 782112"/>
                <a:gd name="connsiteY2" fmla="*/ 228772 h 382381"/>
                <a:gd name="connsiteX3" fmla="*/ 316851 w 782112"/>
                <a:gd name="connsiteY3" fmla="*/ 318874 h 382381"/>
                <a:gd name="connsiteX4" fmla="*/ 782112 w 782112"/>
                <a:gd name="connsiteY4" fmla="*/ 0 h 382381"/>
                <a:gd name="connsiteX0" fmla="*/ 0 w 782112"/>
                <a:gd name="connsiteY0" fmla="*/ 381616 h 382381"/>
                <a:gd name="connsiteX1" fmla="*/ 309490 w 782112"/>
                <a:gd name="connsiteY1" fmla="*/ 285992 h 382381"/>
                <a:gd name="connsiteX2" fmla="*/ 226299 w 782112"/>
                <a:gd name="connsiteY2" fmla="*/ 228772 h 382381"/>
                <a:gd name="connsiteX3" fmla="*/ 316851 w 782112"/>
                <a:gd name="connsiteY3" fmla="*/ 318874 h 382381"/>
                <a:gd name="connsiteX4" fmla="*/ 782112 w 782112"/>
                <a:gd name="connsiteY4" fmla="*/ 0 h 382381"/>
                <a:gd name="connsiteX0" fmla="*/ 0 w 871502"/>
                <a:gd name="connsiteY0" fmla="*/ 471006 h 471771"/>
                <a:gd name="connsiteX1" fmla="*/ 309490 w 871502"/>
                <a:gd name="connsiteY1" fmla="*/ 375382 h 471771"/>
                <a:gd name="connsiteX2" fmla="*/ 226299 w 871502"/>
                <a:gd name="connsiteY2" fmla="*/ 318162 h 471771"/>
                <a:gd name="connsiteX3" fmla="*/ 316851 w 871502"/>
                <a:gd name="connsiteY3" fmla="*/ 408264 h 471771"/>
                <a:gd name="connsiteX4" fmla="*/ 871502 w 871502"/>
                <a:gd name="connsiteY4" fmla="*/ 0 h 471771"/>
                <a:gd name="connsiteX0" fmla="*/ 0 w 856604"/>
                <a:gd name="connsiteY0" fmla="*/ 361752 h 362517"/>
                <a:gd name="connsiteX1" fmla="*/ 309490 w 856604"/>
                <a:gd name="connsiteY1" fmla="*/ 266128 h 362517"/>
                <a:gd name="connsiteX2" fmla="*/ 226299 w 856604"/>
                <a:gd name="connsiteY2" fmla="*/ 208908 h 362517"/>
                <a:gd name="connsiteX3" fmla="*/ 316851 w 856604"/>
                <a:gd name="connsiteY3" fmla="*/ 299010 h 362517"/>
                <a:gd name="connsiteX4" fmla="*/ 856604 w 856604"/>
                <a:gd name="connsiteY4" fmla="*/ 0 h 362517"/>
                <a:gd name="connsiteX0" fmla="*/ 0 w 921164"/>
                <a:gd name="connsiteY0" fmla="*/ 471007 h 471772"/>
                <a:gd name="connsiteX1" fmla="*/ 309490 w 921164"/>
                <a:gd name="connsiteY1" fmla="*/ 375383 h 471772"/>
                <a:gd name="connsiteX2" fmla="*/ 226299 w 921164"/>
                <a:gd name="connsiteY2" fmla="*/ 318163 h 471772"/>
                <a:gd name="connsiteX3" fmla="*/ 316851 w 921164"/>
                <a:gd name="connsiteY3" fmla="*/ 408265 h 471772"/>
                <a:gd name="connsiteX4" fmla="*/ 921164 w 921164"/>
                <a:gd name="connsiteY4" fmla="*/ 0 h 471772"/>
                <a:gd name="connsiteX0" fmla="*/ 0 w 563604"/>
                <a:gd name="connsiteY0" fmla="*/ 307125 h 307890"/>
                <a:gd name="connsiteX1" fmla="*/ 309490 w 563604"/>
                <a:gd name="connsiteY1" fmla="*/ 211501 h 307890"/>
                <a:gd name="connsiteX2" fmla="*/ 226299 w 563604"/>
                <a:gd name="connsiteY2" fmla="*/ 154281 h 307890"/>
                <a:gd name="connsiteX3" fmla="*/ 316851 w 563604"/>
                <a:gd name="connsiteY3" fmla="*/ 244383 h 307890"/>
                <a:gd name="connsiteX4" fmla="*/ 563604 w 563604"/>
                <a:gd name="connsiteY4" fmla="*/ 0 h 307890"/>
                <a:gd name="connsiteX0" fmla="*/ 0 w 563604"/>
                <a:gd name="connsiteY0" fmla="*/ 307125 h 307890"/>
                <a:gd name="connsiteX1" fmla="*/ 309490 w 563604"/>
                <a:gd name="connsiteY1" fmla="*/ 211501 h 307890"/>
                <a:gd name="connsiteX2" fmla="*/ 226299 w 563604"/>
                <a:gd name="connsiteY2" fmla="*/ 154281 h 307890"/>
                <a:gd name="connsiteX3" fmla="*/ 316851 w 563604"/>
                <a:gd name="connsiteY3" fmla="*/ 244383 h 307890"/>
                <a:gd name="connsiteX4" fmla="*/ 563604 w 563604"/>
                <a:gd name="connsiteY4" fmla="*/ 0 h 307890"/>
                <a:gd name="connsiteX0" fmla="*/ 0 w 601519"/>
                <a:gd name="connsiteY0" fmla="*/ 480278 h 481043"/>
                <a:gd name="connsiteX1" fmla="*/ 309490 w 601519"/>
                <a:gd name="connsiteY1" fmla="*/ 384654 h 481043"/>
                <a:gd name="connsiteX2" fmla="*/ 226299 w 601519"/>
                <a:gd name="connsiteY2" fmla="*/ 327434 h 481043"/>
                <a:gd name="connsiteX3" fmla="*/ 316851 w 601519"/>
                <a:gd name="connsiteY3" fmla="*/ 417536 h 481043"/>
                <a:gd name="connsiteX4" fmla="*/ 601519 w 601519"/>
                <a:gd name="connsiteY4" fmla="*/ 0 h 481043"/>
                <a:gd name="connsiteX0" fmla="*/ 0 w 601519"/>
                <a:gd name="connsiteY0" fmla="*/ 480278 h 481043"/>
                <a:gd name="connsiteX1" fmla="*/ 309490 w 601519"/>
                <a:gd name="connsiteY1" fmla="*/ 384654 h 481043"/>
                <a:gd name="connsiteX2" fmla="*/ 226299 w 601519"/>
                <a:gd name="connsiteY2" fmla="*/ 327434 h 481043"/>
                <a:gd name="connsiteX3" fmla="*/ 316851 w 601519"/>
                <a:gd name="connsiteY3" fmla="*/ 417536 h 481043"/>
                <a:gd name="connsiteX4" fmla="*/ 601519 w 601519"/>
                <a:gd name="connsiteY4" fmla="*/ 0 h 481043"/>
                <a:gd name="connsiteX0" fmla="*/ 0 w 601519"/>
                <a:gd name="connsiteY0" fmla="*/ 480278 h 480707"/>
                <a:gd name="connsiteX1" fmla="*/ 333729 w 601519"/>
                <a:gd name="connsiteY1" fmla="*/ 342012 h 480707"/>
                <a:gd name="connsiteX2" fmla="*/ 226299 w 601519"/>
                <a:gd name="connsiteY2" fmla="*/ 327434 h 480707"/>
                <a:gd name="connsiteX3" fmla="*/ 316851 w 601519"/>
                <a:gd name="connsiteY3" fmla="*/ 417536 h 480707"/>
                <a:gd name="connsiteX4" fmla="*/ 601519 w 601519"/>
                <a:gd name="connsiteY4" fmla="*/ 0 h 480707"/>
                <a:gd name="connsiteX0" fmla="*/ 0 w 601519"/>
                <a:gd name="connsiteY0" fmla="*/ 480278 h 480623"/>
                <a:gd name="connsiteX1" fmla="*/ 333729 w 601519"/>
                <a:gd name="connsiteY1" fmla="*/ 342012 h 480623"/>
                <a:gd name="connsiteX2" fmla="*/ 245500 w 601519"/>
                <a:gd name="connsiteY2" fmla="*/ 288068 h 480623"/>
                <a:gd name="connsiteX3" fmla="*/ 316851 w 601519"/>
                <a:gd name="connsiteY3" fmla="*/ 417536 h 480623"/>
                <a:gd name="connsiteX4" fmla="*/ 601519 w 601519"/>
                <a:gd name="connsiteY4" fmla="*/ 0 h 480623"/>
                <a:gd name="connsiteX0" fmla="*/ 0 w 601519"/>
                <a:gd name="connsiteY0" fmla="*/ 480278 h 480623"/>
                <a:gd name="connsiteX1" fmla="*/ 333729 w 601519"/>
                <a:gd name="connsiteY1" fmla="*/ 342012 h 480623"/>
                <a:gd name="connsiteX2" fmla="*/ 245500 w 601519"/>
                <a:gd name="connsiteY2" fmla="*/ 288068 h 480623"/>
                <a:gd name="connsiteX3" fmla="*/ 316851 w 601519"/>
                <a:gd name="connsiteY3" fmla="*/ 417536 h 480623"/>
                <a:gd name="connsiteX4" fmla="*/ 601519 w 601519"/>
                <a:gd name="connsiteY4" fmla="*/ 0 h 480623"/>
                <a:gd name="connsiteX0" fmla="*/ 0 w 601519"/>
                <a:gd name="connsiteY0" fmla="*/ 480278 h 480623"/>
                <a:gd name="connsiteX1" fmla="*/ 333729 w 601519"/>
                <a:gd name="connsiteY1" fmla="*/ 342012 h 480623"/>
                <a:gd name="connsiteX2" fmla="*/ 245500 w 601519"/>
                <a:gd name="connsiteY2" fmla="*/ 288068 h 480623"/>
                <a:gd name="connsiteX3" fmla="*/ 316851 w 601519"/>
                <a:gd name="connsiteY3" fmla="*/ 417536 h 480623"/>
                <a:gd name="connsiteX4" fmla="*/ 601519 w 601519"/>
                <a:gd name="connsiteY4" fmla="*/ 0 h 480623"/>
                <a:gd name="connsiteX0" fmla="*/ 0 w 601519"/>
                <a:gd name="connsiteY0" fmla="*/ 480278 h 480766"/>
                <a:gd name="connsiteX1" fmla="*/ 333729 w 601519"/>
                <a:gd name="connsiteY1" fmla="*/ 342012 h 480766"/>
                <a:gd name="connsiteX2" fmla="*/ 245500 w 601519"/>
                <a:gd name="connsiteY2" fmla="*/ 288068 h 480766"/>
                <a:gd name="connsiteX3" fmla="*/ 316851 w 601519"/>
                <a:gd name="connsiteY3" fmla="*/ 417536 h 480766"/>
                <a:gd name="connsiteX4" fmla="*/ 601519 w 601519"/>
                <a:gd name="connsiteY4" fmla="*/ 0 h 480766"/>
                <a:gd name="connsiteX0" fmla="*/ 0 w 601519"/>
                <a:gd name="connsiteY0" fmla="*/ 480278 h 480614"/>
                <a:gd name="connsiteX1" fmla="*/ 333729 w 601519"/>
                <a:gd name="connsiteY1" fmla="*/ 342012 h 480614"/>
                <a:gd name="connsiteX2" fmla="*/ 230262 w 601519"/>
                <a:gd name="connsiteY2" fmla="*/ 308728 h 480614"/>
                <a:gd name="connsiteX3" fmla="*/ 316851 w 601519"/>
                <a:gd name="connsiteY3" fmla="*/ 417536 h 480614"/>
                <a:gd name="connsiteX4" fmla="*/ 601519 w 601519"/>
                <a:gd name="connsiteY4" fmla="*/ 0 h 480614"/>
                <a:gd name="connsiteX0" fmla="*/ 0 w 601519"/>
                <a:gd name="connsiteY0" fmla="*/ 480278 h 480756"/>
                <a:gd name="connsiteX1" fmla="*/ 333729 w 601519"/>
                <a:gd name="connsiteY1" fmla="*/ 342012 h 480756"/>
                <a:gd name="connsiteX2" fmla="*/ 230262 w 601519"/>
                <a:gd name="connsiteY2" fmla="*/ 308728 h 480756"/>
                <a:gd name="connsiteX3" fmla="*/ 316851 w 601519"/>
                <a:gd name="connsiteY3" fmla="*/ 417536 h 480756"/>
                <a:gd name="connsiteX4" fmla="*/ 601519 w 601519"/>
                <a:gd name="connsiteY4" fmla="*/ 0 h 480756"/>
                <a:gd name="connsiteX0" fmla="*/ 0 w 601519"/>
                <a:gd name="connsiteY0" fmla="*/ 480278 h 480608"/>
                <a:gd name="connsiteX1" fmla="*/ 333729 w 601519"/>
                <a:gd name="connsiteY1" fmla="*/ 342012 h 480608"/>
                <a:gd name="connsiteX2" fmla="*/ 218865 w 601519"/>
                <a:gd name="connsiteY2" fmla="*/ 321515 h 480608"/>
                <a:gd name="connsiteX3" fmla="*/ 316851 w 601519"/>
                <a:gd name="connsiteY3" fmla="*/ 417536 h 480608"/>
                <a:gd name="connsiteX4" fmla="*/ 601519 w 601519"/>
                <a:gd name="connsiteY4" fmla="*/ 0 h 480608"/>
                <a:gd name="connsiteX0" fmla="*/ 0 w 601519"/>
                <a:gd name="connsiteY0" fmla="*/ 480278 h 480738"/>
                <a:gd name="connsiteX1" fmla="*/ 333729 w 601519"/>
                <a:gd name="connsiteY1" fmla="*/ 342012 h 480738"/>
                <a:gd name="connsiteX2" fmla="*/ 218865 w 601519"/>
                <a:gd name="connsiteY2" fmla="*/ 321515 h 480738"/>
                <a:gd name="connsiteX3" fmla="*/ 316851 w 601519"/>
                <a:gd name="connsiteY3" fmla="*/ 417536 h 480738"/>
                <a:gd name="connsiteX4" fmla="*/ 601519 w 601519"/>
                <a:gd name="connsiteY4" fmla="*/ 0 h 480738"/>
                <a:gd name="connsiteX0" fmla="*/ 0 w 601519"/>
                <a:gd name="connsiteY0" fmla="*/ 480278 h 480738"/>
                <a:gd name="connsiteX1" fmla="*/ 333729 w 601519"/>
                <a:gd name="connsiteY1" fmla="*/ 342012 h 480738"/>
                <a:gd name="connsiteX2" fmla="*/ 218865 w 601519"/>
                <a:gd name="connsiteY2" fmla="*/ 321515 h 480738"/>
                <a:gd name="connsiteX3" fmla="*/ 371578 w 601519"/>
                <a:gd name="connsiteY3" fmla="*/ 405244 h 480738"/>
                <a:gd name="connsiteX4" fmla="*/ 601519 w 601519"/>
                <a:gd name="connsiteY4" fmla="*/ 0 h 480738"/>
                <a:gd name="connsiteX0" fmla="*/ 0 w 601519"/>
                <a:gd name="connsiteY0" fmla="*/ 480278 h 480738"/>
                <a:gd name="connsiteX1" fmla="*/ 333729 w 601519"/>
                <a:gd name="connsiteY1" fmla="*/ 342012 h 480738"/>
                <a:gd name="connsiteX2" fmla="*/ 218865 w 601519"/>
                <a:gd name="connsiteY2" fmla="*/ 321515 h 480738"/>
                <a:gd name="connsiteX3" fmla="*/ 371578 w 601519"/>
                <a:gd name="connsiteY3" fmla="*/ 405244 h 480738"/>
                <a:gd name="connsiteX4" fmla="*/ 601519 w 601519"/>
                <a:gd name="connsiteY4" fmla="*/ 0 h 480738"/>
                <a:gd name="connsiteX0" fmla="*/ 0 w 601519"/>
                <a:gd name="connsiteY0" fmla="*/ 480278 h 480738"/>
                <a:gd name="connsiteX1" fmla="*/ 333729 w 601519"/>
                <a:gd name="connsiteY1" fmla="*/ 342012 h 480738"/>
                <a:gd name="connsiteX2" fmla="*/ 218865 w 601519"/>
                <a:gd name="connsiteY2" fmla="*/ 321515 h 480738"/>
                <a:gd name="connsiteX3" fmla="*/ 371578 w 601519"/>
                <a:gd name="connsiteY3" fmla="*/ 405244 h 480738"/>
                <a:gd name="connsiteX4" fmla="*/ 601519 w 601519"/>
                <a:gd name="connsiteY4" fmla="*/ 0 h 480738"/>
                <a:gd name="connsiteX0" fmla="*/ 0 w 601519"/>
                <a:gd name="connsiteY0" fmla="*/ 480278 h 480738"/>
                <a:gd name="connsiteX1" fmla="*/ 333729 w 601519"/>
                <a:gd name="connsiteY1" fmla="*/ 342012 h 480738"/>
                <a:gd name="connsiteX2" fmla="*/ 218865 w 601519"/>
                <a:gd name="connsiteY2" fmla="*/ 321515 h 480738"/>
                <a:gd name="connsiteX3" fmla="*/ 371578 w 601519"/>
                <a:gd name="connsiteY3" fmla="*/ 405244 h 480738"/>
                <a:gd name="connsiteX4" fmla="*/ 601519 w 601519"/>
                <a:gd name="connsiteY4" fmla="*/ 0 h 480738"/>
                <a:gd name="connsiteX0" fmla="*/ 0 w 643707"/>
                <a:gd name="connsiteY0" fmla="*/ 525633 h 525886"/>
                <a:gd name="connsiteX1" fmla="*/ 375917 w 643707"/>
                <a:gd name="connsiteY1" fmla="*/ 342012 h 525886"/>
                <a:gd name="connsiteX2" fmla="*/ 261053 w 643707"/>
                <a:gd name="connsiteY2" fmla="*/ 321515 h 525886"/>
                <a:gd name="connsiteX3" fmla="*/ 413766 w 643707"/>
                <a:gd name="connsiteY3" fmla="*/ 405244 h 525886"/>
                <a:gd name="connsiteX4" fmla="*/ 643707 w 643707"/>
                <a:gd name="connsiteY4" fmla="*/ 0 h 525886"/>
                <a:gd name="connsiteX0" fmla="*/ 0 w 643707"/>
                <a:gd name="connsiteY0" fmla="*/ 525633 h 525942"/>
                <a:gd name="connsiteX1" fmla="*/ 375917 w 643707"/>
                <a:gd name="connsiteY1" fmla="*/ 342012 h 525942"/>
                <a:gd name="connsiteX2" fmla="*/ 261053 w 643707"/>
                <a:gd name="connsiteY2" fmla="*/ 321515 h 525942"/>
                <a:gd name="connsiteX3" fmla="*/ 413766 w 643707"/>
                <a:gd name="connsiteY3" fmla="*/ 405244 h 525942"/>
                <a:gd name="connsiteX4" fmla="*/ 643707 w 643707"/>
                <a:gd name="connsiteY4" fmla="*/ 0 h 52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707" h="525942">
                  <a:moveTo>
                    <a:pt x="0" y="525633"/>
                  </a:moveTo>
                  <a:cubicBezTo>
                    <a:pt x="161319" y="533039"/>
                    <a:pt x="369572" y="405626"/>
                    <a:pt x="375917" y="342012"/>
                  </a:cubicBezTo>
                  <a:cubicBezTo>
                    <a:pt x="382262" y="278398"/>
                    <a:pt x="300966" y="277335"/>
                    <a:pt x="261053" y="321515"/>
                  </a:cubicBezTo>
                  <a:cubicBezTo>
                    <a:pt x="221140" y="365695"/>
                    <a:pt x="285064" y="488507"/>
                    <a:pt x="413766" y="405244"/>
                  </a:cubicBezTo>
                  <a:cubicBezTo>
                    <a:pt x="542468" y="321981"/>
                    <a:pt x="643707" y="0"/>
                    <a:pt x="643707" y="0"/>
                  </a:cubicBezTo>
                </a:path>
              </a:pathLst>
            </a:cu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862309" y="5681690"/>
              <a:ext cx="3167877" cy="661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Bef>
                  <a:spcPts val="600"/>
                </a:spcBef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土壤中盐分过分富集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r">
                <a:spcBef>
                  <a:spcPts val="600"/>
                </a:spcBef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主要与灌溉不当及蒸发旺盛有关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1043608" y="5659754"/>
              <a:ext cx="295185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8853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1547664" y="1215609"/>
            <a:ext cx="6119812" cy="4895850"/>
            <a:chOff x="1709738" y="995363"/>
            <a:chExt cx="6119812" cy="4895850"/>
          </a:xfrm>
          <a:solidFill>
            <a:schemeClr val="accent3">
              <a:lumMod val="75000"/>
            </a:schemeClr>
          </a:solidFill>
          <a:scene3d>
            <a:camera prst="orthographicFront"/>
            <a:lightRig rig="threePt" dir="t"/>
          </a:scene3d>
        </p:grpSpPr>
        <p:sp>
          <p:nvSpPr>
            <p:cNvPr id="2" name="Freeform 5"/>
            <p:cNvSpPr>
              <a:spLocks/>
            </p:cNvSpPr>
            <p:nvPr/>
          </p:nvSpPr>
          <p:spPr bwMode="invGray">
            <a:xfrm>
              <a:off x="5276850" y="5608638"/>
              <a:ext cx="336550" cy="282575"/>
            </a:xfrm>
            <a:custGeom>
              <a:avLst/>
              <a:gdLst>
                <a:gd name="T0" fmla="*/ 48 w 177"/>
                <a:gd name="T1" fmla="*/ 16 h 161"/>
                <a:gd name="T2" fmla="*/ 64 w 177"/>
                <a:gd name="T3" fmla="*/ 16 h 161"/>
                <a:gd name="T4" fmla="*/ 80 w 177"/>
                <a:gd name="T5" fmla="*/ 8 h 161"/>
                <a:gd name="T6" fmla="*/ 96 w 177"/>
                <a:gd name="T7" fmla="*/ 16 h 161"/>
                <a:gd name="T8" fmla="*/ 120 w 177"/>
                <a:gd name="T9" fmla="*/ 0 h 161"/>
                <a:gd name="T10" fmla="*/ 152 w 177"/>
                <a:gd name="T11" fmla="*/ 8 h 161"/>
                <a:gd name="T12" fmla="*/ 168 w 177"/>
                <a:gd name="T13" fmla="*/ 0 h 161"/>
                <a:gd name="T14" fmla="*/ 176 w 177"/>
                <a:gd name="T15" fmla="*/ 32 h 161"/>
                <a:gd name="T16" fmla="*/ 152 w 177"/>
                <a:gd name="T17" fmla="*/ 48 h 161"/>
                <a:gd name="T18" fmla="*/ 144 w 177"/>
                <a:gd name="T19" fmla="*/ 104 h 161"/>
                <a:gd name="T20" fmla="*/ 128 w 177"/>
                <a:gd name="T21" fmla="*/ 120 h 161"/>
                <a:gd name="T22" fmla="*/ 128 w 177"/>
                <a:gd name="T23" fmla="*/ 144 h 161"/>
                <a:gd name="T24" fmla="*/ 104 w 177"/>
                <a:gd name="T25" fmla="*/ 136 h 161"/>
                <a:gd name="T26" fmla="*/ 96 w 177"/>
                <a:gd name="T27" fmla="*/ 144 h 161"/>
                <a:gd name="T28" fmla="*/ 96 w 177"/>
                <a:gd name="T29" fmla="*/ 160 h 161"/>
                <a:gd name="T30" fmla="*/ 80 w 177"/>
                <a:gd name="T31" fmla="*/ 160 h 161"/>
                <a:gd name="T32" fmla="*/ 48 w 177"/>
                <a:gd name="T33" fmla="*/ 144 h 161"/>
                <a:gd name="T34" fmla="*/ 8 w 177"/>
                <a:gd name="T35" fmla="*/ 136 h 161"/>
                <a:gd name="T36" fmla="*/ 0 w 177"/>
                <a:gd name="T37" fmla="*/ 88 h 161"/>
                <a:gd name="T38" fmla="*/ 0 w 177"/>
                <a:gd name="T39" fmla="*/ 64 h 161"/>
                <a:gd name="T40" fmla="*/ 40 w 177"/>
                <a:gd name="T41" fmla="*/ 32 h 161"/>
                <a:gd name="T42" fmla="*/ 48 w 177"/>
                <a:gd name="T43" fmla="*/ 1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25400" cap="rnd" cmpd="sng">
              <a:noFill/>
              <a:prstDash val="solid"/>
              <a:round/>
              <a:headEnd/>
              <a:tailEnd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invGray">
            <a:xfrm>
              <a:off x="6486525" y="995363"/>
              <a:ext cx="1343025" cy="1225550"/>
            </a:xfrm>
            <a:custGeom>
              <a:avLst/>
              <a:gdLst>
                <a:gd name="T0" fmla="*/ 16 w 705"/>
                <a:gd name="T1" fmla="*/ 64 h 697"/>
                <a:gd name="T2" fmla="*/ 32 w 705"/>
                <a:gd name="T3" fmla="*/ 104 h 697"/>
                <a:gd name="T4" fmla="*/ 72 w 705"/>
                <a:gd name="T5" fmla="*/ 104 h 697"/>
                <a:gd name="T6" fmla="*/ 104 w 705"/>
                <a:gd name="T7" fmla="*/ 176 h 697"/>
                <a:gd name="T8" fmla="*/ 160 w 705"/>
                <a:gd name="T9" fmla="*/ 160 h 697"/>
                <a:gd name="T10" fmla="*/ 232 w 705"/>
                <a:gd name="T11" fmla="*/ 168 h 697"/>
                <a:gd name="T12" fmla="*/ 216 w 705"/>
                <a:gd name="T13" fmla="*/ 312 h 697"/>
                <a:gd name="T14" fmla="*/ 192 w 705"/>
                <a:gd name="T15" fmla="*/ 392 h 697"/>
                <a:gd name="T16" fmla="*/ 104 w 705"/>
                <a:gd name="T17" fmla="*/ 464 h 697"/>
                <a:gd name="T18" fmla="*/ 152 w 705"/>
                <a:gd name="T19" fmla="*/ 488 h 697"/>
                <a:gd name="T20" fmla="*/ 136 w 705"/>
                <a:gd name="T21" fmla="*/ 520 h 697"/>
                <a:gd name="T22" fmla="*/ 176 w 705"/>
                <a:gd name="T23" fmla="*/ 544 h 697"/>
                <a:gd name="T24" fmla="*/ 192 w 705"/>
                <a:gd name="T25" fmla="*/ 576 h 697"/>
                <a:gd name="T26" fmla="*/ 288 w 705"/>
                <a:gd name="T27" fmla="*/ 584 h 697"/>
                <a:gd name="T28" fmla="*/ 320 w 705"/>
                <a:gd name="T29" fmla="*/ 592 h 697"/>
                <a:gd name="T30" fmla="*/ 384 w 705"/>
                <a:gd name="T31" fmla="*/ 640 h 697"/>
                <a:gd name="T32" fmla="*/ 424 w 705"/>
                <a:gd name="T33" fmla="*/ 664 h 697"/>
                <a:gd name="T34" fmla="*/ 432 w 705"/>
                <a:gd name="T35" fmla="*/ 624 h 697"/>
                <a:gd name="T36" fmla="*/ 480 w 705"/>
                <a:gd name="T37" fmla="*/ 696 h 697"/>
                <a:gd name="T38" fmla="*/ 496 w 705"/>
                <a:gd name="T39" fmla="*/ 680 h 697"/>
                <a:gd name="T40" fmla="*/ 552 w 705"/>
                <a:gd name="T41" fmla="*/ 680 h 697"/>
                <a:gd name="T42" fmla="*/ 592 w 705"/>
                <a:gd name="T43" fmla="*/ 632 h 697"/>
                <a:gd name="T44" fmla="*/ 600 w 705"/>
                <a:gd name="T45" fmla="*/ 528 h 697"/>
                <a:gd name="T46" fmla="*/ 664 w 705"/>
                <a:gd name="T47" fmla="*/ 536 h 697"/>
                <a:gd name="T48" fmla="*/ 680 w 705"/>
                <a:gd name="T49" fmla="*/ 344 h 697"/>
                <a:gd name="T50" fmla="*/ 696 w 705"/>
                <a:gd name="T51" fmla="*/ 296 h 697"/>
                <a:gd name="T52" fmla="*/ 704 w 705"/>
                <a:gd name="T53" fmla="*/ 256 h 697"/>
                <a:gd name="T54" fmla="*/ 608 w 705"/>
                <a:gd name="T55" fmla="*/ 320 h 697"/>
                <a:gd name="T56" fmla="*/ 560 w 705"/>
                <a:gd name="T57" fmla="*/ 360 h 697"/>
                <a:gd name="T58" fmla="*/ 488 w 705"/>
                <a:gd name="T59" fmla="*/ 304 h 697"/>
                <a:gd name="T60" fmla="*/ 440 w 705"/>
                <a:gd name="T61" fmla="*/ 280 h 697"/>
                <a:gd name="T62" fmla="*/ 376 w 705"/>
                <a:gd name="T63" fmla="*/ 256 h 697"/>
                <a:gd name="T64" fmla="*/ 360 w 705"/>
                <a:gd name="T65" fmla="*/ 240 h 697"/>
                <a:gd name="T66" fmla="*/ 336 w 705"/>
                <a:gd name="T67" fmla="*/ 248 h 697"/>
                <a:gd name="T68" fmla="*/ 264 w 705"/>
                <a:gd name="T69" fmla="*/ 128 h 697"/>
                <a:gd name="T70" fmla="*/ 248 w 705"/>
                <a:gd name="T71" fmla="*/ 88 h 697"/>
                <a:gd name="T72" fmla="*/ 144 w 705"/>
                <a:gd name="T73" fmla="*/ 24 h 697"/>
                <a:gd name="T74" fmla="*/ 16 w 705"/>
                <a:gd name="T75" fmla="*/ 16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invGray">
            <a:xfrm>
              <a:off x="6621463" y="1938338"/>
              <a:ext cx="1008062" cy="706437"/>
            </a:xfrm>
            <a:custGeom>
              <a:avLst/>
              <a:gdLst>
                <a:gd name="T0" fmla="*/ 528 w 529"/>
                <a:gd name="T1" fmla="*/ 144 h 401"/>
                <a:gd name="T2" fmla="*/ 480 w 529"/>
                <a:gd name="T3" fmla="*/ 144 h 401"/>
                <a:gd name="T4" fmla="*/ 456 w 529"/>
                <a:gd name="T5" fmla="*/ 120 h 401"/>
                <a:gd name="T6" fmla="*/ 424 w 529"/>
                <a:gd name="T7" fmla="*/ 152 h 401"/>
                <a:gd name="T8" fmla="*/ 416 w 529"/>
                <a:gd name="T9" fmla="*/ 136 h 401"/>
                <a:gd name="T10" fmla="*/ 408 w 529"/>
                <a:gd name="T11" fmla="*/ 160 h 401"/>
                <a:gd name="T12" fmla="*/ 360 w 529"/>
                <a:gd name="T13" fmla="*/ 128 h 401"/>
                <a:gd name="T14" fmla="*/ 360 w 529"/>
                <a:gd name="T15" fmla="*/ 88 h 401"/>
                <a:gd name="T16" fmla="*/ 344 w 529"/>
                <a:gd name="T17" fmla="*/ 96 h 401"/>
                <a:gd name="T18" fmla="*/ 352 w 529"/>
                <a:gd name="T19" fmla="*/ 128 h 401"/>
                <a:gd name="T20" fmla="*/ 328 w 529"/>
                <a:gd name="T21" fmla="*/ 128 h 401"/>
                <a:gd name="T22" fmla="*/ 312 w 529"/>
                <a:gd name="T23" fmla="*/ 104 h 401"/>
                <a:gd name="T24" fmla="*/ 296 w 529"/>
                <a:gd name="T25" fmla="*/ 104 h 401"/>
                <a:gd name="T26" fmla="*/ 248 w 529"/>
                <a:gd name="T27" fmla="*/ 56 h 401"/>
                <a:gd name="T28" fmla="*/ 216 w 529"/>
                <a:gd name="T29" fmla="*/ 72 h 401"/>
                <a:gd name="T30" fmla="*/ 216 w 529"/>
                <a:gd name="T31" fmla="*/ 56 h 401"/>
                <a:gd name="T32" fmla="*/ 160 w 529"/>
                <a:gd name="T33" fmla="*/ 64 h 401"/>
                <a:gd name="T34" fmla="*/ 120 w 529"/>
                <a:gd name="T35" fmla="*/ 40 h 401"/>
                <a:gd name="T36" fmla="*/ 120 w 529"/>
                <a:gd name="T37" fmla="*/ 0 h 401"/>
                <a:gd name="T38" fmla="*/ 104 w 529"/>
                <a:gd name="T39" fmla="*/ 8 h 401"/>
                <a:gd name="T40" fmla="*/ 64 w 529"/>
                <a:gd name="T41" fmla="*/ 8 h 401"/>
                <a:gd name="T42" fmla="*/ 72 w 529"/>
                <a:gd name="T43" fmla="*/ 56 h 401"/>
                <a:gd name="T44" fmla="*/ 48 w 529"/>
                <a:gd name="T45" fmla="*/ 56 h 401"/>
                <a:gd name="T46" fmla="*/ 8 w 529"/>
                <a:gd name="T47" fmla="*/ 32 h 401"/>
                <a:gd name="T48" fmla="*/ 0 w 529"/>
                <a:gd name="T49" fmla="*/ 56 h 401"/>
                <a:gd name="T50" fmla="*/ 32 w 529"/>
                <a:gd name="T51" fmla="*/ 88 h 401"/>
                <a:gd name="T52" fmla="*/ 24 w 529"/>
                <a:gd name="T53" fmla="*/ 120 h 401"/>
                <a:gd name="T54" fmla="*/ 48 w 529"/>
                <a:gd name="T55" fmla="*/ 160 h 401"/>
                <a:gd name="T56" fmla="*/ 88 w 529"/>
                <a:gd name="T57" fmla="*/ 136 h 401"/>
                <a:gd name="T58" fmla="*/ 112 w 529"/>
                <a:gd name="T59" fmla="*/ 184 h 401"/>
                <a:gd name="T60" fmla="*/ 112 w 529"/>
                <a:gd name="T61" fmla="*/ 224 h 401"/>
                <a:gd name="T62" fmla="*/ 152 w 529"/>
                <a:gd name="T63" fmla="*/ 224 h 401"/>
                <a:gd name="T64" fmla="*/ 168 w 529"/>
                <a:gd name="T65" fmla="*/ 264 h 401"/>
                <a:gd name="T66" fmla="*/ 176 w 529"/>
                <a:gd name="T67" fmla="*/ 232 h 401"/>
                <a:gd name="T68" fmla="*/ 208 w 529"/>
                <a:gd name="T69" fmla="*/ 280 h 401"/>
                <a:gd name="T70" fmla="*/ 232 w 529"/>
                <a:gd name="T71" fmla="*/ 320 h 401"/>
                <a:gd name="T72" fmla="*/ 232 w 529"/>
                <a:gd name="T73" fmla="*/ 344 h 401"/>
                <a:gd name="T74" fmla="*/ 264 w 529"/>
                <a:gd name="T75" fmla="*/ 400 h 401"/>
                <a:gd name="T76" fmla="*/ 288 w 529"/>
                <a:gd name="T77" fmla="*/ 376 h 401"/>
                <a:gd name="T78" fmla="*/ 304 w 529"/>
                <a:gd name="T79" fmla="*/ 328 h 401"/>
                <a:gd name="T80" fmla="*/ 320 w 529"/>
                <a:gd name="T81" fmla="*/ 320 h 401"/>
                <a:gd name="T82" fmla="*/ 336 w 529"/>
                <a:gd name="T83" fmla="*/ 328 h 401"/>
                <a:gd name="T84" fmla="*/ 328 w 529"/>
                <a:gd name="T85" fmla="*/ 344 h 401"/>
                <a:gd name="T86" fmla="*/ 376 w 529"/>
                <a:gd name="T87" fmla="*/ 344 h 401"/>
                <a:gd name="T88" fmla="*/ 392 w 529"/>
                <a:gd name="T89" fmla="*/ 328 h 401"/>
                <a:gd name="T90" fmla="*/ 392 w 529"/>
                <a:gd name="T91" fmla="*/ 312 h 401"/>
                <a:gd name="T92" fmla="*/ 384 w 529"/>
                <a:gd name="T93" fmla="*/ 296 h 401"/>
                <a:gd name="T94" fmla="*/ 432 w 529"/>
                <a:gd name="T95" fmla="*/ 272 h 401"/>
                <a:gd name="T96" fmla="*/ 440 w 529"/>
                <a:gd name="T97" fmla="*/ 264 h 401"/>
                <a:gd name="T98" fmla="*/ 440 w 529"/>
                <a:gd name="T99" fmla="*/ 248 h 401"/>
                <a:gd name="T100" fmla="*/ 456 w 529"/>
                <a:gd name="T101" fmla="*/ 240 h 401"/>
                <a:gd name="T102" fmla="*/ 456 w 529"/>
                <a:gd name="T103" fmla="*/ 192 h 401"/>
                <a:gd name="T104" fmla="*/ 472 w 529"/>
                <a:gd name="T105" fmla="*/ 192 h 401"/>
                <a:gd name="T106" fmla="*/ 480 w 529"/>
                <a:gd name="T107" fmla="*/ 216 h 401"/>
                <a:gd name="T108" fmla="*/ 504 w 529"/>
                <a:gd name="T109" fmla="*/ 232 h 401"/>
                <a:gd name="T110" fmla="*/ 512 w 529"/>
                <a:gd name="T111" fmla="*/ 224 h 401"/>
                <a:gd name="T112" fmla="*/ 504 w 529"/>
                <a:gd name="T113" fmla="*/ 208 h 401"/>
                <a:gd name="T114" fmla="*/ 504 w 529"/>
                <a:gd name="T115" fmla="*/ 192 h 401"/>
                <a:gd name="T116" fmla="*/ 528 w 529"/>
                <a:gd name="T117" fmla="*/ 184 h 401"/>
                <a:gd name="T118" fmla="*/ 528 w 529"/>
                <a:gd name="T119" fmla="*/ 144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gray">
            <a:xfrm>
              <a:off x="6408738" y="2330450"/>
              <a:ext cx="719137" cy="693738"/>
            </a:xfrm>
            <a:custGeom>
              <a:avLst/>
              <a:gdLst>
                <a:gd name="T0" fmla="*/ 376 w 377"/>
                <a:gd name="T1" fmla="*/ 176 h 393"/>
                <a:gd name="T2" fmla="*/ 336 w 377"/>
                <a:gd name="T3" fmla="*/ 120 h 393"/>
                <a:gd name="T4" fmla="*/ 344 w 377"/>
                <a:gd name="T5" fmla="*/ 96 h 393"/>
                <a:gd name="T6" fmla="*/ 312 w 377"/>
                <a:gd name="T7" fmla="*/ 40 h 393"/>
                <a:gd name="T8" fmla="*/ 288 w 377"/>
                <a:gd name="T9" fmla="*/ 8 h 393"/>
                <a:gd name="T10" fmla="*/ 280 w 377"/>
                <a:gd name="T11" fmla="*/ 40 h 393"/>
                <a:gd name="T12" fmla="*/ 264 w 377"/>
                <a:gd name="T13" fmla="*/ 0 h 393"/>
                <a:gd name="T14" fmla="*/ 232 w 377"/>
                <a:gd name="T15" fmla="*/ 0 h 393"/>
                <a:gd name="T16" fmla="*/ 240 w 377"/>
                <a:gd name="T17" fmla="*/ 24 h 393"/>
                <a:gd name="T18" fmla="*/ 200 w 377"/>
                <a:gd name="T19" fmla="*/ 56 h 393"/>
                <a:gd name="T20" fmla="*/ 176 w 377"/>
                <a:gd name="T21" fmla="*/ 56 h 393"/>
                <a:gd name="T22" fmla="*/ 48 w 377"/>
                <a:gd name="T23" fmla="*/ 144 h 393"/>
                <a:gd name="T24" fmla="*/ 24 w 377"/>
                <a:gd name="T25" fmla="*/ 112 h 393"/>
                <a:gd name="T26" fmla="*/ 8 w 377"/>
                <a:gd name="T27" fmla="*/ 112 h 393"/>
                <a:gd name="T28" fmla="*/ 16 w 377"/>
                <a:gd name="T29" fmla="*/ 136 h 393"/>
                <a:gd name="T30" fmla="*/ 16 w 377"/>
                <a:gd name="T31" fmla="*/ 160 h 393"/>
                <a:gd name="T32" fmla="*/ 24 w 377"/>
                <a:gd name="T33" fmla="*/ 184 h 393"/>
                <a:gd name="T34" fmla="*/ 8 w 377"/>
                <a:gd name="T35" fmla="*/ 184 h 393"/>
                <a:gd name="T36" fmla="*/ 8 w 377"/>
                <a:gd name="T37" fmla="*/ 216 h 393"/>
                <a:gd name="T38" fmla="*/ 0 w 377"/>
                <a:gd name="T39" fmla="*/ 232 h 393"/>
                <a:gd name="T40" fmla="*/ 32 w 377"/>
                <a:gd name="T41" fmla="*/ 240 h 393"/>
                <a:gd name="T42" fmla="*/ 64 w 377"/>
                <a:gd name="T43" fmla="*/ 296 h 393"/>
                <a:gd name="T44" fmla="*/ 104 w 377"/>
                <a:gd name="T45" fmla="*/ 240 h 393"/>
                <a:gd name="T46" fmla="*/ 120 w 377"/>
                <a:gd name="T47" fmla="*/ 208 h 393"/>
                <a:gd name="T48" fmla="*/ 160 w 377"/>
                <a:gd name="T49" fmla="*/ 200 h 393"/>
                <a:gd name="T50" fmla="*/ 184 w 377"/>
                <a:gd name="T51" fmla="*/ 216 h 393"/>
                <a:gd name="T52" fmla="*/ 184 w 377"/>
                <a:gd name="T53" fmla="*/ 224 h 393"/>
                <a:gd name="T54" fmla="*/ 192 w 377"/>
                <a:gd name="T55" fmla="*/ 224 h 393"/>
                <a:gd name="T56" fmla="*/ 168 w 377"/>
                <a:gd name="T57" fmla="*/ 280 h 393"/>
                <a:gd name="T58" fmla="*/ 152 w 377"/>
                <a:gd name="T59" fmla="*/ 280 h 393"/>
                <a:gd name="T60" fmla="*/ 160 w 377"/>
                <a:gd name="T61" fmla="*/ 312 h 393"/>
                <a:gd name="T62" fmla="*/ 152 w 377"/>
                <a:gd name="T63" fmla="*/ 320 h 393"/>
                <a:gd name="T64" fmla="*/ 168 w 377"/>
                <a:gd name="T65" fmla="*/ 320 h 393"/>
                <a:gd name="T66" fmla="*/ 136 w 377"/>
                <a:gd name="T67" fmla="*/ 376 h 393"/>
                <a:gd name="T68" fmla="*/ 144 w 377"/>
                <a:gd name="T69" fmla="*/ 392 h 393"/>
                <a:gd name="T70" fmla="*/ 160 w 377"/>
                <a:gd name="T71" fmla="*/ 376 h 393"/>
                <a:gd name="T72" fmla="*/ 168 w 377"/>
                <a:gd name="T73" fmla="*/ 352 h 393"/>
                <a:gd name="T74" fmla="*/ 184 w 377"/>
                <a:gd name="T75" fmla="*/ 352 h 393"/>
                <a:gd name="T76" fmla="*/ 200 w 377"/>
                <a:gd name="T77" fmla="*/ 336 h 393"/>
                <a:gd name="T78" fmla="*/ 200 w 377"/>
                <a:gd name="T79" fmla="*/ 312 h 393"/>
                <a:gd name="T80" fmla="*/ 256 w 377"/>
                <a:gd name="T81" fmla="*/ 280 h 393"/>
                <a:gd name="T82" fmla="*/ 304 w 377"/>
                <a:gd name="T83" fmla="*/ 264 h 393"/>
                <a:gd name="T84" fmla="*/ 312 w 377"/>
                <a:gd name="T85" fmla="*/ 224 h 393"/>
                <a:gd name="T86" fmla="*/ 344 w 377"/>
                <a:gd name="T87" fmla="*/ 200 h 393"/>
                <a:gd name="T88" fmla="*/ 368 w 377"/>
                <a:gd name="T89" fmla="*/ 192 h 393"/>
                <a:gd name="T90" fmla="*/ 376 w 377"/>
                <a:gd name="T91" fmla="*/ 17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gray">
            <a:xfrm>
              <a:off x="5861050" y="2487613"/>
              <a:ext cx="671513" cy="944562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gray">
            <a:xfrm>
              <a:off x="6056313" y="2727325"/>
              <a:ext cx="215900" cy="225425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gray">
            <a:xfrm>
              <a:off x="6194425" y="2838450"/>
              <a:ext cx="169863" cy="212725"/>
            </a:xfrm>
            <a:custGeom>
              <a:avLst/>
              <a:gdLst>
                <a:gd name="T0" fmla="*/ 88 w 89"/>
                <a:gd name="T1" fmla="*/ 80 h 121"/>
                <a:gd name="T2" fmla="*/ 80 w 89"/>
                <a:gd name="T3" fmla="*/ 56 h 121"/>
                <a:gd name="T4" fmla="*/ 56 w 89"/>
                <a:gd name="T5" fmla="*/ 40 h 121"/>
                <a:gd name="T6" fmla="*/ 48 w 89"/>
                <a:gd name="T7" fmla="*/ 8 h 121"/>
                <a:gd name="T8" fmla="*/ 32 w 89"/>
                <a:gd name="T9" fmla="*/ 0 h 121"/>
                <a:gd name="T10" fmla="*/ 24 w 89"/>
                <a:gd name="T11" fmla="*/ 8 h 121"/>
                <a:gd name="T12" fmla="*/ 32 w 89"/>
                <a:gd name="T13" fmla="*/ 48 h 121"/>
                <a:gd name="T14" fmla="*/ 8 w 89"/>
                <a:gd name="T15" fmla="*/ 48 h 121"/>
                <a:gd name="T16" fmla="*/ 0 w 89"/>
                <a:gd name="T17" fmla="*/ 112 h 121"/>
                <a:gd name="T18" fmla="*/ 16 w 89"/>
                <a:gd name="T19" fmla="*/ 120 h 121"/>
                <a:gd name="T20" fmla="*/ 56 w 89"/>
                <a:gd name="T21" fmla="*/ 112 h 121"/>
                <a:gd name="T22" fmla="*/ 56 w 89"/>
                <a:gd name="T23" fmla="*/ 80 h 121"/>
                <a:gd name="T24" fmla="*/ 88 w 89"/>
                <a:gd name="T25" fmla="*/ 8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gray">
            <a:xfrm>
              <a:off x="6194425" y="2852738"/>
              <a:ext cx="65088" cy="71437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gray">
            <a:xfrm>
              <a:off x="6042025" y="3106738"/>
              <a:ext cx="827088" cy="509587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gray">
            <a:xfrm>
              <a:off x="6211888" y="3514725"/>
              <a:ext cx="685800" cy="563563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invGray">
            <a:xfrm>
              <a:off x="6775450" y="3965575"/>
              <a:ext cx="122238" cy="96838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gray">
            <a:xfrm>
              <a:off x="6470650" y="4033838"/>
              <a:ext cx="457200" cy="522287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gray">
            <a:xfrm>
              <a:off x="6240463" y="4443413"/>
              <a:ext cx="520700" cy="649287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gray">
            <a:xfrm>
              <a:off x="5446713" y="4851400"/>
              <a:ext cx="963612" cy="676275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gray">
            <a:xfrm>
              <a:off x="4805363" y="4724400"/>
              <a:ext cx="949325" cy="676275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invGray">
            <a:xfrm>
              <a:off x="4714875" y="4344988"/>
              <a:ext cx="704850" cy="622300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invGray">
            <a:xfrm>
              <a:off x="3919538" y="4302125"/>
              <a:ext cx="1085850" cy="1084263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invGray">
            <a:xfrm>
              <a:off x="1892300" y="3048000"/>
              <a:ext cx="2308225" cy="1381125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gray">
            <a:xfrm>
              <a:off x="4060825" y="3613150"/>
              <a:ext cx="1449388" cy="1112838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5"/>
            <p:cNvSpPr>
              <a:spLocks/>
            </p:cNvSpPr>
            <p:nvPr/>
          </p:nvSpPr>
          <p:spPr bwMode="invGray">
            <a:xfrm>
              <a:off x="3221038" y="2838450"/>
              <a:ext cx="1497012" cy="1085850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gray">
            <a:xfrm>
              <a:off x="5935663" y="4216400"/>
              <a:ext cx="582612" cy="750888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7"/>
            <p:cNvSpPr>
              <a:spLocks/>
            </p:cNvSpPr>
            <p:nvPr/>
          </p:nvSpPr>
          <p:spPr bwMode="gray">
            <a:xfrm>
              <a:off x="5354638" y="4216400"/>
              <a:ext cx="673100" cy="736600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8"/>
            <p:cNvSpPr>
              <a:spLocks/>
            </p:cNvSpPr>
            <p:nvPr/>
          </p:nvSpPr>
          <p:spPr bwMode="gray">
            <a:xfrm>
              <a:off x="5295900" y="3797300"/>
              <a:ext cx="931863" cy="561975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gray">
            <a:xfrm>
              <a:off x="6042025" y="3598863"/>
              <a:ext cx="581025" cy="677862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30"/>
            <p:cNvSpPr>
              <a:spLocks/>
            </p:cNvSpPr>
            <p:nvPr/>
          </p:nvSpPr>
          <p:spPr bwMode="gray">
            <a:xfrm>
              <a:off x="5524500" y="3387725"/>
              <a:ext cx="719138" cy="633413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invGray">
            <a:xfrm>
              <a:off x="5510213" y="2811463"/>
              <a:ext cx="474662" cy="804862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gray">
            <a:xfrm>
              <a:off x="5005388" y="2951163"/>
              <a:ext cx="612775" cy="1069975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invGray">
            <a:xfrm>
              <a:off x="4891088" y="2965450"/>
              <a:ext cx="334962" cy="550863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34"/>
            <p:cNvSpPr>
              <a:spLocks/>
            </p:cNvSpPr>
            <p:nvPr/>
          </p:nvSpPr>
          <p:spPr bwMode="invGray">
            <a:xfrm>
              <a:off x="3692525" y="2417763"/>
              <a:ext cx="1635125" cy="1477962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invGray">
            <a:xfrm>
              <a:off x="4211638" y="1052513"/>
              <a:ext cx="2716212" cy="2182812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6"/>
            <p:cNvSpPr>
              <a:spLocks/>
            </p:cNvSpPr>
            <p:nvPr/>
          </p:nvSpPr>
          <p:spPr bwMode="invGray">
            <a:xfrm>
              <a:off x="1709738" y="1419225"/>
              <a:ext cx="2427287" cy="1816100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7"/>
            <p:cNvSpPr>
              <a:spLocks/>
            </p:cNvSpPr>
            <p:nvPr/>
          </p:nvSpPr>
          <p:spPr bwMode="invGray">
            <a:xfrm>
              <a:off x="6761163" y="4752975"/>
              <a:ext cx="242887" cy="454025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25400" cap="rnd" cmpd="sng">
              <a:noFill/>
              <a:prstDash val="solid"/>
              <a:round/>
              <a:headEnd/>
              <a:tailEnd/>
            </a:ln>
            <a:effectLst/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3757464" y="4527278"/>
            <a:ext cx="1835150" cy="1098550"/>
            <a:chOff x="3757464" y="4292397"/>
            <a:chExt cx="1835150" cy="1098550"/>
          </a:xfrm>
          <a:solidFill>
            <a:schemeClr val="accent6">
              <a:alpha val="50000"/>
            </a:schemeClr>
          </a:solidFill>
        </p:grpSpPr>
        <p:sp>
          <p:nvSpPr>
            <p:cNvPr id="95" name="Freeform 20"/>
            <p:cNvSpPr>
              <a:spLocks/>
            </p:cNvSpPr>
            <p:nvPr/>
          </p:nvSpPr>
          <p:spPr bwMode="gray">
            <a:xfrm>
              <a:off x="4643289" y="4714672"/>
              <a:ext cx="949325" cy="676275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21"/>
            <p:cNvSpPr>
              <a:spLocks/>
            </p:cNvSpPr>
            <p:nvPr/>
          </p:nvSpPr>
          <p:spPr bwMode="invGray">
            <a:xfrm>
              <a:off x="4552801" y="4335260"/>
              <a:ext cx="704850" cy="622300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22"/>
            <p:cNvSpPr>
              <a:spLocks/>
            </p:cNvSpPr>
            <p:nvPr/>
          </p:nvSpPr>
          <p:spPr bwMode="invGray">
            <a:xfrm>
              <a:off x="3757464" y="4292397"/>
              <a:ext cx="1085850" cy="1084263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1547664" y="1277666"/>
            <a:ext cx="5218112" cy="2843212"/>
            <a:chOff x="1547664" y="1042785"/>
            <a:chExt cx="5218112" cy="2843212"/>
          </a:xfrm>
          <a:solidFill>
            <a:srgbClr val="FFC000">
              <a:alpha val="50000"/>
            </a:srgbClr>
          </a:solidFill>
        </p:grpSpPr>
        <p:sp>
          <p:nvSpPr>
            <p:cNvPr id="108" name="Freeform 33"/>
            <p:cNvSpPr>
              <a:spLocks/>
            </p:cNvSpPr>
            <p:nvPr/>
          </p:nvSpPr>
          <p:spPr bwMode="invGray">
            <a:xfrm>
              <a:off x="4729014" y="2955722"/>
              <a:ext cx="334962" cy="550863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34"/>
            <p:cNvSpPr>
              <a:spLocks/>
            </p:cNvSpPr>
            <p:nvPr/>
          </p:nvSpPr>
          <p:spPr bwMode="invGray">
            <a:xfrm>
              <a:off x="3530451" y="2408035"/>
              <a:ext cx="1635125" cy="1477962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35"/>
            <p:cNvSpPr>
              <a:spLocks/>
            </p:cNvSpPr>
            <p:nvPr/>
          </p:nvSpPr>
          <p:spPr bwMode="invGray">
            <a:xfrm>
              <a:off x="4049564" y="1042785"/>
              <a:ext cx="2716212" cy="2182812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36"/>
            <p:cNvSpPr>
              <a:spLocks/>
            </p:cNvSpPr>
            <p:nvPr/>
          </p:nvSpPr>
          <p:spPr bwMode="invGray">
            <a:xfrm>
              <a:off x="1547664" y="1409497"/>
              <a:ext cx="2427287" cy="1816100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2680148" y="1503058"/>
            <a:ext cx="3199803" cy="1178700"/>
            <a:chOff x="2680148" y="1268177"/>
            <a:chExt cx="3199803" cy="1178700"/>
          </a:xfrm>
        </p:grpSpPr>
        <p:grpSp>
          <p:nvGrpSpPr>
            <p:cNvPr id="131" name="组合 130"/>
            <p:cNvGrpSpPr/>
            <p:nvPr/>
          </p:nvGrpSpPr>
          <p:grpSpPr>
            <a:xfrm>
              <a:off x="2680148" y="1268177"/>
              <a:ext cx="3199803" cy="1178700"/>
              <a:chOff x="377529" y="2057368"/>
              <a:chExt cx="3465591" cy="1083527"/>
            </a:xfrm>
          </p:grpSpPr>
          <p:sp>
            <p:nvSpPr>
              <p:cNvPr id="132" name="任意多边形 131"/>
              <p:cNvSpPr/>
              <p:nvPr/>
            </p:nvSpPr>
            <p:spPr>
              <a:xfrm>
                <a:off x="578735" y="2066703"/>
                <a:ext cx="3264385" cy="1074192"/>
              </a:xfrm>
              <a:custGeom>
                <a:avLst/>
                <a:gdLst>
                  <a:gd name="connsiteX0" fmla="*/ 0 w 3148314"/>
                  <a:gd name="connsiteY0" fmla="*/ 949124 h 949124"/>
                  <a:gd name="connsiteX1" fmla="*/ 3102015 w 3148314"/>
                  <a:gd name="connsiteY1" fmla="*/ 949124 h 949124"/>
                  <a:gd name="connsiteX2" fmla="*/ 3148314 w 3148314"/>
                  <a:gd name="connsiteY2" fmla="*/ 0 h 949124"/>
                  <a:gd name="connsiteX3" fmla="*/ 509286 w 3148314"/>
                  <a:gd name="connsiteY3" fmla="*/ 185195 h 949124"/>
                  <a:gd name="connsiteX4" fmla="*/ 0 w 3148314"/>
                  <a:gd name="connsiteY4" fmla="*/ 949124 h 949124"/>
                  <a:gd name="connsiteX0" fmla="*/ 0 w 3176025"/>
                  <a:gd name="connsiteY0" fmla="*/ 949124 h 949124"/>
                  <a:gd name="connsiteX1" fmla="*/ 3102015 w 3176025"/>
                  <a:gd name="connsiteY1" fmla="*/ 949124 h 949124"/>
                  <a:gd name="connsiteX2" fmla="*/ 3176025 w 3176025"/>
                  <a:gd name="connsiteY2" fmla="*/ 0 h 949124"/>
                  <a:gd name="connsiteX3" fmla="*/ 509286 w 3176025"/>
                  <a:gd name="connsiteY3" fmla="*/ 185195 h 949124"/>
                  <a:gd name="connsiteX4" fmla="*/ 0 w 3176025"/>
                  <a:gd name="connsiteY4" fmla="*/ 949124 h 949124"/>
                  <a:gd name="connsiteX0" fmla="*/ 0 w 3176025"/>
                  <a:gd name="connsiteY0" fmla="*/ 949124 h 965854"/>
                  <a:gd name="connsiteX1" fmla="*/ 2979692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65854"/>
                  <a:gd name="connsiteX1" fmla="*/ 3010274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57490"/>
                  <a:gd name="connsiteX1" fmla="*/ 3046087 w 3176025"/>
                  <a:gd name="connsiteY1" fmla="*/ 957490 h 957490"/>
                  <a:gd name="connsiteX2" fmla="*/ 3176025 w 3176025"/>
                  <a:gd name="connsiteY2" fmla="*/ 0 h 957490"/>
                  <a:gd name="connsiteX3" fmla="*/ 509286 w 3176025"/>
                  <a:gd name="connsiteY3" fmla="*/ 185195 h 957490"/>
                  <a:gd name="connsiteX4" fmla="*/ 0 w 3176025"/>
                  <a:gd name="connsiteY4" fmla="*/ 949124 h 957490"/>
                  <a:gd name="connsiteX0" fmla="*/ 0 w 3154537"/>
                  <a:gd name="connsiteY0" fmla="*/ 924029 h 932395"/>
                  <a:gd name="connsiteX1" fmla="*/ 3046087 w 3154537"/>
                  <a:gd name="connsiteY1" fmla="*/ 932395 h 932395"/>
                  <a:gd name="connsiteX2" fmla="*/ 3154537 w 3154537"/>
                  <a:gd name="connsiteY2" fmla="*/ 0 h 932395"/>
                  <a:gd name="connsiteX3" fmla="*/ 509286 w 3154537"/>
                  <a:gd name="connsiteY3" fmla="*/ 160100 h 932395"/>
                  <a:gd name="connsiteX4" fmla="*/ 0 w 3154537"/>
                  <a:gd name="connsiteY4" fmla="*/ 924029 h 932395"/>
                  <a:gd name="connsiteX0" fmla="*/ 0 w 3154537"/>
                  <a:gd name="connsiteY0" fmla="*/ 924029 h 957490"/>
                  <a:gd name="connsiteX1" fmla="*/ 3096225 w 3154537"/>
                  <a:gd name="connsiteY1" fmla="*/ 957490 h 957490"/>
                  <a:gd name="connsiteX2" fmla="*/ 3154537 w 3154537"/>
                  <a:gd name="connsiteY2" fmla="*/ 0 h 957490"/>
                  <a:gd name="connsiteX3" fmla="*/ 509286 w 3154537"/>
                  <a:gd name="connsiteY3" fmla="*/ 160100 h 957490"/>
                  <a:gd name="connsiteX4" fmla="*/ 0 w 3154537"/>
                  <a:gd name="connsiteY4" fmla="*/ 924029 h 957490"/>
                  <a:gd name="connsiteX0" fmla="*/ 0 w 3154537"/>
                  <a:gd name="connsiteY0" fmla="*/ 924029 h 965855"/>
                  <a:gd name="connsiteX1" fmla="*/ 3117713 w 3154537"/>
                  <a:gd name="connsiteY1" fmla="*/ 965855 h 965855"/>
                  <a:gd name="connsiteX2" fmla="*/ 3154537 w 3154537"/>
                  <a:gd name="connsiteY2" fmla="*/ 0 h 965855"/>
                  <a:gd name="connsiteX3" fmla="*/ 509286 w 3154537"/>
                  <a:gd name="connsiteY3" fmla="*/ 160100 h 965855"/>
                  <a:gd name="connsiteX4" fmla="*/ 0 w 3154537"/>
                  <a:gd name="connsiteY4" fmla="*/ 924029 h 965855"/>
                  <a:gd name="connsiteX0" fmla="*/ 0 w 3176025"/>
                  <a:gd name="connsiteY0" fmla="*/ 932393 h 974219"/>
                  <a:gd name="connsiteX1" fmla="*/ 3117713 w 3176025"/>
                  <a:gd name="connsiteY1" fmla="*/ 974219 h 974219"/>
                  <a:gd name="connsiteX2" fmla="*/ 3176025 w 3176025"/>
                  <a:gd name="connsiteY2" fmla="*/ 0 h 974219"/>
                  <a:gd name="connsiteX3" fmla="*/ 509286 w 3176025"/>
                  <a:gd name="connsiteY3" fmla="*/ 168464 h 974219"/>
                  <a:gd name="connsiteX4" fmla="*/ 0 w 3176025"/>
                  <a:gd name="connsiteY4" fmla="*/ 932393 h 974219"/>
                  <a:gd name="connsiteX0" fmla="*/ 0 w 3176025"/>
                  <a:gd name="connsiteY0" fmla="*/ 932393 h 999314"/>
                  <a:gd name="connsiteX1" fmla="*/ 3117713 w 3176025"/>
                  <a:gd name="connsiteY1" fmla="*/ 999314 h 999314"/>
                  <a:gd name="connsiteX2" fmla="*/ 3176025 w 3176025"/>
                  <a:gd name="connsiteY2" fmla="*/ 0 h 999314"/>
                  <a:gd name="connsiteX3" fmla="*/ 509286 w 3176025"/>
                  <a:gd name="connsiteY3" fmla="*/ 168464 h 999314"/>
                  <a:gd name="connsiteX4" fmla="*/ 0 w 3176025"/>
                  <a:gd name="connsiteY4" fmla="*/ 932393 h 99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6025" h="999314">
                    <a:moveTo>
                      <a:pt x="0" y="932393"/>
                    </a:moveTo>
                    <a:lnTo>
                      <a:pt x="3117713" y="999314"/>
                    </a:lnTo>
                    <a:lnTo>
                      <a:pt x="3176025" y="0"/>
                    </a:lnTo>
                    <a:lnTo>
                      <a:pt x="509286" y="168464"/>
                    </a:lnTo>
                    <a:lnTo>
                      <a:pt x="0" y="932393"/>
                    </a:lnTo>
                    <a:close/>
                  </a:path>
                </a:pathLst>
              </a:custGeom>
              <a:solidFill>
                <a:schemeClr val="tx1">
                  <a:alpha val="70000"/>
                </a:schemeClr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任意多边形 132"/>
              <p:cNvSpPr/>
              <p:nvPr/>
            </p:nvSpPr>
            <p:spPr>
              <a:xfrm>
                <a:off x="377529" y="2057368"/>
                <a:ext cx="3413068" cy="993217"/>
              </a:xfrm>
              <a:custGeom>
                <a:avLst/>
                <a:gdLst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7651"/>
                  <a:gd name="connsiteX1" fmla="*/ 0 w 2858947"/>
                  <a:gd name="connsiteY1" fmla="*/ 856526 h 857651"/>
                  <a:gd name="connsiteX2" fmla="*/ 2754775 w 2858947"/>
                  <a:gd name="connsiteY2" fmla="*/ 706056 h 857651"/>
                  <a:gd name="connsiteX3" fmla="*/ 2858947 w 2858947"/>
                  <a:gd name="connsiteY3" fmla="*/ 0 h 857651"/>
                  <a:gd name="connsiteX4" fmla="*/ 0 w 2858947"/>
                  <a:gd name="connsiteY4" fmla="*/ 115747 h 857651"/>
                  <a:gd name="connsiteX0" fmla="*/ 44125 w 2903072"/>
                  <a:gd name="connsiteY0" fmla="*/ 115747 h 866877"/>
                  <a:gd name="connsiteX1" fmla="*/ 0 w 2903072"/>
                  <a:gd name="connsiteY1" fmla="*/ 865983 h 866877"/>
                  <a:gd name="connsiteX2" fmla="*/ 2798900 w 2903072"/>
                  <a:gd name="connsiteY2" fmla="*/ 706056 h 866877"/>
                  <a:gd name="connsiteX3" fmla="*/ 2903072 w 2903072"/>
                  <a:gd name="connsiteY3" fmla="*/ 0 h 866877"/>
                  <a:gd name="connsiteX4" fmla="*/ 44125 w 2903072"/>
                  <a:gd name="connsiteY4" fmla="*/ 115747 h 866877"/>
                  <a:gd name="connsiteX0" fmla="*/ 44125 w 2903072"/>
                  <a:gd name="connsiteY0" fmla="*/ 115747 h 867788"/>
                  <a:gd name="connsiteX1" fmla="*/ 0 w 2903072"/>
                  <a:gd name="connsiteY1" fmla="*/ 865983 h 867788"/>
                  <a:gd name="connsiteX2" fmla="*/ 2798900 w 2903072"/>
                  <a:gd name="connsiteY2" fmla="*/ 706056 h 867788"/>
                  <a:gd name="connsiteX3" fmla="*/ 2903072 w 2903072"/>
                  <a:gd name="connsiteY3" fmla="*/ 0 h 867788"/>
                  <a:gd name="connsiteX4" fmla="*/ 44125 w 2903072"/>
                  <a:gd name="connsiteY4" fmla="*/ 115747 h 867788"/>
                  <a:gd name="connsiteX0" fmla="*/ 44125 w 2903072"/>
                  <a:gd name="connsiteY0" fmla="*/ 115747 h 872614"/>
                  <a:gd name="connsiteX1" fmla="*/ 0 w 2903072"/>
                  <a:gd name="connsiteY1" fmla="*/ 865983 h 872614"/>
                  <a:gd name="connsiteX2" fmla="*/ 2782445 w 2903072"/>
                  <a:gd name="connsiteY2" fmla="*/ 741145 h 872614"/>
                  <a:gd name="connsiteX3" fmla="*/ 2903072 w 2903072"/>
                  <a:gd name="connsiteY3" fmla="*/ 0 h 872614"/>
                  <a:gd name="connsiteX4" fmla="*/ 44125 w 2903072"/>
                  <a:gd name="connsiteY4" fmla="*/ 115747 h 872614"/>
                  <a:gd name="connsiteX0" fmla="*/ 44125 w 2903072"/>
                  <a:gd name="connsiteY0" fmla="*/ 115747 h 867922"/>
                  <a:gd name="connsiteX1" fmla="*/ 0 w 2903072"/>
                  <a:gd name="connsiteY1" fmla="*/ 865983 h 867922"/>
                  <a:gd name="connsiteX2" fmla="*/ 2782445 w 2903072"/>
                  <a:gd name="connsiteY2" fmla="*/ 741145 h 867922"/>
                  <a:gd name="connsiteX3" fmla="*/ 2903072 w 2903072"/>
                  <a:gd name="connsiteY3" fmla="*/ 0 h 867922"/>
                  <a:gd name="connsiteX4" fmla="*/ 44125 w 2903072"/>
                  <a:gd name="connsiteY4" fmla="*/ 115747 h 867922"/>
                  <a:gd name="connsiteX0" fmla="*/ 44125 w 2960663"/>
                  <a:gd name="connsiteY0" fmla="*/ 106975 h 859150"/>
                  <a:gd name="connsiteX1" fmla="*/ 0 w 2960663"/>
                  <a:gd name="connsiteY1" fmla="*/ 857211 h 859150"/>
                  <a:gd name="connsiteX2" fmla="*/ 2782445 w 2960663"/>
                  <a:gd name="connsiteY2" fmla="*/ 732373 h 859150"/>
                  <a:gd name="connsiteX3" fmla="*/ 2960663 w 2960663"/>
                  <a:gd name="connsiteY3" fmla="*/ 0 h 859150"/>
                  <a:gd name="connsiteX4" fmla="*/ 44125 w 2960663"/>
                  <a:gd name="connsiteY4" fmla="*/ 106975 h 859150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11216 w 2927754"/>
                  <a:gd name="connsiteY0" fmla="*/ 106975 h 863841"/>
                  <a:gd name="connsiteX1" fmla="*/ 0 w 2927754"/>
                  <a:gd name="connsiteY1" fmla="*/ 857211 h 863841"/>
                  <a:gd name="connsiteX2" fmla="*/ 2749536 w 2927754"/>
                  <a:gd name="connsiteY2" fmla="*/ 732373 h 863841"/>
                  <a:gd name="connsiteX3" fmla="*/ 2927754 w 2927754"/>
                  <a:gd name="connsiteY3" fmla="*/ 0 h 863841"/>
                  <a:gd name="connsiteX4" fmla="*/ 11216 w 2927754"/>
                  <a:gd name="connsiteY4" fmla="*/ 106975 h 863841"/>
                  <a:gd name="connsiteX0" fmla="*/ 35898 w 2952436"/>
                  <a:gd name="connsiteY0" fmla="*/ 106975 h 863841"/>
                  <a:gd name="connsiteX1" fmla="*/ 0 w 2952436"/>
                  <a:gd name="connsiteY1" fmla="*/ 857211 h 863841"/>
                  <a:gd name="connsiteX2" fmla="*/ 2774218 w 2952436"/>
                  <a:gd name="connsiteY2" fmla="*/ 732373 h 863841"/>
                  <a:gd name="connsiteX3" fmla="*/ 2952436 w 2952436"/>
                  <a:gd name="connsiteY3" fmla="*/ 0 h 863841"/>
                  <a:gd name="connsiteX4" fmla="*/ 35898 w 2952436"/>
                  <a:gd name="connsiteY4" fmla="*/ 106975 h 863841"/>
                  <a:gd name="connsiteX0" fmla="*/ 35898 w 2952436"/>
                  <a:gd name="connsiteY0" fmla="*/ 106975 h 869783"/>
                  <a:gd name="connsiteX1" fmla="*/ 0 w 2952436"/>
                  <a:gd name="connsiteY1" fmla="*/ 857211 h 869783"/>
                  <a:gd name="connsiteX2" fmla="*/ 2833494 w 2952436"/>
                  <a:gd name="connsiteY2" fmla="*/ 752361 h 869783"/>
                  <a:gd name="connsiteX3" fmla="*/ 2952436 w 2952436"/>
                  <a:gd name="connsiteY3" fmla="*/ 0 h 869783"/>
                  <a:gd name="connsiteX4" fmla="*/ 35898 w 2952436"/>
                  <a:gd name="connsiteY4" fmla="*/ 106975 h 86978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7230"/>
                  <a:gd name="connsiteX1" fmla="*/ 0 w 2952436"/>
                  <a:gd name="connsiteY1" fmla="*/ 857211 h 867230"/>
                  <a:gd name="connsiteX2" fmla="*/ 2833494 w 2952436"/>
                  <a:gd name="connsiteY2" fmla="*/ 752361 h 867230"/>
                  <a:gd name="connsiteX3" fmla="*/ 2952436 w 2952436"/>
                  <a:gd name="connsiteY3" fmla="*/ 0 h 867230"/>
                  <a:gd name="connsiteX4" fmla="*/ 35898 w 2952436"/>
                  <a:gd name="connsiteY4" fmla="*/ 106975 h 867230"/>
                  <a:gd name="connsiteX0" fmla="*/ 14317 w 2930855"/>
                  <a:gd name="connsiteY0" fmla="*/ 106975 h 867230"/>
                  <a:gd name="connsiteX1" fmla="*/ 0 w 2930855"/>
                  <a:gd name="connsiteY1" fmla="*/ 857211 h 867230"/>
                  <a:gd name="connsiteX2" fmla="*/ 2811913 w 2930855"/>
                  <a:gd name="connsiteY2" fmla="*/ 752361 h 867230"/>
                  <a:gd name="connsiteX3" fmla="*/ 2930855 w 2930855"/>
                  <a:gd name="connsiteY3" fmla="*/ 0 h 867230"/>
                  <a:gd name="connsiteX4" fmla="*/ 14317 w 2930855"/>
                  <a:gd name="connsiteY4" fmla="*/ 106975 h 8672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14317 w 2930855"/>
                  <a:gd name="connsiteY0" fmla="*/ 106975 h 863930"/>
                  <a:gd name="connsiteX1" fmla="*/ 0 w 2930855"/>
                  <a:gd name="connsiteY1" fmla="*/ 857211 h 863930"/>
                  <a:gd name="connsiteX2" fmla="*/ 2811913 w 2930855"/>
                  <a:gd name="connsiteY2" fmla="*/ 752361 h 863930"/>
                  <a:gd name="connsiteX3" fmla="*/ 2930855 w 2930855"/>
                  <a:gd name="connsiteY3" fmla="*/ 0 h 863930"/>
                  <a:gd name="connsiteX4" fmla="*/ 14317 w 2930855"/>
                  <a:gd name="connsiteY4" fmla="*/ 106975 h 8639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0 w 2916538"/>
                  <a:gd name="connsiteY0" fmla="*/ 106975 h 868738"/>
                  <a:gd name="connsiteX1" fmla="*/ 6111 w 2916538"/>
                  <a:gd name="connsiteY1" fmla="*/ 857211 h 868738"/>
                  <a:gd name="connsiteX2" fmla="*/ 2797596 w 2916538"/>
                  <a:gd name="connsiteY2" fmla="*/ 752361 h 868738"/>
                  <a:gd name="connsiteX3" fmla="*/ 2916538 w 2916538"/>
                  <a:gd name="connsiteY3" fmla="*/ 0 h 868738"/>
                  <a:gd name="connsiteX4" fmla="*/ 0 w 2916538"/>
                  <a:gd name="connsiteY4" fmla="*/ 106975 h 868738"/>
                  <a:gd name="connsiteX0" fmla="*/ 0 w 2916538"/>
                  <a:gd name="connsiteY0" fmla="*/ 106975 h 858395"/>
                  <a:gd name="connsiteX1" fmla="*/ 6111 w 2916538"/>
                  <a:gd name="connsiteY1" fmla="*/ 857211 h 858395"/>
                  <a:gd name="connsiteX2" fmla="*/ 2797596 w 2916538"/>
                  <a:gd name="connsiteY2" fmla="*/ 752361 h 858395"/>
                  <a:gd name="connsiteX3" fmla="*/ 2916538 w 2916538"/>
                  <a:gd name="connsiteY3" fmla="*/ 0 h 858395"/>
                  <a:gd name="connsiteX4" fmla="*/ 0 w 2916538"/>
                  <a:gd name="connsiteY4" fmla="*/ 106975 h 858395"/>
                  <a:gd name="connsiteX0" fmla="*/ 0 w 2916538"/>
                  <a:gd name="connsiteY0" fmla="*/ 106975 h 857211"/>
                  <a:gd name="connsiteX1" fmla="*/ 6111 w 2916538"/>
                  <a:gd name="connsiteY1" fmla="*/ 857211 h 857211"/>
                  <a:gd name="connsiteX2" fmla="*/ 2811215 w 2916538"/>
                  <a:gd name="connsiteY2" fmla="*/ 728794 h 857211"/>
                  <a:gd name="connsiteX3" fmla="*/ 2916538 w 2916538"/>
                  <a:gd name="connsiteY3" fmla="*/ 0 h 857211"/>
                  <a:gd name="connsiteX4" fmla="*/ 0 w 2916538"/>
                  <a:gd name="connsiteY4" fmla="*/ 106975 h 857211"/>
                  <a:gd name="connsiteX0" fmla="*/ 0 w 2916538"/>
                  <a:gd name="connsiteY0" fmla="*/ 83407 h 833643"/>
                  <a:gd name="connsiteX1" fmla="*/ 6111 w 2916538"/>
                  <a:gd name="connsiteY1" fmla="*/ 833643 h 833643"/>
                  <a:gd name="connsiteX2" fmla="*/ 2811215 w 2916538"/>
                  <a:gd name="connsiteY2" fmla="*/ 705226 h 833643"/>
                  <a:gd name="connsiteX3" fmla="*/ 2916538 w 2916538"/>
                  <a:gd name="connsiteY3" fmla="*/ 0 h 833643"/>
                  <a:gd name="connsiteX4" fmla="*/ 0 w 2916538"/>
                  <a:gd name="connsiteY4" fmla="*/ 83407 h 833643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57395"/>
                  <a:gd name="connsiteY0" fmla="*/ 91263 h 842683"/>
                  <a:gd name="connsiteX1" fmla="*/ 6111 w 2957395"/>
                  <a:gd name="connsiteY1" fmla="*/ 841499 h 842683"/>
                  <a:gd name="connsiteX2" fmla="*/ 2770359 w 2957395"/>
                  <a:gd name="connsiteY2" fmla="*/ 736649 h 842683"/>
                  <a:gd name="connsiteX3" fmla="*/ 2957395 w 2957395"/>
                  <a:gd name="connsiteY3" fmla="*/ 0 h 842683"/>
                  <a:gd name="connsiteX4" fmla="*/ 0 w 2957395"/>
                  <a:gd name="connsiteY4" fmla="*/ 91263 h 842683"/>
                  <a:gd name="connsiteX0" fmla="*/ 0 w 2957395"/>
                  <a:gd name="connsiteY0" fmla="*/ 91263 h 850318"/>
                  <a:gd name="connsiteX1" fmla="*/ 6111 w 2957395"/>
                  <a:gd name="connsiteY1" fmla="*/ 841499 h 850318"/>
                  <a:gd name="connsiteX2" fmla="*/ 2770359 w 2957395"/>
                  <a:gd name="connsiteY2" fmla="*/ 736649 h 850318"/>
                  <a:gd name="connsiteX3" fmla="*/ 2957395 w 2957395"/>
                  <a:gd name="connsiteY3" fmla="*/ 0 h 850318"/>
                  <a:gd name="connsiteX4" fmla="*/ 0 w 2957395"/>
                  <a:gd name="connsiteY4" fmla="*/ 91263 h 850318"/>
                  <a:gd name="connsiteX0" fmla="*/ 0 w 2957395"/>
                  <a:gd name="connsiteY0" fmla="*/ 91263 h 860676"/>
                  <a:gd name="connsiteX1" fmla="*/ 6111 w 2957395"/>
                  <a:gd name="connsiteY1" fmla="*/ 841499 h 860676"/>
                  <a:gd name="connsiteX2" fmla="*/ 2808637 w 2957395"/>
                  <a:gd name="connsiteY2" fmla="*/ 760216 h 860676"/>
                  <a:gd name="connsiteX3" fmla="*/ 2957395 w 2957395"/>
                  <a:gd name="connsiteY3" fmla="*/ 0 h 860676"/>
                  <a:gd name="connsiteX4" fmla="*/ 0 w 2957395"/>
                  <a:gd name="connsiteY4" fmla="*/ 91263 h 860676"/>
                  <a:gd name="connsiteX0" fmla="*/ 0 w 2957395"/>
                  <a:gd name="connsiteY0" fmla="*/ 91263 h 852233"/>
                  <a:gd name="connsiteX1" fmla="*/ 6111 w 2957395"/>
                  <a:gd name="connsiteY1" fmla="*/ 841499 h 852233"/>
                  <a:gd name="connsiteX2" fmla="*/ 2808637 w 2957395"/>
                  <a:gd name="connsiteY2" fmla="*/ 760216 h 852233"/>
                  <a:gd name="connsiteX3" fmla="*/ 2957395 w 2957395"/>
                  <a:gd name="connsiteY3" fmla="*/ 0 h 852233"/>
                  <a:gd name="connsiteX4" fmla="*/ 0 w 2957395"/>
                  <a:gd name="connsiteY4" fmla="*/ 91263 h 852233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7663" h="867727">
                    <a:moveTo>
                      <a:pt x="268" y="91263"/>
                    </a:moveTo>
                    <a:cubicBezTo>
                      <a:pt x="179" y="349197"/>
                      <a:pt x="89" y="607132"/>
                      <a:pt x="0" y="865066"/>
                    </a:cubicBezTo>
                    <a:cubicBezTo>
                      <a:pt x="1103154" y="863363"/>
                      <a:pt x="2259890" y="897870"/>
                      <a:pt x="2808905" y="760216"/>
                    </a:cubicBezTo>
                    <a:lnTo>
                      <a:pt x="2957663" y="0"/>
                    </a:lnTo>
                    <a:cubicBezTo>
                      <a:pt x="2286942" y="129293"/>
                      <a:pt x="1058661" y="92110"/>
                      <a:pt x="268" y="91263"/>
                    </a:cubicBezTo>
                    <a:close/>
                  </a:path>
                </a:pathLst>
              </a:custGeom>
              <a:gradFill flip="none" rotWithShape="1">
                <a:gsLst>
                  <a:gs pos="64000">
                    <a:schemeClr val="accent3">
                      <a:lumMod val="20000"/>
                      <a:lumOff val="80000"/>
                    </a:schemeClr>
                  </a:gs>
                  <a:gs pos="90000">
                    <a:schemeClr val="accent3">
                      <a:lumMod val="60000"/>
                      <a:lumOff val="40000"/>
                    </a:schemeClr>
                  </a:gs>
                </a:gsLst>
                <a:lin ang="1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9" name="组合 118"/>
            <p:cNvGrpSpPr/>
            <p:nvPr/>
          </p:nvGrpSpPr>
          <p:grpSpPr>
            <a:xfrm>
              <a:off x="2773702" y="1498334"/>
              <a:ext cx="2510309" cy="739008"/>
              <a:chOff x="3491880" y="1124744"/>
              <a:chExt cx="2510309" cy="739008"/>
            </a:xfrm>
          </p:grpSpPr>
          <p:sp>
            <p:nvSpPr>
              <p:cNvPr id="115" name="TextBox 114"/>
              <p:cNvSpPr txBox="1"/>
              <p:nvPr/>
            </p:nvSpPr>
            <p:spPr>
              <a:xfrm>
                <a:off x="3491880" y="1124744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土地沙漠化</a:t>
                </a:r>
                <a:endParaRPr lang="zh-CN" altLang="en-US" sz="2400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6" name="TextBox 115"/>
              <p:cNvSpPr txBox="1"/>
              <p:nvPr/>
            </p:nvSpPr>
            <p:spPr>
              <a:xfrm>
                <a:off x="3499281" y="1555975"/>
                <a:ext cx="25029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发生在西北干旱半干旱地区</a:t>
                </a:r>
                <a:endParaRPr lang="en-US" altLang="zh-CN" sz="1400" dirty="0" smtClean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  <p:cxnSp>
            <p:nvCxnSpPr>
              <p:cNvPr id="118" name="直接连接符 117"/>
              <p:cNvCxnSpPr/>
              <p:nvPr/>
            </p:nvCxnSpPr>
            <p:spPr>
              <a:xfrm>
                <a:off x="3585850" y="1544400"/>
                <a:ext cx="2235994" cy="0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4" name="组合 143"/>
          <p:cNvGrpSpPr/>
          <p:nvPr/>
        </p:nvGrpSpPr>
        <p:grpSpPr>
          <a:xfrm>
            <a:off x="2064249" y="5328661"/>
            <a:ext cx="2999727" cy="1124675"/>
            <a:chOff x="2064249" y="4908188"/>
            <a:chExt cx="2999727" cy="1124675"/>
          </a:xfrm>
        </p:grpSpPr>
        <p:grpSp>
          <p:nvGrpSpPr>
            <p:cNvPr id="141" name="组合 140"/>
            <p:cNvGrpSpPr/>
            <p:nvPr/>
          </p:nvGrpSpPr>
          <p:grpSpPr>
            <a:xfrm>
              <a:off x="2064249" y="4908188"/>
              <a:ext cx="2999727" cy="1124675"/>
              <a:chOff x="377529" y="2057368"/>
              <a:chExt cx="3465591" cy="1083527"/>
            </a:xfrm>
          </p:grpSpPr>
          <p:sp>
            <p:nvSpPr>
              <p:cNvPr id="142" name="任意多边形 141"/>
              <p:cNvSpPr/>
              <p:nvPr/>
            </p:nvSpPr>
            <p:spPr>
              <a:xfrm>
                <a:off x="578735" y="2066703"/>
                <a:ext cx="3264385" cy="1074192"/>
              </a:xfrm>
              <a:custGeom>
                <a:avLst/>
                <a:gdLst>
                  <a:gd name="connsiteX0" fmla="*/ 0 w 3148314"/>
                  <a:gd name="connsiteY0" fmla="*/ 949124 h 949124"/>
                  <a:gd name="connsiteX1" fmla="*/ 3102015 w 3148314"/>
                  <a:gd name="connsiteY1" fmla="*/ 949124 h 949124"/>
                  <a:gd name="connsiteX2" fmla="*/ 3148314 w 3148314"/>
                  <a:gd name="connsiteY2" fmla="*/ 0 h 949124"/>
                  <a:gd name="connsiteX3" fmla="*/ 509286 w 3148314"/>
                  <a:gd name="connsiteY3" fmla="*/ 185195 h 949124"/>
                  <a:gd name="connsiteX4" fmla="*/ 0 w 3148314"/>
                  <a:gd name="connsiteY4" fmla="*/ 949124 h 949124"/>
                  <a:gd name="connsiteX0" fmla="*/ 0 w 3176025"/>
                  <a:gd name="connsiteY0" fmla="*/ 949124 h 949124"/>
                  <a:gd name="connsiteX1" fmla="*/ 3102015 w 3176025"/>
                  <a:gd name="connsiteY1" fmla="*/ 949124 h 949124"/>
                  <a:gd name="connsiteX2" fmla="*/ 3176025 w 3176025"/>
                  <a:gd name="connsiteY2" fmla="*/ 0 h 949124"/>
                  <a:gd name="connsiteX3" fmla="*/ 509286 w 3176025"/>
                  <a:gd name="connsiteY3" fmla="*/ 185195 h 949124"/>
                  <a:gd name="connsiteX4" fmla="*/ 0 w 3176025"/>
                  <a:gd name="connsiteY4" fmla="*/ 949124 h 949124"/>
                  <a:gd name="connsiteX0" fmla="*/ 0 w 3176025"/>
                  <a:gd name="connsiteY0" fmla="*/ 949124 h 965854"/>
                  <a:gd name="connsiteX1" fmla="*/ 2979692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65854"/>
                  <a:gd name="connsiteX1" fmla="*/ 3010274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57490"/>
                  <a:gd name="connsiteX1" fmla="*/ 3046087 w 3176025"/>
                  <a:gd name="connsiteY1" fmla="*/ 957490 h 957490"/>
                  <a:gd name="connsiteX2" fmla="*/ 3176025 w 3176025"/>
                  <a:gd name="connsiteY2" fmla="*/ 0 h 957490"/>
                  <a:gd name="connsiteX3" fmla="*/ 509286 w 3176025"/>
                  <a:gd name="connsiteY3" fmla="*/ 185195 h 957490"/>
                  <a:gd name="connsiteX4" fmla="*/ 0 w 3176025"/>
                  <a:gd name="connsiteY4" fmla="*/ 949124 h 957490"/>
                  <a:gd name="connsiteX0" fmla="*/ 0 w 3154537"/>
                  <a:gd name="connsiteY0" fmla="*/ 924029 h 932395"/>
                  <a:gd name="connsiteX1" fmla="*/ 3046087 w 3154537"/>
                  <a:gd name="connsiteY1" fmla="*/ 932395 h 932395"/>
                  <a:gd name="connsiteX2" fmla="*/ 3154537 w 3154537"/>
                  <a:gd name="connsiteY2" fmla="*/ 0 h 932395"/>
                  <a:gd name="connsiteX3" fmla="*/ 509286 w 3154537"/>
                  <a:gd name="connsiteY3" fmla="*/ 160100 h 932395"/>
                  <a:gd name="connsiteX4" fmla="*/ 0 w 3154537"/>
                  <a:gd name="connsiteY4" fmla="*/ 924029 h 932395"/>
                  <a:gd name="connsiteX0" fmla="*/ 0 w 3154537"/>
                  <a:gd name="connsiteY0" fmla="*/ 924029 h 957490"/>
                  <a:gd name="connsiteX1" fmla="*/ 3096225 w 3154537"/>
                  <a:gd name="connsiteY1" fmla="*/ 957490 h 957490"/>
                  <a:gd name="connsiteX2" fmla="*/ 3154537 w 3154537"/>
                  <a:gd name="connsiteY2" fmla="*/ 0 h 957490"/>
                  <a:gd name="connsiteX3" fmla="*/ 509286 w 3154537"/>
                  <a:gd name="connsiteY3" fmla="*/ 160100 h 957490"/>
                  <a:gd name="connsiteX4" fmla="*/ 0 w 3154537"/>
                  <a:gd name="connsiteY4" fmla="*/ 924029 h 957490"/>
                  <a:gd name="connsiteX0" fmla="*/ 0 w 3154537"/>
                  <a:gd name="connsiteY0" fmla="*/ 924029 h 965855"/>
                  <a:gd name="connsiteX1" fmla="*/ 3117713 w 3154537"/>
                  <a:gd name="connsiteY1" fmla="*/ 965855 h 965855"/>
                  <a:gd name="connsiteX2" fmla="*/ 3154537 w 3154537"/>
                  <a:gd name="connsiteY2" fmla="*/ 0 h 965855"/>
                  <a:gd name="connsiteX3" fmla="*/ 509286 w 3154537"/>
                  <a:gd name="connsiteY3" fmla="*/ 160100 h 965855"/>
                  <a:gd name="connsiteX4" fmla="*/ 0 w 3154537"/>
                  <a:gd name="connsiteY4" fmla="*/ 924029 h 965855"/>
                  <a:gd name="connsiteX0" fmla="*/ 0 w 3176025"/>
                  <a:gd name="connsiteY0" fmla="*/ 932393 h 974219"/>
                  <a:gd name="connsiteX1" fmla="*/ 3117713 w 3176025"/>
                  <a:gd name="connsiteY1" fmla="*/ 974219 h 974219"/>
                  <a:gd name="connsiteX2" fmla="*/ 3176025 w 3176025"/>
                  <a:gd name="connsiteY2" fmla="*/ 0 h 974219"/>
                  <a:gd name="connsiteX3" fmla="*/ 509286 w 3176025"/>
                  <a:gd name="connsiteY3" fmla="*/ 168464 h 974219"/>
                  <a:gd name="connsiteX4" fmla="*/ 0 w 3176025"/>
                  <a:gd name="connsiteY4" fmla="*/ 932393 h 974219"/>
                  <a:gd name="connsiteX0" fmla="*/ 0 w 3176025"/>
                  <a:gd name="connsiteY0" fmla="*/ 932393 h 999314"/>
                  <a:gd name="connsiteX1" fmla="*/ 3117713 w 3176025"/>
                  <a:gd name="connsiteY1" fmla="*/ 999314 h 999314"/>
                  <a:gd name="connsiteX2" fmla="*/ 3176025 w 3176025"/>
                  <a:gd name="connsiteY2" fmla="*/ 0 h 999314"/>
                  <a:gd name="connsiteX3" fmla="*/ 509286 w 3176025"/>
                  <a:gd name="connsiteY3" fmla="*/ 168464 h 999314"/>
                  <a:gd name="connsiteX4" fmla="*/ 0 w 3176025"/>
                  <a:gd name="connsiteY4" fmla="*/ 932393 h 99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6025" h="999314">
                    <a:moveTo>
                      <a:pt x="0" y="932393"/>
                    </a:moveTo>
                    <a:lnTo>
                      <a:pt x="3117713" y="999314"/>
                    </a:lnTo>
                    <a:lnTo>
                      <a:pt x="3176025" y="0"/>
                    </a:lnTo>
                    <a:lnTo>
                      <a:pt x="509286" y="168464"/>
                    </a:lnTo>
                    <a:lnTo>
                      <a:pt x="0" y="932393"/>
                    </a:lnTo>
                    <a:close/>
                  </a:path>
                </a:pathLst>
              </a:custGeom>
              <a:solidFill>
                <a:schemeClr val="tx1">
                  <a:alpha val="70000"/>
                </a:schemeClr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任意多边形 142"/>
              <p:cNvSpPr/>
              <p:nvPr/>
            </p:nvSpPr>
            <p:spPr>
              <a:xfrm>
                <a:off x="377529" y="2057368"/>
                <a:ext cx="3413068" cy="993217"/>
              </a:xfrm>
              <a:custGeom>
                <a:avLst/>
                <a:gdLst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7651"/>
                  <a:gd name="connsiteX1" fmla="*/ 0 w 2858947"/>
                  <a:gd name="connsiteY1" fmla="*/ 856526 h 857651"/>
                  <a:gd name="connsiteX2" fmla="*/ 2754775 w 2858947"/>
                  <a:gd name="connsiteY2" fmla="*/ 706056 h 857651"/>
                  <a:gd name="connsiteX3" fmla="*/ 2858947 w 2858947"/>
                  <a:gd name="connsiteY3" fmla="*/ 0 h 857651"/>
                  <a:gd name="connsiteX4" fmla="*/ 0 w 2858947"/>
                  <a:gd name="connsiteY4" fmla="*/ 115747 h 857651"/>
                  <a:gd name="connsiteX0" fmla="*/ 44125 w 2903072"/>
                  <a:gd name="connsiteY0" fmla="*/ 115747 h 866877"/>
                  <a:gd name="connsiteX1" fmla="*/ 0 w 2903072"/>
                  <a:gd name="connsiteY1" fmla="*/ 865983 h 866877"/>
                  <a:gd name="connsiteX2" fmla="*/ 2798900 w 2903072"/>
                  <a:gd name="connsiteY2" fmla="*/ 706056 h 866877"/>
                  <a:gd name="connsiteX3" fmla="*/ 2903072 w 2903072"/>
                  <a:gd name="connsiteY3" fmla="*/ 0 h 866877"/>
                  <a:gd name="connsiteX4" fmla="*/ 44125 w 2903072"/>
                  <a:gd name="connsiteY4" fmla="*/ 115747 h 866877"/>
                  <a:gd name="connsiteX0" fmla="*/ 44125 w 2903072"/>
                  <a:gd name="connsiteY0" fmla="*/ 115747 h 867788"/>
                  <a:gd name="connsiteX1" fmla="*/ 0 w 2903072"/>
                  <a:gd name="connsiteY1" fmla="*/ 865983 h 867788"/>
                  <a:gd name="connsiteX2" fmla="*/ 2798900 w 2903072"/>
                  <a:gd name="connsiteY2" fmla="*/ 706056 h 867788"/>
                  <a:gd name="connsiteX3" fmla="*/ 2903072 w 2903072"/>
                  <a:gd name="connsiteY3" fmla="*/ 0 h 867788"/>
                  <a:gd name="connsiteX4" fmla="*/ 44125 w 2903072"/>
                  <a:gd name="connsiteY4" fmla="*/ 115747 h 867788"/>
                  <a:gd name="connsiteX0" fmla="*/ 44125 w 2903072"/>
                  <a:gd name="connsiteY0" fmla="*/ 115747 h 872614"/>
                  <a:gd name="connsiteX1" fmla="*/ 0 w 2903072"/>
                  <a:gd name="connsiteY1" fmla="*/ 865983 h 872614"/>
                  <a:gd name="connsiteX2" fmla="*/ 2782445 w 2903072"/>
                  <a:gd name="connsiteY2" fmla="*/ 741145 h 872614"/>
                  <a:gd name="connsiteX3" fmla="*/ 2903072 w 2903072"/>
                  <a:gd name="connsiteY3" fmla="*/ 0 h 872614"/>
                  <a:gd name="connsiteX4" fmla="*/ 44125 w 2903072"/>
                  <a:gd name="connsiteY4" fmla="*/ 115747 h 872614"/>
                  <a:gd name="connsiteX0" fmla="*/ 44125 w 2903072"/>
                  <a:gd name="connsiteY0" fmla="*/ 115747 h 867922"/>
                  <a:gd name="connsiteX1" fmla="*/ 0 w 2903072"/>
                  <a:gd name="connsiteY1" fmla="*/ 865983 h 867922"/>
                  <a:gd name="connsiteX2" fmla="*/ 2782445 w 2903072"/>
                  <a:gd name="connsiteY2" fmla="*/ 741145 h 867922"/>
                  <a:gd name="connsiteX3" fmla="*/ 2903072 w 2903072"/>
                  <a:gd name="connsiteY3" fmla="*/ 0 h 867922"/>
                  <a:gd name="connsiteX4" fmla="*/ 44125 w 2903072"/>
                  <a:gd name="connsiteY4" fmla="*/ 115747 h 867922"/>
                  <a:gd name="connsiteX0" fmla="*/ 44125 w 2960663"/>
                  <a:gd name="connsiteY0" fmla="*/ 106975 h 859150"/>
                  <a:gd name="connsiteX1" fmla="*/ 0 w 2960663"/>
                  <a:gd name="connsiteY1" fmla="*/ 857211 h 859150"/>
                  <a:gd name="connsiteX2" fmla="*/ 2782445 w 2960663"/>
                  <a:gd name="connsiteY2" fmla="*/ 732373 h 859150"/>
                  <a:gd name="connsiteX3" fmla="*/ 2960663 w 2960663"/>
                  <a:gd name="connsiteY3" fmla="*/ 0 h 859150"/>
                  <a:gd name="connsiteX4" fmla="*/ 44125 w 2960663"/>
                  <a:gd name="connsiteY4" fmla="*/ 106975 h 859150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11216 w 2927754"/>
                  <a:gd name="connsiteY0" fmla="*/ 106975 h 863841"/>
                  <a:gd name="connsiteX1" fmla="*/ 0 w 2927754"/>
                  <a:gd name="connsiteY1" fmla="*/ 857211 h 863841"/>
                  <a:gd name="connsiteX2" fmla="*/ 2749536 w 2927754"/>
                  <a:gd name="connsiteY2" fmla="*/ 732373 h 863841"/>
                  <a:gd name="connsiteX3" fmla="*/ 2927754 w 2927754"/>
                  <a:gd name="connsiteY3" fmla="*/ 0 h 863841"/>
                  <a:gd name="connsiteX4" fmla="*/ 11216 w 2927754"/>
                  <a:gd name="connsiteY4" fmla="*/ 106975 h 863841"/>
                  <a:gd name="connsiteX0" fmla="*/ 35898 w 2952436"/>
                  <a:gd name="connsiteY0" fmla="*/ 106975 h 863841"/>
                  <a:gd name="connsiteX1" fmla="*/ 0 w 2952436"/>
                  <a:gd name="connsiteY1" fmla="*/ 857211 h 863841"/>
                  <a:gd name="connsiteX2" fmla="*/ 2774218 w 2952436"/>
                  <a:gd name="connsiteY2" fmla="*/ 732373 h 863841"/>
                  <a:gd name="connsiteX3" fmla="*/ 2952436 w 2952436"/>
                  <a:gd name="connsiteY3" fmla="*/ 0 h 863841"/>
                  <a:gd name="connsiteX4" fmla="*/ 35898 w 2952436"/>
                  <a:gd name="connsiteY4" fmla="*/ 106975 h 863841"/>
                  <a:gd name="connsiteX0" fmla="*/ 35898 w 2952436"/>
                  <a:gd name="connsiteY0" fmla="*/ 106975 h 869783"/>
                  <a:gd name="connsiteX1" fmla="*/ 0 w 2952436"/>
                  <a:gd name="connsiteY1" fmla="*/ 857211 h 869783"/>
                  <a:gd name="connsiteX2" fmla="*/ 2833494 w 2952436"/>
                  <a:gd name="connsiteY2" fmla="*/ 752361 h 869783"/>
                  <a:gd name="connsiteX3" fmla="*/ 2952436 w 2952436"/>
                  <a:gd name="connsiteY3" fmla="*/ 0 h 869783"/>
                  <a:gd name="connsiteX4" fmla="*/ 35898 w 2952436"/>
                  <a:gd name="connsiteY4" fmla="*/ 106975 h 86978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7230"/>
                  <a:gd name="connsiteX1" fmla="*/ 0 w 2952436"/>
                  <a:gd name="connsiteY1" fmla="*/ 857211 h 867230"/>
                  <a:gd name="connsiteX2" fmla="*/ 2833494 w 2952436"/>
                  <a:gd name="connsiteY2" fmla="*/ 752361 h 867230"/>
                  <a:gd name="connsiteX3" fmla="*/ 2952436 w 2952436"/>
                  <a:gd name="connsiteY3" fmla="*/ 0 h 867230"/>
                  <a:gd name="connsiteX4" fmla="*/ 35898 w 2952436"/>
                  <a:gd name="connsiteY4" fmla="*/ 106975 h 867230"/>
                  <a:gd name="connsiteX0" fmla="*/ 14317 w 2930855"/>
                  <a:gd name="connsiteY0" fmla="*/ 106975 h 867230"/>
                  <a:gd name="connsiteX1" fmla="*/ 0 w 2930855"/>
                  <a:gd name="connsiteY1" fmla="*/ 857211 h 867230"/>
                  <a:gd name="connsiteX2" fmla="*/ 2811913 w 2930855"/>
                  <a:gd name="connsiteY2" fmla="*/ 752361 h 867230"/>
                  <a:gd name="connsiteX3" fmla="*/ 2930855 w 2930855"/>
                  <a:gd name="connsiteY3" fmla="*/ 0 h 867230"/>
                  <a:gd name="connsiteX4" fmla="*/ 14317 w 2930855"/>
                  <a:gd name="connsiteY4" fmla="*/ 106975 h 8672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14317 w 2930855"/>
                  <a:gd name="connsiteY0" fmla="*/ 106975 h 863930"/>
                  <a:gd name="connsiteX1" fmla="*/ 0 w 2930855"/>
                  <a:gd name="connsiteY1" fmla="*/ 857211 h 863930"/>
                  <a:gd name="connsiteX2" fmla="*/ 2811913 w 2930855"/>
                  <a:gd name="connsiteY2" fmla="*/ 752361 h 863930"/>
                  <a:gd name="connsiteX3" fmla="*/ 2930855 w 2930855"/>
                  <a:gd name="connsiteY3" fmla="*/ 0 h 863930"/>
                  <a:gd name="connsiteX4" fmla="*/ 14317 w 2930855"/>
                  <a:gd name="connsiteY4" fmla="*/ 106975 h 8639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0 w 2916538"/>
                  <a:gd name="connsiteY0" fmla="*/ 106975 h 868738"/>
                  <a:gd name="connsiteX1" fmla="*/ 6111 w 2916538"/>
                  <a:gd name="connsiteY1" fmla="*/ 857211 h 868738"/>
                  <a:gd name="connsiteX2" fmla="*/ 2797596 w 2916538"/>
                  <a:gd name="connsiteY2" fmla="*/ 752361 h 868738"/>
                  <a:gd name="connsiteX3" fmla="*/ 2916538 w 2916538"/>
                  <a:gd name="connsiteY3" fmla="*/ 0 h 868738"/>
                  <a:gd name="connsiteX4" fmla="*/ 0 w 2916538"/>
                  <a:gd name="connsiteY4" fmla="*/ 106975 h 868738"/>
                  <a:gd name="connsiteX0" fmla="*/ 0 w 2916538"/>
                  <a:gd name="connsiteY0" fmla="*/ 106975 h 858395"/>
                  <a:gd name="connsiteX1" fmla="*/ 6111 w 2916538"/>
                  <a:gd name="connsiteY1" fmla="*/ 857211 h 858395"/>
                  <a:gd name="connsiteX2" fmla="*/ 2797596 w 2916538"/>
                  <a:gd name="connsiteY2" fmla="*/ 752361 h 858395"/>
                  <a:gd name="connsiteX3" fmla="*/ 2916538 w 2916538"/>
                  <a:gd name="connsiteY3" fmla="*/ 0 h 858395"/>
                  <a:gd name="connsiteX4" fmla="*/ 0 w 2916538"/>
                  <a:gd name="connsiteY4" fmla="*/ 106975 h 858395"/>
                  <a:gd name="connsiteX0" fmla="*/ 0 w 2916538"/>
                  <a:gd name="connsiteY0" fmla="*/ 106975 h 857211"/>
                  <a:gd name="connsiteX1" fmla="*/ 6111 w 2916538"/>
                  <a:gd name="connsiteY1" fmla="*/ 857211 h 857211"/>
                  <a:gd name="connsiteX2" fmla="*/ 2811215 w 2916538"/>
                  <a:gd name="connsiteY2" fmla="*/ 728794 h 857211"/>
                  <a:gd name="connsiteX3" fmla="*/ 2916538 w 2916538"/>
                  <a:gd name="connsiteY3" fmla="*/ 0 h 857211"/>
                  <a:gd name="connsiteX4" fmla="*/ 0 w 2916538"/>
                  <a:gd name="connsiteY4" fmla="*/ 106975 h 857211"/>
                  <a:gd name="connsiteX0" fmla="*/ 0 w 2916538"/>
                  <a:gd name="connsiteY0" fmla="*/ 83407 h 833643"/>
                  <a:gd name="connsiteX1" fmla="*/ 6111 w 2916538"/>
                  <a:gd name="connsiteY1" fmla="*/ 833643 h 833643"/>
                  <a:gd name="connsiteX2" fmla="*/ 2811215 w 2916538"/>
                  <a:gd name="connsiteY2" fmla="*/ 705226 h 833643"/>
                  <a:gd name="connsiteX3" fmla="*/ 2916538 w 2916538"/>
                  <a:gd name="connsiteY3" fmla="*/ 0 h 833643"/>
                  <a:gd name="connsiteX4" fmla="*/ 0 w 2916538"/>
                  <a:gd name="connsiteY4" fmla="*/ 83407 h 833643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57395"/>
                  <a:gd name="connsiteY0" fmla="*/ 91263 h 842683"/>
                  <a:gd name="connsiteX1" fmla="*/ 6111 w 2957395"/>
                  <a:gd name="connsiteY1" fmla="*/ 841499 h 842683"/>
                  <a:gd name="connsiteX2" fmla="*/ 2770359 w 2957395"/>
                  <a:gd name="connsiteY2" fmla="*/ 736649 h 842683"/>
                  <a:gd name="connsiteX3" fmla="*/ 2957395 w 2957395"/>
                  <a:gd name="connsiteY3" fmla="*/ 0 h 842683"/>
                  <a:gd name="connsiteX4" fmla="*/ 0 w 2957395"/>
                  <a:gd name="connsiteY4" fmla="*/ 91263 h 842683"/>
                  <a:gd name="connsiteX0" fmla="*/ 0 w 2957395"/>
                  <a:gd name="connsiteY0" fmla="*/ 91263 h 850318"/>
                  <a:gd name="connsiteX1" fmla="*/ 6111 w 2957395"/>
                  <a:gd name="connsiteY1" fmla="*/ 841499 h 850318"/>
                  <a:gd name="connsiteX2" fmla="*/ 2770359 w 2957395"/>
                  <a:gd name="connsiteY2" fmla="*/ 736649 h 850318"/>
                  <a:gd name="connsiteX3" fmla="*/ 2957395 w 2957395"/>
                  <a:gd name="connsiteY3" fmla="*/ 0 h 850318"/>
                  <a:gd name="connsiteX4" fmla="*/ 0 w 2957395"/>
                  <a:gd name="connsiteY4" fmla="*/ 91263 h 850318"/>
                  <a:gd name="connsiteX0" fmla="*/ 0 w 2957395"/>
                  <a:gd name="connsiteY0" fmla="*/ 91263 h 860676"/>
                  <a:gd name="connsiteX1" fmla="*/ 6111 w 2957395"/>
                  <a:gd name="connsiteY1" fmla="*/ 841499 h 860676"/>
                  <a:gd name="connsiteX2" fmla="*/ 2808637 w 2957395"/>
                  <a:gd name="connsiteY2" fmla="*/ 760216 h 860676"/>
                  <a:gd name="connsiteX3" fmla="*/ 2957395 w 2957395"/>
                  <a:gd name="connsiteY3" fmla="*/ 0 h 860676"/>
                  <a:gd name="connsiteX4" fmla="*/ 0 w 2957395"/>
                  <a:gd name="connsiteY4" fmla="*/ 91263 h 860676"/>
                  <a:gd name="connsiteX0" fmla="*/ 0 w 2957395"/>
                  <a:gd name="connsiteY0" fmla="*/ 91263 h 852233"/>
                  <a:gd name="connsiteX1" fmla="*/ 6111 w 2957395"/>
                  <a:gd name="connsiteY1" fmla="*/ 841499 h 852233"/>
                  <a:gd name="connsiteX2" fmla="*/ 2808637 w 2957395"/>
                  <a:gd name="connsiteY2" fmla="*/ 760216 h 852233"/>
                  <a:gd name="connsiteX3" fmla="*/ 2957395 w 2957395"/>
                  <a:gd name="connsiteY3" fmla="*/ 0 h 852233"/>
                  <a:gd name="connsiteX4" fmla="*/ 0 w 2957395"/>
                  <a:gd name="connsiteY4" fmla="*/ 91263 h 852233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7663" h="867727">
                    <a:moveTo>
                      <a:pt x="268" y="91263"/>
                    </a:moveTo>
                    <a:cubicBezTo>
                      <a:pt x="179" y="349197"/>
                      <a:pt x="89" y="607132"/>
                      <a:pt x="0" y="865066"/>
                    </a:cubicBezTo>
                    <a:cubicBezTo>
                      <a:pt x="1103154" y="863363"/>
                      <a:pt x="2259890" y="897870"/>
                      <a:pt x="2808905" y="760216"/>
                    </a:cubicBezTo>
                    <a:lnTo>
                      <a:pt x="2957663" y="0"/>
                    </a:lnTo>
                    <a:cubicBezTo>
                      <a:pt x="2286942" y="129293"/>
                      <a:pt x="1058661" y="92110"/>
                      <a:pt x="268" y="91263"/>
                    </a:cubicBezTo>
                    <a:close/>
                  </a:path>
                </a:pathLst>
              </a:custGeom>
              <a:gradFill flip="none" rotWithShape="1">
                <a:gsLst>
                  <a:gs pos="64000">
                    <a:schemeClr val="accent3">
                      <a:lumMod val="20000"/>
                      <a:lumOff val="80000"/>
                    </a:schemeClr>
                  </a:gs>
                  <a:gs pos="90000">
                    <a:schemeClr val="accent3">
                      <a:lumMod val="60000"/>
                      <a:lumOff val="40000"/>
                    </a:schemeClr>
                  </a:gs>
                </a:gsLst>
                <a:lin ang="1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2133699" y="5085184"/>
              <a:ext cx="2510309" cy="739008"/>
              <a:chOff x="3491880" y="1124744"/>
              <a:chExt cx="2510309" cy="739008"/>
            </a:xfrm>
          </p:grpSpPr>
          <p:sp>
            <p:nvSpPr>
              <p:cNvPr id="121" name="TextBox 120"/>
              <p:cNvSpPr txBox="1"/>
              <p:nvPr/>
            </p:nvSpPr>
            <p:spPr>
              <a:xfrm>
                <a:off x="3491880" y="1124744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石质荒漠化</a:t>
                </a:r>
                <a:endParaRPr lang="zh-CN" altLang="en-US" sz="2400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3499281" y="1555975"/>
                <a:ext cx="25029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主要发生在西南喀斯特地区</a:t>
                </a:r>
                <a:endParaRPr lang="zh-CN" altLang="en-US" sz="1400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  <p:cxnSp>
            <p:nvCxnSpPr>
              <p:cNvPr id="123" name="直接连接符 122"/>
              <p:cNvCxnSpPr/>
              <p:nvPr/>
            </p:nvCxnSpPr>
            <p:spPr>
              <a:xfrm>
                <a:off x="3585850" y="1544400"/>
                <a:ext cx="2235994" cy="0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6" name="TextBox 145"/>
          <p:cNvSpPr txBox="1"/>
          <p:nvPr/>
        </p:nvSpPr>
        <p:spPr>
          <a:xfrm>
            <a:off x="1998721" y="404664"/>
            <a:ext cx="5109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3">
                    <a:lumMod val="50000"/>
                  </a:schemeClr>
                </a:solidFill>
                <a:latin typeface="方正小标宋简体" pitchFamily="65" charset="-122"/>
                <a:ea typeface="方正小标宋简体" pitchFamily="65" charset="-122"/>
              </a:rPr>
              <a:t>中国</a:t>
            </a:r>
            <a:r>
              <a:rPr lang="en-US" altLang="zh-CN" dirty="0" smtClean="0">
                <a:solidFill>
                  <a:schemeClr val="accent3">
                    <a:lumMod val="50000"/>
                  </a:schemeClr>
                </a:solidFill>
                <a:latin typeface="方正小标宋简体" pitchFamily="65" charset="-122"/>
                <a:ea typeface="方正小标宋简体" pitchFamily="65" charset="-122"/>
              </a:rPr>
              <a:t>(</a:t>
            </a:r>
            <a:r>
              <a:rPr lang="zh-CN" altLang="en-US" dirty="0" smtClean="0">
                <a:solidFill>
                  <a:schemeClr val="accent3">
                    <a:lumMod val="50000"/>
                  </a:schemeClr>
                </a:solidFill>
                <a:latin typeface="方正小标宋简体" pitchFamily="65" charset="-122"/>
                <a:ea typeface="方正小标宋简体" pitchFamily="65" charset="-122"/>
              </a:rPr>
              <a:t>大陆</a:t>
            </a:r>
            <a:r>
              <a:rPr lang="en-US" altLang="zh-CN" dirty="0" smtClean="0">
                <a:solidFill>
                  <a:schemeClr val="accent3">
                    <a:lumMod val="50000"/>
                  </a:schemeClr>
                </a:solidFill>
                <a:latin typeface="方正小标宋简体" pitchFamily="65" charset="-122"/>
                <a:ea typeface="方正小标宋简体" pitchFamily="65" charset="-122"/>
              </a:rPr>
              <a:t>)</a:t>
            </a:r>
            <a:r>
              <a:rPr lang="zh-CN" altLang="en-US" sz="2400" dirty="0" smtClean="0">
                <a:solidFill>
                  <a:schemeClr val="accent3">
                    <a:lumMod val="50000"/>
                  </a:schemeClr>
                </a:solidFill>
                <a:latin typeface="方正小标宋简体" pitchFamily="65" charset="-122"/>
                <a:ea typeface="方正小标宋简体" pitchFamily="65" charset="-122"/>
              </a:rPr>
              <a:t>荒漠化问题区域分布示意图</a:t>
            </a:r>
            <a:endParaRPr lang="zh-CN" altLang="en-US" sz="2400" dirty="0">
              <a:solidFill>
                <a:schemeClr val="accent3">
                  <a:lumMod val="50000"/>
                </a:schemeClr>
              </a:solidFill>
              <a:latin typeface="方正小标宋简体" pitchFamily="65" charset="-122"/>
              <a:ea typeface="方正小标宋简体" pitchFamily="65" charset="-122"/>
            </a:endParaRPr>
          </a:p>
        </p:txBody>
      </p:sp>
      <p:grpSp>
        <p:nvGrpSpPr>
          <p:cNvPr id="148" name="组合 147"/>
          <p:cNvGrpSpPr/>
          <p:nvPr/>
        </p:nvGrpSpPr>
        <p:grpSpPr>
          <a:xfrm>
            <a:off x="5362426" y="2712766"/>
            <a:ext cx="1373188" cy="1784205"/>
            <a:chOff x="5362426" y="2712766"/>
            <a:chExt cx="1373188" cy="1784205"/>
          </a:xfrm>
        </p:grpSpPr>
        <p:grpSp>
          <p:nvGrpSpPr>
            <p:cNvPr id="124" name="组合 123"/>
            <p:cNvGrpSpPr/>
            <p:nvPr/>
          </p:nvGrpSpPr>
          <p:grpSpPr>
            <a:xfrm>
              <a:off x="5362426" y="2712766"/>
              <a:ext cx="1373188" cy="1590675"/>
              <a:chOff x="5362426" y="2477885"/>
              <a:chExt cx="1373188" cy="1590675"/>
            </a:xfrm>
            <a:solidFill>
              <a:schemeClr val="accent5">
                <a:lumMod val="60000"/>
                <a:lumOff val="40000"/>
                <a:alpha val="50000"/>
              </a:schemeClr>
            </a:solidFill>
          </p:grpSpPr>
          <p:sp>
            <p:nvSpPr>
              <p:cNvPr id="85" name="Freeform 10"/>
              <p:cNvSpPr>
                <a:spLocks/>
              </p:cNvSpPr>
              <p:nvPr/>
            </p:nvSpPr>
            <p:spPr bwMode="gray">
              <a:xfrm>
                <a:off x="5698976" y="2477885"/>
                <a:ext cx="671513" cy="944562"/>
              </a:xfrm>
              <a:custGeom>
                <a:avLst/>
                <a:gdLst>
                  <a:gd name="T0" fmla="*/ 320 w 353"/>
                  <a:gd name="T1" fmla="*/ 160 h 537"/>
                  <a:gd name="T2" fmla="*/ 296 w 353"/>
                  <a:gd name="T3" fmla="*/ 96 h 537"/>
                  <a:gd name="T4" fmla="*/ 248 w 353"/>
                  <a:gd name="T5" fmla="*/ 88 h 537"/>
                  <a:gd name="T6" fmla="*/ 224 w 353"/>
                  <a:gd name="T7" fmla="*/ 0 h 537"/>
                  <a:gd name="T8" fmla="*/ 176 w 353"/>
                  <a:gd name="T9" fmla="*/ 64 h 537"/>
                  <a:gd name="T10" fmla="*/ 136 w 353"/>
                  <a:gd name="T11" fmla="*/ 80 h 537"/>
                  <a:gd name="T12" fmla="*/ 80 w 353"/>
                  <a:gd name="T13" fmla="*/ 104 h 537"/>
                  <a:gd name="T14" fmla="*/ 32 w 353"/>
                  <a:gd name="T15" fmla="*/ 72 h 537"/>
                  <a:gd name="T16" fmla="*/ 8 w 353"/>
                  <a:gd name="T17" fmla="*/ 120 h 537"/>
                  <a:gd name="T18" fmla="*/ 56 w 353"/>
                  <a:gd name="T19" fmla="*/ 200 h 537"/>
                  <a:gd name="T20" fmla="*/ 24 w 353"/>
                  <a:gd name="T21" fmla="*/ 232 h 537"/>
                  <a:gd name="T22" fmla="*/ 64 w 353"/>
                  <a:gd name="T23" fmla="*/ 272 h 537"/>
                  <a:gd name="T24" fmla="*/ 32 w 353"/>
                  <a:gd name="T25" fmla="*/ 288 h 537"/>
                  <a:gd name="T26" fmla="*/ 16 w 353"/>
                  <a:gd name="T27" fmla="*/ 328 h 537"/>
                  <a:gd name="T28" fmla="*/ 32 w 353"/>
                  <a:gd name="T29" fmla="*/ 400 h 537"/>
                  <a:gd name="T30" fmla="*/ 24 w 353"/>
                  <a:gd name="T31" fmla="*/ 512 h 537"/>
                  <a:gd name="T32" fmla="*/ 88 w 353"/>
                  <a:gd name="T33" fmla="*/ 528 h 537"/>
                  <a:gd name="T34" fmla="*/ 112 w 353"/>
                  <a:gd name="T35" fmla="*/ 512 h 537"/>
                  <a:gd name="T36" fmla="*/ 152 w 353"/>
                  <a:gd name="T37" fmla="*/ 424 h 537"/>
                  <a:gd name="T38" fmla="*/ 232 w 353"/>
                  <a:gd name="T39" fmla="*/ 376 h 537"/>
                  <a:gd name="T40" fmla="*/ 240 w 353"/>
                  <a:gd name="T41" fmla="*/ 344 h 537"/>
                  <a:gd name="T42" fmla="*/ 192 w 353"/>
                  <a:gd name="T43" fmla="*/ 320 h 537"/>
                  <a:gd name="T44" fmla="*/ 184 w 353"/>
                  <a:gd name="T45" fmla="*/ 288 h 537"/>
                  <a:gd name="T46" fmla="*/ 160 w 353"/>
                  <a:gd name="T47" fmla="*/ 264 h 537"/>
                  <a:gd name="T48" fmla="*/ 104 w 353"/>
                  <a:gd name="T49" fmla="*/ 256 h 537"/>
                  <a:gd name="T50" fmla="*/ 136 w 353"/>
                  <a:gd name="T51" fmla="*/ 168 h 537"/>
                  <a:gd name="T52" fmla="*/ 160 w 353"/>
                  <a:gd name="T53" fmla="*/ 136 h 537"/>
                  <a:gd name="T54" fmla="*/ 192 w 353"/>
                  <a:gd name="T55" fmla="*/ 152 h 537"/>
                  <a:gd name="T56" fmla="*/ 208 w 353"/>
                  <a:gd name="T57" fmla="*/ 184 h 537"/>
                  <a:gd name="T58" fmla="*/ 224 w 353"/>
                  <a:gd name="T59" fmla="*/ 200 h 537"/>
                  <a:gd name="T60" fmla="*/ 256 w 353"/>
                  <a:gd name="T61" fmla="*/ 256 h 537"/>
                  <a:gd name="T62" fmla="*/ 272 w 353"/>
                  <a:gd name="T63" fmla="*/ 288 h 537"/>
                  <a:gd name="T64" fmla="*/ 328 w 353"/>
                  <a:gd name="T65" fmla="*/ 216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3" h="537">
                    <a:moveTo>
                      <a:pt x="352" y="208"/>
                    </a:moveTo>
                    <a:lnTo>
                      <a:pt x="320" y="160"/>
                    </a:lnTo>
                    <a:lnTo>
                      <a:pt x="288" y="152"/>
                    </a:lnTo>
                    <a:lnTo>
                      <a:pt x="296" y="96"/>
                    </a:lnTo>
                    <a:lnTo>
                      <a:pt x="264" y="104"/>
                    </a:lnTo>
                    <a:lnTo>
                      <a:pt x="248" y="88"/>
                    </a:lnTo>
                    <a:lnTo>
                      <a:pt x="248" y="48"/>
                    </a:lnTo>
                    <a:lnTo>
                      <a:pt x="224" y="0"/>
                    </a:lnTo>
                    <a:lnTo>
                      <a:pt x="176" y="24"/>
                    </a:lnTo>
                    <a:lnTo>
                      <a:pt x="176" y="64"/>
                    </a:lnTo>
                    <a:lnTo>
                      <a:pt x="144" y="56"/>
                    </a:lnTo>
                    <a:lnTo>
                      <a:pt x="136" y="80"/>
                    </a:lnTo>
                    <a:lnTo>
                      <a:pt x="112" y="72"/>
                    </a:lnTo>
                    <a:lnTo>
                      <a:pt x="80" y="104"/>
                    </a:lnTo>
                    <a:lnTo>
                      <a:pt x="56" y="56"/>
                    </a:lnTo>
                    <a:lnTo>
                      <a:pt x="32" y="72"/>
                    </a:lnTo>
                    <a:lnTo>
                      <a:pt x="24" y="112"/>
                    </a:lnTo>
                    <a:lnTo>
                      <a:pt x="8" y="120"/>
                    </a:lnTo>
                    <a:lnTo>
                      <a:pt x="32" y="184"/>
                    </a:lnTo>
                    <a:lnTo>
                      <a:pt x="56" y="200"/>
                    </a:lnTo>
                    <a:lnTo>
                      <a:pt x="32" y="216"/>
                    </a:lnTo>
                    <a:lnTo>
                      <a:pt x="24" y="232"/>
                    </a:lnTo>
                    <a:lnTo>
                      <a:pt x="56" y="232"/>
                    </a:lnTo>
                    <a:lnTo>
                      <a:pt x="64" y="272"/>
                    </a:lnTo>
                    <a:lnTo>
                      <a:pt x="48" y="304"/>
                    </a:lnTo>
                    <a:lnTo>
                      <a:pt x="32" y="288"/>
                    </a:lnTo>
                    <a:lnTo>
                      <a:pt x="16" y="304"/>
                    </a:lnTo>
                    <a:lnTo>
                      <a:pt x="16" y="328"/>
                    </a:lnTo>
                    <a:lnTo>
                      <a:pt x="0" y="344"/>
                    </a:lnTo>
                    <a:lnTo>
                      <a:pt x="32" y="400"/>
                    </a:lnTo>
                    <a:lnTo>
                      <a:pt x="8" y="488"/>
                    </a:lnTo>
                    <a:lnTo>
                      <a:pt x="24" y="512"/>
                    </a:lnTo>
                    <a:lnTo>
                      <a:pt x="72" y="512"/>
                    </a:lnTo>
                    <a:lnTo>
                      <a:pt x="88" y="528"/>
                    </a:lnTo>
                    <a:lnTo>
                      <a:pt x="128" y="536"/>
                    </a:lnTo>
                    <a:lnTo>
                      <a:pt x="112" y="512"/>
                    </a:lnTo>
                    <a:lnTo>
                      <a:pt x="120" y="480"/>
                    </a:lnTo>
                    <a:lnTo>
                      <a:pt x="152" y="424"/>
                    </a:lnTo>
                    <a:lnTo>
                      <a:pt x="192" y="384"/>
                    </a:lnTo>
                    <a:lnTo>
                      <a:pt x="232" y="376"/>
                    </a:lnTo>
                    <a:lnTo>
                      <a:pt x="248" y="360"/>
                    </a:lnTo>
                    <a:lnTo>
                      <a:pt x="240" y="344"/>
                    </a:lnTo>
                    <a:lnTo>
                      <a:pt x="224" y="312"/>
                    </a:lnTo>
                    <a:lnTo>
                      <a:pt x="192" y="320"/>
                    </a:lnTo>
                    <a:lnTo>
                      <a:pt x="176" y="312"/>
                    </a:lnTo>
                    <a:lnTo>
                      <a:pt x="184" y="288"/>
                    </a:lnTo>
                    <a:lnTo>
                      <a:pt x="184" y="248"/>
                    </a:lnTo>
                    <a:lnTo>
                      <a:pt x="160" y="264"/>
                    </a:lnTo>
                    <a:lnTo>
                      <a:pt x="128" y="256"/>
                    </a:lnTo>
                    <a:lnTo>
                      <a:pt x="104" y="256"/>
                    </a:lnTo>
                    <a:lnTo>
                      <a:pt x="104" y="224"/>
                    </a:lnTo>
                    <a:lnTo>
                      <a:pt x="136" y="168"/>
                    </a:lnTo>
                    <a:lnTo>
                      <a:pt x="152" y="168"/>
                    </a:lnTo>
                    <a:lnTo>
                      <a:pt x="160" y="136"/>
                    </a:lnTo>
                    <a:lnTo>
                      <a:pt x="176" y="136"/>
                    </a:lnTo>
                    <a:lnTo>
                      <a:pt x="192" y="152"/>
                    </a:lnTo>
                    <a:lnTo>
                      <a:pt x="216" y="152"/>
                    </a:lnTo>
                    <a:lnTo>
                      <a:pt x="208" y="184"/>
                    </a:lnTo>
                    <a:lnTo>
                      <a:pt x="208" y="200"/>
                    </a:lnTo>
                    <a:lnTo>
                      <a:pt x="224" y="200"/>
                    </a:lnTo>
                    <a:lnTo>
                      <a:pt x="224" y="232"/>
                    </a:lnTo>
                    <a:lnTo>
                      <a:pt x="256" y="256"/>
                    </a:lnTo>
                    <a:lnTo>
                      <a:pt x="264" y="280"/>
                    </a:lnTo>
                    <a:lnTo>
                      <a:pt x="272" y="288"/>
                    </a:lnTo>
                    <a:lnTo>
                      <a:pt x="312" y="256"/>
                    </a:lnTo>
                    <a:lnTo>
                      <a:pt x="328" y="216"/>
                    </a:lnTo>
                    <a:lnTo>
                      <a:pt x="352" y="208"/>
                    </a:lnTo>
                  </a:path>
                </a:pathLst>
              </a:custGeom>
              <a:grpFill/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 extrusionH="152400" contourW="6350">
                <a:contourClr>
                  <a:schemeClr val="accent3">
                    <a:lumMod val="60000"/>
                    <a:lumOff val="40000"/>
                  </a:schemeClr>
                </a:contour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Freeform 14"/>
              <p:cNvSpPr>
                <a:spLocks/>
              </p:cNvSpPr>
              <p:nvPr/>
            </p:nvSpPr>
            <p:spPr bwMode="gray">
              <a:xfrm>
                <a:off x="5879951" y="3097010"/>
                <a:ext cx="827088" cy="509587"/>
              </a:xfrm>
              <a:custGeom>
                <a:avLst/>
                <a:gdLst>
                  <a:gd name="T0" fmla="*/ 152 w 433"/>
                  <a:gd name="T1" fmla="*/ 8 h 289"/>
                  <a:gd name="T2" fmla="*/ 136 w 433"/>
                  <a:gd name="T3" fmla="*/ 24 h 289"/>
                  <a:gd name="T4" fmla="*/ 96 w 433"/>
                  <a:gd name="T5" fmla="*/ 32 h 289"/>
                  <a:gd name="T6" fmla="*/ 56 w 433"/>
                  <a:gd name="T7" fmla="*/ 72 h 289"/>
                  <a:gd name="T8" fmla="*/ 16 w 433"/>
                  <a:gd name="T9" fmla="*/ 128 h 289"/>
                  <a:gd name="T10" fmla="*/ 16 w 433"/>
                  <a:gd name="T11" fmla="*/ 160 h 289"/>
                  <a:gd name="T12" fmla="*/ 32 w 433"/>
                  <a:gd name="T13" fmla="*/ 184 h 289"/>
                  <a:gd name="T14" fmla="*/ 48 w 433"/>
                  <a:gd name="T15" fmla="*/ 176 h 289"/>
                  <a:gd name="T16" fmla="*/ 64 w 433"/>
                  <a:gd name="T17" fmla="*/ 176 h 289"/>
                  <a:gd name="T18" fmla="*/ 8 w 433"/>
                  <a:gd name="T19" fmla="*/ 224 h 289"/>
                  <a:gd name="T20" fmla="*/ 0 w 433"/>
                  <a:gd name="T21" fmla="*/ 248 h 289"/>
                  <a:gd name="T22" fmla="*/ 16 w 433"/>
                  <a:gd name="T23" fmla="*/ 256 h 289"/>
                  <a:gd name="T24" fmla="*/ 48 w 433"/>
                  <a:gd name="T25" fmla="*/ 288 h 289"/>
                  <a:gd name="T26" fmla="*/ 80 w 433"/>
                  <a:gd name="T27" fmla="*/ 288 h 289"/>
                  <a:gd name="T28" fmla="*/ 96 w 433"/>
                  <a:gd name="T29" fmla="*/ 272 h 289"/>
                  <a:gd name="T30" fmla="*/ 96 w 433"/>
                  <a:gd name="T31" fmla="*/ 256 h 289"/>
                  <a:gd name="T32" fmla="*/ 112 w 433"/>
                  <a:gd name="T33" fmla="*/ 264 h 289"/>
                  <a:gd name="T34" fmla="*/ 120 w 433"/>
                  <a:gd name="T35" fmla="*/ 272 h 289"/>
                  <a:gd name="T36" fmla="*/ 152 w 433"/>
                  <a:gd name="T37" fmla="*/ 288 h 289"/>
                  <a:gd name="T38" fmla="*/ 168 w 433"/>
                  <a:gd name="T39" fmla="*/ 272 h 289"/>
                  <a:gd name="T40" fmla="*/ 192 w 433"/>
                  <a:gd name="T41" fmla="*/ 272 h 289"/>
                  <a:gd name="T42" fmla="*/ 192 w 433"/>
                  <a:gd name="T43" fmla="*/ 288 h 289"/>
                  <a:gd name="T44" fmla="*/ 208 w 433"/>
                  <a:gd name="T45" fmla="*/ 280 h 289"/>
                  <a:gd name="T46" fmla="*/ 240 w 433"/>
                  <a:gd name="T47" fmla="*/ 232 h 289"/>
                  <a:gd name="T48" fmla="*/ 256 w 433"/>
                  <a:gd name="T49" fmla="*/ 232 h 289"/>
                  <a:gd name="T50" fmla="*/ 296 w 433"/>
                  <a:gd name="T51" fmla="*/ 168 h 289"/>
                  <a:gd name="T52" fmla="*/ 296 w 433"/>
                  <a:gd name="T53" fmla="*/ 144 h 289"/>
                  <a:gd name="T54" fmla="*/ 304 w 433"/>
                  <a:gd name="T55" fmla="*/ 136 h 289"/>
                  <a:gd name="T56" fmla="*/ 312 w 433"/>
                  <a:gd name="T57" fmla="*/ 152 h 289"/>
                  <a:gd name="T58" fmla="*/ 344 w 433"/>
                  <a:gd name="T59" fmla="*/ 96 h 289"/>
                  <a:gd name="T60" fmla="*/ 376 w 433"/>
                  <a:gd name="T61" fmla="*/ 80 h 289"/>
                  <a:gd name="T62" fmla="*/ 376 w 433"/>
                  <a:gd name="T63" fmla="*/ 88 h 289"/>
                  <a:gd name="T64" fmla="*/ 400 w 433"/>
                  <a:gd name="T65" fmla="*/ 64 h 289"/>
                  <a:gd name="T66" fmla="*/ 416 w 433"/>
                  <a:gd name="T67" fmla="*/ 72 h 289"/>
                  <a:gd name="T68" fmla="*/ 432 w 433"/>
                  <a:gd name="T69" fmla="*/ 24 h 289"/>
                  <a:gd name="T70" fmla="*/ 424 w 433"/>
                  <a:gd name="T71" fmla="*/ 16 h 289"/>
                  <a:gd name="T72" fmla="*/ 400 w 433"/>
                  <a:gd name="T73" fmla="*/ 16 h 289"/>
                  <a:gd name="T74" fmla="*/ 384 w 433"/>
                  <a:gd name="T75" fmla="*/ 24 h 289"/>
                  <a:gd name="T76" fmla="*/ 344 w 433"/>
                  <a:gd name="T77" fmla="*/ 24 h 289"/>
                  <a:gd name="T78" fmla="*/ 328 w 433"/>
                  <a:gd name="T79" fmla="*/ 0 h 289"/>
                  <a:gd name="T80" fmla="*/ 272 w 433"/>
                  <a:gd name="T81" fmla="*/ 40 h 289"/>
                  <a:gd name="T82" fmla="*/ 264 w 433"/>
                  <a:gd name="T83" fmla="*/ 64 h 289"/>
                  <a:gd name="T84" fmla="*/ 248 w 433"/>
                  <a:gd name="T85" fmla="*/ 64 h 289"/>
                  <a:gd name="T86" fmla="*/ 200 w 433"/>
                  <a:gd name="T87" fmla="*/ 64 h 289"/>
                  <a:gd name="T88" fmla="*/ 200 w 433"/>
                  <a:gd name="T89" fmla="*/ 48 h 289"/>
                  <a:gd name="T90" fmla="*/ 216 w 433"/>
                  <a:gd name="T91" fmla="*/ 32 h 289"/>
                  <a:gd name="T92" fmla="*/ 200 w 433"/>
                  <a:gd name="T93" fmla="*/ 0 h 289"/>
                  <a:gd name="T94" fmla="*/ 176 w 433"/>
                  <a:gd name="T95" fmla="*/ 0 h 289"/>
                  <a:gd name="T96" fmla="*/ 168 w 433"/>
                  <a:gd name="T97" fmla="*/ 0 h 289"/>
                  <a:gd name="T98" fmla="*/ 160 w 433"/>
                  <a:gd name="T99" fmla="*/ 16 h 289"/>
                  <a:gd name="T100" fmla="*/ 152 w 433"/>
                  <a:gd name="T101" fmla="*/ 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3" h="289">
                    <a:moveTo>
                      <a:pt x="152" y="8"/>
                    </a:moveTo>
                    <a:lnTo>
                      <a:pt x="136" y="24"/>
                    </a:lnTo>
                    <a:lnTo>
                      <a:pt x="96" y="32"/>
                    </a:lnTo>
                    <a:lnTo>
                      <a:pt x="56" y="72"/>
                    </a:lnTo>
                    <a:lnTo>
                      <a:pt x="16" y="128"/>
                    </a:lnTo>
                    <a:lnTo>
                      <a:pt x="16" y="160"/>
                    </a:lnTo>
                    <a:lnTo>
                      <a:pt x="32" y="184"/>
                    </a:lnTo>
                    <a:lnTo>
                      <a:pt x="48" y="176"/>
                    </a:lnTo>
                    <a:lnTo>
                      <a:pt x="64" y="176"/>
                    </a:lnTo>
                    <a:lnTo>
                      <a:pt x="8" y="224"/>
                    </a:lnTo>
                    <a:lnTo>
                      <a:pt x="0" y="248"/>
                    </a:lnTo>
                    <a:lnTo>
                      <a:pt x="16" y="256"/>
                    </a:lnTo>
                    <a:lnTo>
                      <a:pt x="48" y="288"/>
                    </a:lnTo>
                    <a:lnTo>
                      <a:pt x="80" y="288"/>
                    </a:lnTo>
                    <a:lnTo>
                      <a:pt x="96" y="272"/>
                    </a:lnTo>
                    <a:lnTo>
                      <a:pt x="96" y="256"/>
                    </a:lnTo>
                    <a:lnTo>
                      <a:pt x="112" y="264"/>
                    </a:lnTo>
                    <a:lnTo>
                      <a:pt x="120" y="272"/>
                    </a:lnTo>
                    <a:lnTo>
                      <a:pt x="152" y="288"/>
                    </a:lnTo>
                    <a:lnTo>
                      <a:pt x="168" y="272"/>
                    </a:lnTo>
                    <a:lnTo>
                      <a:pt x="192" y="272"/>
                    </a:lnTo>
                    <a:lnTo>
                      <a:pt x="192" y="288"/>
                    </a:lnTo>
                    <a:lnTo>
                      <a:pt x="208" y="280"/>
                    </a:lnTo>
                    <a:lnTo>
                      <a:pt x="240" y="232"/>
                    </a:lnTo>
                    <a:lnTo>
                      <a:pt x="256" y="232"/>
                    </a:lnTo>
                    <a:lnTo>
                      <a:pt x="296" y="168"/>
                    </a:lnTo>
                    <a:lnTo>
                      <a:pt x="296" y="144"/>
                    </a:lnTo>
                    <a:lnTo>
                      <a:pt x="304" y="136"/>
                    </a:lnTo>
                    <a:lnTo>
                      <a:pt x="312" y="152"/>
                    </a:lnTo>
                    <a:lnTo>
                      <a:pt x="344" y="96"/>
                    </a:lnTo>
                    <a:lnTo>
                      <a:pt x="376" y="80"/>
                    </a:lnTo>
                    <a:lnTo>
                      <a:pt x="376" y="88"/>
                    </a:lnTo>
                    <a:lnTo>
                      <a:pt x="400" y="64"/>
                    </a:lnTo>
                    <a:lnTo>
                      <a:pt x="416" y="72"/>
                    </a:lnTo>
                    <a:lnTo>
                      <a:pt x="432" y="24"/>
                    </a:lnTo>
                    <a:lnTo>
                      <a:pt x="424" y="16"/>
                    </a:lnTo>
                    <a:lnTo>
                      <a:pt x="400" y="16"/>
                    </a:lnTo>
                    <a:lnTo>
                      <a:pt x="384" y="24"/>
                    </a:lnTo>
                    <a:lnTo>
                      <a:pt x="344" y="24"/>
                    </a:lnTo>
                    <a:lnTo>
                      <a:pt x="328" y="0"/>
                    </a:lnTo>
                    <a:lnTo>
                      <a:pt x="272" y="40"/>
                    </a:lnTo>
                    <a:lnTo>
                      <a:pt x="264" y="64"/>
                    </a:lnTo>
                    <a:lnTo>
                      <a:pt x="248" y="64"/>
                    </a:lnTo>
                    <a:lnTo>
                      <a:pt x="200" y="64"/>
                    </a:lnTo>
                    <a:lnTo>
                      <a:pt x="200" y="48"/>
                    </a:lnTo>
                    <a:lnTo>
                      <a:pt x="216" y="32"/>
                    </a:lnTo>
                    <a:lnTo>
                      <a:pt x="200" y="0"/>
                    </a:lnTo>
                    <a:lnTo>
                      <a:pt x="176" y="0"/>
                    </a:lnTo>
                    <a:lnTo>
                      <a:pt x="168" y="0"/>
                    </a:lnTo>
                    <a:lnTo>
                      <a:pt x="160" y="16"/>
                    </a:lnTo>
                    <a:lnTo>
                      <a:pt x="152" y="8"/>
                    </a:lnTo>
                  </a:path>
                </a:pathLst>
              </a:custGeom>
              <a:grpFill/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 extrusionH="152400" contourW="6350">
                <a:contourClr>
                  <a:schemeClr val="accent3">
                    <a:lumMod val="60000"/>
                    <a:lumOff val="40000"/>
                  </a:schemeClr>
                </a:contour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Freeform 15"/>
              <p:cNvSpPr>
                <a:spLocks/>
              </p:cNvSpPr>
              <p:nvPr/>
            </p:nvSpPr>
            <p:spPr bwMode="gray">
              <a:xfrm>
                <a:off x="6049814" y="3504997"/>
                <a:ext cx="685800" cy="563563"/>
              </a:xfrm>
              <a:custGeom>
                <a:avLst/>
                <a:gdLst>
                  <a:gd name="T0" fmla="*/ 168 w 361"/>
                  <a:gd name="T1" fmla="*/ 0 h 321"/>
                  <a:gd name="T2" fmla="*/ 152 w 361"/>
                  <a:gd name="T3" fmla="*/ 0 h 321"/>
                  <a:gd name="T4" fmla="*/ 120 w 361"/>
                  <a:gd name="T5" fmla="*/ 48 h 321"/>
                  <a:gd name="T6" fmla="*/ 96 w 361"/>
                  <a:gd name="T7" fmla="*/ 56 h 321"/>
                  <a:gd name="T8" fmla="*/ 96 w 361"/>
                  <a:gd name="T9" fmla="*/ 40 h 321"/>
                  <a:gd name="T10" fmla="*/ 80 w 361"/>
                  <a:gd name="T11" fmla="*/ 40 h 321"/>
                  <a:gd name="T12" fmla="*/ 64 w 361"/>
                  <a:gd name="T13" fmla="*/ 56 h 321"/>
                  <a:gd name="T14" fmla="*/ 32 w 361"/>
                  <a:gd name="T15" fmla="*/ 40 h 321"/>
                  <a:gd name="T16" fmla="*/ 24 w 361"/>
                  <a:gd name="T17" fmla="*/ 32 h 321"/>
                  <a:gd name="T18" fmla="*/ 8 w 361"/>
                  <a:gd name="T19" fmla="*/ 24 h 321"/>
                  <a:gd name="T20" fmla="*/ 8 w 361"/>
                  <a:gd name="T21" fmla="*/ 40 h 321"/>
                  <a:gd name="T22" fmla="*/ 0 w 361"/>
                  <a:gd name="T23" fmla="*/ 48 h 321"/>
                  <a:gd name="T24" fmla="*/ 32 w 361"/>
                  <a:gd name="T25" fmla="*/ 56 h 321"/>
                  <a:gd name="T26" fmla="*/ 40 w 361"/>
                  <a:gd name="T27" fmla="*/ 80 h 321"/>
                  <a:gd name="T28" fmla="*/ 56 w 361"/>
                  <a:gd name="T29" fmla="*/ 80 h 321"/>
                  <a:gd name="T30" fmla="*/ 80 w 361"/>
                  <a:gd name="T31" fmla="*/ 112 h 321"/>
                  <a:gd name="T32" fmla="*/ 104 w 361"/>
                  <a:gd name="T33" fmla="*/ 104 h 321"/>
                  <a:gd name="T34" fmla="*/ 104 w 361"/>
                  <a:gd name="T35" fmla="*/ 144 h 321"/>
                  <a:gd name="T36" fmla="*/ 136 w 361"/>
                  <a:gd name="T37" fmla="*/ 184 h 321"/>
                  <a:gd name="T38" fmla="*/ 152 w 361"/>
                  <a:gd name="T39" fmla="*/ 184 h 321"/>
                  <a:gd name="T40" fmla="*/ 160 w 361"/>
                  <a:gd name="T41" fmla="*/ 168 h 321"/>
                  <a:gd name="T42" fmla="*/ 184 w 361"/>
                  <a:gd name="T43" fmla="*/ 192 h 321"/>
                  <a:gd name="T44" fmla="*/ 168 w 361"/>
                  <a:gd name="T45" fmla="*/ 208 h 321"/>
                  <a:gd name="T46" fmla="*/ 160 w 361"/>
                  <a:gd name="T47" fmla="*/ 200 h 321"/>
                  <a:gd name="T48" fmla="*/ 144 w 361"/>
                  <a:gd name="T49" fmla="*/ 192 h 321"/>
                  <a:gd name="T50" fmla="*/ 144 w 361"/>
                  <a:gd name="T51" fmla="*/ 224 h 321"/>
                  <a:gd name="T52" fmla="*/ 136 w 361"/>
                  <a:gd name="T53" fmla="*/ 240 h 321"/>
                  <a:gd name="T54" fmla="*/ 160 w 361"/>
                  <a:gd name="T55" fmla="*/ 272 h 321"/>
                  <a:gd name="T56" fmla="*/ 160 w 361"/>
                  <a:gd name="T57" fmla="*/ 296 h 321"/>
                  <a:gd name="T58" fmla="*/ 200 w 361"/>
                  <a:gd name="T59" fmla="*/ 296 h 321"/>
                  <a:gd name="T60" fmla="*/ 216 w 361"/>
                  <a:gd name="T61" fmla="*/ 312 h 321"/>
                  <a:gd name="T62" fmla="*/ 240 w 361"/>
                  <a:gd name="T63" fmla="*/ 304 h 321"/>
                  <a:gd name="T64" fmla="*/ 272 w 361"/>
                  <a:gd name="T65" fmla="*/ 320 h 321"/>
                  <a:gd name="T66" fmla="*/ 296 w 361"/>
                  <a:gd name="T67" fmla="*/ 296 h 321"/>
                  <a:gd name="T68" fmla="*/ 320 w 361"/>
                  <a:gd name="T69" fmla="*/ 256 h 321"/>
                  <a:gd name="T70" fmla="*/ 288 w 361"/>
                  <a:gd name="T71" fmla="*/ 240 h 321"/>
                  <a:gd name="T72" fmla="*/ 320 w 361"/>
                  <a:gd name="T73" fmla="*/ 232 h 321"/>
                  <a:gd name="T74" fmla="*/ 328 w 361"/>
                  <a:gd name="T75" fmla="*/ 240 h 321"/>
                  <a:gd name="T76" fmla="*/ 360 w 361"/>
                  <a:gd name="T77" fmla="*/ 232 h 321"/>
                  <a:gd name="T78" fmla="*/ 360 w 361"/>
                  <a:gd name="T79" fmla="*/ 224 h 321"/>
                  <a:gd name="T80" fmla="*/ 320 w 361"/>
                  <a:gd name="T81" fmla="*/ 200 h 321"/>
                  <a:gd name="T82" fmla="*/ 320 w 361"/>
                  <a:gd name="T83" fmla="*/ 184 h 321"/>
                  <a:gd name="T84" fmla="*/ 304 w 361"/>
                  <a:gd name="T85" fmla="*/ 176 h 321"/>
                  <a:gd name="T86" fmla="*/ 288 w 361"/>
                  <a:gd name="T87" fmla="*/ 168 h 321"/>
                  <a:gd name="T88" fmla="*/ 272 w 361"/>
                  <a:gd name="T89" fmla="*/ 128 h 321"/>
                  <a:gd name="T90" fmla="*/ 232 w 361"/>
                  <a:gd name="T91" fmla="*/ 64 h 321"/>
                  <a:gd name="T92" fmla="*/ 232 w 361"/>
                  <a:gd name="T93" fmla="*/ 40 h 321"/>
                  <a:gd name="T94" fmla="*/ 192 w 361"/>
                  <a:gd name="T95" fmla="*/ 32 h 321"/>
                  <a:gd name="T96" fmla="*/ 176 w 361"/>
                  <a:gd name="T97" fmla="*/ 24 h 321"/>
                  <a:gd name="T98" fmla="*/ 168 w 361"/>
                  <a:gd name="T99" fmla="*/ 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61" h="321">
                    <a:moveTo>
                      <a:pt x="168" y="0"/>
                    </a:moveTo>
                    <a:lnTo>
                      <a:pt x="152" y="0"/>
                    </a:lnTo>
                    <a:lnTo>
                      <a:pt x="120" y="48"/>
                    </a:lnTo>
                    <a:lnTo>
                      <a:pt x="96" y="56"/>
                    </a:lnTo>
                    <a:lnTo>
                      <a:pt x="96" y="40"/>
                    </a:lnTo>
                    <a:lnTo>
                      <a:pt x="80" y="40"/>
                    </a:lnTo>
                    <a:lnTo>
                      <a:pt x="64" y="56"/>
                    </a:lnTo>
                    <a:lnTo>
                      <a:pt x="32" y="40"/>
                    </a:lnTo>
                    <a:lnTo>
                      <a:pt x="24" y="32"/>
                    </a:lnTo>
                    <a:lnTo>
                      <a:pt x="8" y="24"/>
                    </a:lnTo>
                    <a:lnTo>
                      <a:pt x="8" y="40"/>
                    </a:lnTo>
                    <a:lnTo>
                      <a:pt x="0" y="48"/>
                    </a:lnTo>
                    <a:lnTo>
                      <a:pt x="32" y="56"/>
                    </a:lnTo>
                    <a:lnTo>
                      <a:pt x="40" y="80"/>
                    </a:lnTo>
                    <a:lnTo>
                      <a:pt x="56" y="80"/>
                    </a:lnTo>
                    <a:lnTo>
                      <a:pt x="80" y="112"/>
                    </a:lnTo>
                    <a:lnTo>
                      <a:pt x="104" y="104"/>
                    </a:lnTo>
                    <a:lnTo>
                      <a:pt x="104" y="144"/>
                    </a:lnTo>
                    <a:lnTo>
                      <a:pt x="136" y="184"/>
                    </a:lnTo>
                    <a:lnTo>
                      <a:pt x="152" y="184"/>
                    </a:lnTo>
                    <a:lnTo>
                      <a:pt x="160" y="168"/>
                    </a:lnTo>
                    <a:lnTo>
                      <a:pt x="184" y="192"/>
                    </a:lnTo>
                    <a:lnTo>
                      <a:pt x="168" y="208"/>
                    </a:lnTo>
                    <a:lnTo>
                      <a:pt x="160" y="200"/>
                    </a:lnTo>
                    <a:lnTo>
                      <a:pt x="144" y="192"/>
                    </a:lnTo>
                    <a:lnTo>
                      <a:pt x="144" y="224"/>
                    </a:lnTo>
                    <a:lnTo>
                      <a:pt x="136" y="240"/>
                    </a:lnTo>
                    <a:lnTo>
                      <a:pt x="160" y="272"/>
                    </a:lnTo>
                    <a:lnTo>
                      <a:pt x="160" y="296"/>
                    </a:lnTo>
                    <a:lnTo>
                      <a:pt x="200" y="296"/>
                    </a:lnTo>
                    <a:lnTo>
                      <a:pt x="216" y="312"/>
                    </a:lnTo>
                    <a:lnTo>
                      <a:pt x="240" y="304"/>
                    </a:lnTo>
                    <a:lnTo>
                      <a:pt x="272" y="320"/>
                    </a:lnTo>
                    <a:lnTo>
                      <a:pt x="296" y="296"/>
                    </a:lnTo>
                    <a:lnTo>
                      <a:pt x="320" y="256"/>
                    </a:lnTo>
                    <a:lnTo>
                      <a:pt x="288" y="240"/>
                    </a:lnTo>
                    <a:lnTo>
                      <a:pt x="320" y="232"/>
                    </a:lnTo>
                    <a:lnTo>
                      <a:pt x="328" y="240"/>
                    </a:lnTo>
                    <a:lnTo>
                      <a:pt x="360" y="232"/>
                    </a:lnTo>
                    <a:lnTo>
                      <a:pt x="360" y="224"/>
                    </a:lnTo>
                    <a:lnTo>
                      <a:pt x="320" y="200"/>
                    </a:lnTo>
                    <a:lnTo>
                      <a:pt x="320" y="184"/>
                    </a:lnTo>
                    <a:lnTo>
                      <a:pt x="304" y="176"/>
                    </a:lnTo>
                    <a:lnTo>
                      <a:pt x="288" y="168"/>
                    </a:lnTo>
                    <a:lnTo>
                      <a:pt x="272" y="128"/>
                    </a:lnTo>
                    <a:lnTo>
                      <a:pt x="232" y="64"/>
                    </a:lnTo>
                    <a:lnTo>
                      <a:pt x="232" y="40"/>
                    </a:lnTo>
                    <a:lnTo>
                      <a:pt x="192" y="32"/>
                    </a:lnTo>
                    <a:lnTo>
                      <a:pt x="176" y="24"/>
                    </a:lnTo>
                    <a:lnTo>
                      <a:pt x="168" y="0"/>
                    </a:lnTo>
                  </a:path>
                </a:pathLst>
              </a:custGeom>
              <a:grpFill/>
              <a:ln w="12700" cap="rnd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 extrusionH="152400" contourW="6350">
                <a:contourClr>
                  <a:schemeClr val="accent3">
                    <a:lumMod val="60000"/>
                    <a:lumOff val="40000"/>
                  </a:schemeClr>
                </a:contour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Freeform 30"/>
              <p:cNvSpPr>
                <a:spLocks/>
              </p:cNvSpPr>
              <p:nvPr/>
            </p:nvSpPr>
            <p:spPr bwMode="gray">
              <a:xfrm>
                <a:off x="5362426" y="3377997"/>
                <a:ext cx="719138" cy="633413"/>
              </a:xfrm>
              <a:custGeom>
                <a:avLst/>
                <a:gdLst>
                  <a:gd name="T0" fmla="*/ 200 w 377"/>
                  <a:gd name="T1" fmla="*/ 8 h 361"/>
                  <a:gd name="T2" fmla="*/ 248 w 377"/>
                  <a:gd name="T3" fmla="*/ 0 h 361"/>
                  <a:gd name="T4" fmla="*/ 264 w 377"/>
                  <a:gd name="T5" fmla="*/ 16 h 361"/>
                  <a:gd name="T6" fmla="*/ 304 w 377"/>
                  <a:gd name="T7" fmla="*/ 24 h 361"/>
                  <a:gd name="T8" fmla="*/ 320 w 377"/>
                  <a:gd name="T9" fmla="*/ 16 h 361"/>
                  <a:gd name="T10" fmla="*/ 336 w 377"/>
                  <a:gd name="T11" fmla="*/ 16 h 361"/>
                  <a:gd name="T12" fmla="*/ 280 w 377"/>
                  <a:gd name="T13" fmla="*/ 64 h 361"/>
                  <a:gd name="T14" fmla="*/ 272 w 377"/>
                  <a:gd name="T15" fmla="*/ 88 h 361"/>
                  <a:gd name="T16" fmla="*/ 280 w 377"/>
                  <a:gd name="T17" fmla="*/ 96 h 361"/>
                  <a:gd name="T18" fmla="*/ 288 w 377"/>
                  <a:gd name="T19" fmla="*/ 96 h 361"/>
                  <a:gd name="T20" fmla="*/ 320 w 377"/>
                  <a:gd name="T21" fmla="*/ 128 h 361"/>
                  <a:gd name="T22" fmla="*/ 352 w 377"/>
                  <a:gd name="T23" fmla="*/ 128 h 361"/>
                  <a:gd name="T24" fmla="*/ 352 w 377"/>
                  <a:gd name="T25" fmla="*/ 144 h 361"/>
                  <a:gd name="T26" fmla="*/ 376 w 377"/>
                  <a:gd name="T27" fmla="*/ 152 h 361"/>
                  <a:gd name="T28" fmla="*/ 376 w 377"/>
                  <a:gd name="T29" fmla="*/ 168 h 361"/>
                  <a:gd name="T30" fmla="*/ 352 w 377"/>
                  <a:gd name="T31" fmla="*/ 192 h 361"/>
                  <a:gd name="T32" fmla="*/ 352 w 377"/>
                  <a:gd name="T33" fmla="*/ 176 h 361"/>
                  <a:gd name="T34" fmla="*/ 328 w 377"/>
                  <a:gd name="T35" fmla="*/ 160 h 361"/>
                  <a:gd name="T36" fmla="*/ 312 w 377"/>
                  <a:gd name="T37" fmla="*/ 160 h 361"/>
                  <a:gd name="T38" fmla="*/ 312 w 377"/>
                  <a:gd name="T39" fmla="*/ 208 h 361"/>
                  <a:gd name="T40" fmla="*/ 304 w 377"/>
                  <a:gd name="T41" fmla="*/ 240 h 361"/>
                  <a:gd name="T42" fmla="*/ 280 w 377"/>
                  <a:gd name="T43" fmla="*/ 240 h 361"/>
                  <a:gd name="T44" fmla="*/ 272 w 377"/>
                  <a:gd name="T45" fmla="*/ 248 h 361"/>
                  <a:gd name="T46" fmla="*/ 288 w 377"/>
                  <a:gd name="T47" fmla="*/ 256 h 361"/>
                  <a:gd name="T48" fmla="*/ 296 w 377"/>
                  <a:gd name="T49" fmla="*/ 272 h 361"/>
                  <a:gd name="T50" fmla="*/ 320 w 377"/>
                  <a:gd name="T51" fmla="*/ 288 h 361"/>
                  <a:gd name="T52" fmla="*/ 344 w 377"/>
                  <a:gd name="T53" fmla="*/ 280 h 361"/>
                  <a:gd name="T54" fmla="*/ 352 w 377"/>
                  <a:gd name="T55" fmla="*/ 336 h 361"/>
                  <a:gd name="T56" fmla="*/ 304 w 377"/>
                  <a:gd name="T57" fmla="*/ 360 h 361"/>
                  <a:gd name="T58" fmla="*/ 296 w 377"/>
                  <a:gd name="T59" fmla="*/ 352 h 361"/>
                  <a:gd name="T60" fmla="*/ 288 w 377"/>
                  <a:gd name="T61" fmla="*/ 360 h 361"/>
                  <a:gd name="T62" fmla="*/ 256 w 377"/>
                  <a:gd name="T63" fmla="*/ 360 h 361"/>
                  <a:gd name="T64" fmla="*/ 240 w 377"/>
                  <a:gd name="T65" fmla="*/ 344 h 361"/>
                  <a:gd name="T66" fmla="*/ 232 w 377"/>
                  <a:gd name="T67" fmla="*/ 360 h 361"/>
                  <a:gd name="T68" fmla="*/ 216 w 377"/>
                  <a:gd name="T69" fmla="*/ 344 h 361"/>
                  <a:gd name="T70" fmla="*/ 216 w 377"/>
                  <a:gd name="T71" fmla="*/ 320 h 361"/>
                  <a:gd name="T72" fmla="*/ 192 w 377"/>
                  <a:gd name="T73" fmla="*/ 304 h 361"/>
                  <a:gd name="T74" fmla="*/ 176 w 377"/>
                  <a:gd name="T75" fmla="*/ 312 h 361"/>
                  <a:gd name="T76" fmla="*/ 160 w 377"/>
                  <a:gd name="T77" fmla="*/ 304 h 361"/>
                  <a:gd name="T78" fmla="*/ 88 w 377"/>
                  <a:gd name="T79" fmla="*/ 296 h 361"/>
                  <a:gd name="T80" fmla="*/ 48 w 377"/>
                  <a:gd name="T81" fmla="*/ 232 h 361"/>
                  <a:gd name="T82" fmla="*/ 16 w 377"/>
                  <a:gd name="T83" fmla="*/ 184 h 361"/>
                  <a:gd name="T84" fmla="*/ 0 w 377"/>
                  <a:gd name="T85" fmla="*/ 128 h 361"/>
                  <a:gd name="T86" fmla="*/ 32 w 377"/>
                  <a:gd name="T87" fmla="*/ 128 h 361"/>
                  <a:gd name="T88" fmla="*/ 112 w 377"/>
                  <a:gd name="T89" fmla="*/ 80 h 361"/>
                  <a:gd name="T90" fmla="*/ 136 w 377"/>
                  <a:gd name="T91" fmla="*/ 80 h 361"/>
                  <a:gd name="T92" fmla="*/ 168 w 377"/>
                  <a:gd name="T93" fmla="*/ 80 h 361"/>
                  <a:gd name="T94" fmla="*/ 192 w 377"/>
                  <a:gd name="T95" fmla="*/ 48 h 361"/>
                  <a:gd name="T96" fmla="*/ 200 w 377"/>
                  <a:gd name="T97" fmla="*/ 8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7" h="361">
                    <a:moveTo>
                      <a:pt x="200" y="8"/>
                    </a:moveTo>
                    <a:lnTo>
                      <a:pt x="248" y="0"/>
                    </a:lnTo>
                    <a:lnTo>
                      <a:pt x="264" y="16"/>
                    </a:lnTo>
                    <a:lnTo>
                      <a:pt x="304" y="24"/>
                    </a:lnTo>
                    <a:lnTo>
                      <a:pt x="320" y="16"/>
                    </a:lnTo>
                    <a:lnTo>
                      <a:pt x="336" y="16"/>
                    </a:lnTo>
                    <a:lnTo>
                      <a:pt x="280" y="64"/>
                    </a:lnTo>
                    <a:lnTo>
                      <a:pt x="272" y="88"/>
                    </a:lnTo>
                    <a:lnTo>
                      <a:pt x="280" y="96"/>
                    </a:lnTo>
                    <a:lnTo>
                      <a:pt x="288" y="96"/>
                    </a:lnTo>
                    <a:lnTo>
                      <a:pt x="320" y="128"/>
                    </a:lnTo>
                    <a:lnTo>
                      <a:pt x="352" y="128"/>
                    </a:lnTo>
                    <a:lnTo>
                      <a:pt x="352" y="144"/>
                    </a:lnTo>
                    <a:lnTo>
                      <a:pt x="376" y="152"/>
                    </a:lnTo>
                    <a:lnTo>
                      <a:pt x="376" y="168"/>
                    </a:lnTo>
                    <a:lnTo>
                      <a:pt x="352" y="192"/>
                    </a:lnTo>
                    <a:lnTo>
                      <a:pt x="352" y="176"/>
                    </a:lnTo>
                    <a:lnTo>
                      <a:pt x="328" y="160"/>
                    </a:lnTo>
                    <a:lnTo>
                      <a:pt x="312" y="160"/>
                    </a:lnTo>
                    <a:lnTo>
                      <a:pt x="312" y="208"/>
                    </a:lnTo>
                    <a:lnTo>
                      <a:pt x="304" y="240"/>
                    </a:lnTo>
                    <a:lnTo>
                      <a:pt x="280" y="240"/>
                    </a:lnTo>
                    <a:lnTo>
                      <a:pt x="272" y="248"/>
                    </a:lnTo>
                    <a:lnTo>
                      <a:pt x="288" y="256"/>
                    </a:lnTo>
                    <a:lnTo>
                      <a:pt x="296" y="272"/>
                    </a:lnTo>
                    <a:lnTo>
                      <a:pt x="320" y="288"/>
                    </a:lnTo>
                    <a:lnTo>
                      <a:pt x="344" y="280"/>
                    </a:lnTo>
                    <a:lnTo>
                      <a:pt x="352" y="336"/>
                    </a:lnTo>
                    <a:lnTo>
                      <a:pt x="304" y="360"/>
                    </a:lnTo>
                    <a:lnTo>
                      <a:pt x="296" y="352"/>
                    </a:lnTo>
                    <a:lnTo>
                      <a:pt x="288" y="360"/>
                    </a:lnTo>
                    <a:lnTo>
                      <a:pt x="256" y="360"/>
                    </a:lnTo>
                    <a:lnTo>
                      <a:pt x="240" y="344"/>
                    </a:lnTo>
                    <a:lnTo>
                      <a:pt x="232" y="360"/>
                    </a:lnTo>
                    <a:lnTo>
                      <a:pt x="216" y="344"/>
                    </a:lnTo>
                    <a:lnTo>
                      <a:pt x="216" y="320"/>
                    </a:lnTo>
                    <a:lnTo>
                      <a:pt x="192" y="304"/>
                    </a:lnTo>
                    <a:lnTo>
                      <a:pt x="176" y="312"/>
                    </a:lnTo>
                    <a:lnTo>
                      <a:pt x="160" y="304"/>
                    </a:lnTo>
                    <a:lnTo>
                      <a:pt x="88" y="296"/>
                    </a:lnTo>
                    <a:lnTo>
                      <a:pt x="48" y="232"/>
                    </a:lnTo>
                    <a:lnTo>
                      <a:pt x="16" y="184"/>
                    </a:lnTo>
                    <a:lnTo>
                      <a:pt x="0" y="128"/>
                    </a:lnTo>
                    <a:lnTo>
                      <a:pt x="32" y="128"/>
                    </a:lnTo>
                    <a:lnTo>
                      <a:pt x="112" y="80"/>
                    </a:lnTo>
                    <a:lnTo>
                      <a:pt x="136" y="80"/>
                    </a:lnTo>
                    <a:lnTo>
                      <a:pt x="168" y="80"/>
                    </a:lnTo>
                    <a:lnTo>
                      <a:pt x="192" y="48"/>
                    </a:lnTo>
                    <a:lnTo>
                      <a:pt x="200" y="8"/>
                    </a:lnTo>
                  </a:path>
                </a:pathLst>
              </a:custGeom>
              <a:grpFill/>
              <a:ln w="12700" cap="rnd" cmpd="sng">
                <a:noFill/>
                <a:prstDash val="solid"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 extrusionH="152400" contourW="6350">
                <a:contourClr>
                  <a:schemeClr val="accent3">
                    <a:lumMod val="60000"/>
                    <a:lumOff val="40000"/>
                  </a:schemeClr>
                </a:contour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7" name="Freeform 29"/>
            <p:cNvSpPr>
              <a:spLocks/>
            </p:cNvSpPr>
            <p:nvPr/>
          </p:nvSpPr>
          <p:spPr bwMode="gray">
            <a:xfrm>
              <a:off x="5879951" y="3819109"/>
              <a:ext cx="581025" cy="677862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chemeClr val="accent5">
                <a:lumMod val="60000"/>
                <a:lumOff val="40000"/>
                <a:alpha val="50000"/>
              </a:schemeClr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52400" contourW="6350">
              <a:contourClr>
                <a:schemeClr val="accent3">
                  <a:lumMod val="60000"/>
                  <a:lumOff val="40000"/>
                </a:schemeClr>
              </a:contourClr>
            </a:sp3d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5794921" y="3982458"/>
            <a:ext cx="2536970" cy="1082044"/>
            <a:chOff x="6428346" y="2986516"/>
            <a:chExt cx="2536970" cy="1082044"/>
          </a:xfrm>
        </p:grpSpPr>
        <p:grpSp>
          <p:nvGrpSpPr>
            <p:cNvPr id="135" name="组合 134"/>
            <p:cNvGrpSpPr/>
            <p:nvPr/>
          </p:nvGrpSpPr>
          <p:grpSpPr>
            <a:xfrm>
              <a:off x="6428346" y="2986516"/>
              <a:ext cx="2536970" cy="1082044"/>
              <a:chOff x="377529" y="2057368"/>
              <a:chExt cx="3465591" cy="1083527"/>
            </a:xfrm>
          </p:grpSpPr>
          <p:sp>
            <p:nvSpPr>
              <p:cNvPr id="136" name="任意多边形 135"/>
              <p:cNvSpPr/>
              <p:nvPr/>
            </p:nvSpPr>
            <p:spPr>
              <a:xfrm>
                <a:off x="578735" y="2066703"/>
                <a:ext cx="3264385" cy="1074192"/>
              </a:xfrm>
              <a:custGeom>
                <a:avLst/>
                <a:gdLst>
                  <a:gd name="connsiteX0" fmla="*/ 0 w 3148314"/>
                  <a:gd name="connsiteY0" fmla="*/ 949124 h 949124"/>
                  <a:gd name="connsiteX1" fmla="*/ 3102015 w 3148314"/>
                  <a:gd name="connsiteY1" fmla="*/ 949124 h 949124"/>
                  <a:gd name="connsiteX2" fmla="*/ 3148314 w 3148314"/>
                  <a:gd name="connsiteY2" fmla="*/ 0 h 949124"/>
                  <a:gd name="connsiteX3" fmla="*/ 509286 w 3148314"/>
                  <a:gd name="connsiteY3" fmla="*/ 185195 h 949124"/>
                  <a:gd name="connsiteX4" fmla="*/ 0 w 3148314"/>
                  <a:gd name="connsiteY4" fmla="*/ 949124 h 949124"/>
                  <a:gd name="connsiteX0" fmla="*/ 0 w 3176025"/>
                  <a:gd name="connsiteY0" fmla="*/ 949124 h 949124"/>
                  <a:gd name="connsiteX1" fmla="*/ 3102015 w 3176025"/>
                  <a:gd name="connsiteY1" fmla="*/ 949124 h 949124"/>
                  <a:gd name="connsiteX2" fmla="*/ 3176025 w 3176025"/>
                  <a:gd name="connsiteY2" fmla="*/ 0 h 949124"/>
                  <a:gd name="connsiteX3" fmla="*/ 509286 w 3176025"/>
                  <a:gd name="connsiteY3" fmla="*/ 185195 h 949124"/>
                  <a:gd name="connsiteX4" fmla="*/ 0 w 3176025"/>
                  <a:gd name="connsiteY4" fmla="*/ 949124 h 949124"/>
                  <a:gd name="connsiteX0" fmla="*/ 0 w 3176025"/>
                  <a:gd name="connsiteY0" fmla="*/ 949124 h 965854"/>
                  <a:gd name="connsiteX1" fmla="*/ 2979692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65854"/>
                  <a:gd name="connsiteX1" fmla="*/ 3010274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57490"/>
                  <a:gd name="connsiteX1" fmla="*/ 3046087 w 3176025"/>
                  <a:gd name="connsiteY1" fmla="*/ 957490 h 957490"/>
                  <a:gd name="connsiteX2" fmla="*/ 3176025 w 3176025"/>
                  <a:gd name="connsiteY2" fmla="*/ 0 h 957490"/>
                  <a:gd name="connsiteX3" fmla="*/ 509286 w 3176025"/>
                  <a:gd name="connsiteY3" fmla="*/ 185195 h 957490"/>
                  <a:gd name="connsiteX4" fmla="*/ 0 w 3176025"/>
                  <a:gd name="connsiteY4" fmla="*/ 949124 h 957490"/>
                  <a:gd name="connsiteX0" fmla="*/ 0 w 3154537"/>
                  <a:gd name="connsiteY0" fmla="*/ 924029 h 932395"/>
                  <a:gd name="connsiteX1" fmla="*/ 3046087 w 3154537"/>
                  <a:gd name="connsiteY1" fmla="*/ 932395 h 932395"/>
                  <a:gd name="connsiteX2" fmla="*/ 3154537 w 3154537"/>
                  <a:gd name="connsiteY2" fmla="*/ 0 h 932395"/>
                  <a:gd name="connsiteX3" fmla="*/ 509286 w 3154537"/>
                  <a:gd name="connsiteY3" fmla="*/ 160100 h 932395"/>
                  <a:gd name="connsiteX4" fmla="*/ 0 w 3154537"/>
                  <a:gd name="connsiteY4" fmla="*/ 924029 h 932395"/>
                  <a:gd name="connsiteX0" fmla="*/ 0 w 3154537"/>
                  <a:gd name="connsiteY0" fmla="*/ 924029 h 957490"/>
                  <a:gd name="connsiteX1" fmla="*/ 3096225 w 3154537"/>
                  <a:gd name="connsiteY1" fmla="*/ 957490 h 957490"/>
                  <a:gd name="connsiteX2" fmla="*/ 3154537 w 3154537"/>
                  <a:gd name="connsiteY2" fmla="*/ 0 h 957490"/>
                  <a:gd name="connsiteX3" fmla="*/ 509286 w 3154537"/>
                  <a:gd name="connsiteY3" fmla="*/ 160100 h 957490"/>
                  <a:gd name="connsiteX4" fmla="*/ 0 w 3154537"/>
                  <a:gd name="connsiteY4" fmla="*/ 924029 h 957490"/>
                  <a:gd name="connsiteX0" fmla="*/ 0 w 3154537"/>
                  <a:gd name="connsiteY0" fmla="*/ 924029 h 965855"/>
                  <a:gd name="connsiteX1" fmla="*/ 3117713 w 3154537"/>
                  <a:gd name="connsiteY1" fmla="*/ 965855 h 965855"/>
                  <a:gd name="connsiteX2" fmla="*/ 3154537 w 3154537"/>
                  <a:gd name="connsiteY2" fmla="*/ 0 h 965855"/>
                  <a:gd name="connsiteX3" fmla="*/ 509286 w 3154537"/>
                  <a:gd name="connsiteY3" fmla="*/ 160100 h 965855"/>
                  <a:gd name="connsiteX4" fmla="*/ 0 w 3154537"/>
                  <a:gd name="connsiteY4" fmla="*/ 924029 h 965855"/>
                  <a:gd name="connsiteX0" fmla="*/ 0 w 3176025"/>
                  <a:gd name="connsiteY0" fmla="*/ 932393 h 974219"/>
                  <a:gd name="connsiteX1" fmla="*/ 3117713 w 3176025"/>
                  <a:gd name="connsiteY1" fmla="*/ 974219 h 974219"/>
                  <a:gd name="connsiteX2" fmla="*/ 3176025 w 3176025"/>
                  <a:gd name="connsiteY2" fmla="*/ 0 h 974219"/>
                  <a:gd name="connsiteX3" fmla="*/ 509286 w 3176025"/>
                  <a:gd name="connsiteY3" fmla="*/ 168464 h 974219"/>
                  <a:gd name="connsiteX4" fmla="*/ 0 w 3176025"/>
                  <a:gd name="connsiteY4" fmla="*/ 932393 h 974219"/>
                  <a:gd name="connsiteX0" fmla="*/ 0 w 3176025"/>
                  <a:gd name="connsiteY0" fmla="*/ 932393 h 999314"/>
                  <a:gd name="connsiteX1" fmla="*/ 3117713 w 3176025"/>
                  <a:gd name="connsiteY1" fmla="*/ 999314 h 999314"/>
                  <a:gd name="connsiteX2" fmla="*/ 3176025 w 3176025"/>
                  <a:gd name="connsiteY2" fmla="*/ 0 h 999314"/>
                  <a:gd name="connsiteX3" fmla="*/ 509286 w 3176025"/>
                  <a:gd name="connsiteY3" fmla="*/ 168464 h 999314"/>
                  <a:gd name="connsiteX4" fmla="*/ 0 w 3176025"/>
                  <a:gd name="connsiteY4" fmla="*/ 932393 h 99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6025" h="999314">
                    <a:moveTo>
                      <a:pt x="0" y="932393"/>
                    </a:moveTo>
                    <a:lnTo>
                      <a:pt x="3117713" y="999314"/>
                    </a:lnTo>
                    <a:lnTo>
                      <a:pt x="3176025" y="0"/>
                    </a:lnTo>
                    <a:lnTo>
                      <a:pt x="509286" y="168464"/>
                    </a:lnTo>
                    <a:lnTo>
                      <a:pt x="0" y="932393"/>
                    </a:lnTo>
                    <a:close/>
                  </a:path>
                </a:pathLst>
              </a:custGeom>
              <a:solidFill>
                <a:schemeClr val="tx1">
                  <a:alpha val="70000"/>
                </a:schemeClr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任意多边形 136"/>
              <p:cNvSpPr/>
              <p:nvPr/>
            </p:nvSpPr>
            <p:spPr>
              <a:xfrm>
                <a:off x="377529" y="2057368"/>
                <a:ext cx="3413068" cy="993217"/>
              </a:xfrm>
              <a:custGeom>
                <a:avLst/>
                <a:gdLst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7651"/>
                  <a:gd name="connsiteX1" fmla="*/ 0 w 2858947"/>
                  <a:gd name="connsiteY1" fmla="*/ 856526 h 857651"/>
                  <a:gd name="connsiteX2" fmla="*/ 2754775 w 2858947"/>
                  <a:gd name="connsiteY2" fmla="*/ 706056 h 857651"/>
                  <a:gd name="connsiteX3" fmla="*/ 2858947 w 2858947"/>
                  <a:gd name="connsiteY3" fmla="*/ 0 h 857651"/>
                  <a:gd name="connsiteX4" fmla="*/ 0 w 2858947"/>
                  <a:gd name="connsiteY4" fmla="*/ 115747 h 857651"/>
                  <a:gd name="connsiteX0" fmla="*/ 44125 w 2903072"/>
                  <a:gd name="connsiteY0" fmla="*/ 115747 h 866877"/>
                  <a:gd name="connsiteX1" fmla="*/ 0 w 2903072"/>
                  <a:gd name="connsiteY1" fmla="*/ 865983 h 866877"/>
                  <a:gd name="connsiteX2" fmla="*/ 2798900 w 2903072"/>
                  <a:gd name="connsiteY2" fmla="*/ 706056 h 866877"/>
                  <a:gd name="connsiteX3" fmla="*/ 2903072 w 2903072"/>
                  <a:gd name="connsiteY3" fmla="*/ 0 h 866877"/>
                  <a:gd name="connsiteX4" fmla="*/ 44125 w 2903072"/>
                  <a:gd name="connsiteY4" fmla="*/ 115747 h 866877"/>
                  <a:gd name="connsiteX0" fmla="*/ 44125 w 2903072"/>
                  <a:gd name="connsiteY0" fmla="*/ 115747 h 867788"/>
                  <a:gd name="connsiteX1" fmla="*/ 0 w 2903072"/>
                  <a:gd name="connsiteY1" fmla="*/ 865983 h 867788"/>
                  <a:gd name="connsiteX2" fmla="*/ 2798900 w 2903072"/>
                  <a:gd name="connsiteY2" fmla="*/ 706056 h 867788"/>
                  <a:gd name="connsiteX3" fmla="*/ 2903072 w 2903072"/>
                  <a:gd name="connsiteY3" fmla="*/ 0 h 867788"/>
                  <a:gd name="connsiteX4" fmla="*/ 44125 w 2903072"/>
                  <a:gd name="connsiteY4" fmla="*/ 115747 h 867788"/>
                  <a:gd name="connsiteX0" fmla="*/ 44125 w 2903072"/>
                  <a:gd name="connsiteY0" fmla="*/ 115747 h 872614"/>
                  <a:gd name="connsiteX1" fmla="*/ 0 w 2903072"/>
                  <a:gd name="connsiteY1" fmla="*/ 865983 h 872614"/>
                  <a:gd name="connsiteX2" fmla="*/ 2782445 w 2903072"/>
                  <a:gd name="connsiteY2" fmla="*/ 741145 h 872614"/>
                  <a:gd name="connsiteX3" fmla="*/ 2903072 w 2903072"/>
                  <a:gd name="connsiteY3" fmla="*/ 0 h 872614"/>
                  <a:gd name="connsiteX4" fmla="*/ 44125 w 2903072"/>
                  <a:gd name="connsiteY4" fmla="*/ 115747 h 872614"/>
                  <a:gd name="connsiteX0" fmla="*/ 44125 w 2903072"/>
                  <a:gd name="connsiteY0" fmla="*/ 115747 h 867922"/>
                  <a:gd name="connsiteX1" fmla="*/ 0 w 2903072"/>
                  <a:gd name="connsiteY1" fmla="*/ 865983 h 867922"/>
                  <a:gd name="connsiteX2" fmla="*/ 2782445 w 2903072"/>
                  <a:gd name="connsiteY2" fmla="*/ 741145 h 867922"/>
                  <a:gd name="connsiteX3" fmla="*/ 2903072 w 2903072"/>
                  <a:gd name="connsiteY3" fmla="*/ 0 h 867922"/>
                  <a:gd name="connsiteX4" fmla="*/ 44125 w 2903072"/>
                  <a:gd name="connsiteY4" fmla="*/ 115747 h 867922"/>
                  <a:gd name="connsiteX0" fmla="*/ 44125 w 2960663"/>
                  <a:gd name="connsiteY0" fmla="*/ 106975 h 859150"/>
                  <a:gd name="connsiteX1" fmla="*/ 0 w 2960663"/>
                  <a:gd name="connsiteY1" fmla="*/ 857211 h 859150"/>
                  <a:gd name="connsiteX2" fmla="*/ 2782445 w 2960663"/>
                  <a:gd name="connsiteY2" fmla="*/ 732373 h 859150"/>
                  <a:gd name="connsiteX3" fmla="*/ 2960663 w 2960663"/>
                  <a:gd name="connsiteY3" fmla="*/ 0 h 859150"/>
                  <a:gd name="connsiteX4" fmla="*/ 44125 w 2960663"/>
                  <a:gd name="connsiteY4" fmla="*/ 106975 h 859150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11216 w 2927754"/>
                  <a:gd name="connsiteY0" fmla="*/ 106975 h 863841"/>
                  <a:gd name="connsiteX1" fmla="*/ 0 w 2927754"/>
                  <a:gd name="connsiteY1" fmla="*/ 857211 h 863841"/>
                  <a:gd name="connsiteX2" fmla="*/ 2749536 w 2927754"/>
                  <a:gd name="connsiteY2" fmla="*/ 732373 h 863841"/>
                  <a:gd name="connsiteX3" fmla="*/ 2927754 w 2927754"/>
                  <a:gd name="connsiteY3" fmla="*/ 0 h 863841"/>
                  <a:gd name="connsiteX4" fmla="*/ 11216 w 2927754"/>
                  <a:gd name="connsiteY4" fmla="*/ 106975 h 863841"/>
                  <a:gd name="connsiteX0" fmla="*/ 35898 w 2952436"/>
                  <a:gd name="connsiteY0" fmla="*/ 106975 h 863841"/>
                  <a:gd name="connsiteX1" fmla="*/ 0 w 2952436"/>
                  <a:gd name="connsiteY1" fmla="*/ 857211 h 863841"/>
                  <a:gd name="connsiteX2" fmla="*/ 2774218 w 2952436"/>
                  <a:gd name="connsiteY2" fmla="*/ 732373 h 863841"/>
                  <a:gd name="connsiteX3" fmla="*/ 2952436 w 2952436"/>
                  <a:gd name="connsiteY3" fmla="*/ 0 h 863841"/>
                  <a:gd name="connsiteX4" fmla="*/ 35898 w 2952436"/>
                  <a:gd name="connsiteY4" fmla="*/ 106975 h 863841"/>
                  <a:gd name="connsiteX0" fmla="*/ 35898 w 2952436"/>
                  <a:gd name="connsiteY0" fmla="*/ 106975 h 869783"/>
                  <a:gd name="connsiteX1" fmla="*/ 0 w 2952436"/>
                  <a:gd name="connsiteY1" fmla="*/ 857211 h 869783"/>
                  <a:gd name="connsiteX2" fmla="*/ 2833494 w 2952436"/>
                  <a:gd name="connsiteY2" fmla="*/ 752361 h 869783"/>
                  <a:gd name="connsiteX3" fmla="*/ 2952436 w 2952436"/>
                  <a:gd name="connsiteY3" fmla="*/ 0 h 869783"/>
                  <a:gd name="connsiteX4" fmla="*/ 35898 w 2952436"/>
                  <a:gd name="connsiteY4" fmla="*/ 106975 h 86978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7230"/>
                  <a:gd name="connsiteX1" fmla="*/ 0 w 2952436"/>
                  <a:gd name="connsiteY1" fmla="*/ 857211 h 867230"/>
                  <a:gd name="connsiteX2" fmla="*/ 2833494 w 2952436"/>
                  <a:gd name="connsiteY2" fmla="*/ 752361 h 867230"/>
                  <a:gd name="connsiteX3" fmla="*/ 2952436 w 2952436"/>
                  <a:gd name="connsiteY3" fmla="*/ 0 h 867230"/>
                  <a:gd name="connsiteX4" fmla="*/ 35898 w 2952436"/>
                  <a:gd name="connsiteY4" fmla="*/ 106975 h 867230"/>
                  <a:gd name="connsiteX0" fmla="*/ 14317 w 2930855"/>
                  <a:gd name="connsiteY0" fmla="*/ 106975 h 867230"/>
                  <a:gd name="connsiteX1" fmla="*/ 0 w 2930855"/>
                  <a:gd name="connsiteY1" fmla="*/ 857211 h 867230"/>
                  <a:gd name="connsiteX2" fmla="*/ 2811913 w 2930855"/>
                  <a:gd name="connsiteY2" fmla="*/ 752361 h 867230"/>
                  <a:gd name="connsiteX3" fmla="*/ 2930855 w 2930855"/>
                  <a:gd name="connsiteY3" fmla="*/ 0 h 867230"/>
                  <a:gd name="connsiteX4" fmla="*/ 14317 w 2930855"/>
                  <a:gd name="connsiteY4" fmla="*/ 106975 h 8672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14317 w 2930855"/>
                  <a:gd name="connsiteY0" fmla="*/ 106975 h 863930"/>
                  <a:gd name="connsiteX1" fmla="*/ 0 w 2930855"/>
                  <a:gd name="connsiteY1" fmla="*/ 857211 h 863930"/>
                  <a:gd name="connsiteX2" fmla="*/ 2811913 w 2930855"/>
                  <a:gd name="connsiteY2" fmla="*/ 752361 h 863930"/>
                  <a:gd name="connsiteX3" fmla="*/ 2930855 w 2930855"/>
                  <a:gd name="connsiteY3" fmla="*/ 0 h 863930"/>
                  <a:gd name="connsiteX4" fmla="*/ 14317 w 2930855"/>
                  <a:gd name="connsiteY4" fmla="*/ 106975 h 8639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0 w 2916538"/>
                  <a:gd name="connsiteY0" fmla="*/ 106975 h 868738"/>
                  <a:gd name="connsiteX1" fmla="*/ 6111 w 2916538"/>
                  <a:gd name="connsiteY1" fmla="*/ 857211 h 868738"/>
                  <a:gd name="connsiteX2" fmla="*/ 2797596 w 2916538"/>
                  <a:gd name="connsiteY2" fmla="*/ 752361 h 868738"/>
                  <a:gd name="connsiteX3" fmla="*/ 2916538 w 2916538"/>
                  <a:gd name="connsiteY3" fmla="*/ 0 h 868738"/>
                  <a:gd name="connsiteX4" fmla="*/ 0 w 2916538"/>
                  <a:gd name="connsiteY4" fmla="*/ 106975 h 868738"/>
                  <a:gd name="connsiteX0" fmla="*/ 0 w 2916538"/>
                  <a:gd name="connsiteY0" fmla="*/ 106975 h 858395"/>
                  <a:gd name="connsiteX1" fmla="*/ 6111 w 2916538"/>
                  <a:gd name="connsiteY1" fmla="*/ 857211 h 858395"/>
                  <a:gd name="connsiteX2" fmla="*/ 2797596 w 2916538"/>
                  <a:gd name="connsiteY2" fmla="*/ 752361 h 858395"/>
                  <a:gd name="connsiteX3" fmla="*/ 2916538 w 2916538"/>
                  <a:gd name="connsiteY3" fmla="*/ 0 h 858395"/>
                  <a:gd name="connsiteX4" fmla="*/ 0 w 2916538"/>
                  <a:gd name="connsiteY4" fmla="*/ 106975 h 858395"/>
                  <a:gd name="connsiteX0" fmla="*/ 0 w 2916538"/>
                  <a:gd name="connsiteY0" fmla="*/ 106975 h 857211"/>
                  <a:gd name="connsiteX1" fmla="*/ 6111 w 2916538"/>
                  <a:gd name="connsiteY1" fmla="*/ 857211 h 857211"/>
                  <a:gd name="connsiteX2" fmla="*/ 2811215 w 2916538"/>
                  <a:gd name="connsiteY2" fmla="*/ 728794 h 857211"/>
                  <a:gd name="connsiteX3" fmla="*/ 2916538 w 2916538"/>
                  <a:gd name="connsiteY3" fmla="*/ 0 h 857211"/>
                  <a:gd name="connsiteX4" fmla="*/ 0 w 2916538"/>
                  <a:gd name="connsiteY4" fmla="*/ 106975 h 857211"/>
                  <a:gd name="connsiteX0" fmla="*/ 0 w 2916538"/>
                  <a:gd name="connsiteY0" fmla="*/ 83407 h 833643"/>
                  <a:gd name="connsiteX1" fmla="*/ 6111 w 2916538"/>
                  <a:gd name="connsiteY1" fmla="*/ 833643 h 833643"/>
                  <a:gd name="connsiteX2" fmla="*/ 2811215 w 2916538"/>
                  <a:gd name="connsiteY2" fmla="*/ 705226 h 833643"/>
                  <a:gd name="connsiteX3" fmla="*/ 2916538 w 2916538"/>
                  <a:gd name="connsiteY3" fmla="*/ 0 h 833643"/>
                  <a:gd name="connsiteX4" fmla="*/ 0 w 2916538"/>
                  <a:gd name="connsiteY4" fmla="*/ 83407 h 833643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57395"/>
                  <a:gd name="connsiteY0" fmla="*/ 91263 h 842683"/>
                  <a:gd name="connsiteX1" fmla="*/ 6111 w 2957395"/>
                  <a:gd name="connsiteY1" fmla="*/ 841499 h 842683"/>
                  <a:gd name="connsiteX2" fmla="*/ 2770359 w 2957395"/>
                  <a:gd name="connsiteY2" fmla="*/ 736649 h 842683"/>
                  <a:gd name="connsiteX3" fmla="*/ 2957395 w 2957395"/>
                  <a:gd name="connsiteY3" fmla="*/ 0 h 842683"/>
                  <a:gd name="connsiteX4" fmla="*/ 0 w 2957395"/>
                  <a:gd name="connsiteY4" fmla="*/ 91263 h 842683"/>
                  <a:gd name="connsiteX0" fmla="*/ 0 w 2957395"/>
                  <a:gd name="connsiteY0" fmla="*/ 91263 h 850318"/>
                  <a:gd name="connsiteX1" fmla="*/ 6111 w 2957395"/>
                  <a:gd name="connsiteY1" fmla="*/ 841499 h 850318"/>
                  <a:gd name="connsiteX2" fmla="*/ 2770359 w 2957395"/>
                  <a:gd name="connsiteY2" fmla="*/ 736649 h 850318"/>
                  <a:gd name="connsiteX3" fmla="*/ 2957395 w 2957395"/>
                  <a:gd name="connsiteY3" fmla="*/ 0 h 850318"/>
                  <a:gd name="connsiteX4" fmla="*/ 0 w 2957395"/>
                  <a:gd name="connsiteY4" fmla="*/ 91263 h 850318"/>
                  <a:gd name="connsiteX0" fmla="*/ 0 w 2957395"/>
                  <a:gd name="connsiteY0" fmla="*/ 91263 h 860676"/>
                  <a:gd name="connsiteX1" fmla="*/ 6111 w 2957395"/>
                  <a:gd name="connsiteY1" fmla="*/ 841499 h 860676"/>
                  <a:gd name="connsiteX2" fmla="*/ 2808637 w 2957395"/>
                  <a:gd name="connsiteY2" fmla="*/ 760216 h 860676"/>
                  <a:gd name="connsiteX3" fmla="*/ 2957395 w 2957395"/>
                  <a:gd name="connsiteY3" fmla="*/ 0 h 860676"/>
                  <a:gd name="connsiteX4" fmla="*/ 0 w 2957395"/>
                  <a:gd name="connsiteY4" fmla="*/ 91263 h 860676"/>
                  <a:gd name="connsiteX0" fmla="*/ 0 w 2957395"/>
                  <a:gd name="connsiteY0" fmla="*/ 91263 h 852233"/>
                  <a:gd name="connsiteX1" fmla="*/ 6111 w 2957395"/>
                  <a:gd name="connsiteY1" fmla="*/ 841499 h 852233"/>
                  <a:gd name="connsiteX2" fmla="*/ 2808637 w 2957395"/>
                  <a:gd name="connsiteY2" fmla="*/ 760216 h 852233"/>
                  <a:gd name="connsiteX3" fmla="*/ 2957395 w 2957395"/>
                  <a:gd name="connsiteY3" fmla="*/ 0 h 852233"/>
                  <a:gd name="connsiteX4" fmla="*/ 0 w 2957395"/>
                  <a:gd name="connsiteY4" fmla="*/ 91263 h 852233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7663" h="867727">
                    <a:moveTo>
                      <a:pt x="268" y="91263"/>
                    </a:moveTo>
                    <a:cubicBezTo>
                      <a:pt x="179" y="349197"/>
                      <a:pt x="89" y="607132"/>
                      <a:pt x="0" y="865066"/>
                    </a:cubicBezTo>
                    <a:cubicBezTo>
                      <a:pt x="1103154" y="863363"/>
                      <a:pt x="2259890" y="897870"/>
                      <a:pt x="2808905" y="760216"/>
                    </a:cubicBezTo>
                    <a:lnTo>
                      <a:pt x="2957663" y="0"/>
                    </a:lnTo>
                    <a:cubicBezTo>
                      <a:pt x="2286942" y="129293"/>
                      <a:pt x="1058661" y="92110"/>
                      <a:pt x="268" y="91263"/>
                    </a:cubicBezTo>
                    <a:close/>
                  </a:path>
                </a:pathLst>
              </a:custGeom>
              <a:gradFill flip="none" rotWithShape="1">
                <a:gsLst>
                  <a:gs pos="64000">
                    <a:schemeClr val="accent3">
                      <a:lumMod val="20000"/>
                      <a:lumOff val="80000"/>
                    </a:schemeClr>
                  </a:gs>
                  <a:gs pos="90000">
                    <a:schemeClr val="accent3">
                      <a:lumMod val="60000"/>
                      <a:lumOff val="40000"/>
                    </a:schemeClr>
                  </a:gs>
                </a:gsLst>
                <a:lin ang="1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6455007" y="3143520"/>
              <a:ext cx="2510309" cy="739008"/>
              <a:chOff x="3491880" y="1124744"/>
              <a:chExt cx="2510309" cy="739008"/>
            </a:xfrm>
          </p:grpSpPr>
          <p:sp>
            <p:nvSpPr>
              <p:cNvPr id="127" name="TextBox 126"/>
              <p:cNvSpPr txBox="1"/>
              <p:nvPr/>
            </p:nvSpPr>
            <p:spPr>
              <a:xfrm>
                <a:off x="3491880" y="1124744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次生盐渍化</a:t>
                </a:r>
                <a:endParaRPr lang="zh-CN" altLang="en-US" sz="2400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3499281" y="1555975"/>
                <a:ext cx="25029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主要发生在华北平原地区</a:t>
                </a:r>
                <a:endParaRPr lang="en-US" altLang="zh-CN" sz="1400" dirty="0" smtClean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  <p:cxnSp>
            <p:nvCxnSpPr>
              <p:cNvPr id="129" name="直接连接符 128"/>
              <p:cNvCxnSpPr/>
              <p:nvPr/>
            </p:nvCxnSpPr>
            <p:spPr>
              <a:xfrm>
                <a:off x="3585850" y="1544400"/>
                <a:ext cx="2056299" cy="0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99347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2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2852936"/>
            <a:ext cx="9144000" cy="4005064"/>
          </a:xfrm>
          <a:prstGeom prst="rect">
            <a:avLst/>
          </a:prstGeom>
          <a:gradFill flip="none" rotWithShape="1">
            <a:gsLst>
              <a:gs pos="75000">
                <a:schemeClr val="accent6">
                  <a:lumMod val="50000"/>
                  <a:alpha val="50000"/>
                </a:schemeClr>
              </a:gs>
              <a:gs pos="0">
                <a:schemeClr val="accent6">
                  <a:lumMod val="5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27584" y="460990"/>
            <a:ext cx="531427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</a:rPr>
              <a:t>荒漠化</a:t>
            </a:r>
            <a:endParaRPr lang="en-US" altLang="zh-CN" sz="7200" b="1" dirty="0" smtClean="0">
              <a:solidFill>
                <a:schemeClr val="bg1"/>
              </a:solidFill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</a:rPr>
              <a:t>成全球最严重生态问题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43608" y="3535534"/>
            <a:ext cx="2952328" cy="2678628"/>
            <a:chOff x="1043608" y="3535534"/>
            <a:chExt cx="2952328" cy="2678628"/>
          </a:xfrm>
        </p:grpSpPr>
        <p:sp>
          <p:nvSpPr>
            <p:cNvPr id="9" name="TextBox 8"/>
            <p:cNvSpPr txBox="1"/>
            <p:nvPr/>
          </p:nvSpPr>
          <p:spPr>
            <a:xfrm>
              <a:off x="1043608" y="5013833"/>
              <a:ext cx="295232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¼</a:t>
              </a:r>
              <a:r>
                <a:rPr lang="zh-CN" altLang="en-US" sz="40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陆地</a:t>
              </a:r>
              <a:endParaRPr lang="zh-CN" altLang="en-US" sz="4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780772" y="3535534"/>
              <a:ext cx="1478000" cy="1477642"/>
              <a:chOff x="1619672" y="3429000"/>
              <a:chExt cx="1560425" cy="1560047"/>
            </a:xfrm>
            <a:scene3d>
              <a:camera prst="orthographicFront"/>
              <a:lightRig rig="threePt" dir="t"/>
            </a:scene3d>
          </p:grpSpPr>
          <p:sp>
            <p:nvSpPr>
              <p:cNvPr id="14" name="饼形 13"/>
              <p:cNvSpPr/>
              <p:nvPr/>
            </p:nvSpPr>
            <p:spPr>
              <a:xfrm>
                <a:off x="1619672" y="3429000"/>
                <a:ext cx="1440160" cy="1440160"/>
              </a:xfrm>
              <a:prstGeom prst="pie">
                <a:avLst>
                  <a:gd name="adj1" fmla="val 5474382"/>
                  <a:gd name="adj2" fmla="val 21556226"/>
                </a:avLst>
              </a:prstGeom>
              <a:solidFill>
                <a:srgbClr val="92D050"/>
              </a:solidFill>
              <a:ln>
                <a:noFill/>
              </a:ln>
              <a:sp3d extrusionH="127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饼形 14"/>
              <p:cNvSpPr/>
              <p:nvPr/>
            </p:nvSpPr>
            <p:spPr>
              <a:xfrm>
                <a:off x="1620050" y="3429000"/>
                <a:ext cx="1560047" cy="1560047"/>
              </a:xfrm>
              <a:prstGeom prst="pie">
                <a:avLst>
                  <a:gd name="adj1" fmla="val 18055"/>
                  <a:gd name="adj2" fmla="val 5420258"/>
                </a:avLst>
              </a:prstGeom>
              <a:solidFill>
                <a:schemeClr val="bg1"/>
              </a:solidFill>
              <a:ln>
                <a:noFill/>
              </a:ln>
              <a:sp3d extrusionH="127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644008" y="3453634"/>
            <a:ext cx="2952328" cy="2698896"/>
            <a:chOff x="4644008" y="3453634"/>
            <a:chExt cx="2952328" cy="2698896"/>
          </a:xfrm>
        </p:grpSpPr>
        <p:sp>
          <p:nvSpPr>
            <p:cNvPr id="17" name="TextBox 16"/>
            <p:cNvSpPr txBox="1"/>
            <p:nvPr/>
          </p:nvSpPr>
          <p:spPr>
            <a:xfrm>
              <a:off x="4644008" y="5229200"/>
              <a:ext cx="295232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2/3</a:t>
              </a:r>
              <a:r>
                <a:rPr lang="zh-CN" altLang="en-US" sz="40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国家</a:t>
              </a:r>
              <a:endParaRPr lang="zh-CN" altLang="en-US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263553" y="3453634"/>
              <a:ext cx="1536392" cy="1536392"/>
              <a:chOff x="1495493" y="3407475"/>
              <a:chExt cx="1622073" cy="1622073"/>
            </a:xfrm>
            <a:scene3d>
              <a:camera prst="orthographicFront"/>
              <a:lightRig rig="threePt" dir="t"/>
            </a:scene3d>
          </p:grpSpPr>
          <p:sp>
            <p:nvSpPr>
              <p:cNvPr id="19" name="饼形 18"/>
              <p:cNvSpPr/>
              <p:nvPr/>
            </p:nvSpPr>
            <p:spPr>
              <a:xfrm>
                <a:off x="1619672" y="3429000"/>
                <a:ext cx="1440160" cy="1440160"/>
              </a:xfrm>
              <a:prstGeom prst="pie">
                <a:avLst>
                  <a:gd name="adj1" fmla="val 14168264"/>
                  <a:gd name="adj2" fmla="val 21556226"/>
                </a:avLst>
              </a:prstGeom>
              <a:solidFill>
                <a:srgbClr val="92D050"/>
              </a:solidFill>
              <a:ln>
                <a:noFill/>
              </a:ln>
              <a:sp3d extrusionH="127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饼形 19"/>
              <p:cNvSpPr/>
              <p:nvPr/>
            </p:nvSpPr>
            <p:spPr>
              <a:xfrm>
                <a:off x="1495493" y="3407475"/>
                <a:ext cx="1622073" cy="1622073"/>
              </a:xfrm>
              <a:prstGeom prst="pie">
                <a:avLst>
                  <a:gd name="adj1" fmla="val 18055"/>
                  <a:gd name="adj2" fmla="val 14052079"/>
                </a:avLst>
              </a:prstGeom>
              <a:solidFill>
                <a:schemeClr val="bg1"/>
              </a:solidFill>
              <a:ln>
                <a:noFill/>
              </a:ln>
              <a:sp3d extrusionH="127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7376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-13362" y="354015"/>
            <a:ext cx="5809498" cy="1346793"/>
            <a:chOff x="377529" y="1973427"/>
            <a:chExt cx="3520078" cy="1291624"/>
          </a:xfrm>
        </p:grpSpPr>
        <p:sp>
          <p:nvSpPr>
            <p:cNvPr id="49" name="任意多边形 48"/>
            <p:cNvSpPr/>
            <p:nvPr/>
          </p:nvSpPr>
          <p:spPr>
            <a:xfrm>
              <a:off x="843386" y="2066704"/>
              <a:ext cx="3054221" cy="1198347"/>
            </a:xfrm>
            <a:custGeom>
              <a:avLst/>
              <a:gdLst>
                <a:gd name="connsiteX0" fmla="*/ 0 w 3148314"/>
                <a:gd name="connsiteY0" fmla="*/ 949124 h 949124"/>
                <a:gd name="connsiteX1" fmla="*/ 3102015 w 3148314"/>
                <a:gd name="connsiteY1" fmla="*/ 949124 h 949124"/>
                <a:gd name="connsiteX2" fmla="*/ 3148314 w 3148314"/>
                <a:gd name="connsiteY2" fmla="*/ 0 h 949124"/>
                <a:gd name="connsiteX3" fmla="*/ 509286 w 3148314"/>
                <a:gd name="connsiteY3" fmla="*/ 185195 h 949124"/>
                <a:gd name="connsiteX4" fmla="*/ 0 w 3148314"/>
                <a:gd name="connsiteY4" fmla="*/ 949124 h 949124"/>
                <a:gd name="connsiteX0" fmla="*/ 0 w 3176025"/>
                <a:gd name="connsiteY0" fmla="*/ 949124 h 949124"/>
                <a:gd name="connsiteX1" fmla="*/ 3102015 w 3176025"/>
                <a:gd name="connsiteY1" fmla="*/ 949124 h 949124"/>
                <a:gd name="connsiteX2" fmla="*/ 3176025 w 3176025"/>
                <a:gd name="connsiteY2" fmla="*/ 0 h 949124"/>
                <a:gd name="connsiteX3" fmla="*/ 509286 w 3176025"/>
                <a:gd name="connsiteY3" fmla="*/ 185195 h 949124"/>
                <a:gd name="connsiteX4" fmla="*/ 0 w 3176025"/>
                <a:gd name="connsiteY4" fmla="*/ 949124 h 949124"/>
                <a:gd name="connsiteX0" fmla="*/ 0 w 3176025"/>
                <a:gd name="connsiteY0" fmla="*/ 949124 h 965854"/>
                <a:gd name="connsiteX1" fmla="*/ 2979692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65854"/>
                <a:gd name="connsiteX1" fmla="*/ 3010274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57490"/>
                <a:gd name="connsiteX1" fmla="*/ 3046087 w 3176025"/>
                <a:gd name="connsiteY1" fmla="*/ 957490 h 957490"/>
                <a:gd name="connsiteX2" fmla="*/ 3176025 w 3176025"/>
                <a:gd name="connsiteY2" fmla="*/ 0 h 957490"/>
                <a:gd name="connsiteX3" fmla="*/ 509286 w 3176025"/>
                <a:gd name="connsiteY3" fmla="*/ 185195 h 957490"/>
                <a:gd name="connsiteX4" fmla="*/ 0 w 3176025"/>
                <a:gd name="connsiteY4" fmla="*/ 949124 h 957490"/>
                <a:gd name="connsiteX0" fmla="*/ 0 w 3154537"/>
                <a:gd name="connsiteY0" fmla="*/ 924029 h 932395"/>
                <a:gd name="connsiteX1" fmla="*/ 3046087 w 3154537"/>
                <a:gd name="connsiteY1" fmla="*/ 932395 h 932395"/>
                <a:gd name="connsiteX2" fmla="*/ 3154537 w 3154537"/>
                <a:gd name="connsiteY2" fmla="*/ 0 h 932395"/>
                <a:gd name="connsiteX3" fmla="*/ 509286 w 3154537"/>
                <a:gd name="connsiteY3" fmla="*/ 160100 h 932395"/>
                <a:gd name="connsiteX4" fmla="*/ 0 w 3154537"/>
                <a:gd name="connsiteY4" fmla="*/ 924029 h 932395"/>
                <a:gd name="connsiteX0" fmla="*/ 0 w 3154537"/>
                <a:gd name="connsiteY0" fmla="*/ 924029 h 957490"/>
                <a:gd name="connsiteX1" fmla="*/ 3096225 w 3154537"/>
                <a:gd name="connsiteY1" fmla="*/ 957490 h 957490"/>
                <a:gd name="connsiteX2" fmla="*/ 3154537 w 3154537"/>
                <a:gd name="connsiteY2" fmla="*/ 0 h 957490"/>
                <a:gd name="connsiteX3" fmla="*/ 509286 w 3154537"/>
                <a:gd name="connsiteY3" fmla="*/ 160100 h 957490"/>
                <a:gd name="connsiteX4" fmla="*/ 0 w 3154537"/>
                <a:gd name="connsiteY4" fmla="*/ 924029 h 957490"/>
                <a:gd name="connsiteX0" fmla="*/ 0 w 3154537"/>
                <a:gd name="connsiteY0" fmla="*/ 924029 h 965855"/>
                <a:gd name="connsiteX1" fmla="*/ 3117713 w 3154537"/>
                <a:gd name="connsiteY1" fmla="*/ 965855 h 965855"/>
                <a:gd name="connsiteX2" fmla="*/ 3154537 w 3154537"/>
                <a:gd name="connsiteY2" fmla="*/ 0 h 965855"/>
                <a:gd name="connsiteX3" fmla="*/ 509286 w 3154537"/>
                <a:gd name="connsiteY3" fmla="*/ 160100 h 965855"/>
                <a:gd name="connsiteX4" fmla="*/ 0 w 3154537"/>
                <a:gd name="connsiteY4" fmla="*/ 924029 h 965855"/>
                <a:gd name="connsiteX0" fmla="*/ 0 w 3176025"/>
                <a:gd name="connsiteY0" fmla="*/ 932393 h 974219"/>
                <a:gd name="connsiteX1" fmla="*/ 3117713 w 3176025"/>
                <a:gd name="connsiteY1" fmla="*/ 974219 h 974219"/>
                <a:gd name="connsiteX2" fmla="*/ 3176025 w 3176025"/>
                <a:gd name="connsiteY2" fmla="*/ 0 h 974219"/>
                <a:gd name="connsiteX3" fmla="*/ 509286 w 3176025"/>
                <a:gd name="connsiteY3" fmla="*/ 168464 h 974219"/>
                <a:gd name="connsiteX4" fmla="*/ 0 w 3176025"/>
                <a:gd name="connsiteY4" fmla="*/ 932393 h 974219"/>
                <a:gd name="connsiteX0" fmla="*/ 0 w 3176025"/>
                <a:gd name="connsiteY0" fmla="*/ 932393 h 999314"/>
                <a:gd name="connsiteX1" fmla="*/ 3117713 w 3176025"/>
                <a:gd name="connsiteY1" fmla="*/ 999314 h 999314"/>
                <a:gd name="connsiteX2" fmla="*/ 3176025 w 3176025"/>
                <a:gd name="connsiteY2" fmla="*/ 0 h 999314"/>
                <a:gd name="connsiteX3" fmla="*/ 509286 w 3176025"/>
                <a:gd name="connsiteY3" fmla="*/ 168464 h 999314"/>
                <a:gd name="connsiteX4" fmla="*/ 0 w 3176025"/>
                <a:gd name="connsiteY4" fmla="*/ 932393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4608 w 2691347"/>
                <a:gd name="connsiteY3" fmla="*/ 168464 h 999314"/>
                <a:gd name="connsiteX4" fmla="*/ 0 w 2691347"/>
                <a:gd name="connsiteY4" fmla="*/ 898926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89666 w 2691347"/>
                <a:gd name="connsiteY3" fmla="*/ 224241 h 999314"/>
                <a:gd name="connsiteX4" fmla="*/ 0 w 2691347"/>
                <a:gd name="connsiteY4" fmla="*/ 898926 h 999314"/>
                <a:gd name="connsiteX0" fmla="*/ 0 w 2994270"/>
                <a:gd name="connsiteY0" fmla="*/ 910082 h 999314"/>
                <a:gd name="connsiteX1" fmla="*/ 2935958 w 2994270"/>
                <a:gd name="connsiteY1" fmla="*/ 999314 h 999314"/>
                <a:gd name="connsiteX2" fmla="*/ 2994270 w 2994270"/>
                <a:gd name="connsiteY2" fmla="*/ 0 h 999314"/>
                <a:gd name="connsiteX3" fmla="*/ 592589 w 2994270"/>
                <a:gd name="connsiteY3" fmla="*/ 224241 h 999314"/>
                <a:gd name="connsiteX4" fmla="*/ 0 w 2994270"/>
                <a:gd name="connsiteY4" fmla="*/ 910082 h 999314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25011"/>
                <a:gd name="connsiteX1" fmla="*/ 2860227 w 2918539"/>
                <a:gd name="connsiteY1" fmla="*/ 999314 h 1025011"/>
                <a:gd name="connsiteX2" fmla="*/ 2918539 w 2918539"/>
                <a:gd name="connsiteY2" fmla="*/ 0 h 1025011"/>
                <a:gd name="connsiteX3" fmla="*/ 516858 w 2918539"/>
                <a:gd name="connsiteY3" fmla="*/ 224241 h 1025011"/>
                <a:gd name="connsiteX4" fmla="*/ 0 w 2918539"/>
                <a:gd name="connsiteY4" fmla="*/ 932394 h 1025011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32061"/>
                <a:gd name="connsiteX1" fmla="*/ 2807215 w 2918539"/>
                <a:gd name="connsiteY1" fmla="*/ 1021625 h 1032061"/>
                <a:gd name="connsiteX2" fmla="*/ 2918539 w 2918539"/>
                <a:gd name="connsiteY2" fmla="*/ 0 h 1032061"/>
                <a:gd name="connsiteX3" fmla="*/ 516858 w 2918539"/>
                <a:gd name="connsiteY3" fmla="*/ 224241 h 1032061"/>
                <a:gd name="connsiteX4" fmla="*/ 0 w 2918539"/>
                <a:gd name="connsiteY4" fmla="*/ 932394 h 1032061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71551"/>
                <a:gd name="connsiteY0" fmla="*/ 932394 h 1084934"/>
                <a:gd name="connsiteX1" fmla="*/ 2807215 w 2971551"/>
                <a:gd name="connsiteY1" fmla="*/ 1077403 h 1084934"/>
                <a:gd name="connsiteX2" fmla="*/ 2971551 w 2971551"/>
                <a:gd name="connsiteY2" fmla="*/ 0 h 1084934"/>
                <a:gd name="connsiteX3" fmla="*/ 516858 w 2971551"/>
                <a:gd name="connsiteY3" fmla="*/ 224241 h 1084934"/>
                <a:gd name="connsiteX4" fmla="*/ 0 w 2971551"/>
                <a:gd name="connsiteY4" fmla="*/ 932394 h 1084934"/>
                <a:gd name="connsiteX0" fmla="*/ 0 w 2971551"/>
                <a:gd name="connsiteY0" fmla="*/ 932394 h 1117319"/>
                <a:gd name="connsiteX1" fmla="*/ 2852653 w 2971551"/>
                <a:gd name="connsiteY1" fmla="*/ 1110870 h 1117319"/>
                <a:gd name="connsiteX2" fmla="*/ 2971551 w 2971551"/>
                <a:gd name="connsiteY2" fmla="*/ 0 h 1117319"/>
                <a:gd name="connsiteX3" fmla="*/ 516858 w 2971551"/>
                <a:gd name="connsiteY3" fmla="*/ 224241 h 1117319"/>
                <a:gd name="connsiteX4" fmla="*/ 0 w 2971551"/>
                <a:gd name="connsiteY4" fmla="*/ 932394 h 1117319"/>
                <a:gd name="connsiteX0" fmla="*/ 0 w 2971551"/>
                <a:gd name="connsiteY0" fmla="*/ 932394 h 1110870"/>
                <a:gd name="connsiteX1" fmla="*/ 2852653 w 2971551"/>
                <a:gd name="connsiteY1" fmla="*/ 1110870 h 1110870"/>
                <a:gd name="connsiteX2" fmla="*/ 2971551 w 2971551"/>
                <a:gd name="connsiteY2" fmla="*/ 0 h 1110870"/>
                <a:gd name="connsiteX3" fmla="*/ 516858 w 2971551"/>
                <a:gd name="connsiteY3" fmla="*/ 224241 h 1110870"/>
                <a:gd name="connsiteX4" fmla="*/ 0 w 2971551"/>
                <a:gd name="connsiteY4" fmla="*/ 932394 h 1110870"/>
                <a:gd name="connsiteX0" fmla="*/ 0 w 2971551"/>
                <a:gd name="connsiteY0" fmla="*/ 932394 h 1114819"/>
                <a:gd name="connsiteX1" fmla="*/ 2852653 w 2971551"/>
                <a:gd name="connsiteY1" fmla="*/ 1110870 h 1114819"/>
                <a:gd name="connsiteX2" fmla="*/ 2971551 w 2971551"/>
                <a:gd name="connsiteY2" fmla="*/ 0 h 1114819"/>
                <a:gd name="connsiteX3" fmla="*/ 516858 w 2971551"/>
                <a:gd name="connsiteY3" fmla="*/ 224241 h 1114819"/>
                <a:gd name="connsiteX4" fmla="*/ 0 w 2971551"/>
                <a:gd name="connsiteY4" fmla="*/ 932394 h 111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551" h="1114819">
                  <a:moveTo>
                    <a:pt x="0" y="932394"/>
                  </a:moveTo>
                  <a:cubicBezTo>
                    <a:pt x="953409" y="954701"/>
                    <a:pt x="1558454" y="1144339"/>
                    <a:pt x="2852653" y="1110870"/>
                  </a:cubicBezTo>
                  <a:cubicBezTo>
                    <a:pt x="2920054" y="751736"/>
                    <a:pt x="2934443" y="359134"/>
                    <a:pt x="2971551" y="0"/>
                  </a:cubicBezTo>
                  <a:lnTo>
                    <a:pt x="516858" y="224241"/>
                  </a:lnTo>
                  <a:lnTo>
                    <a:pt x="0" y="93239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77529" y="1973427"/>
              <a:ext cx="3405285" cy="1088307"/>
            </a:xfrm>
            <a:custGeom>
              <a:avLst/>
              <a:gdLst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7651"/>
                <a:gd name="connsiteX1" fmla="*/ 0 w 2858947"/>
                <a:gd name="connsiteY1" fmla="*/ 856526 h 857651"/>
                <a:gd name="connsiteX2" fmla="*/ 2754775 w 2858947"/>
                <a:gd name="connsiteY2" fmla="*/ 706056 h 857651"/>
                <a:gd name="connsiteX3" fmla="*/ 2858947 w 2858947"/>
                <a:gd name="connsiteY3" fmla="*/ 0 h 857651"/>
                <a:gd name="connsiteX4" fmla="*/ 0 w 2858947"/>
                <a:gd name="connsiteY4" fmla="*/ 115747 h 857651"/>
                <a:gd name="connsiteX0" fmla="*/ 44125 w 2903072"/>
                <a:gd name="connsiteY0" fmla="*/ 115747 h 866877"/>
                <a:gd name="connsiteX1" fmla="*/ 0 w 2903072"/>
                <a:gd name="connsiteY1" fmla="*/ 865983 h 866877"/>
                <a:gd name="connsiteX2" fmla="*/ 2798900 w 2903072"/>
                <a:gd name="connsiteY2" fmla="*/ 706056 h 866877"/>
                <a:gd name="connsiteX3" fmla="*/ 2903072 w 2903072"/>
                <a:gd name="connsiteY3" fmla="*/ 0 h 866877"/>
                <a:gd name="connsiteX4" fmla="*/ 44125 w 2903072"/>
                <a:gd name="connsiteY4" fmla="*/ 115747 h 866877"/>
                <a:gd name="connsiteX0" fmla="*/ 44125 w 2903072"/>
                <a:gd name="connsiteY0" fmla="*/ 115747 h 867788"/>
                <a:gd name="connsiteX1" fmla="*/ 0 w 2903072"/>
                <a:gd name="connsiteY1" fmla="*/ 865983 h 867788"/>
                <a:gd name="connsiteX2" fmla="*/ 2798900 w 2903072"/>
                <a:gd name="connsiteY2" fmla="*/ 706056 h 867788"/>
                <a:gd name="connsiteX3" fmla="*/ 2903072 w 2903072"/>
                <a:gd name="connsiteY3" fmla="*/ 0 h 867788"/>
                <a:gd name="connsiteX4" fmla="*/ 44125 w 2903072"/>
                <a:gd name="connsiteY4" fmla="*/ 115747 h 867788"/>
                <a:gd name="connsiteX0" fmla="*/ 44125 w 2903072"/>
                <a:gd name="connsiteY0" fmla="*/ 115747 h 872614"/>
                <a:gd name="connsiteX1" fmla="*/ 0 w 2903072"/>
                <a:gd name="connsiteY1" fmla="*/ 865983 h 872614"/>
                <a:gd name="connsiteX2" fmla="*/ 2782445 w 2903072"/>
                <a:gd name="connsiteY2" fmla="*/ 741145 h 872614"/>
                <a:gd name="connsiteX3" fmla="*/ 2903072 w 2903072"/>
                <a:gd name="connsiteY3" fmla="*/ 0 h 872614"/>
                <a:gd name="connsiteX4" fmla="*/ 44125 w 2903072"/>
                <a:gd name="connsiteY4" fmla="*/ 115747 h 872614"/>
                <a:gd name="connsiteX0" fmla="*/ 44125 w 2903072"/>
                <a:gd name="connsiteY0" fmla="*/ 115747 h 867922"/>
                <a:gd name="connsiteX1" fmla="*/ 0 w 2903072"/>
                <a:gd name="connsiteY1" fmla="*/ 865983 h 867922"/>
                <a:gd name="connsiteX2" fmla="*/ 2782445 w 2903072"/>
                <a:gd name="connsiteY2" fmla="*/ 741145 h 867922"/>
                <a:gd name="connsiteX3" fmla="*/ 2903072 w 2903072"/>
                <a:gd name="connsiteY3" fmla="*/ 0 h 867922"/>
                <a:gd name="connsiteX4" fmla="*/ 44125 w 2903072"/>
                <a:gd name="connsiteY4" fmla="*/ 115747 h 867922"/>
                <a:gd name="connsiteX0" fmla="*/ 44125 w 2960663"/>
                <a:gd name="connsiteY0" fmla="*/ 106975 h 859150"/>
                <a:gd name="connsiteX1" fmla="*/ 0 w 2960663"/>
                <a:gd name="connsiteY1" fmla="*/ 857211 h 859150"/>
                <a:gd name="connsiteX2" fmla="*/ 2782445 w 2960663"/>
                <a:gd name="connsiteY2" fmla="*/ 732373 h 859150"/>
                <a:gd name="connsiteX3" fmla="*/ 2960663 w 2960663"/>
                <a:gd name="connsiteY3" fmla="*/ 0 h 859150"/>
                <a:gd name="connsiteX4" fmla="*/ 44125 w 2960663"/>
                <a:gd name="connsiteY4" fmla="*/ 106975 h 859150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11216 w 2927754"/>
                <a:gd name="connsiteY0" fmla="*/ 106975 h 863841"/>
                <a:gd name="connsiteX1" fmla="*/ 0 w 2927754"/>
                <a:gd name="connsiteY1" fmla="*/ 857211 h 863841"/>
                <a:gd name="connsiteX2" fmla="*/ 2749536 w 2927754"/>
                <a:gd name="connsiteY2" fmla="*/ 732373 h 863841"/>
                <a:gd name="connsiteX3" fmla="*/ 2927754 w 2927754"/>
                <a:gd name="connsiteY3" fmla="*/ 0 h 863841"/>
                <a:gd name="connsiteX4" fmla="*/ 11216 w 2927754"/>
                <a:gd name="connsiteY4" fmla="*/ 106975 h 863841"/>
                <a:gd name="connsiteX0" fmla="*/ 35898 w 2952436"/>
                <a:gd name="connsiteY0" fmla="*/ 106975 h 863841"/>
                <a:gd name="connsiteX1" fmla="*/ 0 w 2952436"/>
                <a:gd name="connsiteY1" fmla="*/ 857211 h 863841"/>
                <a:gd name="connsiteX2" fmla="*/ 2774218 w 2952436"/>
                <a:gd name="connsiteY2" fmla="*/ 732373 h 863841"/>
                <a:gd name="connsiteX3" fmla="*/ 2952436 w 2952436"/>
                <a:gd name="connsiteY3" fmla="*/ 0 h 863841"/>
                <a:gd name="connsiteX4" fmla="*/ 35898 w 2952436"/>
                <a:gd name="connsiteY4" fmla="*/ 106975 h 863841"/>
                <a:gd name="connsiteX0" fmla="*/ 35898 w 2952436"/>
                <a:gd name="connsiteY0" fmla="*/ 106975 h 869783"/>
                <a:gd name="connsiteX1" fmla="*/ 0 w 2952436"/>
                <a:gd name="connsiteY1" fmla="*/ 857211 h 869783"/>
                <a:gd name="connsiteX2" fmla="*/ 2833494 w 2952436"/>
                <a:gd name="connsiteY2" fmla="*/ 752361 h 869783"/>
                <a:gd name="connsiteX3" fmla="*/ 2952436 w 2952436"/>
                <a:gd name="connsiteY3" fmla="*/ 0 h 869783"/>
                <a:gd name="connsiteX4" fmla="*/ 35898 w 2952436"/>
                <a:gd name="connsiteY4" fmla="*/ 106975 h 86978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7230"/>
                <a:gd name="connsiteX1" fmla="*/ 0 w 2952436"/>
                <a:gd name="connsiteY1" fmla="*/ 857211 h 867230"/>
                <a:gd name="connsiteX2" fmla="*/ 2833494 w 2952436"/>
                <a:gd name="connsiteY2" fmla="*/ 752361 h 867230"/>
                <a:gd name="connsiteX3" fmla="*/ 2952436 w 2952436"/>
                <a:gd name="connsiteY3" fmla="*/ 0 h 867230"/>
                <a:gd name="connsiteX4" fmla="*/ 35898 w 2952436"/>
                <a:gd name="connsiteY4" fmla="*/ 106975 h 867230"/>
                <a:gd name="connsiteX0" fmla="*/ 14317 w 2930855"/>
                <a:gd name="connsiteY0" fmla="*/ 106975 h 867230"/>
                <a:gd name="connsiteX1" fmla="*/ 0 w 2930855"/>
                <a:gd name="connsiteY1" fmla="*/ 857211 h 867230"/>
                <a:gd name="connsiteX2" fmla="*/ 2811913 w 2930855"/>
                <a:gd name="connsiteY2" fmla="*/ 752361 h 867230"/>
                <a:gd name="connsiteX3" fmla="*/ 2930855 w 2930855"/>
                <a:gd name="connsiteY3" fmla="*/ 0 h 867230"/>
                <a:gd name="connsiteX4" fmla="*/ 14317 w 2930855"/>
                <a:gd name="connsiteY4" fmla="*/ 106975 h 8672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14317 w 2930855"/>
                <a:gd name="connsiteY0" fmla="*/ 106975 h 863930"/>
                <a:gd name="connsiteX1" fmla="*/ 0 w 2930855"/>
                <a:gd name="connsiteY1" fmla="*/ 857211 h 863930"/>
                <a:gd name="connsiteX2" fmla="*/ 2811913 w 2930855"/>
                <a:gd name="connsiteY2" fmla="*/ 752361 h 863930"/>
                <a:gd name="connsiteX3" fmla="*/ 2930855 w 2930855"/>
                <a:gd name="connsiteY3" fmla="*/ 0 h 863930"/>
                <a:gd name="connsiteX4" fmla="*/ 14317 w 2930855"/>
                <a:gd name="connsiteY4" fmla="*/ 106975 h 8639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0 w 2916538"/>
                <a:gd name="connsiteY0" fmla="*/ 106975 h 868738"/>
                <a:gd name="connsiteX1" fmla="*/ 6111 w 2916538"/>
                <a:gd name="connsiteY1" fmla="*/ 857211 h 868738"/>
                <a:gd name="connsiteX2" fmla="*/ 2797596 w 2916538"/>
                <a:gd name="connsiteY2" fmla="*/ 752361 h 868738"/>
                <a:gd name="connsiteX3" fmla="*/ 2916538 w 2916538"/>
                <a:gd name="connsiteY3" fmla="*/ 0 h 868738"/>
                <a:gd name="connsiteX4" fmla="*/ 0 w 2916538"/>
                <a:gd name="connsiteY4" fmla="*/ 106975 h 868738"/>
                <a:gd name="connsiteX0" fmla="*/ 0 w 2916538"/>
                <a:gd name="connsiteY0" fmla="*/ 106975 h 858395"/>
                <a:gd name="connsiteX1" fmla="*/ 6111 w 2916538"/>
                <a:gd name="connsiteY1" fmla="*/ 857211 h 858395"/>
                <a:gd name="connsiteX2" fmla="*/ 2797596 w 2916538"/>
                <a:gd name="connsiteY2" fmla="*/ 752361 h 858395"/>
                <a:gd name="connsiteX3" fmla="*/ 2916538 w 2916538"/>
                <a:gd name="connsiteY3" fmla="*/ 0 h 858395"/>
                <a:gd name="connsiteX4" fmla="*/ 0 w 2916538"/>
                <a:gd name="connsiteY4" fmla="*/ 106975 h 858395"/>
                <a:gd name="connsiteX0" fmla="*/ 0 w 2916538"/>
                <a:gd name="connsiteY0" fmla="*/ 106975 h 857211"/>
                <a:gd name="connsiteX1" fmla="*/ 6111 w 2916538"/>
                <a:gd name="connsiteY1" fmla="*/ 857211 h 857211"/>
                <a:gd name="connsiteX2" fmla="*/ 2811215 w 2916538"/>
                <a:gd name="connsiteY2" fmla="*/ 728794 h 857211"/>
                <a:gd name="connsiteX3" fmla="*/ 2916538 w 2916538"/>
                <a:gd name="connsiteY3" fmla="*/ 0 h 857211"/>
                <a:gd name="connsiteX4" fmla="*/ 0 w 2916538"/>
                <a:gd name="connsiteY4" fmla="*/ 106975 h 857211"/>
                <a:gd name="connsiteX0" fmla="*/ 0 w 2916538"/>
                <a:gd name="connsiteY0" fmla="*/ 83407 h 833643"/>
                <a:gd name="connsiteX1" fmla="*/ 6111 w 2916538"/>
                <a:gd name="connsiteY1" fmla="*/ 833643 h 833643"/>
                <a:gd name="connsiteX2" fmla="*/ 2811215 w 2916538"/>
                <a:gd name="connsiteY2" fmla="*/ 705226 h 833643"/>
                <a:gd name="connsiteX3" fmla="*/ 2916538 w 2916538"/>
                <a:gd name="connsiteY3" fmla="*/ 0 h 833643"/>
                <a:gd name="connsiteX4" fmla="*/ 0 w 2916538"/>
                <a:gd name="connsiteY4" fmla="*/ 83407 h 833643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57395"/>
                <a:gd name="connsiteY0" fmla="*/ 91263 h 842683"/>
                <a:gd name="connsiteX1" fmla="*/ 6111 w 2957395"/>
                <a:gd name="connsiteY1" fmla="*/ 841499 h 842683"/>
                <a:gd name="connsiteX2" fmla="*/ 2770359 w 2957395"/>
                <a:gd name="connsiteY2" fmla="*/ 736649 h 842683"/>
                <a:gd name="connsiteX3" fmla="*/ 2957395 w 2957395"/>
                <a:gd name="connsiteY3" fmla="*/ 0 h 842683"/>
                <a:gd name="connsiteX4" fmla="*/ 0 w 2957395"/>
                <a:gd name="connsiteY4" fmla="*/ 91263 h 842683"/>
                <a:gd name="connsiteX0" fmla="*/ 0 w 2957395"/>
                <a:gd name="connsiteY0" fmla="*/ 91263 h 850318"/>
                <a:gd name="connsiteX1" fmla="*/ 6111 w 2957395"/>
                <a:gd name="connsiteY1" fmla="*/ 841499 h 850318"/>
                <a:gd name="connsiteX2" fmla="*/ 2770359 w 2957395"/>
                <a:gd name="connsiteY2" fmla="*/ 736649 h 850318"/>
                <a:gd name="connsiteX3" fmla="*/ 2957395 w 2957395"/>
                <a:gd name="connsiteY3" fmla="*/ 0 h 850318"/>
                <a:gd name="connsiteX4" fmla="*/ 0 w 2957395"/>
                <a:gd name="connsiteY4" fmla="*/ 91263 h 850318"/>
                <a:gd name="connsiteX0" fmla="*/ 0 w 2957395"/>
                <a:gd name="connsiteY0" fmla="*/ 91263 h 860676"/>
                <a:gd name="connsiteX1" fmla="*/ 6111 w 2957395"/>
                <a:gd name="connsiteY1" fmla="*/ 841499 h 860676"/>
                <a:gd name="connsiteX2" fmla="*/ 2808637 w 2957395"/>
                <a:gd name="connsiteY2" fmla="*/ 760216 h 860676"/>
                <a:gd name="connsiteX3" fmla="*/ 2957395 w 2957395"/>
                <a:gd name="connsiteY3" fmla="*/ 0 h 860676"/>
                <a:gd name="connsiteX4" fmla="*/ 0 w 2957395"/>
                <a:gd name="connsiteY4" fmla="*/ 91263 h 860676"/>
                <a:gd name="connsiteX0" fmla="*/ 0 w 2957395"/>
                <a:gd name="connsiteY0" fmla="*/ 91263 h 852233"/>
                <a:gd name="connsiteX1" fmla="*/ 6111 w 2957395"/>
                <a:gd name="connsiteY1" fmla="*/ 841499 h 852233"/>
                <a:gd name="connsiteX2" fmla="*/ 2808637 w 2957395"/>
                <a:gd name="connsiteY2" fmla="*/ 760216 h 852233"/>
                <a:gd name="connsiteX3" fmla="*/ 2957395 w 2957395"/>
                <a:gd name="connsiteY3" fmla="*/ 0 h 852233"/>
                <a:gd name="connsiteX4" fmla="*/ 0 w 2957395"/>
                <a:gd name="connsiteY4" fmla="*/ 91263 h 852233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5066"/>
                <a:gd name="connsiteX1" fmla="*/ 0 w 2910447"/>
                <a:gd name="connsiteY1" fmla="*/ 865066 h 865066"/>
                <a:gd name="connsiteX2" fmla="*/ 2781924 w 2910447"/>
                <a:gd name="connsiteY2" fmla="*/ 686882 h 865066"/>
                <a:gd name="connsiteX3" fmla="*/ 2910447 w 2910447"/>
                <a:gd name="connsiteY3" fmla="*/ 0 h 865066"/>
                <a:gd name="connsiteX4" fmla="*/ 268 w 2910447"/>
                <a:gd name="connsiteY4" fmla="*/ 91263 h 865066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18" h="950803">
                  <a:moveTo>
                    <a:pt x="268" y="164597"/>
                  </a:moveTo>
                  <a:cubicBezTo>
                    <a:pt x="179" y="422531"/>
                    <a:pt x="89" y="680466"/>
                    <a:pt x="0" y="938400"/>
                  </a:cubicBezTo>
                  <a:cubicBezTo>
                    <a:pt x="1103154" y="936697"/>
                    <a:pt x="2253144" y="1023586"/>
                    <a:pt x="2781924" y="760216"/>
                  </a:cubicBezTo>
                  <a:cubicBezTo>
                    <a:pt x="2831510" y="506811"/>
                    <a:pt x="2887842" y="316264"/>
                    <a:pt x="2950918" y="0"/>
                  </a:cubicBezTo>
                  <a:cubicBezTo>
                    <a:pt x="2482553" y="213105"/>
                    <a:pt x="1058661" y="165444"/>
                    <a:pt x="268" y="16459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20000"/>
                    <a:lumOff val="80000"/>
                  </a:schemeClr>
                </a:gs>
                <a:gs pos="6400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771800" y="1912256"/>
            <a:ext cx="4680520" cy="1066668"/>
            <a:chOff x="377529" y="1973427"/>
            <a:chExt cx="3520078" cy="1291624"/>
          </a:xfrm>
        </p:grpSpPr>
        <p:sp>
          <p:nvSpPr>
            <p:cNvPr id="5" name="任意多边形 4"/>
            <p:cNvSpPr/>
            <p:nvPr/>
          </p:nvSpPr>
          <p:spPr>
            <a:xfrm>
              <a:off x="843386" y="2066704"/>
              <a:ext cx="3054221" cy="1198347"/>
            </a:xfrm>
            <a:custGeom>
              <a:avLst/>
              <a:gdLst>
                <a:gd name="connsiteX0" fmla="*/ 0 w 3148314"/>
                <a:gd name="connsiteY0" fmla="*/ 949124 h 949124"/>
                <a:gd name="connsiteX1" fmla="*/ 3102015 w 3148314"/>
                <a:gd name="connsiteY1" fmla="*/ 949124 h 949124"/>
                <a:gd name="connsiteX2" fmla="*/ 3148314 w 3148314"/>
                <a:gd name="connsiteY2" fmla="*/ 0 h 949124"/>
                <a:gd name="connsiteX3" fmla="*/ 509286 w 3148314"/>
                <a:gd name="connsiteY3" fmla="*/ 185195 h 949124"/>
                <a:gd name="connsiteX4" fmla="*/ 0 w 3148314"/>
                <a:gd name="connsiteY4" fmla="*/ 949124 h 949124"/>
                <a:gd name="connsiteX0" fmla="*/ 0 w 3176025"/>
                <a:gd name="connsiteY0" fmla="*/ 949124 h 949124"/>
                <a:gd name="connsiteX1" fmla="*/ 3102015 w 3176025"/>
                <a:gd name="connsiteY1" fmla="*/ 949124 h 949124"/>
                <a:gd name="connsiteX2" fmla="*/ 3176025 w 3176025"/>
                <a:gd name="connsiteY2" fmla="*/ 0 h 949124"/>
                <a:gd name="connsiteX3" fmla="*/ 509286 w 3176025"/>
                <a:gd name="connsiteY3" fmla="*/ 185195 h 949124"/>
                <a:gd name="connsiteX4" fmla="*/ 0 w 3176025"/>
                <a:gd name="connsiteY4" fmla="*/ 949124 h 949124"/>
                <a:gd name="connsiteX0" fmla="*/ 0 w 3176025"/>
                <a:gd name="connsiteY0" fmla="*/ 949124 h 965854"/>
                <a:gd name="connsiteX1" fmla="*/ 2979692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65854"/>
                <a:gd name="connsiteX1" fmla="*/ 3010274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57490"/>
                <a:gd name="connsiteX1" fmla="*/ 3046087 w 3176025"/>
                <a:gd name="connsiteY1" fmla="*/ 957490 h 957490"/>
                <a:gd name="connsiteX2" fmla="*/ 3176025 w 3176025"/>
                <a:gd name="connsiteY2" fmla="*/ 0 h 957490"/>
                <a:gd name="connsiteX3" fmla="*/ 509286 w 3176025"/>
                <a:gd name="connsiteY3" fmla="*/ 185195 h 957490"/>
                <a:gd name="connsiteX4" fmla="*/ 0 w 3176025"/>
                <a:gd name="connsiteY4" fmla="*/ 949124 h 957490"/>
                <a:gd name="connsiteX0" fmla="*/ 0 w 3154537"/>
                <a:gd name="connsiteY0" fmla="*/ 924029 h 932395"/>
                <a:gd name="connsiteX1" fmla="*/ 3046087 w 3154537"/>
                <a:gd name="connsiteY1" fmla="*/ 932395 h 932395"/>
                <a:gd name="connsiteX2" fmla="*/ 3154537 w 3154537"/>
                <a:gd name="connsiteY2" fmla="*/ 0 h 932395"/>
                <a:gd name="connsiteX3" fmla="*/ 509286 w 3154537"/>
                <a:gd name="connsiteY3" fmla="*/ 160100 h 932395"/>
                <a:gd name="connsiteX4" fmla="*/ 0 w 3154537"/>
                <a:gd name="connsiteY4" fmla="*/ 924029 h 932395"/>
                <a:gd name="connsiteX0" fmla="*/ 0 w 3154537"/>
                <a:gd name="connsiteY0" fmla="*/ 924029 h 957490"/>
                <a:gd name="connsiteX1" fmla="*/ 3096225 w 3154537"/>
                <a:gd name="connsiteY1" fmla="*/ 957490 h 957490"/>
                <a:gd name="connsiteX2" fmla="*/ 3154537 w 3154537"/>
                <a:gd name="connsiteY2" fmla="*/ 0 h 957490"/>
                <a:gd name="connsiteX3" fmla="*/ 509286 w 3154537"/>
                <a:gd name="connsiteY3" fmla="*/ 160100 h 957490"/>
                <a:gd name="connsiteX4" fmla="*/ 0 w 3154537"/>
                <a:gd name="connsiteY4" fmla="*/ 924029 h 957490"/>
                <a:gd name="connsiteX0" fmla="*/ 0 w 3154537"/>
                <a:gd name="connsiteY0" fmla="*/ 924029 h 965855"/>
                <a:gd name="connsiteX1" fmla="*/ 3117713 w 3154537"/>
                <a:gd name="connsiteY1" fmla="*/ 965855 h 965855"/>
                <a:gd name="connsiteX2" fmla="*/ 3154537 w 3154537"/>
                <a:gd name="connsiteY2" fmla="*/ 0 h 965855"/>
                <a:gd name="connsiteX3" fmla="*/ 509286 w 3154537"/>
                <a:gd name="connsiteY3" fmla="*/ 160100 h 965855"/>
                <a:gd name="connsiteX4" fmla="*/ 0 w 3154537"/>
                <a:gd name="connsiteY4" fmla="*/ 924029 h 965855"/>
                <a:gd name="connsiteX0" fmla="*/ 0 w 3176025"/>
                <a:gd name="connsiteY0" fmla="*/ 932393 h 974219"/>
                <a:gd name="connsiteX1" fmla="*/ 3117713 w 3176025"/>
                <a:gd name="connsiteY1" fmla="*/ 974219 h 974219"/>
                <a:gd name="connsiteX2" fmla="*/ 3176025 w 3176025"/>
                <a:gd name="connsiteY2" fmla="*/ 0 h 974219"/>
                <a:gd name="connsiteX3" fmla="*/ 509286 w 3176025"/>
                <a:gd name="connsiteY3" fmla="*/ 168464 h 974219"/>
                <a:gd name="connsiteX4" fmla="*/ 0 w 3176025"/>
                <a:gd name="connsiteY4" fmla="*/ 932393 h 974219"/>
                <a:gd name="connsiteX0" fmla="*/ 0 w 3176025"/>
                <a:gd name="connsiteY0" fmla="*/ 932393 h 999314"/>
                <a:gd name="connsiteX1" fmla="*/ 3117713 w 3176025"/>
                <a:gd name="connsiteY1" fmla="*/ 999314 h 999314"/>
                <a:gd name="connsiteX2" fmla="*/ 3176025 w 3176025"/>
                <a:gd name="connsiteY2" fmla="*/ 0 h 999314"/>
                <a:gd name="connsiteX3" fmla="*/ 509286 w 3176025"/>
                <a:gd name="connsiteY3" fmla="*/ 168464 h 999314"/>
                <a:gd name="connsiteX4" fmla="*/ 0 w 3176025"/>
                <a:gd name="connsiteY4" fmla="*/ 932393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4608 w 2691347"/>
                <a:gd name="connsiteY3" fmla="*/ 168464 h 999314"/>
                <a:gd name="connsiteX4" fmla="*/ 0 w 2691347"/>
                <a:gd name="connsiteY4" fmla="*/ 898926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89666 w 2691347"/>
                <a:gd name="connsiteY3" fmla="*/ 224241 h 999314"/>
                <a:gd name="connsiteX4" fmla="*/ 0 w 2691347"/>
                <a:gd name="connsiteY4" fmla="*/ 898926 h 999314"/>
                <a:gd name="connsiteX0" fmla="*/ 0 w 2994270"/>
                <a:gd name="connsiteY0" fmla="*/ 910082 h 999314"/>
                <a:gd name="connsiteX1" fmla="*/ 2935958 w 2994270"/>
                <a:gd name="connsiteY1" fmla="*/ 999314 h 999314"/>
                <a:gd name="connsiteX2" fmla="*/ 2994270 w 2994270"/>
                <a:gd name="connsiteY2" fmla="*/ 0 h 999314"/>
                <a:gd name="connsiteX3" fmla="*/ 592589 w 2994270"/>
                <a:gd name="connsiteY3" fmla="*/ 224241 h 999314"/>
                <a:gd name="connsiteX4" fmla="*/ 0 w 2994270"/>
                <a:gd name="connsiteY4" fmla="*/ 910082 h 999314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25011"/>
                <a:gd name="connsiteX1" fmla="*/ 2860227 w 2918539"/>
                <a:gd name="connsiteY1" fmla="*/ 999314 h 1025011"/>
                <a:gd name="connsiteX2" fmla="*/ 2918539 w 2918539"/>
                <a:gd name="connsiteY2" fmla="*/ 0 h 1025011"/>
                <a:gd name="connsiteX3" fmla="*/ 516858 w 2918539"/>
                <a:gd name="connsiteY3" fmla="*/ 224241 h 1025011"/>
                <a:gd name="connsiteX4" fmla="*/ 0 w 2918539"/>
                <a:gd name="connsiteY4" fmla="*/ 932394 h 1025011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32061"/>
                <a:gd name="connsiteX1" fmla="*/ 2807215 w 2918539"/>
                <a:gd name="connsiteY1" fmla="*/ 1021625 h 1032061"/>
                <a:gd name="connsiteX2" fmla="*/ 2918539 w 2918539"/>
                <a:gd name="connsiteY2" fmla="*/ 0 h 1032061"/>
                <a:gd name="connsiteX3" fmla="*/ 516858 w 2918539"/>
                <a:gd name="connsiteY3" fmla="*/ 224241 h 1032061"/>
                <a:gd name="connsiteX4" fmla="*/ 0 w 2918539"/>
                <a:gd name="connsiteY4" fmla="*/ 932394 h 1032061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71551"/>
                <a:gd name="connsiteY0" fmla="*/ 932394 h 1084934"/>
                <a:gd name="connsiteX1" fmla="*/ 2807215 w 2971551"/>
                <a:gd name="connsiteY1" fmla="*/ 1077403 h 1084934"/>
                <a:gd name="connsiteX2" fmla="*/ 2971551 w 2971551"/>
                <a:gd name="connsiteY2" fmla="*/ 0 h 1084934"/>
                <a:gd name="connsiteX3" fmla="*/ 516858 w 2971551"/>
                <a:gd name="connsiteY3" fmla="*/ 224241 h 1084934"/>
                <a:gd name="connsiteX4" fmla="*/ 0 w 2971551"/>
                <a:gd name="connsiteY4" fmla="*/ 932394 h 1084934"/>
                <a:gd name="connsiteX0" fmla="*/ 0 w 2971551"/>
                <a:gd name="connsiteY0" fmla="*/ 932394 h 1117319"/>
                <a:gd name="connsiteX1" fmla="*/ 2852653 w 2971551"/>
                <a:gd name="connsiteY1" fmla="*/ 1110870 h 1117319"/>
                <a:gd name="connsiteX2" fmla="*/ 2971551 w 2971551"/>
                <a:gd name="connsiteY2" fmla="*/ 0 h 1117319"/>
                <a:gd name="connsiteX3" fmla="*/ 516858 w 2971551"/>
                <a:gd name="connsiteY3" fmla="*/ 224241 h 1117319"/>
                <a:gd name="connsiteX4" fmla="*/ 0 w 2971551"/>
                <a:gd name="connsiteY4" fmla="*/ 932394 h 1117319"/>
                <a:gd name="connsiteX0" fmla="*/ 0 w 2971551"/>
                <a:gd name="connsiteY0" fmla="*/ 932394 h 1110870"/>
                <a:gd name="connsiteX1" fmla="*/ 2852653 w 2971551"/>
                <a:gd name="connsiteY1" fmla="*/ 1110870 h 1110870"/>
                <a:gd name="connsiteX2" fmla="*/ 2971551 w 2971551"/>
                <a:gd name="connsiteY2" fmla="*/ 0 h 1110870"/>
                <a:gd name="connsiteX3" fmla="*/ 516858 w 2971551"/>
                <a:gd name="connsiteY3" fmla="*/ 224241 h 1110870"/>
                <a:gd name="connsiteX4" fmla="*/ 0 w 2971551"/>
                <a:gd name="connsiteY4" fmla="*/ 932394 h 1110870"/>
                <a:gd name="connsiteX0" fmla="*/ 0 w 2971551"/>
                <a:gd name="connsiteY0" fmla="*/ 932394 h 1114819"/>
                <a:gd name="connsiteX1" fmla="*/ 2852653 w 2971551"/>
                <a:gd name="connsiteY1" fmla="*/ 1110870 h 1114819"/>
                <a:gd name="connsiteX2" fmla="*/ 2971551 w 2971551"/>
                <a:gd name="connsiteY2" fmla="*/ 0 h 1114819"/>
                <a:gd name="connsiteX3" fmla="*/ 516858 w 2971551"/>
                <a:gd name="connsiteY3" fmla="*/ 224241 h 1114819"/>
                <a:gd name="connsiteX4" fmla="*/ 0 w 2971551"/>
                <a:gd name="connsiteY4" fmla="*/ 932394 h 111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551" h="1114819">
                  <a:moveTo>
                    <a:pt x="0" y="932394"/>
                  </a:moveTo>
                  <a:cubicBezTo>
                    <a:pt x="953409" y="954701"/>
                    <a:pt x="1558454" y="1144339"/>
                    <a:pt x="2852653" y="1110870"/>
                  </a:cubicBezTo>
                  <a:cubicBezTo>
                    <a:pt x="2920054" y="751736"/>
                    <a:pt x="2934443" y="359134"/>
                    <a:pt x="2971551" y="0"/>
                  </a:cubicBezTo>
                  <a:lnTo>
                    <a:pt x="516858" y="224241"/>
                  </a:lnTo>
                  <a:lnTo>
                    <a:pt x="0" y="93239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77529" y="1973427"/>
              <a:ext cx="3405285" cy="1088307"/>
            </a:xfrm>
            <a:custGeom>
              <a:avLst/>
              <a:gdLst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7651"/>
                <a:gd name="connsiteX1" fmla="*/ 0 w 2858947"/>
                <a:gd name="connsiteY1" fmla="*/ 856526 h 857651"/>
                <a:gd name="connsiteX2" fmla="*/ 2754775 w 2858947"/>
                <a:gd name="connsiteY2" fmla="*/ 706056 h 857651"/>
                <a:gd name="connsiteX3" fmla="*/ 2858947 w 2858947"/>
                <a:gd name="connsiteY3" fmla="*/ 0 h 857651"/>
                <a:gd name="connsiteX4" fmla="*/ 0 w 2858947"/>
                <a:gd name="connsiteY4" fmla="*/ 115747 h 857651"/>
                <a:gd name="connsiteX0" fmla="*/ 44125 w 2903072"/>
                <a:gd name="connsiteY0" fmla="*/ 115747 h 866877"/>
                <a:gd name="connsiteX1" fmla="*/ 0 w 2903072"/>
                <a:gd name="connsiteY1" fmla="*/ 865983 h 866877"/>
                <a:gd name="connsiteX2" fmla="*/ 2798900 w 2903072"/>
                <a:gd name="connsiteY2" fmla="*/ 706056 h 866877"/>
                <a:gd name="connsiteX3" fmla="*/ 2903072 w 2903072"/>
                <a:gd name="connsiteY3" fmla="*/ 0 h 866877"/>
                <a:gd name="connsiteX4" fmla="*/ 44125 w 2903072"/>
                <a:gd name="connsiteY4" fmla="*/ 115747 h 866877"/>
                <a:gd name="connsiteX0" fmla="*/ 44125 w 2903072"/>
                <a:gd name="connsiteY0" fmla="*/ 115747 h 867788"/>
                <a:gd name="connsiteX1" fmla="*/ 0 w 2903072"/>
                <a:gd name="connsiteY1" fmla="*/ 865983 h 867788"/>
                <a:gd name="connsiteX2" fmla="*/ 2798900 w 2903072"/>
                <a:gd name="connsiteY2" fmla="*/ 706056 h 867788"/>
                <a:gd name="connsiteX3" fmla="*/ 2903072 w 2903072"/>
                <a:gd name="connsiteY3" fmla="*/ 0 h 867788"/>
                <a:gd name="connsiteX4" fmla="*/ 44125 w 2903072"/>
                <a:gd name="connsiteY4" fmla="*/ 115747 h 867788"/>
                <a:gd name="connsiteX0" fmla="*/ 44125 w 2903072"/>
                <a:gd name="connsiteY0" fmla="*/ 115747 h 872614"/>
                <a:gd name="connsiteX1" fmla="*/ 0 w 2903072"/>
                <a:gd name="connsiteY1" fmla="*/ 865983 h 872614"/>
                <a:gd name="connsiteX2" fmla="*/ 2782445 w 2903072"/>
                <a:gd name="connsiteY2" fmla="*/ 741145 h 872614"/>
                <a:gd name="connsiteX3" fmla="*/ 2903072 w 2903072"/>
                <a:gd name="connsiteY3" fmla="*/ 0 h 872614"/>
                <a:gd name="connsiteX4" fmla="*/ 44125 w 2903072"/>
                <a:gd name="connsiteY4" fmla="*/ 115747 h 872614"/>
                <a:gd name="connsiteX0" fmla="*/ 44125 w 2903072"/>
                <a:gd name="connsiteY0" fmla="*/ 115747 h 867922"/>
                <a:gd name="connsiteX1" fmla="*/ 0 w 2903072"/>
                <a:gd name="connsiteY1" fmla="*/ 865983 h 867922"/>
                <a:gd name="connsiteX2" fmla="*/ 2782445 w 2903072"/>
                <a:gd name="connsiteY2" fmla="*/ 741145 h 867922"/>
                <a:gd name="connsiteX3" fmla="*/ 2903072 w 2903072"/>
                <a:gd name="connsiteY3" fmla="*/ 0 h 867922"/>
                <a:gd name="connsiteX4" fmla="*/ 44125 w 2903072"/>
                <a:gd name="connsiteY4" fmla="*/ 115747 h 867922"/>
                <a:gd name="connsiteX0" fmla="*/ 44125 w 2960663"/>
                <a:gd name="connsiteY0" fmla="*/ 106975 h 859150"/>
                <a:gd name="connsiteX1" fmla="*/ 0 w 2960663"/>
                <a:gd name="connsiteY1" fmla="*/ 857211 h 859150"/>
                <a:gd name="connsiteX2" fmla="*/ 2782445 w 2960663"/>
                <a:gd name="connsiteY2" fmla="*/ 732373 h 859150"/>
                <a:gd name="connsiteX3" fmla="*/ 2960663 w 2960663"/>
                <a:gd name="connsiteY3" fmla="*/ 0 h 859150"/>
                <a:gd name="connsiteX4" fmla="*/ 44125 w 2960663"/>
                <a:gd name="connsiteY4" fmla="*/ 106975 h 859150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11216 w 2927754"/>
                <a:gd name="connsiteY0" fmla="*/ 106975 h 863841"/>
                <a:gd name="connsiteX1" fmla="*/ 0 w 2927754"/>
                <a:gd name="connsiteY1" fmla="*/ 857211 h 863841"/>
                <a:gd name="connsiteX2" fmla="*/ 2749536 w 2927754"/>
                <a:gd name="connsiteY2" fmla="*/ 732373 h 863841"/>
                <a:gd name="connsiteX3" fmla="*/ 2927754 w 2927754"/>
                <a:gd name="connsiteY3" fmla="*/ 0 h 863841"/>
                <a:gd name="connsiteX4" fmla="*/ 11216 w 2927754"/>
                <a:gd name="connsiteY4" fmla="*/ 106975 h 863841"/>
                <a:gd name="connsiteX0" fmla="*/ 35898 w 2952436"/>
                <a:gd name="connsiteY0" fmla="*/ 106975 h 863841"/>
                <a:gd name="connsiteX1" fmla="*/ 0 w 2952436"/>
                <a:gd name="connsiteY1" fmla="*/ 857211 h 863841"/>
                <a:gd name="connsiteX2" fmla="*/ 2774218 w 2952436"/>
                <a:gd name="connsiteY2" fmla="*/ 732373 h 863841"/>
                <a:gd name="connsiteX3" fmla="*/ 2952436 w 2952436"/>
                <a:gd name="connsiteY3" fmla="*/ 0 h 863841"/>
                <a:gd name="connsiteX4" fmla="*/ 35898 w 2952436"/>
                <a:gd name="connsiteY4" fmla="*/ 106975 h 863841"/>
                <a:gd name="connsiteX0" fmla="*/ 35898 w 2952436"/>
                <a:gd name="connsiteY0" fmla="*/ 106975 h 869783"/>
                <a:gd name="connsiteX1" fmla="*/ 0 w 2952436"/>
                <a:gd name="connsiteY1" fmla="*/ 857211 h 869783"/>
                <a:gd name="connsiteX2" fmla="*/ 2833494 w 2952436"/>
                <a:gd name="connsiteY2" fmla="*/ 752361 h 869783"/>
                <a:gd name="connsiteX3" fmla="*/ 2952436 w 2952436"/>
                <a:gd name="connsiteY3" fmla="*/ 0 h 869783"/>
                <a:gd name="connsiteX4" fmla="*/ 35898 w 2952436"/>
                <a:gd name="connsiteY4" fmla="*/ 106975 h 86978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7230"/>
                <a:gd name="connsiteX1" fmla="*/ 0 w 2952436"/>
                <a:gd name="connsiteY1" fmla="*/ 857211 h 867230"/>
                <a:gd name="connsiteX2" fmla="*/ 2833494 w 2952436"/>
                <a:gd name="connsiteY2" fmla="*/ 752361 h 867230"/>
                <a:gd name="connsiteX3" fmla="*/ 2952436 w 2952436"/>
                <a:gd name="connsiteY3" fmla="*/ 0 h 867230"/>
                <a:gd name="connsiteX4" fmla="*/ 35898 w 2952436"/>
                <a:gd name="connsiteY4" fmla="*/ 106975 h 867230"/>
                <a:gd name="connsiteX0" fmla="*/ 14317 w 2930855"/>
                <a:gd name="connsiteY0" fmla="*/ 106975 h 867230"/>
                <a:gd name="connsiteX1" fmla="*/ 0 w 2930855"/>
                <a:gd name="connsiteY1" fmla="*/ 857211 h 867230"/>
                <a:gd name="connsiteX2" fmla="*/ 2811913 w 2930855"/>
                <a:gd name="connsiteY2" fmla="*/ 752361 h 867230"/>
                <a:gd name="connsiteX3" fmla="*/ 2930855 w 2930855"/>
                <a:gd name="connsiteY3" fmla="*/ 0 h 867230"/>
                <a:gd name="connsiteX4" fmla="*/ 14317 w 2930855"/>
                <a:gd name="connsiteY4" fmla="*/ 106975 h 8672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14317 w 2930855"/>
                <a:gd name="connsiteY0" fmla="*/ 106975 h 863930"/>
                <a:gd name="connsiteX1" fmla="*/ 0 w 2930855"/>
                <a:gd name="connsiteY1" fmla="*/ 857211 h 863930"/>
                <a:gd name="connsiteX2" fmla="*/ 2811913 w 2930855"/>
                <a:gd name="connsiteY2" fmla="*/ 752361 h 863930"/>
                <a:gd name="connsiteX3" fmla="*/ 2930855 w 2930855"/>
                <a:gd name="connsiteY3" fmla="*/ 0 h 863930"/>
                <a:gd name="connsiteX4" fmla="*/ 14317 w 2930855"/>
                <a:gd name="connsiteY4" fmla="*/ 106975 h 8639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0 w 2916538"/>
                <a:gd name="connsiteY0" fmla="*/ 106975 h 868738"/>
                <a:gd name="connsiteX1" fmla="*/ 6111 w 2916538"/>
                <a:gd name="connsiteY1" fmla="*/ 857211 h 868738"/>
                <a:gd name="connsiteX2" fmla="*/ 2797596 w 2916538"/>
                <a:gd name="connsiteY2" fmla="*/ 752361 h 868738"/>
                <a:gd name="connsiteX3" fmla="*/ 2916538 w 2916538"/>
                <a:gd name="connsiteY3" fmla="*/ 0 h 868738"/>
                <a:gd name="connsiteX4" fmla="*/ 0 w 2916538"/>
                <a:gd name="connsiteY4" fmla="*/ 106975 h 868738"/>
                <a:gd name="connsiteX0" fmla="*/ 0 w 2916538"/>
                <a:gd name="connsiteY0" fmla="*/ 106975 h 858395"/>
                <a:gd name="connsiteX1" fmla="*/ 6111 w 2916538"/>
                <a:gd name="connsiteY1" fmla="*/ 857211 h 858395"/>
                <a:gd name="connsiteX2" fmla="*/ 2797596 w 2916538"/>
                <a:gd name="connsiteY2" fmla="*/ 752361 h 858395"/>
                <a:gd name="connsiteX3" fmla="*/ 2916538 w 2916538"/>
                <a:gd name="connsiteY3" fmla="*/ 0 h 858395"/>
                <a:gd name="connsiteX4" fmla="*/ 0 w 2916538"/>
                <a:gd name="connsiteY4" fmla="*/ 106975 h 858395"/>
                <a:gd name="connsiteX0" fmla="*/ 0 w 2916538"/>
                <a:gd name="connsiteY0" fmla="*/ 106975 h 857211"/>
                <a:gd name="connsiteX1" fmla="*/ 6111 w 2916538"/>
                <a:gd name="connsiteY1" fmla="*/ 857211 h 857211"/>
                <a:gd name="connsiteX2" fmla="*/ 2811215 w 2916538"/>
                <a:gd name="connsiteY2" fmla="*/ 728794 h 857211"/>
                <a:gd name="connsiteX3" fmla="*/ 2916538 w 2916538"/>
                <a:gd name="connsiteY3" fmla="*/ 0 h 857211"/>
                <a:gd name="connsiteX4" fmla="*/ 0 w 2916538"/>
                <a:gd name="connsiteY4" fmla="*/ 106975 h 857211"/>
                <a:gd name="connsiteX0" fmla="*/ 0 w 2916538"/>
                <a:gd name="connsiteY0" fmla="*/ 83407 h 833643"/>
                <a:gd name="connsiteX1" fmla="*/ 6111 w 2916538"/>
                <a:gd name="connsiteY1" fmla="*/ 833643 h 833643"/>
                <a:gd name="connsiteX2" fmla="*/ 2811215 w 2916538"/>
                <a:gd name="connsiteY2" fmla="*/ 705226 h 833643"/>
                <a:gd name="connsiteX3" fmla="*/ 2916538 w 2916538"/>
                <a:gd name="connsiteY3" fmla="*/ 0 h 833643"/>
                <a:gd name="connsiteX4" fmla="*/ 0 w 2916538"/>
                <a:gd name="connsiteY4" fmla="*/ 83407 h 833643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57395"/>
                <a:gd name="connsiteY0" fmla="*/ 91263 h 842683"/>
                <a:gd name="connsiteX1" fmla="*/ 6111 w 2957395"/>
                <a:gd name="connsiteY1" fmla="*/ 841499 h 842683"/>
                <a:gd name="connsiteX2" fmla="*/ 2770359 w 2957395"/>
                <a:gd name="connsiteY2" fmla="*/ 736649 h 842683"/>
                <a:gd name="connsiteX3" fmla="*/ 2957395 w 2957395"/>
                <a:gd name="connsiteY3" fmla="*/ 0 h 842683"/>
                <a:gd name="connsiteX4" fmla="*/ 0 w 2957395"/>
                <a:gd name="connsiteY4" fmla="*/ 91263 h 842683"/>
                <a:gd name="connsiteX0" fmla="*/ 0 w 2957395"/>
                <a:gd name="connsiteY0" fmla="*/ 91263 h 850318"/>
                <a:gd name="connsiteX1" fmla="*/ 6111 w 2957395"/>
                <a:gd name="connsiteY1" fmla="*/ 841499 h 850318"/>
                <a:gd name="connsiteX2" fmla="*/ 2770359 w 2957395"/>
                <a:gd name="connsiteY2" fmla="*/ 736649 h 850318"/>
                <a:gd name="connsiteX3" fmla="*/ 2957395 w 2957395"/>
                <a:gd name="connsiteY3" fmla="*/ 0 h 850318"/>
                <a:gd name="connsiteX4" fmla="*/ 0 w 2957395"/>
                <a:gd name="connsiteY4" fmla="*/ 91263 h 850318"/>
                <a:gd name="connsiteX0" fmla="*/ 0 w 2957395"/>
                <a:gd name="connsiteY0" fmla="*/ 91263 h 860676"/>
                <a:gd name="connsiteX1" fmla="*/ 6111 w 2957395"/>
                <a:gd name="connsiteY1" fmla="*/ 841499 h 860676"/>
                <a:gd name="connsiteX2" fmla="*/ 2808637 w 2957395"/>
                <a:gd name="connsiteY2" fmla="*/ 760216 h 860676"/>
                <a:gd name="connsiteX3" fmla="*/ 2957395 w 2957395"/>
                <a:gd name="connsiteY3" fmla="*/ 0 h 860676"/>
                <a:gd name="connsiteX4" fmla="*/ 0 w 2957395"/>
                <a:gd name="connsiteY4" fmla="*/ 91263 h 860676"/>
                <a:gd name="connsiteX0" fmla="*/ 0 w 2957395"/>
                <a:gd name="connsiteY0" fmla="*/ 91263 h 852233"/>
                <a:gd name="connsiteX1" fmla="*/ 6111 w 2957395"/>
                <a:gd name="connsiteY1" fmla="*/ 841499 h 852233"/>
                <a:gd name="connsiteX2" fmla="*/ 2808637 w 2957395"/>
                <a:gd name="connsiteY2" fmla="*/ 760216 h 852233"/>
                <a:gd name="connsiteX3" fmla="*/ 2957395 w 2957395"/>
                <a:gd name="connsiteY3" fmla="*/ 0 h 852233"/>
                <a:gd name="connsiteX4" fmla="*/ 0 w 2957395"/>
                <a:gd name="connsiteY4" fmla="*/ 91263 h 852233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5066"/>
                <a:gd name="connsiteX1" fmla="*/ 0 w 2910447"/>
                <a:gd name="connsiteY1" fmla="*/ 865066 h 865066"/>
                <a:gd name="connsiteX2" fmla="*/ 2781924 w 2910447"/>
                <a:gd name="connsiteY2" fmla="*/ 686882 h 865066"/>
                <a:gd name="connsiteX3" fmla="*/ 2910447 w 2910447"/>
                <a:gd name="connsiteY3" fmla="*/ 0 h 865066"/>
                <a:gd name="connsiteX4" fmla="*/ 268 w 2910447"/>
                <a:gd name="connsiteY4" fmla="*/ 91263 h 865066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18" h="950803">
                  <a:moveTo>
                    <a:pt x="268" y="164597"/>
                  </a:moveTo>
                  <a:cubicBezTo>
                    <a:pt x="179" y="422531"/>
                    <a:pt x="89" y="680466"/>
                    <a:pt x="0" y="938400"/>
                  </a:cubicBezTo>
                  <a:cubicBezTo>
                    <a:pt x="1103154" y="936697"/>
                    <a:pt x="2253144" y="1023586"/>
                    <a:pt x="2781924" y="760216"/>
                  </a:cubicBezTo>
                  <a:cubicBezTo>
                    <a:pt x="2831510" y="506811"/>
                    <a:pt x="2887842" y="316264"/>
                    <a:pt x="2950918" y="0"/>
                  </a:cubicBezTo>
                  <a:cubicBezTo>
                    <a:pt x="2482553" y="213105"/>
                    <a:pt x="1058661" y="165444"/>
                    <a:pt x="268" y="164597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3">
                    <a:lumMod val="20000"/>
                    <a:lumOff val="80000"/>
                    <a:alpha val="0"/>
                  </a:schemeClr>
                </a:gs>
                <a:gs pos="25000">
                  <a:schemeClr val="accent3">
                    <a:lumMod val="20000"/>
                    <a:lumOff val="80000"/>
                  </a:schemeClr>
                </a:gs>
                <a:gs pos="6400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71800" y="2999911"/>
            <a:ext cx="4680520" cy="1066668"/>
            <a:chOff x="377529" y="1973427"/>
            <a:chExt cx="3520078" cy="1291624"/>
          </a:xfrm>
        </p:grpSpPr>
        <p:sp>
          <p:nvSpPr>
            <p:cNvPr id="17" name="任意多边形 16"/>
            <p:cNvSpPr/>
            <p:nvPr/>
          </p:nvSpPr>
          <p:spPr>
            <a:xfrm>
              <a:off x="843386" y="2066704"/>
              <a:ext cx="3054221" cy="1198347"/>
            </a:xfrm>
            <a:custGeom>
              <a:avLst/>
              <a:gdLst>
                <a:gd name="connsiteX0" fmla="*/ 0 w 3148314"/>
                <a:gd name="connsiteY0" fmla="*/ 949124 h 949124"/>
                <a:gd name="connsiteX1" fmla="*/ 3102015 w 3148314"/>
                <a:gd name="connsiteY1" fmla="*/ 949124 h 949124"/>
                <a:gd name="connsiteX2" fmla="*/ 3148314 w 3148314"/>
                <a:gd name="connsiteY2" fmla="*/ 0 h 949124"/>
                <a:gd name="connsiteX3" fmla="*/ 509286 w 3148314"/>
                <a:gd name="connsiteY3" fmla="*/ 185195 h 949124"/>
                <a:gd name="connsiteX4" fmla="*/ 0 w 3148314"/>
                <a:gd name="connsiteY4" fmla="*/ 949124 h 949124"/>
                <a:gd name="connsiteX0" fmla="*/ 0 w 3176025"/>
                <a:gd name="connsiteY0" fmla="*/ 949124 h 949124"/>
                <a:gd name="connsiteX1" fmla="*/ 3102015 w 3176025"/>
                <a:gd name="connsiteY1" fmla="*/ 949124 h 949124"/>
                <a:gd name="connsiteX2" fmla="*/ 3176025 w 3176025"/>
                <a:gd name="connsiteY2" fmla="*/ 0 h 949124"/>
                <a:gd name="connsiteX3" fmla="*/ 509286 w 3176025"/>
                <a:gd name="connsiteY3" fmla="*/ 185195 h 949124"/>
                <a:gd name="connsiteX4" fmla="*/ 0 w 3176025"/>
                <a:gd name="connsiteY4" fmla="*/ 949124 h 949124"/>
                <a:gd name="connsiteX0" fmla="*/ 0 w 3176025"/>
                <a:gd name="connsiteY0" fmla="*/ 949124 h 965854"/>
                <a:gd name="connsiteX1" fmla="*/ 2979692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65854"/>
                <a:gd name="connsiteX1" fmla="*/ 3010274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57490"/>
                <a:gd name="connsiteX1" fmla="*/ 3046087 w 3176025"/>
                <a:gd name="connsiteY1" fmla="*/ 957490 h 957490"/>
                <a:gd name="connsiteX2" fmla="*/ 3176025 w 3176025"/>
                <a:gd name="connsiteY2" fmla="*/ 0 h 957490"/>
                <a:gd name="connsiteX3" fmla="*/ 509286 w 3176025"/>
                <a:gd name="connsiteY3" fmla="*/ 185195 h 957490"/>
                <a:gd name="connsiteX4" fmla="*/ 0 w 3176025"/>
                <a:gd name="connsiteY4" fmla="*/ 949124 h 957490"/>
                <a:gd name="connsiteX0" fmla="*/ 0 w 3154537"/>
                <a:gd name="connsiteY0" fmla="*/ 924029 h 932395"/>
                <a:gd name="connsiteX1" fmla="*/ 3046087 w 3154537"/>
                <a:gd name="connsiteY1" fmla="*/ 932395 h 932395"/>
                <a:gd name="connsiteX2" fmla="*/ 3154537 w 3154537"/>
                <a:gd name="connsiteY2" fmla="*/ 0 h 932395"/>
                <a:gd name="connsiteX3" fmla="*/ 509286 w 3154537"/>
                <a:gd name="connsiteY3" fmla="*/ 160100 h 932395"/>
                <a:gd name="connsiteX4" fmla="*/ 0 w 3154537"/>
                <a:gd name="connsiteY4" fmla="*/ 924029 h 932395"/>
                <a:gd name="connsiteX0" fmla="*/ 0 w 3154537"/>
                <a:gd name="connsiteY0" fmla="*/ 924029 h 957490"/>
                <a:gd name="connsiteX1" fmla="*/ 3096225 w 3154537"/>
                <a:gd name="connsiteY1" fmla="*/ 957490 h 957490"/>
                <a:gd name="connsiteX2" fmla="*/ 3154537 w 3154537"/>
                <a:gd name="connsiteY2" fmla="*/ 0 h 957490"/>
                <a:gd name="connsiteX3" fmla="*/ 509286 w 3154537"/>
                <a:gd name="connsiteY3" fmla="*/ 160100 h 957490"/>
                <a:gd name="connsiteX4" fmla="*/ 0 w 3154537"/>
                <a:gd name="connsiteY4" fmla="*/ 924029 h 957490"/>
                <a:gd name="connsiteX0" fmla="*/ 0 w 3154537"/>
                <a:gd name="connsiteY0" fmla="*/ 924029 h 965855"/>
                <a:gd name="connsiteX1" fmla="*/ 3117713 w 3154537"/>
                <a:gd name="connsiteY1" fmla="*/ 965855 h 965855"/>
                <a:gd name="connsiteX2" fmla="*/ 3154537 w 3154537"/>
                <a:gd name="connsiteY2" fmla="*/ 0 h 965855"/>
                <a:gd name="connsiteX3" fmla="*/ 509286 w 3154537"/>
                <a:gd name="connsiteY3" fmla="*/ 160100 h 965855"/>
                <a:gd name="connsiteX4" fmla="*/ 0 w 3154537"/>
                <a:gd name="connsiteY4" fmla="*/ 924029 h 965855"/>
                <a:gd name="connsiteX0" fmla="*/ 0 w 3176025"/>
                <a:gd name="connsiteY0" fmla="*/ 932393 h 974219"/>
                <a:gd name="connsiteX1" fmla="*/ 3117713 w 3176025"/>
                <a:gd name="connsiteY1" fmla="*/ 974219 h 974219"/>
                <a:gd name="connsiteX2" fmla="*/ 3176025 w 3176025"/>
                <a:gd name="connsiteY2" fmla="*/ 0 h 974219"/>
                <a:gd name="connsiteX3" fmla="*/ 509286 w 3176025"/>
                <a:gd name="connsiteY3" fmla="*/ 168464 h 974219"/>
                <a:gd name="connsiteX4" fmla="*/ 0 w 3176025"/>
                <a:gd name="connsiteY4" fmla="*/ 932393 h 974219"/>
                <a:gd name="connsiteX0" fmla="*/ 0 w 3176025"/>
                <a:gd name="connsiteY0" fmla="*/ 932393 h 999314"/>
                <a:gd name="connsiteX1" fmla="*/ 3117713 w 3176025"/>
                <a:gd name="connsiteY1" fmla="*/ 999314 h 999314"/>
                <a:gd name="connsiteX2" fmla="*/ 3176025 w 3176025"/>
                <a:gd name="connsiteY2" fmla="*/ 0 h 999314"/>
                <a:gd name="connsiteX3" fmla="*/ 509286 w 3176025"/>
                <a:gd name="connsiteY3" fmla="*/ 168464 h 999314"/>
                <a:gd name="connsiteX4" fmla="*/ 0 w 3176025"/>
                <a:gd name="connsiteY4" fmla="*/ 932393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4608 w 2691347"/>
                <a:gd name="connsiteY3" fmla="*/ 168464 h 999314"/>
                <a:gd name="connsiteX4" fmla="*/ 0 w 2691347"/>
                <a:gd name="connsiteY4" fmla="*/ 898926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89666 w 2691347"/>
                <a:gd name="connsiteY3" fmla="*/ 224241 h 999314"/>
                <a:gd name="connsiteX4" fmla="*/ 0 w 2691347"/>
                <a:gd name="connsiteY4" fmla="*/ 898926 h 999314"/>
                <a:gd name="connsiteX0" fmla="*/ 0 w 2994270"/>
                <a:gd name="connsiteY0" fmla="*/ 910082 h 999314"/>
                <a:gd name="connsiteX1" fmla="*/ 2935958 w 2994270"/>
                <a:gd name="connsiteY1" fmla="*/ 999314 h 999314"/>
                <a:gd name="connsiteX2" fmla="*/ 2994270 w 2994270"/>
                <a:gd name="connsiteY2" fmla="*/ 0 h 999314"/>
                <a:gd name="connsiteX3" fmla="*/ 592589 w 2994270"/>
                <a:gd name="connsiteY3" fmla="*/ 224241 h 999314"/>
                <a:gd name="connsiteX4" fmla="*/ 0 w 2994270"/>
                <a:gd name="connsiteY4" fmla="*/ 910082 h 999314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25011"/>
                <a:gd name="connsiteX1" fmla="*/ 2860227 w 2918539"/>
                <a:gd name="connsiteY1" fmla="*/ 999314 h 1025011"/>
                <a:gd name="connsiteX2" fmla="*/ 2918539 w 2918539"/>
                <a:gd name="connsiteY2" fmla="*/ 0 h 1025011"/>
                <a:gd name="connsiteX3" fmla="*/ 516858 w 2918539"/>
                <a:gd name="connsiteY3" fmla="*/ 224241 h 1025011"/>
                <a:gd name="connsiteX4" fmla="*/ 0 w 2918539"/>
                <a:gd name="connsiteY4" fmla="*/ 932394 h 1025011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32061"/>
                <a:gd name="connsiteX1" fmla="*/ 2807215 w 2918539"/>
                <a:gd name="connsiteY1" fmla="*/ 1021625 h 1032061"/>
                <a:gd name="connsiteX2" fmla="*/ 2918539 w 2918539"/>
                <a:gd name="connsiteY2" fmla="*/ 0 h 1032061"/>
                <a:gd name="connsiteX3" fmla="*/ 516858 w 2918539"/>
                <a:gd name="connsiteY3" fmla="*/ 224241 h 1032061"/>
                <a:gd name="connsiteX4" fmla="*/ 0 w 2918539"/>
                <a:gd name="connsiteY4" fmla="*/ 932394 h 1032061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71551"/>
                <a:gd name="connsiteY0" fmla="*/ 932394 h 1084934"/>
                <a:gd name="connsiteX1" fmla="*/ 2807215 w 2971551"/>
                <a:gd name="connsiteY1" fmla="*/ 1077403 h 1084934"/>
                <a:gd name="connsiteX2" fmla="*/ 2971551 w 2971551"/>
                <a:gd name="connsiteY2" fmla="*/ 0 h 1084934"/>
                <a:gd name="connsiteX3" fmla="*/ 516858 w 2971551"/>
                <a:gd name="connsiteY3" fmla="*/ 224241 h 1084934"/>
                <a:gd name="connsiteX4" fmla="*/ 0 w 2971551"/>
                <a:gd name="connsiteY4" fmla="*/ 932394 h 1084934"/>
                <a:gd name="connsiteX0" fmla="*/ 0 w 2971551"/>
                <a:gd name="connsiteY0" fmla="*/ 932394 h 1117319"/>
                <a:gd name="connsiteX1" fmla="*/ 2852653 w 2971551"/>
                <a:gd name="connsiteY1" fmla="*/ 1110870 h 1117319"/>
                <a:gd name="connsiteX2" fmla="*/ 2971551 w 2971551"/>
                <a:gd name="connsiteY2" fmla="*/ 0 h 1117319"/>
                <a:gd name="connsiteX3" fmla="*/ 516858 w 2971551"/>
                <a:gd name="connsiteY3" fmla="*/ 224241 h 1117319"/>
                <a:gd name="connsiteX4" fmla="*/ 0 w 2971551"/>
                <a:gd name="connsiteY4" fmla="*/ 932394 h 1117319"/>
                <a:gd name="connsiteX0" fmla="*/ 0 w 2971551"/>
                <a:gd name="connsiteY0" fmla="*/ 932394 h 1110870"/>
                <a:gd name="connsiteX1" fmla="*/ 2852653 w 2971551"/>
                <a:gd name="connsiteY1" fmla="*/ 1110870 h 1110870"/>
                <a:gd name="connsiteX2" fmla="*/ 2971551 w 2971551"/>
                <a:gd name="connsiteY2" fmla="*/ 0 h 1110870"/>
                <a:gd name="connsiteX3" fmla="*/ 516858 w 2971551"/>
                <a:gd name="connsiteY3" fmla="*/ 224241 h 1110870"/>
                <a:gd name="connsiteX4" fmla="*/ 0 w 2971551"/>
                <a:gd name="connsiteY4" fmla="*/ 932394 h 1110870"/>
                <a:gd name="connsiteX0" fmla="*/ 0 w 2971551"/>
                <a:gd name="connsiteY0" fmla="*/ 932394 h 1114819"/>
                <a:gd name="connsiteX1" fmla="*/ 2852653 w 2971551"/>
                <a:gd name="connsiteY1" fmla="*/ 1110870 h 1114819"/>
                <a:gd name="connsiteX2" fmla="*/ 2971551 w 2971551"/>
                <a:gd name="connsiteY2" fmla="*/ 0 h 1114819"/>
                <a:gd name="connsiteX3" fmla="*/ 516858 w 2971551"/>
                <a:gd name="connsiteY3" fmla="*/ 224241 h 1114819"/>
                <a:gd name="connsiteX4" fmla="*/ 0 w 2971551"/>
                <a:gd name="connsiteY4" fmla="*/ 932394 h 111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551" h="1114819">
                  <a:moveTo>
                    <a:pt x="0" y="932394"/>
                  </a:moveTo>
                  <a:cubicBezTo>
                    <a:pt x="953409" y="954701"/>
                    <a:pt x="1558454" y="1144339"/>
                    <a:pt x="2852653" y="1110870"/>
                  </a:cubicBezTo>
                  <a:cubicBezTo>
                    <a:pt x="2920054" y="751736"/>
                    <a:pt x="2934443" y="359134"/>
                    <a:pt x="2971551" y="0"/>
                  </a:cubicBezTo>
                  <a:lnTo>
                    <a:pt x="516858" y="224241"/>
                  </a:lnTo>
                  <a:lnTo>
                    <a:pt x="0" y="93239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77529" y="1973427"/>
              <a:ext cx="3405285" cy="1088307"/>
            </a:xfrm>
            <a:custGeom>
              <a:avLst/>
              <a:gdLst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7651"/>
                <a:gd name="connsiteX1" fmla="*/ 0 w 2858947"/>
                <a:gd name="connsiteY1" fmla="*/ 856526 h 857651"/>
                <a:gd name="connsiteX2" fmla="*/ 2754775 w 2858947"/>
                <a:gd name="connsiteY2" fmla="*/ 706056 h 857651"/>
                <a:gd name="connsiteX3" fmla="*/ 2858947 w 2858947"/>
                <a:gd name="connsiteY3" fmla="*/ 0 h 857651"/>
                <a:gd name="connsiteX4" fmla="*/ 0 w 2858947"/>
                <a:gd name="connsiteY4" fmla="*/ 115747 h 857651"/>
                <a:gd name="connsiteX0" fmla="*/ 44125 w 2903072"/>
                <a:gd name="connsiteY0" fmla="*/ 115747 h 866877"/>
                <a:gd name="connsiteX1" fmla="*/ 0 w 2903072"/>
                <a:gd name="connsiteY1" fmla="*/ 865983 h 866877"/>
                <a:gd name="connsiteX2" fmla="*/ 2798900 w 2903072"/>
                <a:gd name="connsiteY2" fmla="*/ 706056 h 866877"/>
                <a:gd name="connsiteX3" fmla="*/ 2903072 w 2903072"/>
                <a:gd name="connsiteY3" fmla="*/ 0 h 866877"/>
                <a:gd name="connsiteX4" fmla="*/ 44125 w 2903072"/>
                <a:gd name="connsiteY4" fmla="*/ 115747 h 866877"/>
                <a:gd name="connsiteX0" fmla="*/ 44125 w 2903072"/>
                <a:gd name="connsiteY0" fmla="*/ 115747 h 867788"/>
                <a:gd name="connsiteX1" fmla="*/ 0 w 2903072"/>
                <a:gd name="connsiteY1" fmla="*/ 865983 h 867788"/>
                <a:gd name="connsiteX2" fmla="*/ 2798900 w 2903072"/>
                <a:gd name="connsiteY2" fmla="*/ 706056 h 867788"/>
                <a:gd name="connsiteX3" fmla="*/ 2903072 w 2903072"/>
                <a:gd name="connsiteY3" fmla="*/ 0 h 867788"/>
                <a:gd name="connsiteX4" fmla="*/ 44125 w 2903072"/>
                <a:gd name="connsiteY4" fmla="*/ 115747 h 867788"/>
                <a:gd name="connsiteX0" fmla="*/ 44125 w 2903072"/>
                <a:gd name="connsiteY0" fmla="*/ 115747 h 872614"/>
                <a:gd name="connsiteX1" fmla="*/ 0 w 2903072"/>
                <a:gd name="connsiteY1" fmla="*/ 865983 h 872614"/>
                <a:gd name="connsiteX2" fmla="*/ 2782445 w 2903072"/>
                <a:gd name="connsiteY2" fmla="*/ 741145 h 872614"/>
                <a:gd name="connsiteX3" fmla="*/ 2903072 w 2903072"/>
                <a:gd name="connsiteY3" fmla="*/ 0 h 872614"/>
                <a:gd name="connsiteX4" fmla="*/ 44125 w 2903072"/>
                <a:gd name="connsiteY4" fmla="*/ 115747 h 872614"/>
                <a:gd name="connsiteX0" fmla="*/ 44125 w 2903072"/>
                <a:gd name="connsiteY0" fmla="*/ 115747 h 867922"/>
                <a:gd name="connsiteX1" fmla="*/ 0 w 2903072"/>
                <a:gd name="connsiteY1" fmla="*/ 865983 h 867922"/>
                <a:gd name="connsiteX2" fmla="*/ 2782445 w 2903072"/>
                <a:gd name="connsiteY2" fmla="*/ 741145 h 867922"/>
                <a:gd name="connsiteX3" fmla="*/ 2903072 w 2903072"/>
                <a:gd name="connsiteY3" fmla="*/ 0 h 867922"/>
                <a:gd name="connsiteX4" fmla="*/ 44125 w 2903072"/>
                <a:gd name="connsiteY4" fmla="*/ 115747 h 867922"/>
                <a:gd name="connsiteX0" fmla="*/ 44125 w 2960663"/>
                <a:gd name="connsiteY0" fmla="*/ 106975 h 859150"/>
                <a:gd name="connsiteX1" fmla="*/ 0 w 2960663"/>
                <a:gd name="connsiteY1" fmla="*/ 857211 h 859150"/>
                <a:gd name="connsiteX2" fmla="*/ 2782445 w 2960663"/>
                <a:gd name="connsiteY2" fmla="*/ 732373 h 859150"/>
                <a:gd name="connsiteX3" fmla="*/ 2960663 w 2960663"/>
                <a:gd name="connsiteY3" fmla="*/ 0 h 859150"/>
                <a:gd name="connsiteX4" fmla="*/ 44125 w 2960663"/>
                <a:gd name="connsiteY4" fmla="*/ 106975 h 859150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11216 w 2927754"/>
                <a:gd name="connsiteY0" fmla="*/ 106975 h 863841"/>
                <a:gd name="connsiteX1" fmla="*/ 0 w 2927754"/>
                <a:gd name="connsiteY1" fmla="*/ 857211 h 863841"/>
                <a:gd name="connsiteX2" fmla="*/ 2749536 w 2927754"/>
                <a:gd name="connsiteY2" fmla="*/ 732373 h 863841"/>
                <a:gd name="connsiteX3" fmla="*/ 2927754 w 2927754"/>
                <a:gd name="connsiteY3" fmla="*/ 0 h 863841"/>
                <a:gd name="connsiteX4" fmla="*/ 11216 w 2927754"/>
                <a:gd name="connsiteY4" fmla="*/ 106975 h 863841"/>
                <a:gd name="connsiteX0" fmla="*/ 35898 w 2952436"/>
                <a:gd name="connsiteY0" fmla="*/ 106975 h 863841"/>
                <a:gd name="connsiteX1" fmla="*/ 0 w 2952436"/>
                <a:gd name="connsiteY1" fmla="*/ 857211 h 863841"/>
                <a:gd name="connsiteX2" fmla="*/ 2774218 w 2952436"/>
                <a:gd name="connsiteY2" fmla="*/ 732373 h 863841"/>
                <a:gd name="connsiteX3" fmla="*/ 2952436 w 2952436"/>
                <a:gd name="connsiteY3" fmla="*/ 0 h 863841"/>
                <a:gd name="connsiteX4" fmla="*/ 35898 w 2952436"/>
                <a:gd name="connsiteY4" fmla="*/ 106975 h 863841"/>
                <a:gd name="connsiteX0" fmla="*/ 35898 w 2952436"/>
                <a:gd name="connsiteY0" fmla="*/ 106975 h 869783"/>
                <a:gd name="connsiteX1" fmla="*/ 0 w 2952436"/>
                <a:gd name="connsiteY1" fmla="*/ 857211 h 869783"/>
                <a:gd name="connsiteX2" fmla="*/ 2833494 w 2952436"/>
                <a:gd name="connsiteY2" fmla="*/ 752361 h 869783"/>
                <a:gd name="connsiteX3" fmla="*/ 2952436 w 2952436"/>
                <a:gd name="connsiteY3" fmla="*/ 0 h 869783"/>
                <a:gd name="connsiteX4" fmla="*/ 35898 w 2952436"/>
                <a:gd name="connsiteY4" fmla="*/ 106975 h 86978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7230"/>
                <a:gd name="connsiteX1" fmla="*/ 0 w 2952436"/>
                <a:gd name="connsiteY1" fmla="*/ 857211 h 867230"/>
                <a:gd name="connsiteX2" fmla="*/ 2833494 w 2952436"/>
                <a:gd name="connsiteY2" fmla="*/ 752361 h 867230"/>
                <a:gd name="connsiteX3" fmla="*/ 2952436 w 2952436"/>
                <a:gd name="connsiteY3" fmla="*/ 0 h 867230"/>
                <a:gd name="connsiteX4" fmla="*/ 35898 w 2952436"/>
                <a:gd name="connsiteY4" fmla="*/ 106975 h 867230"/>
                <a:gd name="connsiteX0" fmla="*/ 14317 w 2930855"/>
                <a:gd name="connsiteY0" fmla="*/ 106975 h 867230"/>
                <a:gd name="connsiteX1" fmla="*/ 0 w 2930855"/>
                <a:gd name="connsiteY1" fmla="*/ 857211 h 867230"/>
                <a:gd name="connsiteX2" fmla="*/ 2811913 w 2930855"/>
                <a:gd name="connsiteY2" fmla="*/ 752361 h 867230"/>
                <a:gd name="connsiteX3" fmla="*/ 2930855 w 2930855"/>
                <a:gd name="connsiteY3" fmla="*/ 0 h 867230"/>
                <a:gd name="connsiteX4" fmla="*/ 14317 w 2930855"/>
                <a:gd name="connsiteY4" fmla="*/ 106975 h 8672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14317 w 2930855"/>
                <a:gd name="connsiteY0" fmla="*/ 106975 h 863930"/>
                <a:gd name="connsiteX1" fmla="*/ 0 w 2930855"/>
                <a:gd name="connsiteY1" fmla="*/ 857211 h 863930"/>
                <a:gd name="connsiteX2" fmla="*/ 2811913 w 2930855"/>
                <a:gd name="connsiteY2" fmla="*/ 752361 h 863930"/>
                <a:gd name="connsiteX3" fmla="*/ 2930855 w 2930855"/>
                <a:gd name="connsiteY3" fmla="*/ 0 h 863930"/>
                <a:gd name="connsiteX4" fmla="*/ 14317 w 2930855"/>
                <a:gd name="connsiteY4" fmla="*/ 106975 h 8639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0 w 2916538"/>
                <a:gd name="connsiteY0" fmla="*/ 106975 h 868738"/>
                <a:gd name="connsiteX1" fmla="*/ 6111 w 2916538"/>
                <a:gd name="connsiteY1" fmla="*/ 857211 h 868738"/>
                <a:gd name="connsiteX2" fmla="*/ 2797596 w 2916538"/>
                <a:gd name="connsiteY2" fmla="*/ 752361 h 868738"/>
                <a:gd name="connsiteX3" fmla="*/ 2916538 w 2916538"/>
                <a:gd name="connsiteY3" fmla="*/ 0 h 868738"/>
                <a:gd name="connsiteX4" fmla="*/ 0 w 2916538"/>
                <a:gd name="connsiteY4" fmla="*/ 106975 h 868738"/>
                <a:gd name="connsiteX0" fmla="*/ 0 w 2916538"/>
                <a:gd name="connsiteY0" fmla="*/ 106975 h 858395"/>
                <a:gd name="connsiteX1" fmla="*/ 6111 w 2916538"/>
                <a:gd name="connsiteY1" fmla="*/ 857211 h 858395"/>
                <a:gd name="connsiteX2" fmla="*/ 2797596 w 2916538"/>
                <a:gd name="connsiteY2" fmla="*/ 752361 h 858395"/>
                <a:gd name="connsiteX3" fmla="*/ 2916538 w 2916538"/>
                <a:gd name="connsiteY3" fmla="*/ 0 h 858395"/>
                <a:gd name="connsiteX4" fmla="*/ 0 w 2916538"/>
                <a:gd name="connsiteY4" fmla="*/ 106975 h 858395"/>
                <a:gd name="connsiteX0" fmla="*/ 0 w 2916538"/>
                <a:gd name="connsiteY0" fmla="*/ 106975 h 857211"/>
                <a:gd name="connsiteX1" fmla="*/ 6111 w 2916538"/>
                <a:gd name="connsiteY1" fmla="*/ 857211 h 857211"/>
                <a:gd name="connsiteX2" fmla="*/ 2811215 w 2916538"/>
                <a:gd name="connsiteY2" fmla="*/ 728794 h 857211"/>
                <a:gd name="connsiteX3" fmla="*/ 2916538 w 2916538"/>
                <a:gd name="connsiteY3" fmla="*/ 0 h 857211"/>
                <a:gd name="connsiteX4" fmla="*/ 0 w 2916538"/>
                <a:gd name="connsiteY4" fmla="*/ 106975 h 857211"/>
                <a:gd name="connsiteX0" fmla="*/ 0 w 2916538"/>
                <a:gd name="connsiteY0" fmla="*/ 83407 h 833643"/>
                <a:gd name="connsiteX1" fmla="*/ 6111 w 2916538"/>
                <a:gd name="connsiteY1" fmla="*/ 833643 h 833643"/>
                <a:gd name="connsiteX2" fmla="*/ 2811215 w 2916538"/>
                <a:gd name="connsiteY2" fmla="*/ 705226 h 833643"/>
                <a:gd name="connsiteX3" fmla="*/ 2916538 w 2916538"/>
                <a:gd name="connsiteY3" fmla="*/ 0 h 833643"/>
                <a:gd name="connsiteX4" fmla="*/ 0 w 2916538"/>
                <a:gd name="connsiteY4" fmla="*/ 83407 h 833643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57395"/>
                <a:gd name="connsiteY0" fmla="*/ 91263 h 842683"/>
                <a:gd name="connsiteX1" fmla="*/ 6111 w 2957395"/>
                <a:gd name="connsiteY1" fmla="*/ 841499 h 842683"/>
                <a:gd name="connsiteX2" fmla="*/ 2770359 w 2957395"/>
                <a:gd name="connsiteY2" fmla="*/ 736649 h 842683"/>
                <a:gd name="connsiteX3" fmla="*/ 2957395 w 2957395"/>
                <a:gd name="connsiteY3" fmla="*/ 0 h 842683"/>
                <a:gd name="connsiteX4" fmla="*/ 0 w 2957395"/>
                <a:gd name="connsiteY4" fmla="*/ 91263 h 842683"/>
                <a:gd name="connsiteX0" fmla="*/ 0 w 2957395"/>
                <a:gd name="connsiteY0" fmla="*/ 91263 h 850318"/>
                <a:gd name="connsiteX1" fmla="*/ 6111 w 2957395"/>
                <a:gd name="connsiteY1" fmla="*/ 841499 h 850318"/>
                <a:gd name="connsiteX2" fmla="*/ 2770359 w 2957395"/>
                <a:gd name="connsiteY2" fmla="*/ 736649 h 850318"/>
                <a:gd name="connsiteX3" fmla="*/ 2957395 w 2957395"/>
                <a:gd name="connsiteY3" fmla="*/ 0 h 850318"/>
                <a:gd name="connsiteX4" fmla="*/ 0 w 2957395"/>
                <a:gd name="connsiteY4" fmla="*/ 91263 h 850318"/>
                <a:gd name="connsiteX0" fmla="*/ 0 w 2957395"/>
                <a:gd name="connsiteY0" fmla="*/ 91263 h 860676"/>
                <a:gd name="connsiteX1" fmla="*/ 6111 w 2957395"/>
                <a:gd name="connsiteY1" fmla="*/ 841499 h 860676"/>
                <a:gd name="connsiteX2" fmla="*/ 2808637 w 2957395"/>
                <a:gd name="connsiteY2" fmla="*/ 760216 h 860676"/>
                <a:gd name="connsiteX3" fmla="*/ 2957395 w 2957395"/>
                <a:gd name="connsiteY3" fmla="*/ 0 h 860676"/>
                <a:gd name="connsiteX4" fmla="*/ 0 w 2957395"/>
                <a:gd name="connsiteY4" fmla="*/ 91263 h 860676"/>
                <a:gd name="connsiteX0" fmla="*/ 0 w 2957395"/>
                <a:gd name="connsiteY0" fmla="*/ 91263 h 852233"/>
                <a:gd name="connsiteX1" fmla="*/ 6111 w 2957395"/>
                <a:gd name="connsiteY1" fmla="*/ 841499 h 852233"/>
                <a:gd name="connsiteX2" fmla="*/ 2808637 w 2957395"/>
                <a:gd name="connsiteY2" fmla="*/ 760216 h 852233"/>
                <a:gd name="connsiteX3" fmla="*/ 2957395 w 2957395"/>
                <a:gd name="connsiteY3" fmla="*/ 0 h 852233"/>
                <a:gd name="connsiteX4" fmla="*/ 0 w 2957395"/>
                <a:gd name="connsiteY4" fmla="*/ 91263 h 852233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5066"/>
                <a:gd name="connsiteX1" fmla="*/ 0 w 2910447"/>
                <a:gd name="connsiteY1" fmla="*/ 865066 h 865066"/>
                <a:gd name="connsiteX2" fmla="*/ 2781924 w 2910447"/>
                <a:gd name="connsiteY2" fmla="*/ 686882 h 865066"/>
                <a:gd name="connsiteX3" fmla="*/ 2910447 w 2910447"/>
                <a:gd name="connsiteY3" fmla="*/ 0 h 865066"/>
                <a:gd name="connsiteX4" fmla="*/ 268 w 2910447"/>
                <a:gd name="connsiteY4" fmla="*/ 91263 h 865066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18" h="950803">
                  <a:moveTo>
                    <a:pt x="268" y="164597"/>
                  </a:moveTo>
                  <a:cubicBezTo>
                    <a:pt x="179" y="422531"/>
                    <a:pt x="89" y="680466"/>
                    <a:pt x="0" y="938400"/>
                  </a:cubicBezTo>
                  <a:cubicBezTo>
                    <a:pt x="1103154" y="936697"/>
                    <a:pt x="2253144" y="1023586"/>
                    <a:pt x="2781924" y="760216"/>
                  </a:cubicBezTo>
                  <a:cubicBezTo>
                    <a:pt x="2831510" y="506811"/>
                    <a:pt x="2887842" y="316264"/>
                    <a:pt x="2950918" y="0"/>
                  </a:cubicBezTo>
                  <a:cubicBezTo>
                    <a:pt x="2482553" y="213105"/>
                    <a:pt x="1058661" y="165444"/>
                    <a:pt x="268" y="164597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3">
                    <a:lumMod val="20000"/>
                    <a:lumOff val="80000"/>
                    <a:alpha val="0"/>
                  </a:schemeClr>
                </a:gs>
                <a:gs pos="25000">
                  <a:schemeClr val="accent3">
                    <a:lumMod val="20000"/>
                    <a:lumOff val="80000"/>
                  </a:schemeClr>
                </a:gs>
                <a:gs pos="6400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771800" y="4087566"/>
            <a:ext cx="4680520" cy="1066668"/>
            <a:chOff x="377529" y="1973427"/>
            <a:chExt cx="3520078" cy="1291624"/>
          </a:xfrm>
        </p:grpSpPr>
        <p:sp>
          <p:nvSpPr>
            <p:cNvPr id="20" name="任意多边形 19"/>
            <p:cNvSpPr/>
            <p:nvPr/>
          </p:nvSpPr>
          <p:spPr>
            <a:xfrm>
              <a:off x="843386" y="2066704"/>
              <a:ext cx="3054221" cy="1198347"/>
            </a:xfrm>
            <a:custGeom>
              <a:avLst/>
              <a:gdLst>
                <a:gd name="connsiteX0" fmla="*/ 0 w 3148314"/>
                <a:gd name="connsiteY0" fmla="*/ 949124 h 949124"/>
                <a:gd name="connsiteX1" fmla="*/ 3102015 w 3148314"/>
                <a:gd name="connsiteY1" fmla="*/ 949124 h 949124"/>
                <a:gd name="connsiteX2" fmla="*/ 3148314 w 3148314"/>
                <a:gd name="connsiteY2" fmla="*/ 0 h 949124"/>
                <a:gd name="connsiteX3" fmla="*/ 509286 w 3148314"/>
                <a:gd name="connsiteY3" fmla="*/ 185195 h 949124"/>
                <a:gd name="connsiteX4" fmla="*/ 0 w 3148314"/>
                <a:gd name="connsiteY4" fmla="*/ 949124 h 949124"/>
                <a:gd name="connsiteX0" fmla="*/ 0 w 3176025"/>
                <a:gd name="connsiteY0" fmla="*/ 949124 h 949124"/>
                <a:gd name="connsiteX1" fmla="*/ 3102015 w 3176025"/>
                <a:gd name="connsiteY1" fmla="*/ 949124 h 949124"/>
                <a:gd name="connsiteX2" fmla="*/ 3176025 w 3176025"/>
                <a:gd name="connsiteY2" fmla="*/ 0 h 949124"/>
                <a:gd name="connsiteX3" fmla="*/ 509286 w 3176025"/>
                <a:gd name="connsiteY3" fmla="*/ 185195 h 949124"/>
                <a:gd name="connsiteX4" fmla="*/ 0 w 3176025"/>
                <a:gd name="connsiteY4" fmla="*/ 949124 h 949124"/>
                <a:gd name="connsiteX0" fmla="*/ 0 w 3176025"/>
                <a:gd name="connsiteY0" fmla="*/ 949124 h 965854"/>
                <a:gd name="connsiteX1" fmla="*/ 2979692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65854"/>
                <a:gd name="connsiteX1" fmla="*/ 3010274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57490"/>
                <a:gd name="connsiteX1" fmla="*/ 3046087 w 3176025"/>
                <a:gd name="connsiteY1" fmla="*/ 957490 h 957490"/>
                <a:gd name="connsiteX2" fmla="*/ 3176025 w 3176025"/>
                <a:gd name="connsiteY2" fmla="*/ 0 h 957490"/>
                <a:gd name="connsiteX3" fmla="*/ 509286 w 3176025"/>
                <a:gd name="connsiteY3" fmla="*/ 185195 h 957490"/>
                <a:gd name="connsiteX4" fmla="*/ 0 w 3176025"/>
                <a:gd name="connsiteY4" fmla="*/ 949124 h 957490"/>
                <a:gd name="connsiteX0" fmla="*/ 0 w 3154537"/>
                <a:gd name="connsiteY0" fmla="*/ 924029 h 932395"/>
                <a:gd name="connsiteX1" fmla="*/ 3046087 w 3154537"/>
                <a:gd name="connsiteY1" fmla="*/ 932395 h 932395"/>
                <a:gd name="connsiteX2" fmla="*/ 3154537 w 3154537"/>
                <a:gd name="connsiteY2" fmla="*/ 0 h 932395"/>
                <a:gd name="connsiteX3" fmla="*/ 509286 w 3154537"/>
                <a:gd name="connsiteY3" fmla="*/ 160100 h 932395"/>
                <a:gd name="connsiteX4" fmla="*/ 0 w 3154537"/>
                <a:gd name="connsiteY4" fmla="*/ 924029 h 932395"/>
                <a:gd name="connsiteX0" fmla="*/ 0 w 3154537"/>
                <a:gd name="connsiteY0" fmla="*/ 924029 h 957490"/>
                <a:gd name="connsiteX1" fmla="*/ 3096225 w 3154537"/>
                <a:gd name="connsiteY1" fmla="*/ 957490 h 957490"/>
                <a:gd name="connsiteX2" fmla="*/ 3154537 w 3154537"/>
                <a:gd name="connsiteY2" fmla="*/ 0 h 957490"/>
                <a:gd name="connsiteX3" fmla="*/ 509286 w 3154537"/>
                <a:gd name="connsiteY3" fmla="*/ 160100 h 957490"/>
                <a:gd name="connsiteX4" fmla="*/ 0 w 3154537"/>
                <a:gd name="connsiteY4" fmla="*/ 924029 h 957490"/>
                <a:gd name="connsiteX0" fmla="*/ 0 w 3154537"/>
                <a:gd name="connsiteY0" fmla="*/ 924029 h 965855"/>
                <a:gd name="connsiteX1" fmla="*/ 3117713 w 3154537"/>
                <a:gd name="connsiteY1" fmla="*/ 965855 h 965855"/>
                <a:gd name="connsiteX2" fmla="*/ 3154537 w 3154537"/>
                <a:gd name="connsiteY2" fmla="*/ 0 h 965855"/>
                <a:gd name="connsiteX3" fmla="*/ 509286 w 3154537"/>
                <a:gd name="connsiteY3" fmla="*/ 160100 h 965855"/>
                <a:gd name="connsiteX4" fmla="*/ 0 w 3154537"/>
                <a:gd name="connsiteY4" fmla="*/ 924029 h 965855"/>
                <a:gd name="connsiteX0" fmla="*/ 0 w 3176025"/>
                <a:gd name="connsiteY0" fmla="*/ 932393 h 974219"/>
                <a:gd name="connsiteX1" fmla="*/ 3117713 w 3176025"/>
                <a:gd name="connsiteY1" fmla="*/ 974219 h 974219"/>
                <a:gd name="connsiteX2" fmla="*/ 3176025 w 3176025"/>
                <a:gd name="connsiteY2" fmla="*/ 0 h 974219"/>
                <a:gd name="connsiteX3" fmla="*/ 509286 w 3176025"/>
                <a:gd name="connsiteY3" fmla="*/ 168464 h 974219"/>
                <a:gd name="connsiteX4" fmla="*/ 0 w 3176025"/>
                <a:gd name="connsiteY4" fmla="*/ 932393 h 974219"/>
                <a:gd name="connsiteX0" fmla="*/ 0 w 3176025"/>
                <a:gd name="connsiteY0" fmla="*/ 932393 h 999314"/>
                <a:gd name="connsiteX1" fmla="*/ 3117713 w 3176025"/>
                <a:gd name="connsiteY1" fmla="*/ 999314 h 999314"/>
                <a:gd name="connsiteX2" fmla="*/ 3176025 w 3176025"/>
                <a:gd name="connsiteY2" fmla="*/ 0 h 999314"/>
                <a:gd name="connsiteX3" fmla="*/ 509286 w 3176025"/>
                <a:gd name="connsiteY3" fmla="*/ 168464 h 999314"/>
                <a:gd name="connsiteX4" fmla="*/ 0 w 3176025"/>
                <a:gd name="connsiteY4" fmla="*/ 932393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4608 w 2691347"/>
                <a:gd name="connsiteY3" fmla="*/ 168464 h 999314"/>
                <a:gd name="connsiteX4" fmla="*/ 0 w 2691347"/>
                <a:gd name="connsiteY4" fmla="*/ 898926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89666 w 2691347"/>
                <a:gd name="connsiteY3" fmla="*/ 224241 h 999314"/>
                <a:gd name="connsiteX4" fmla="*/ 0 w 2691347"/>
                <a:gd name="connsiteY4" fmla="*/ 898926 h 999314"/>
                <a:gd name="connsiteX0" fmla="*/ 0 w 2994270"/>
                <a:gd name="connsiteY0" fmla="*/ 910082 h 999314"/>
                <a:gd name="connsiteX1" fmla="*/ 2935958 w 2994270"/>
                <a:gd name="connsiteY1" fmla="*/ 999314 h 999314"/>
                <a:gd name="connsiteX2" fmla="*/ 2994270 w 2994270"/>
                <a:gd name="connsiteY2" fmla="*/ 0 h 999314"/>
                <a:gd name="connsiteX3" fmla="*/ 592589 w 2994270"/>
                <a:gd name="connsiteY3" fmla="*/ 224241 h 999314"/>
                <a:gd name="connsiteX4" fmla="*/ 0 w 2994270"/>
                <a:gd name="connsiteY4" fmla="*/ 910082 h 999314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25011"/>
                <a:gd name="connsiteX1" fmla="*/ 2860227 w 2918539"/>
                <a:gd name="connsiteY1" fmla="*/ 999314 h 1025011"/>
                <a:gd name="connsiteX2" fmla="*/ 2918539 w 2918539"/>
                <a:gd name="connsiteY2" fmla="*/ 0 h 1025011"/>
                <a:gd name="connsiteX3" fmla="*/ 516858 w 2918539"/>
                <a:gd name="connsiteY3" fmla="*/ 224241 h 1025011"/>
                <a:gd name="connsiteX4" fmla="*/ 0 w 2918539"/>
                <a:gd name="connsiteY4" fmla="*/ 932394 h 1025011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32061"/>
                <a:gd name="connsiteX1" fmla="*/ 2807215 w 2918539"/>
                <a:gd name="connsiteY1" fmla="*/ 1021625 h 1032061"/>
                <a:gd name="connsiteX2" fmla="*/ 2918539 w 2918539"/>
                <a:gd name="connsiteY2" fmla="*/ 0 h 1032061"/>
                <a:gd name="connsiteX3" fmla="*/ 516858 w 2918539"/>
                <a:gd name="connsiteY3" fmla="*/ 224241 h 1032061"/>
                <a:gd name="connsiteX4" fmla="*/ 0 w 2918539"/>
                <a:gd name="connsiteY4" fmla="*/ 932394 h 1032061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71551"/>
                <a:gd name="connsiteY0" fmla="*/ 932394 h 1084934"/>
                <a:gd name="connsiteX1" fmla="*/ 2807215 w 2971551"/>
                <a:gd name="connsiteY1" fmla="*/ 1077403 h 1084934"/>
                <a:gd name="connsiteX2" fmla="*/ 2971551 w 2971551"/>
                <a:gd name="connsiteY2" fmla="*/ 0 h 1084934"/>
                <a:gd name="connsiteX3" fmla="*/ 516858 w 2971551"/>
                <a:gd name="connsiteY3" fmla="*/ 224241 h 1084934"/>
                <a:gd name="connsiteX4" fmla="*/ 0 w 2971551"/>
                <a:gd name="connsiteY4" fmla="*/ 932394 h 1084934"/>
                <a:gd name="connsiteX0" fmla="*/ 0 w 2971551"/>
                <a:gd name="connsiteY0" fmla="*/ 932394 h 1117319"/>
                <a:gd name="connsiteX1" fmla="*/ 2852653 w 2971551"/>
                <a:gd name="connsiteY1" fmla="*/ 1110870 h 1117319"/>
                <a:gd name="connsiteX2" fmla="*/ 2971551 w 2971551"/>
                <a:gd name="connsiteY2" fmla="*/ 0 h 1117319"/>
                <a:gd name="connsiteX3" fmla="*/ 516858 w 2971551"/>
                <a:gd name="connsiteY3" fmla="*/ 224241 h 1117319"/>
                <a:gd name="connsiteX4" fmla="*/ 0 w 2971551"/>
                <a:gd name="connsiteY4" fmla="*/ 932394 h 1117319"/>
                <a:gd name="connsiteX0" fmla="*/ 0 w 2971551"/>
                <a:gd name="connsiteY0" fmla="*/ 932394 h 1110870"/>
                <a:gd name="connsiteX1" fmla="*/ 2852653 w 2971551"/>
                <a:gd name="connsiteY1" fmla="*/ 1110870 h 1110870"/>
                <a:gd name="connsiteX2" fmla="*/ 2971551 w 2971551"/>
                <a:gd name="connsiteY2" fmla="*/ 0 h 1110870"/>
                <a:gd name="connsiteX3" fmla="*/ 516858 w 2971551"/>
                <a:gd name="connsiteY3" fmla="*/ 224241 h 1110870"/>
                <a:gd name="connsiteX4" fmla="*/ 0 w 2971551"/>
                <a:gd name="connsiteY4" fmla="*/ 932394 h 1110870"/>
                <a:gd name="connsiteX0" fmla="*/ 0 w 2971551"/>
                <a:gd name="connsiteY0" fmla="*/ 932394 h 1114819"/>
                <a:gd name="connsiteX1" fmla="*/ 2852653 w 2971551"/>
                <a:gd name="connsiteY1" fmla="*/ 1110870 h 1114819"/>
                <a:gd name="connsiteX2" fmla="*/ 2971551 w 2971551"/>
                <a:gd name="connsiteY2" fmla="*/ 0 h 1114819"/>
                <a:gd name="connsiteX3" fmla="*/ 516858 w 2971551"/>
                <a:gd name="connsiteY3" fmla="*/ 224241 h 1114819"/>
                <a:gd name="connsiteX4" fmla="*/ 0 w 2971551"/>
                <a:gd name="connsiteY4" fmla="*/ 932394 h 111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551" h="1114819">
                  <a:moveTo>
                    <a:pt x="0" y="932394"/>
                  </a:moveTo>
                  <a:cubicBezTo>
                    <a:pt x="953409" y="954701"/>
                    <a:pt x="1558454" y="1144339"/>
                    <a:pt x="2852653" y="1110870"/>
                  </a:cubicBezTo>
                  <a:cubicBezTo>
                    <a:pt x="2920054" y="751736"/>
                    <a:pt x="2934443" y="359134"/>
                    <a:pt x="2971551" y="0"/>
                  </a:cubicBezTo>
                  <a:lnTo>
                    <a:pt x="516858" y="224241"/>
                  </a:lnTo>
                  <a:lnTo>
                    <a:pt x="0" y="93239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377529" y="1973427"/>
              <a:ext cx="3405285" cy="1088307"/>
            </a:xfrm>
            <a:custGeom>
              <a:avLst/>
              <a:gdLst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7651"/>
                <a:gd name="connsiteX1" fmla="*/ 0 w 2858947"/>
                <a:gd name="connsiteY1" fmla="*/ 856526 h 857651"/>
                <a:gd name="connsiteX2" fmla="*/ 2754775 w 2858947"/>
                <a:gd name="connsiteY2" fmla="*/ 706056 h 857651"/>
                <a:gd name="connsiteX3" fmla="*/ 2858947 w 2858947"/>
                <a:gd name="connsiteY3" fmla="*/ 0 h 857651"/>
                <a:gd name="connsiteX4" fmla="*/ 0 w 2858947"/>
                <a:gd name="connsiteY4" fmla="*/ 115747 h 857651"/>
                <a:gd name="connsiteX0" fmla="*/ 44125 w 2903072"/>
                <a:gd name="connsiteY0" fmla="*/ 115747 h 866877"/>
                <a:gd name="connsiteX1" fmla="*/ 0 w 2903072"/>
                <a:gd name="connsiteY1" fmla="*/ 865983 h 866877"/>
                <a:gd name="connsiteX2" fmla="*/ 2798900 w 2903072"/>
                <a:gd name="connsiteY2" fmla="*/ 706056 h 866877"/>
                <a:gd name="connsiteX3" fmla="*/ 2903072 w 2903072"/>
                <a:gd name="connsiteY3" fmla="*/ 0 h 866877"/>
                <a:gd name="connsiteX4" fmla="*/ 44125 w 2903072"/>
                <a:gd name="connsiteY4" fmla="*/ 115747 h 866877"/>
                <a:gd name="connsiteX0" fmla="*/ 44125 w 2903072"/>
                <a:gd name="connsiteY0" fmla="*/ 115747 h 867788"/>
                <a:gd name="connsiteX1" fmla="*/ 0 w 2903072"/>
                <a:gd name="connsiteY1" fmla="*/ 865983 h 867788"/>
                <a:gd name="connsiteX2" fmla="*/ 2798900 w 2903072"/>
                <a:gd name="connsiteY2" fmla="*/ 706056 h 867788"/>
                <a:gd name="connsiteX3" fmla="*/ 2903072 w 2903072"/>
                <a:gd name="connsiteY3" fmla="*/ 0 h 867788"/>
                <a:gd name="connsiteX4" fmla="*/ 44125 w 2903072"/>
                <a:gd name="connsiteY4" fmla="*/ 115747 h 867788"/>
                <a:gd name="connsiteX0" fmla="*/ 44125 w 2903072"/>
                <a:gd name="connsiteY0" fmla="*/ 115747 h 872614"/>
                <a:gd name="connsiteX1" fmla="*/ 0 w 2903072"/>
                <a:gd name="connsiteY1" fmla="*/ 865983 h 872614"/>
                <a:gd name="connsiteX2" fmla="*/ 2782445 w 2903072"/>
                <a:gd name="connsiteY2" fmla="*/ 741145 h 872614"/>
                <a:gd name="connsiteX3" fmla="*/ 2903072 w 2903072"/>
                <a:gd name="connsiteY3" fmla="*/ 0 h 872614"/>
                <a:gd name="connsiteX4" fmla="*/ 44125 w 2903072"/>
                <a:gd name="connsiteY4" fmla="*/ 115747 h 872614"/>
                <a:gd name="connsiteX0" fmla="*/ 44125 w 2903072"/>
                <a:gd name="connsiteY0" fmla="*/ 115747 h 867922"/>
                <a:gd name="connsiteX1" fmla="*/ 0 w 2903072"/>
                <a:gd name="connsiteY1" fmla="*/ 865983 h 867922"/>
                <a:gd name="connsiteX2" fmla="*/ 2782445 w 2903072"/>
                <a:gd name="connsiteY2" fmla="*/ 741145 h 867922"/>
                <a:gd name="connsiteX3" fmla="*/ 2903072 w 2903072"/>
                <a:gd name="connsiteY3" fmla="*/ 0 h 867922"/>
                <a:gd name="connsiteX4" fmla="*/ 44125 w 2903072"/>
                <a:gd name="connsiteY4" fmla="*/ 115747 h 867922"/>
                <a:gd name="connsiteX0" fmla="*/ 44125 w 2960663"/>
                <a:gd name="connsiteY0" fmla="*/ 106975 h 859150"/>
                <a:gd name="connsiteX1" fmla="*/ 0 w 2960663"/>
                <a:gd name="connsiteY1" fmla="*/ 857211 h 859150"/>
                <a:gd name="connsiteX2" fmla="*/ 2782445 w 2960663"/>
                <a:gd name="connsiteY2" fmla="*/ 732373 h 859150"/>
                <a:gd name="connsiteX3" fmla="*/ 2960663 w 2960663"/>
                <a:gd name="connsiteY3" fmla="*/ 0 h 859150"/>
                <a:gd name="connsiteX4" fmla="*/ 44125 w 2960663"/>
                <a:gd name="connsiteY4" fmla="*/ 106975 h 859150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11216 w 2927754"/>
                <a:gd name="connsiteY0" fmla="*/ 106975 h 863841"/>
                <a:gd name="connsiteX1" fmla="*/ 0 w 2927754"/>
                <a:gd name="connsiteY1" fmla="*/ 857211 h 863841"/>
                <a:gd name="connsiteX2" fmla="*/ 2749536 w 2927754"/>
                <a:gd name="connsiteY2" fmla="*/ 732373 h 863841"/>
                <a:gd name="connsiteX3" fmla="*/ 2927754 w 2927754"/>
                <a:gd name="connsiteY3" fmla="*/ 0 h 863841"/>
                <a:gd name="connsiteX4" fmla="*/ 11216 w 2927754"/>
                <a:gd name="connsiteY4" fmla="*/ 106975 h 863841"/>
                <a:gd name="connsiteX0" fmla="*/ 35898 w 2952436"/>
                <a:gd name="connsiteY0" fmla="*/ 106975 h 863841"/>
                <a:gd name="connsiteX1" fmla="*/ 0 w 2952436"/>
                <a:gd name="connsiteY1" fmla="*/ 857211 h 863841"/>
                <a:gd name="connsiteX2" fmla="*/ 2774218 w 2952436"/>
                <a:gd name="connsiteY2" fmla="*/ 732373 h 863841"/>
                <a:gd name="connsiteX3" fmla="*/ 2952436 w 2952436"/>
                <a:gd name="connsiteY3" fmla="*/ 0 h 863841"/>
                <a:gd name="connsiteX4" fmla="*/ 35898 w 2952436"/>
                <a:gd name="connsiteY4" fmla="*/ 106975 h 863841"/>
                <a:gd name="connsiteX0" fmla="*/ 35898 w 2952436"/>
                <a:gd name="connsiteY0" fmla="*/ 106975 h 869783"/>
                <a:gd name="connsiteX1" fmla="*/ 0 w 2952436"/>
                <a:gd name="connsiteY1" fmla="*/ 857211 h 869783"/>
                <a:gd name="connsiteX2" fmla="*/ 2833494 w 2952436"/>
                <a:gd name="connsiteY2" fmla="*/ 752361 h 869783"/>
                <a:gd name="connsiteX3" fmla="*/ 2952436 w 2952436"/>
                <a:gd name="connsiteY3" fmla="*/ 0 h 869783"/>
                <a:gd name="connsiteX4" fmla="*/ 35898 w 2952436"/>
                <a:gd name="connsiteY4" fmla="*/ 106975 h 86978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7230"/>
                <a:gd name="connsiteX1" fmla="*/ 0 w 2952436"/>
                <a:gd name="connsiteY1" fmla="*/ 857211 h 867230"/>
                <a:gd name="connsiteX2" fmla="*/ 2833494 w 2952436"/>
                <a:gd name="connsiteY2" fmla="*/ 752361 h 867230"/>
                <a:gd name="connsiteX3" fmla="*/ 2952436 w 2952436"/>
                <a:gd name="connsiteY3" fmla="*/ 0 h 867230"/>
                <a:gd name="connsiteX4" fmla="*/ 35898 w 2952436"/>
                <a:gd name="connsiteY4" fmla="*/ 106975 h 867230"/>
                <a:gd name="connsiteX0" fmla="*/ 14317 w 2930855"/>
                <a:gd name="connsiteY0" fmla="*/ 106975 h 867230"/>
                <a:gd name="connsiteX1" fmla="*/ 0 w 2930855"/>
                <a:gd name="connsiteY1" fmla="*/ 857211 h 867230"/>
                <a:gd name="connsiteX2" fmla="*/ 2811913 w 2930855"/>
                <a:gd name="connsiteY2" fmla="*/ 752361 h 867230"/>
                <a:gd name="connsiteX3" fmla="*/ 2930855 w 2930855"/>
                <a:gd name="connsiteY3" fmla="*/ 0 h 867230"/>
                <a:gd name="connsiteX4" fmla="*/ 14317 w 2930855"/>
                <a:gd name="connsiteY4" fmla="*/ 106975 h 8672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14317 w 2930855"/>
                <a:gd name="connsiteY0" fmla="*/ 106975 h 863930"/>
                <a:gd name="connsiteX1" fmla="*/ 0 w 2930855"/>
                <a:gd name="connsiteY1" fmla="*/ 857211 h 863930"/>
                <a:gd name="connsiteX2" fmla="*/ 2811913 w 2930855"/>
                <a:gd name="connsiteY2" fmla="*/ 752361 h 863930"/>
                <a:gd name="connsiteX3" fmla="*/ 2930855 w 2930855"/>
                <a:gd name="connsiteY3" fmla="*/ 0 h 863930"/>
                <a:gd name="connsiteX4" fmla="*/ 14317 w 2930855"/>
                <a:gd name="connsiteY4" fmla="*/ 106975 h 8639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0 w 2916538"/>
                <a:gd name="connsiteY0" fmla="*/ 106975 h 868738"/>
                <a:gd name="connsiteX1" fmla="*/ 6111 w 2916538"/>
                <a:gd name="connsiteY1" fmla="*/ 857211 h 868738"/>
                <a:gd name="connsiteX2" fmla="*/ 2797596 w 2916538"/>
                <a:gd name="connsiteY2" fmla="*/ 752361 h 868738"/>
                <a:gd name="connsiteX3" fmla="*/ 2916538 w 2916538"/>
                <a:gd name="connsiteY3" fmla="*/ 0 h 868738"/>
                <a:gd name="connsiteX4" fmla="*/ 0 w 2916538"/>
                <a:gd name="connsiteY4" fmla="*/ 106975 h 868738"/>
                <a:gd name="connsiteX0" fmla="*/ 0 w 2916538"/>
                <a:gd name="connsiteY0" fmla="*/ 106975 h 858395"/>
                <a:gd name="connsiteX1" fmla="*/ 6111 w 2916538"/>
                <a:gd name="connsiteY1" fmla="*/ 857211 h 858395"/>
                <a:gd name="connsiteX2" fmla="*/ 2797596 w 2916538"/>
                <a:gd name="connsiteY2" fmla="*/ 752361 h 858395"/>
                <a:gd name="connsiteX3" fmla="*/ 2916538 w 2916538"/>
                <a:gd name="connsiteY3" fmla="*/ 0 h 858395"/>
                <a:gd name="connsiteX4" fmla="*/ 0 w 2916538"/>
                <a:gd name="connsiteY4" fmla="*/ 106975 h 858395"/>
                <a:gd name="connsiteX0" fmla="*/ 0 w 2916538"/>
                <a:gd name="connsiteY0" fmla="*/ 106975 h 857211"/>
                <a:gd name="connsiteX1" fmla="*/ 6111 w 2916538"/>
                <a:gd name="connsiteY1" fmla="*/ 857211 h 857211"/>
                <a:gd name="connsiteX2" fmla="*/ 2811215 w 2916538"/>
                <a:gd name="connsiteY2" fmla="*/ 728794 h 857211"/>
                <a:gd name="connsiteX3" fmla="*/ 2916538 w 2916538"/>
                <a:gd name="connsiteY3" fmla="*/ 0 h 857211"/>
                <a:gd name="connsiteX4" fmla="*/ 0 w 2916538"/>
                <a:gd name="connsiteY4" fmla="*/ 106975 h 857211"/>
                <a:gd name="connsiteX0" fmla="*/ 0 w 2916538"/>
                <a:gd name="connsiteY0" fmla="*/ 83407 h 833643"/>
                <a:gd name="connsiteX1" fmla="*/ 6111 w 2916538"/>
                <a:gd name="connsiteY1" fmla="*/ 833643 h 833643"/>
                <a:gd name="connsiteX2" fmla="*/ 2811215 w 2916538"/>
                <a:gd name="connsiteY2" fmla="*/ 705226 h 833643"/>
                <a:gd name="connsiteX3" fmla="*/ 2916538 w 2916538"/>
                <a:gd name="connsiteY3" fmla="*/ 0 h 833643"/>
                <a:gd name="connsiteX4" fmla="*/ 0 w 2916538"/>
                <a:gd name="connsiteY4" fmla="*/ 83407 h 833643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57395"/>
                <a:gd name="connsiteY0" fmla="*/ 91263 h 842683"/>
                <a:gd name="connsiteX1" fmla="*/ 6111 w 2957395"/>
                <a:gd name="connsiteY1" fmla="*/ 841499 h 842683"/>
                <a:gd name="connsiteX2" fmla="*/ 2770359 w 2957395"/>
                <a:gd name="connsiteY2" fmla="*/ 736649 h 842683"/>
                <a:gd name="connsiteX3" fmla="*/ 2957395 w 2957395"/>
                <a:gd name="connsiteY3" fmla="*/ 0 h 842683"/>
                <a:gd name="connsiteX4" fmla="*/ 0 w 2957395"/>
                <a:gd name="connsiteY4" fmla="*/ 91263 h 842683"/>
                <a:gd name="connsiteX0" fmla="*/ 0 w 2957395"/>
                <a:gd name="connsiteY0" fmla="*/ 91263 h 850318"/>
                <a:gd name="connsiteX1" fmla="*/ 6111 w 2957395"/>
                <a:gd name="connsiteY1" fmla="*/ 841499 h 850318"/>
                <a:gd name="connsiteX2" fmla="*/ 2770359 w 2957395"/>
                <a:gd name="connsiteY2" fmla="*/ 736649 h 850318"/>
                <a:gd name="connsiteX3" fmla="*/ 2957395 w 2957395"/>
                <a:gd name="connsiteY3" fmla="*/ 0 h 850318"/>
                <a:gd name="connsiteX4" fmla="*/ 0 w 2957395"/>
                <a:gd name="connsiteY4" fmla="*/ 91263 h 850318"/>
                <a:gd name="connsiteX0" fmla="*/ 0 w 2957395"/>
                <a:gd name="connsiteY0" fmla="*/ 91263 h 860676"/>
                <a:gd name="connsiteX1" fmla="*/ 6111 w 2957395"/>
                <a:gd name="connsiteY1" fmla="*/ 841499 h 860676"/>
                <a:gd name="connsiteX2" fmla="*/ 2808637 w 2957395"/>
                <a:gd name="connsiteY2" fmla="*/ 760216 h 860676"/>
                <a:gd name="connsiteX3" fmla="*/ 2957395 w 2957395"/>
                <a:gd name="connsiteY3" fmla="*/ 0 h 860676"/>
                <a:gd name="connsiteX4" fmla="*/ 0 w 2957395"/>
                <a:gd name="connsiteY4" fmla="*/ 91263 h 860676"/>
                <a:gd name="connsiteX0" fmla="*/ 0 w 2957395"/>
                <a:gd name="connsiteY0" fmla="*/ 91263 h 852233"/>
                <a:gd name="connsiteX1" fmla="*/ 6111 w 2957395"/>
                <a:gd name="connsiteY1" fmla="*/ 841499 h 852233"/>
                <a:gd name="connsiteX2" fmla="*/ 2808637 w 2957395"/>
                <a:gd name="connsiteY2" fmla="*/ 760216 h 852233"/>
                <a:gd name="connsiteX3" fmla="*/ 2957395 w 2957395"/>
                <a:gd name="connsiteY3" fmla="*/ 0 h 852233"/>
                <a:gd name="connsiteX4" fmla="*/ 0 w 2957395"/>
                <a:gd name="connsiteY4" fmla="*/ 91263 h 852233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5066"/>
                <a:gd name="connsiteX1" fmla="*/ 0 w 2910447"/>
                <a:gd name="connsiteY1" fmla="*/ 865066 h 865066"/>
                <a:gd name="connsiteX2" fmla="*/ 2781924 w 2910447"/>
                <a:gd name="connsiteY2" fmla="*/ 686882 h 865066"/>
                <a:gd name="connsiteX3" fmla="*/ 2910447 w 2910447"/>
                <a:gd name="connsiteY3" fmla="*/ 0 h 865066"/>
                <a:gd name="connsiteX4" fmla="*/ 268 w 2910447"/>
                <a:gd name="connsiteY4" fmla="*/ 91263 h 865066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18" h="950803">
                  <a:moveTo>
                    <a:pt x="268" y="164597"/>
                  </a:moveTo>
                  <a:cubicBezTo>
                    <a:pt x="179" y="422531"/>
                    <a:pt x="89" y="680466"/>
                    <a:pt x="0" y="938400"/>
                  </a:cubicBezTo>
                  <a:cubicBezTo>
                    <a:pt x="1103154" y="936697"/>
                    <a:pt x="2253144" y="1023586"/>
                    <a:pt x="2781924" y="760216"/>
                  </a:cubicBezTo>
                  <a:cubicBezTo>
                    <a:pt x="2831510" y="506811"/>
                    <a:pt x="2887842" y="316264"/>
                    <a:pt x="2950918" y="0"/>
                  </a:cubicBezTo>
                  <a:cubicBezTo>
                    <a:pt x="2482553" y="213105"/>
                    <a:pt x="1058661" y="165444"/>
                    <a:pt x="268" y="164597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3">
                    <a:lumMod val="20000"/>
                    <a:lumOff val="80000"/>
                    <a:alpha val="0"/>
                  </a:schemeClr>
                </a:gs>
                <a:gs pos="25000">
                  <a:schemeClr val="accent3">
                    <a:lumMod val="20000"/>
                    <a:lumOff val="80000"/>
                  </a:schemeClr>
                </a:gs>
                <a:gs pos="6400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771800" y="5175221"/>
            <a:ext cx="4680520" cy="1066668"/>
            <a:chOff x="377529" y="1973427"/>
            <a:chExt cx="3520078" cy="1291624"/>
          </a:xfrm>
        </p:grpSpPr>
        <p:sp>
          <p:nvSpPr>
            <p:cNvPr id="23" name="任意多边形 22"/>
            <p:cNvSpPr/>
            <p:nvPr/>
          </p:nvSpPr>
          <p:spPr>
            <a:xfrm>
              <a:off x="843386" y="2066704"/>
              <a:ext cx="3054221" cy="1198347"/>
            </a:xfrm>
            <a:custGeom>
              <a:avLst/>
              <a:gdLst>
                <a:gd name="connsiteX0" fmla="*/ 0 w 3148314"/>
                <a:gd name="connsiteY0" fmla="*/ 949124 h 949124"/>
                <a:gd name="connsiteX1" fmla="*/ 3102015 w 3148314"/>
                <a:gd name="connsiteY1" fmla="*/ 949124 h 949124"/>
                <a:gd name="connsiteX2" fmla="*/ 3148314 w 3148314"/>
                <a:gd name="connsiteY2" fmla="*/ 0 h 949124"/>
                <a:gd name="connsiteX3" fmla="*/ 509286 w 3148314"/>
                <a:gd name="connsiteY3" fmla="*/ 185195 h 949124"/>
                <a:gd name="connsiteX4" fmla="*/ 0 w 3148314"/>
                <a:gd name="connsiteY4" fmla="*/ 949124 h 949124"/>
                <a:gd name="connsiteX0" fmla="*/ 0 w 3176025"/>
                <a:gd name="connsiteY0" fmla="*/ 949124 h 949124"/>
                <a:gd name="connsiteX1" fmla="*/ 3102015 w 3176025"/>
                <a:gd name="connsiteY1" fmla="*/ 949124 h 949124"/>
                <a:gd name="connsiteX2" fmla="*/ 3176025 w 3176025"/>
                <a:gd name="connsiteY2" fmla="*/ 0 h 949124"/>
                <a:gd name="connsiteX3" fmla="*/ 509286 w 3176025"/>
                <a:gd name="connsiteY3" fmla="*/ 185195 h 949124"/>
                <a:gd name="connsiteX4" fmla="*/ 0 w 3176025"/>
                <a:gd name="connsiteY4" fmla="*/ 949124 h 949124"/>
                <a:gd name="connsiteX0" fmla="*/ 0 w 3176025"/>
                <a:gd name="connsiteY0" fmla="*/ 949124 h 965854"/>
                <a:gd name="connsiteX1" fmla="*/ 2979692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65854"/>
                <a:gd name="connsiteX1" fmla="*/ 3010274 w 3176025"/>
                <a:gd name="connsiteY1" fmla="*/ 965854 h 965854"/>
                <a:gd name="connsiteX2" fmla="*/ 3176025 w 3176025"/>
                <a:gd name="connsiteY2" fmla="*/ 0 h 965854"/>
                <a:gd name="connsiteX3" fmla="*/ 509286 w 3176025"/>
                <a:gd name="connsiteY3" fmla="*/ 185195 h 965854"/>
                <a:gd name="connsiteX4" fmla="*/ 0 w 3176025"/>
                <a:gd name="connsiteY4" fmla="*/ 949124 h 965854"/>
                <a:gd name="connsiteX0" fmla="*/ 0 w 3176025"/>
                <a:gd name="connsiteY0" fmla="*/ 949124 h 957490"/>
                <a:gd name="connsiteX1" fmla="*/ 3046087 w 3176025"/>
                <a:gd name="connsiteY1" fmla="*/ 957490 h 957490"/>
                <a:gd name="connsiteX2" fmla="*/ 3176025 w 3176025"/>
                <a:gd name="connsiteY2" fmla="*/ 0 h 957490"/>
                <a:gd name="connsiteX3" fmla="*/ 509286 w 3176025"/>
                <a:gd name="connsiteY3" fmla="*/ 185195 h 957490"/>
                <a:gd name="connsiteX4" fmla="*/ 0 w 3176025"/>
                <a:gd name="connsiteY4" fmla="*/ 949124 h 957490"/>
                <a:gd name="connsiteX0" fmla="*/ 0 w 3154537"/>
                <a:gd name="connsiteY0" fmla="*/ 924029 h 932395"/>
                <a:gd name="connsiteX1" fmla="*/ 3046087 w 3154537"/>
                <a:gd name="connsiteY1" fmla="*/ 932395 h 932395"/>
                <a:gd name="connsiteX2" fmla="*/ 3154537 w 3154537"/>
                <a:gd name="connsiteY2" fmla="*/ 0 h 932395"/>
                <a:gd name="connsiteX3" fmla="*/ 509286 w 3154537"/>
                <a:gd name="connsiteY3" fmla="*/ 160100 h 932395"/>
                <a:gd name="connsiteX4" fmla="*/ 0 w 3154537"/>
                <a:gd name="connsiteY4" fmla="*/ 924029 h 932395"/>
                <a:gd name="connsiteX0" fmla="*/ 0 w 3154537"/>
                <a:gd name="connsiteY0" fmla="*/ 924029 h 957490"/>
                <a:gd name="connsiteX1" fmla="*/ 3096225 w 3154537"/>
                <a:gd name="connsiteY1" fmla="*/ 957490 h 957490"/>
                <a:gd name="connsiteX2" fmla="*/ 3154537 w 3154537"/>
                <a:gd name="connsiteY2" fmla="*/ 0 h 957490"/>
                <a:gd name="connsiteX3" fmla="*/ 509286 w 3154537"/>
                <a:gd name="connsiteY3" fmla="*/ 160100 h 957490"/>
                <a:gd name="connsiteX4" fmla="*/ 0 w 3154537"/>
                <a:gd name="connsiteY4" fmla="*/ 924029 h 957490"/>
                <a:gd name="connsiteX0" fmla="*/ 0 w 3154537"/>
                <a:gd name="connsiteY0" fmla="*/ 924029 h 965855"/>
                <a:gd name="connsiteX1" fmla="*/ 3117713 w 3154537"/>
                <a:gd name="connsiteY1" fmla="*/ 965855 h 965855"/>
                <a:gd name="connsiteX2" fmla="*/ 3154537 w 3154537"/>
                <a:gd name="connsiteY2" fmla="*/ 0 h 965855"/>
                <a:gd name="connsiteX3" fmla="*/ 509286 w 3154537"/>
                <a:gd name="connsiteY3" fmla="*/ 160100 h 965855"/>
                <a:gd name="connsiteX4" fmla="*/ 0 w 3154537"/>
                <a:gd name="connsiteY4" fmla="*/ 924029 h 965855"/>
                <a:gd name="connsiteX0" fmla="*/ 0 w 3176025"/>
                <a:gd name="connsiteY0" fmla="*/ 932393 h 974219"/>
                <a:gd name="connsiteX1" fmla="*/ 3117713 w 3176025"/>
                <a:gd name="connsiteY1" fmla="*/ 974219 h 974219"/>
                <a:gd name="connsiteX2" fmla="*/ 3176025 w 3176025"/>
                <a:gd name="connsiteY2" fmla="*/ 0 h 974219"/>
                <a:gd name="connsiteX3" fmla="*/ 509286 w 3176025"/>
                <a:gd name="connsiteY3" fmla="*/ 168464 h 974219"/>
                <a:gd name="connsiteX4" fmla="*/ 0 w 3176025"/>
                <a:gd name="connsiteY4" fmla="*/ 932393 h 974219"/>
                <a:gd name="connsiteX0" fmla="*/ 0 w 3176025"/>
                <a:gd name="connsiteY0" fmla="*/ 932393 h 999314"/>
                <a:gd name="connsiteX1" fmla="*/ 3117713 w 3176025"/>
                <a:gd name="connsiteY1" fmla="*/ 999314 h 999314"/>
                <a:gd name="connsiteX2" fmla="*/ 3176025 w 3176025"/>
                <a:gd name="connsiteY2" fmla="*/ 0 h 999314"/>
                <a:gd name="connsiteX3" fmla="*/ 509286 w 3176025"/>
                <a:gd name="connsiteY3" fmla="*/ 168464 h 999314"/>
                <a:gd name="connsiteX4" fmla="*/ 0 w 3176025"/>
                <a:gd name="connsiteY4" fmla="*/ 932393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4608 w 2691347"/>
                <a:gd name="connsiteY3" fmla="*/ 168464 h 999314"/>
                <a:gd name="connsiteX4" fmla="*/ 0 w 2691347"/>
                <a:gd name="connsiteY4" fmla="*/ 898926 h 999314"/>
                <a:gd name="connsiteX0" fmla="*/ 0 w 2691347"/>
                <a:gd name="connsiteY0" fmla="*/ 898926 h 999314"/>
                <a:gd name="connsiteX1" fmla="*/ 2633035 w 2691347"/>
                <a:gd name="connsiteY1" fmla="*/ 999314 h 999314"/>
                <a:gd name="connsiteX2" fmla="*/ 2691347 w 2691347"/>
                <a:gd name="connsiteY2" fmla="*/ 0 h 999314"/>
                <a:gd name="connsiteX3" fmla="*/ 289666 w 2691347"/>
                <a:gd name="connsiteY3" fmla="*/ 224241 h 999314"/>
                <a:gd name="connsiteX4" fmla="*/ 0 w 2691347"/>
                <a:gd name="connsiteY4" fmla="*/ 898926 h 999314"/>
                <a:gd name="connsiteX0" fmla="*/ 0 w 2994270"/>
                <a:gd name="connsiteY0" fmla="*/ 910082 h 999314"/>
                <a:gd name="connsiteX1" fmla="*/ 2935958 w 2994270"/>
                <a:gd name="connsiteY1" fmla="*/ 999314 h 999314"/>
                <a:gd name="connsiteX2" fmla="*/ 2994270 w 2994270"/>
                <a:gd name="connsiteY2" fmla="*/ 0 h 999314"/>
                <a:gd name="connsiteX3" fmla="*/ 592589 w 2994270"/>
                <a:gd name="connsiteY3" fmla="*/ 224241 h 999314"/>
                <a:gd name="connsiteX4" fmla="*/ 0 w 2994270"/>
                <a:gd name="connsiteY4" fmla="*/ 910082 h 999314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25011"/>
                <a:gd name="connsiteX1" fmla="*/ 2860227 w 2918539"/>
                <a:gd name="connsiteY1" fmla="*/ 999314 h 1025011"/>
                <a:gd name="connsiteX2" fmla="*/ 2918539 w 2918539"/>
                <a:gd name="connsiteY2" fmla="*/ 0 h 1025011"/>
                <a:gd name="connsiteX3" fmla="*/ 516858 w 2918539"/>
                <a:gd name="connsiteY3" fmla="*/ 224241 h 1025011"/>
                <a:gd name="connsiteX4" fmla="*/ 0 w 2918539"/>
                <a:gd name="connsiteY4" fmla="*/ 932394 h 1025011"/>
                <a:gd name="connsiteX0" fmla="*/ 0 w 2918539"/>
                <a:gd name="connsiteY0" fmla="*/ 932394 h 999314"/>
                <a:gd name="connsiteX1" fmla="*/ 2860227 w 2918539"/>
                <a:gd name="connsiteY1" fmla="*/ 999314 h 999314"/>
                <a:gd name="connsiteX2" fmla="*/ 2918539 w 2918539"/>
                <a:gd name="connsiteY2" fmla="*/ 0 h 999314"/>
                <a:gd name="connsiteX3" fmla="*/ 516858 w 2918539"/>
                <a:gd name="connsiteY3" fmla="*/ 224241 h 999314"/>
                <a:gd name="connsiteX4" fmla="*/ 0 w 2918539"/>
                <a:gd name="connsiteY4" fmla="*/ 932394 h 999314"/>
                <a:gd name="connsiteX0" fmla="*/ 0 w 2918539"/>
                <a:gd name="connsiteY0" fmla="*/ 932394 h 1011638"/>
                <a:gd name="connsiteX1" fmla="*/ 2860227 w 2918539"/>
                <a:gd name="connsiteY1" fmla="*/ 999314 h 1011638"/>
                <a:gd name="connsiteX2" fmla="*/ 2918539 w 2918539"/>
                <a:gd name="connsiteY2" fmla="*/ 0 h 1011638"/>
                <a:gd name="connsiteX3" fmla="*/ 516858 w 2918539"/>
                <a:gd name="connsiteY3" fmla="*/ 224241 h 1011638"/>
                <a:gd name="connsiteX4" fmla="*/ 0 w 2918539"/>
                <a:gd name="connsiteY4" fmla="*/ 932394 h 1011638"/>
                <a:gd name="connsiteX0" fmla="*/ 0 w 2918539"/>
                <a:gd name="connsiteY0" fmla="*/ 932394 h 1032061"/>
                <a:gd name="connsiteX1" fmla="*/ 2807215 w 2918539"/>
                <a:gd name="connsiteY1" fmla="*/ 1021625 h 1032061"/>
                <a:gd name="connsiteX2" fmla="*/ 2918539 w 2918539"/>
                <a:gd name="connsiteY2" fmla="*/ 0 h 1032061"/>
                <a:gd name="connsiteX3" fmla="*/ 516858 w 2918539"/>
                <a:gd name="connsiteY3" fmla="*/ 224241 h 1032061"/>
                <a:gd name="connsiteX4" fmla="*/ 0 w 2918539"/>
                <a:gd name="connsiteY4" fmla="*/ 932394 h 1032061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18539"/>
                <a:gd name="connsiteY0" fmla="*/ 932394 h 1084934"/>
                <a:gd name="connsiteX1" fmla="*/ 2807215 w 2918539"/>
                <a:gd name="connsiteY1" fmla="*/ 1077403 h 1084934"/>
                <a:gd name="connsiteX2" fmla="*/ 2918539 w 2918539"/>
                <a:gd name="connsiteY2" fmla="*/ 0 h 1084934"/>
                <a:gd name="connsiteX3" fmla="*/ 516858 w 2918539"/>
                <a:gd name="connsiteY3" fmla="*/ 224241 h 1084934"/>
                <a:gd name="connsiteX4" fmla="*/ 0 w 2918539"/>
                <a:gd name="connsiteY4" fmla="*/ 932394 h 1084934"/>
                <a:gd name="connsiteX0" fmla="*/ 0 w 2971551"/>
                <a:gd name="connsiteY0" fmla="*/ 932394 h 1084934"/>
                <a:gd name="connsiteX1" fmla="*/ 2807215 w 2971551"/>
                <a:gd name="connsiteY1" fmla="*/ 1077403 h 1084934"/>
                <a:gd name="connsiteX2" fmla="*/ 2971551 w 2971551"/>
                <a:gd name="connsiteY2" fmla="*/ 0 h 1084934"/>
                <a:gd name="connsiteX3" fmla="*/ 516858 w 2971551"/>
                <a:gd name="connsiteY3" fmla="*/ 224241 h 1084934"/>
                <a:gd name="connsiteX4" fmla="*/ 0 w 2971551"/>
                <a:gd name="connsiteY4" fmla="*/ 932394 h 1084934"/>
                <a:gd name="connsiteX0" fmla="*/ 0 w 2971551"/>
                <a:gd name="connsiteY0" fmla="*/ 932394 h 1117319"/>
                <a:gd name="connsiteX1" fmla="*/ 2852653 w 2971551"/>
                <a:gd name="connsiteY1" fmla="*/ 1110870 h 1117319"/>
                <a:gd name="connsiteX2" fmla="*/ 2971551 w 2971551"/>
                <a:gd name="connsiteY2" fmla="*/ 0 h 1117319"/>
                <a:gd name="connsiteX3" fmla="*/ 516858 w 2971551"/>
                <a:gd name="connsiteY3" fmla="*/ 224241 h 1117319"/>
                <a:gd name="connsiteX4" fmla="*/ 0 w 2971551"/>
                <a:gd name="connsiteY4" fmla="*/ 932394 h 1117319"/>
                <a:gd name="connsiteX0" fmla="*/ 0 w 2971551"/>
                <a:gd name="connsiteY0" fmla="*/ 932394 h 1110870"/>
                <a:gd name="connsiteX1" fmla="*/ 2852653 w 2971551"/>
                <a:gd name="connsiteY1" fmla="*/ 1110870 h 1110870"/>
                <a:gd name="connsiteX2" fmla="*/ 2971551 w 2971551"/>
                <a:gd name="connsiteY2" fmla="*/ 0 h 1110870"/>
                <a:gd name="connsiteX3" fmla="*/ 516858 w 2971551"/>
                <a:gd name="connsiteY3" fmla="*/ 224241 h 1110870"/>
                <a:gd name="connsiteX4" fmla="*/ 0 w 2971551"/>
                <a:gd name="connsiteY4" fmla="*/ 932394 h 1110870"/>
                <a:gd name="connsiteX0" fmla="*/ 0 w 2971551"/>
                <a:gd name="connsiteY0" fmla="*/ 932394 h 1114819"/>
                <a:gd name="connsiteX1" fmla="*/ 2852653 w 2971551"/>
                <a:gd name="connsiteY1" fmla="*/ 1110870 h 1114819"/>
                <a:gd name="connsiteX2" fmla="*/ 2971551 w 2971551"/>
                <a:gd name="connsiteY2" fmla="*/ 0 h 1114819"/>
                <a:gd name="connsiteX3" fmla="*/ 516858 w 2971551"/>
                <a:gd name="connsiteY3" fmla="*/ 224241 h 1114819"/>
                <a:gd name="connsiteX4" fmla="*/ 0 w 2971551"/>
                <a:gd name="connsiteY4" fmla="*/ 932394 h 1114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551" h="1114819">
                  <a:moveTo>
                    <a:pt x="0" y="932394"/>
                  </a:moveTo>
                  <a:cubicBezTo>
                    <a:pt x="953409" y="954701"/>
                    <a:pt x="1558454" y="1144339"/>
                    <a:pt x="2852653" y="1110870"/>
                  </a:cubicBezTo>
                  <a:cubicBezTo>
                    <a:pt x="2920054" y="751736"/>
                    <a:pt x="2934443" y="359134"/>
                    <a:pt x="2971551" y="0"/>
                  </a:cubicBezTo>
                  <a:lnTo>
                    <a:pt x="516858" y="224241"/>
                  </a:lnTo>
                  <a:lnTo>
                    <a:pt x="0" y="93239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77529" y="1973427"/>
              <a:ext cx="3405285" cy="1088307"/>
            </a:xfrm>
            <a:custGeom>
              <a:avLst/>
              <a:gdLst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835798 w 2858947"/>
                <a:gd name="connsiteY2" fmla="*/ 763929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6526"/>
                <a:gd name="connsiteX1" fmla="*/ 0 w 2858947"/>
                <a:gd name="connsiteY1" fmla="*/ 856526 h 856526"/>
                <a:gd name="connsiteX2" fmla="*/ 2754775 w 2858947"/>
                <a:gd name="connsiteY2" fmla="*/ 706056 h 856526"/>
                <a:gd name="connsiteX3" fmla="*/ 2858947 w 2858947"/>
                <a:gd name="connsiteY3" fmla="*/ 0 h 856526"/>
                <a:gd name="connsiteX4" fmla="*/ 0 w 2858947"/>
                <a:gd name="connsiteY4" fmla="*/ 115747 h 856526"/>
                <a:gd name="connsiteX0" fmla="*/ 0 w 2858947"/>
                <a:gd name="connsiteY0" fmla="*/ 115747 h 857651"/>
                <a:gd name="connsiteX1" fmla="*/ 0 w 2858947"/>
                <a:gd name="connsiteY1" fmla="*/ 856526 h 857651"/>
                <a:gd name="connsiteX2" fmla="*/ 2754775 w 2858947"/>
                <a:gd name="connsiteY2" fmla="*/ 706056 h 857651"/>
                <a:gd name="connsiteX3" fmla="*/ 2858947 w 2858947"/>
                <a:gd name="connsiteY3" fmla="*/ 0 h 857651"/>
                <a:gd name="connsiteX4" fmla="*/ 0 w 2858947"/>
                <a:gd name="connsiteY4" fmla="*/ 115747 h 857651"/>
                <a:gd name="connsiteX0" fmla="*/ 44125 w 2903072"/>
                <a:gd name="connsiteY0" fmla="*/ 115747 h 866877"/>
                <a:gd name="connsiteX1" fmla="*/ 0 w 2903072"/>
                <a:gd name="connsiteY1" fmla="*/ 865983 h 866877"/>
                <a:gd name="connsiteX2" fmla="*/ 2798900 w 2903072"/>
                <a:gd name="connsiteY2" fmla="*/ 706056 h 866877"/>
                <a:gd name="connsiteX3" fmla="*/ 2903072 w 2903072"/>
                <a:gd name="connsiteY3" fmla="*/ 0 h 866877"/>
                <a:gd name="connsiteX4" fmla="*/ 44125 w 2903072"/>
                <a:gd name="connsiteY4" fmla="*/ 115747 h 866877"/>
                <a:gd name="connsiteX0" fmla="*/ 44125 w 2903072"/>
                <a:gd name="connsiteY0" fmla="*/ 115747 h 867788"/>
                <a:gd name="connsiteX1" fmla="*/ 0 w 2903072"/>
                <a:gd name="connsiteY1" fmla="*/ 865983 h 867788"/>
                <a:gd name="connsiteX2" fmla="*/ 2798900 w 2903072"/>
                <a:gd name="connsiteY2" fmla="*/ 706056 h 867788"/>
                <a:gd name="connsiteX3" fmla="*/ 2903072 w 2903072"/>
                <a:gd name="connsiteY3" fmla="*/ 0 h 867788"/>
                <a:gd name="connsiteX4" fmla="*/ 44125 w 2903072"/>
                <a:gd name="connsiteY4" fmla="*/ 115747 h 867788"/>
                <a:gd name="connsiteX0" fmla="*/ 44125 w 2903072"/>
                <a:gd name="connsiteY0" fmla="*/ 115747 h 872614"/>
                <a:gd name="connsiteX1" fmla="*/ 0 w 2903072"/>
                <a:gd name="connsiteY1" fmla="*/ 865983 h 872614"/>
                <a:gd name="connsiteX2" fmla="*/ 2782445 w 2903072"/>
                <a:gd name="connsiteY2" fmla="*/ 741145 h 872614"/>
                <a:gd name="connsiteX3" fmla="*/ 2903072 w 2903072"/>
                <a:gd name="connsiteY3" fmla="*/ 0 h 872614"/>
                <a:gd name="connsiteX4" fmla="*/ 44125 w 2903072"/>
                <a:gd name="connsiteY4" fmla="*/ 115747 h 872614"/>
                <a:gd name="connsiteX0" fmla="*/ 44125 w 2903072"/>
                <a:gd name="connsiteY0" fmla="*/ 115747 h 867922"/>
                <a:gd name="connsiteX1" fmla="*/ 0 w 2903072"/>
                <a:gd name="connsiteY1" fmla="*/ 865983 h 867922"/>
                <a:gd name="connsiteX2" fmla="*/ 2782445 w 2903072"/>
                <a:gd name="connsiteY2" fmla="*/ 741145 h 867922"/>
                <a:gd name="connsiteX3" fmla="*/ 2903072 w 2903072"/>
                <a:gd name="connsiteY3" fmla="*/ 0 h 867922"/>
                <a:gd name="connsiteX4" fmla="*/ 44125 w 2903072"/>
                <a:gd name="connsiteY4" fmla="*/ 115747 h 867922"/>
                <a:gd name="connsiteX0" fmla="*/ 44125 w 2960663"/>
                <a:gd name="connsiteY0" fmla="*/ 106975 h 859150"/>
                <a:gd name="connsiteX1" fmla="*/ 0 w 2960663"/>
                <a:gd name="connsiteY1" fmla="*/ 857211 h 859150"/>
                <a:gd name="connsiteX2" fmla="*/ 2782445 w 2960663"/>
                <a:gd name="connsiteY2" fmla="*/ 732373 h 859150"/>
                <a:gd name="connsiteX3" fmla="*/ 2960663 w 2960663"/>
                <a:gd name="connsiteY3" fmla="*/ 0 h 859150"/>
                <a:gd name="connsiteX4" fmla="*/ 44125 w 2960663"/>
                <a:gd name="connsiteY4" fmla="*/ 106975 h 859150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44125 w 2960663"/>
                <a:gd name="connsiteY0" fmla="*/ 106975 h 863841"/>
                <a:gd name="connsiteX1" fmla="*/ 0 w 2960663"/>
                <a:gd name="connsiteY1" fmla="*/ 857211 h 863841"/>
                <a:gd name="connsiteX2" fmla="*/ 2782445 w 2960663"/>
                <a:gd name="connsiteY2" fmla="*/ 732373 h 863841"/>
                <a:gd name="connsiteX3" fmla="*/ 2960663 w 2960663"/>
                <a:gd name="connsiteY3" fmla="*/ 0 h 863841"/>
                <a:gd name="connsiteX4" fmla="*/ 44125 w 2960663"/>
                <a:gd name="connsiteY4" fmla="*/ 106975 h 863841"/>
                <a:gd name="connsiteX0" fmla="*/ 11216 w 2927754"/>
                <a:gd name="connsiteY0" fmla="*/ 106975 h 863841"/>
                <a:gd name="connsiteX1" fmla="*/ 0 w 2927754"/>
                <a:gd name="connsiteY1" fmla="*/ 857211 h 863841"/>
                <a:gd name="connsiteX2" fmla="*/ 2749536 w 2927754"/>
                <a:gd name="connsiteY2" fmla="*/ 732373 h 863841"/>
                <a:gd name="connsiteX3" fmla="*/ 2927754 w 2927754"/>
                <a:gd name="connsiteY3" fmla="*/ 0 h 863841"/>
                <a:gd name="connsiteX4" fmla="*/ 11216 w 2927754"/>
                <a:gd name="connsiteY4" fmla="*/ 106975 h 863841"/>
                <a:gd name="connsiteX0" fmla="*/ 35898 w 2952436"/>
                <a:gd name="connsiteY0" fmla="*/ 106975 h 863841"/>
                <a:gd name="connsiteX1" fmla="*/ 0 w 2952436"/>
                <a:gd name="connsiteY1" fmla="*/ 857211 h 863841"/>
                <a:gd name="connsiteX2" fmla="*/ 2774218 w 2952436"/>
                <a:gd name="connsiteY2" fmla="*/ 732373 h 863841"/>
                <a:gd name="connsiteX3" fmla="*/ 2952436 w 2952436"/>
                <a:gd name="connsiteY3" fmla="*/ 0 h 863841"/>
                <a:gd name="connsiteX4" fmla="*/ 35898 w 2952436"/>
                <a:gd name="connsiteY4" fmla="*/ 106975 h 863841"/>
                <a:gd name="connsiteX0" fmla="*/ 35898 w 2952436"/>
                <a:gd name="connsiteY0" fmla="*/ 106975 h 869783"/>
                <a:gd name="connsiteX1" fmla="*/ 0 w 2952436"/>
                <a:gd name="connsiteY1" fmla="*/ 857211 h 869783"/>
                <a:gd name="connsiteX2" fmla="*/ 2833494 w 2952436"/>
                <a:gd name="connsiteY2" fmla="*/ 752361 h 869783"/>
                <a:gd name="connsiteX3" fmla="*/ 2952436 w 2952436"/>
                <a:gd name="connsiteY3" fmla="*/ 0 h 869783"/>
                <a:gd name="connsiteX4" fmla="*/ 35898 w 2952436"/>
                <a:gd name="connsiteY4" fmla="*/ 106975 h 86978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0833"/>
                <a:gd name="connsiteX1" fmla="*/ 0 w 2952436"/>
                <a:gd name="connsiteY1" fmla="*/ 857211 h 860833"/>
                <a:gd name="connsiteX2" fmla="*/ 2833494 w 2952436"/>
                <a:gd name="connsiteY2" fmla="*/ 752361 h 860833"/>
                <a:gd name="connsiteX3" fmla="*/ 2952436 w 2952436"/>
                <a:gd name="connsiteY3" fmla="*/ 0 h 860833"/>
                <a:gd name="connsiteX4" fmla="*/ 35898 w 2952436"/>
                <a:gd name="connsiteY4" fmla="*/ 106975 h 860833"/>
                <a:gd name="connsiteX0" fmla="*/ 35898 w 2952436"/>
                <a:gd name="connsiteY0" fmla="*/ 106975 h 867230"/>
                <a:gd name="connsiteX1" fmla="*/ 0 w 2952436"/>
                <a:gd name="connsiteY1" fmla="*/ 857211 h 867230"/>
                <a:gd name="connsiteX2" fmla="*/ 2833494 w 2952436"/>
                <a:gd name="connsiteY2" fmla="*/ 752361 h 867230"/>
                <a:gd name="connsiteX3" fmla="*/ 2952436 w 2952436"/>
                <a:gd name="connsiteY3" fmla="*/ 0 h 867230"/>
                <a:gd name="connsiteX4" fmla="*/ 35898 w 2952436"/>
                <a:gd name="connsiteY4" fmla="*/ 106975 h 867230"/>
                <a:gd name="connsiteX0" fmla="*/ 14317 w 2930855"/>
                <a:gd name="connsiteY0" fmla="*/ 106975 h 867230"/>
                <a:gd name="connsiteX1" fmla="*/ 0 w 2930855"/>
                <a:gd name="connsiteY1" fmla="*/ 857211 h 867230"/>
                <a:gd name="connsiteX2" fmla="*/ 2811913 w 2930855"/>
                <a:gd name="connsiteY2" fmla="*/ 752361 h 867230"/>
                <a:gd name="connsiteX3" fmla="*/ 2930855 w 2930855"/>
                <a:gd name="connsiteY3" fmla="*/ 0 h 867230"/>
                <a:gd name="connsiteX4" fmla="*/ 14317 w 2930855"/>
                <a:gd name="connsiteY4" fmla="*/ 106975 h 8672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14317 w 2930855"/>
                <a:gd name="connsiteY0" fmla="*/ 106975 h 863930"/>
                <a:gd name="connsiteX1" fmla="*/ 0 w 2930855"/>
                <a:gd name="connsiteY1" fmla="*/ 857211 h 863930"/>
                <a:gd name="connsiteX2" fmla="*/ 2811913 w 2930855"/>
                <a:gd name="connsiteY2" fmla="*/ 752361 h 863930"/>
                <a:gd name="connsiteX3" fmla="*/ 2930855 w 2930855"/>
                <a:gd name="connsiteY3" fmla="*/ 0 h 863930"/>
                <a:gd name="connsiteX4" fmla="*/ 14317 w 2930855"/>
                <a:gd name="connsiteY4" fmla="*/ 106975 h 863930"/>
                <a:gd name="connsiteX0" fmla="*/ 14317 w 2930855"/>
                <a:gd name="connsiteY0" fmla="*/ 106975 h 868738"/>
                <a:gd name="connsiteX1" fmla="*/ 0 w 2930855"/>
                <a:gd name="connsiteY1" fmla="*/ 857211 h 868738"/>
                <a:gd name="connsiteX2" fmla="*/ 2811913 w 2930855"/>
                <a:gd name="connsiteY2" fmla="*/ 752361 h 868738"/>
                <a:gd name="connsiteX3" fmla="*/ 2930855 w 2930855"/>
                <a:gd name="connsiteY3" fmla="*/ 0 h 868738"/>
                <a:gd name="connsiteX4" fmla="*/ 14317 w 2930855"/>
                <a:gd name="connsiteY4" fmla="*/ 106975 h 868738"/>
                <a:gd name="connsiteX0" fmla="*/ 0 w 2916538"/>
                <a:gd name="connsiteY0" fmla="*/ 106975 h 868738"/>
                <a:gd name="connsiteX1" fmla="*/ 6111 w 2916538"/>
                <a:gd name="connsiteY1" fmla="*/ 857211 h 868738"/>
                <a:gd name="connsiteX2" fmla="*/ 2797596 w 2916538"/>
                <a:gd name="connsiteY2" fmla="*/ 752361 h 868738"/>
                <a:gd name="connsiteX3" fmla="*/ 2916538 w 2916538"/>
                <a:gd name="connsiteY3" fmla="*/ 0 h 868738"/>
                <a:gd name="connsiteX4" fmla="*/ 0 w 2916538"/>
                <a:gd name="connsiteY4" fmla="*/ 106975 h 868738"/>
                <a:gd name="connsiteX0" fmla="*/ 0 w 2916538"/>
                <a:gd name="connsiteY0" fmla="*/ 106975 h 858395"/>
                <a:gd name="connsiteX1" fmla="*/ 6111 w 2916538"/>
                <a:gd name="connsiteY1" fmla="*/ 857211 h 858395"/>
                <a:gd name="connsiteX2" fmla="*/ 2797596 w 2916538"/>
                <a:gd name="connsiteY2" fmla="*/ 752361 h 858395"/>
                <a:gd name="connsiteX3" fmla="*/ 2916538 w 2916538"/>
                <a:gd name="connsiteY3" fmla="*/ 0 h 858395"/>
                <a:gd name="connsiteX4" fmla="*/ 0 w 2916538"/>
                <a:gd name="connsiteY4" fmla="*/ 106975 h 858395"/>
                <a:gd name="connsiteX0" fmla="*/ 0 w 2916538"/>
                <a:gd name="connsiteY0" fmla="*/ 106975 h 857211"/>
                <a:gd name="connsiteX1" fmla="*/ 6111 w 2916538"/>
                <a:gd name="connsiteY1" fmla="*/ 857211 h 857211"/>
                <a:gd name="connsiteX2" fmla="*/ 2811215 w 2916538"/>
                <a:gd name="connsiteY2" fmla="*/ 728794 h 857211"/>
                <a:gd name="connsiteX3" fmla="*/ 2916538 w 2916538"/>
                <a:gd name="connsiteY3" fmla="*/ 0 h 857211"/>
                <a:gd name="connsiteX4" fmla="*/ 0 w 2916538"/>
                <a:gd name="connsiteY4" fmla="*/ 106975 h 857211"/>
                <a:gd name="connsiteX0" fmla="*/ 0 w 2916538"/>
                <a:gd name="connsiteY0" fmla="*/ 83407 h 833643"/>
                <a:gd name="connsiteX1" fmla="*/ 6111 w 2916538"/>
                <a:gd name="connsiteY1" fmla="*/ 833643 h 833643"/>
                <a:gd name="connsiteX2" fmla="*/ 2811215 w 2916538"/>
                <a:gd name="connsiteY2" fmla="*/ 705226 h 833643"/>
                <a:gd name="connsiteX3" fmla="*/ 2916538 w 2916538"/>
                <a:gd name="connsiteY3" fmla="*/ 0 h 833643"/>
                <a:gd name="connsiteX4" fmla="*/ 0 w 2916538"/>
                <a:gd name="connsiteY4" fmla="*/ 83407 h 833643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16538"/>
                <a:gd name="connsiteY0" fmla="*/ 83407 h 834827"/>
                <a:gd name="connsiteX1" fmla="*/ 6111 w 2916538"/>
                <a:gd name="connsiteY1" fmla="*/ 833643 h 834827"/>
                <a:gd name="connsiteX2" fmla="*/ 2770359 w 2916538"/>
                <a:gd name="connsiteY2" fmla="*/ 728793 h 834827"/>
                <a:gd name="connsiteX3" fmla="*/ 2916538 w 2916538"/>
                <a:gd name="connsiteY3" fmla="*/ 0 h 834827"/>
                <a:gd name="connsiteX4" fmla="*/ 0 w 2916538"/>
                <a:gd name="connsiteY4" fmla="*/ 83407 h 834827"/>
                <a:gd name="connsiteX0" fmla="*/ 0 w 2957395"/>
                <a:gd name="connsiteY0" fmla="*/ 91263 h 842683"/>
                <a:gd name="connsiteX1" fmla="*/ 6111 w 2957395"/>
                <a:gd name="connsiteY1" fmla="*/ 841499 h 842683"/>
                <a:gd name="connsiteX2" fmla="*/ 2770359 w 2957395"/>
                <a:gd name="connsiteY2" fmla="*/ 736649 h 842683"/>
                <a:gd name="connsiteX3" fmla="*/ 2957395 w 2957395"/>
                <a:gd name="connsiteY3" fmla="*/ 0 h 842683"/>
                <a:gd name="connsiteX4" fmla="*/ 0 w 2957395"/>
                <a:gd name="connsiteY4" fmla="*/ 91263 h 842683"/>
                <a:gd name="connsiteX0" fmla="*/ 0 w 2957395"/>
                <a:gd name="connsiteY0" fmla="*/ 91263 h 850318"/>
                <a:gd name="connsiteX1" fmla="*/ 6111 w 2957395"/>
                <a:gd name="connsiteY1" fmla="*/ 841499 h 850318"/>
                <a:gd name="connsiteX2" fmla="*/ 2770359 w 2957395"/>
                <a:gd name="connsiteY2" fmla="*/ 736649 h 850318"/>
                <a:gd name="connsiteX3" fmla="*/ 2957395 w 2957395"/>
                <a:gd name="connsiteY3" fmla="*/ 0 h 850318"/>
                <a:gd name="connsiteX4" fmla="*/ 0 w 2957395"/>
                <a:gd name="connsiteY4" fmla="*/ 91263 h 850318"/>
                <a:gd name="connsiteX0" fmla="*/ 0 w 2957395"/>
                <a:gd name="connsiteY0" fmla="*/ 91263 h 860676"/>
                <a:gd name="connsiteX1" fmla="*/ 6111 w 2957395"/>
                <a:gd name="connsiteY1" fmla="*/ 841499 h 860676"/>
                <a:gd name="connsiteX2" fmla="*/ 2808637 w 2957395"/>
                <a:gd name="connsiteY2" fmla="*/ 760216 h 860676"/>
                <a:gd name="connsiteX3" fmla="*/ 2957395 w 2957395"/>
                <a:gd name="connsiteY3" fmla="*/ 0 h 860676"/>
                <a:gd name="connsiteX4" fmla="*/ 0 w 2957395"/>
                <a:gd name="connsiteY4" fmla="*/ 91263 h 860676"/>
                <a:gd name="connsiteX0" fmla="*/ 0 w 2957395"/>
                <a:gd name="connsiteY0" fmla="*/ 91263 h 852233"/>
                <a:gd name="connsiteX1" fmla="*/ 6111 w 2957395"/>
                <a:gd name="connsiteY1" fmla="*/ 841499 h 852233"/>
                <a:gd name="connsiteX2" fmla="*/ 2808637 w 2957395"/>
                <a:gd name="connsiteY2" fmla="*/ 760216 h 852233"/>
                <a:gd name="connsiteX3" fmla="*/ 2957395 w 2957395"/>
                <a:gd name="connsiteY3" fmla="*/ 0 h 852233"/>
                <a:gd name="connsiteX4" fmla="*/ 0 w 2957395"/>
                <a:gd name="connsiteY4" fmla="*/ 91263 h 852233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57663"/>
                <a:gd name="connsiteY0" fmla="*/ 91263 h 867727"/>
                <a:gd name="connsiteX1" fmla="*/ 0 w 2957663"/>
                <a:gd name="connsiteY1" fmla="*/ 865066 h 867727"/>
                <a:gd name="connsiteX2" fmla="*/ 2808905 w 2957663"/>
                <a:gd name="connsiteY2" fmla="*/ 760216 h 867727"/>
                <a:gd name="connsiteX3" fmla="*/ 2957663 w 2957663"/>
                <a:gd name="connsiteY3" fmla="*/ 0 h 867727"/>
                <a:gd name="connsiteX4" fmla="*/ 268 w 2957663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7727"/>
                <a:gd name="connsiteX1" fmla="*/ 0 w 2910447"/>
                <a:gd name="connsiteY1" fmla="*/ 865066 h 867727"/>
                <a:gd name="connsiteX2" fmla="*/ 2808905 w 2910447"/>
                <a:gd name="connsiteY2" fmla="*/ 760216 h 867727"/>
                <a:gd name="connsiteX3" fmla="*/ 2910447 w 2910447"/>
                <a:gd name="connsiteY3" fmla="*/ 0 h 867727"/>
                <a:gd name="connsiteX4" fmla="*/ 268 w 2910447"/>
                <a:gd name="connsiteY4" fmla="*/ 91263 h 867727"/>
                <a:gd name="connsiteX0" fmla="*/ 268 w 2910447"/>
                <a:gd name="connsiteY0" fmla="*/ 91263 h 865066"/>
                <a:gd name="connsiteX1" fmla="*/ 0 w 2910447"/>
                <a:gd name="connsiteY1" fmla="*/ 865066 h 865066"/>
                <a:gd name="connsiteX2" fmla="*/ 2781924 w 2910447"/>
                <a:gd name="connsiteY2" fmla="*/ 686882 h 865066"/>
                <a:gd name="connsiteX3" fmla="*/ 2910447 w 2910447"/>
                <a:gd name="connsiteY3" fmla="*/ 0 h 865066"/>
                <a:gd name="connsiteX4" fmla="*/ 268 w 2910447"/>
                <a:gd name="connsiteY4" fmla="*/ 91263 h 865066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38400"/>
                <a:gd name="connsiteX1" fmla="*/ 0 w 2950918"/>
                <a:gd name="connsiteY1" fmla="*/ 938400 h 938400"/>
                <a:gd name="connsiteX2" fmla="*/ 2781924 w 2950918"/>
                <a:gd name="connsiteY2" fmla="*/ 760216 h 938400"/>
                <a:gd name="connsiteX3" fmla="*/ 2950918 w 2950918"/>
                <a:gd name="connsiteY3" fmla="*/ 0 h 938400"/>
                <a:gd name="connsiteX4" fmla="*/ 268 w 2950918"/>
                <a:gd name="connsiteY4" fmla="*/ 164597 h 938400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  <a:gd name="connsiteX0" fmla="*/ 268 w 2950918"/>
                <a:gd name="connsiteY0" fmla="*/ 164597 h 950803"/>
                <a:gd name="connsiteX1" fmla="*/ 0 w 2950918"/>
                <a:gd name="connsiteY1" fmla="*/ 938400 h 950803"/>
                <a:gd name="connsiteX2" fmla="*/ 2781924 w 2950918"/>
                <a:gd name="connsiteY2" fmla="*/ 760216 h 950803"/>
                <a:gd name="connsiteX3" fmla="*/ 2950918 w 2950918"/>
                <a:gd name="connsiteY3" fmla="*/ 0 h 950803"/>
                <a:gd name="connsiteX4" fmla="*/ 268 w 2950918"/>
                <a:gd name="connsiteY4" fmla="*/ 164597 h 95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0918" h="950803">
                  <a:moveTo>
                    <a:pt x="268" y="164597"/>
                  </a:moveTo>
                  <a:cubicBezTo>
                    <a:pt x="179" y="422531"/>
                    <a:pt x="89" y="680466"/>
                    <a:pt x="0" y="938400"/>
                  </a:cubicBezTo>
                  <a:cubicBezTo>
                    <a:pt x="1103154" y="936697"/>
                    <a:pt x="2253144" y="1023586"/>
                    <a:pt x="2781924" y="760216"/>
                  </a:cubicBezTo>
                  <a:cubicBezTo>
                    <a:pt x="2831510" y="506811"/>
                    <a:pt x="2887842" y="316264"/>
                    <a:pt x="2950918" y="0"/>
                  </a:cubicBezTo>
                  <a:cubicBezTo>
                    <a:pt x="2482553" y="213105"/>
                    <a:pt x="1058661" y="165444"/>
                    <a:pt x="268" y="164597"/>
                  </a:cubicBezTo>
                  <a:close/>
                </a:path>
              </a:pathLst>
            </a:custGeom>
            <a:gradFill flip="none" rotWithShape="1">
              <a:gsLst>
                <a:gs pos="13000">
                  <a:schemeClr val="accent3">
                    <a:lumMod val="20000"/>
                    <a:lumOff val="80000"/>
                    <a:alpha val="0"/>
                  </a:schemeClr>
                </a:gs>
                <a:gs pos="25000">
                  <a:schemeClr val="accent3">
                    <a:lumMod val="20000"/>
                    <a:lumOff val="80000"/>
                  </a:schemeClr>
                </a:gs>
                <a:gs pos="64000">
                  <a:schemeClr val="accent3">
                    <a:lumMod val="20000"/>
                    <a:lumOff val="80000"/>
                  </a:schemeClr>
                </a:gs>
                <a:gs pos="90000">
                  <a:schemeClr val="accent3">
                    <a:lumMod val="60000"/>
                    <a:lumOff val="40000"/>
                  </a:schemeClr>
                </a:gs>
              </a:gsLst>
              <a:lin ang="1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2051720" y="2060848"/>
            <a:ext cx="792088" cy="792088"/>
          </a:xfrm>
          <a:prstGeom prst="ellipse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051720" y="3140968"/>
            <a:ext cx="792088" cy="792088"/>
          </a:xfrm>
          <a:prstGeom prst="ellipse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051720" y="4221088"/>
            <a:ext cx="792088" cy="792088"/>
          </a:xfrm>
          <a:prstGeom prst="ellipse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051720" y="5301208"/>
            <a:ext cx="792088" cy="792088"/>
          </a:xfrm>
          <a:prstGeom prst="ellipse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箭头连接符 29"/>
          <p:cNvCxnSpPr>
            <a:stCxn id="25" idx="4"/>
            <a:endCxn id="26" idx="0"/>
          </p:cNvCxnSpPr>
          <p:nvPr/>
        </p:nvCxnSpPr>
        <p:spPr>
          <a:xfrm>
            <a:off x="2447764" y="2852936"/>
            <a:ext cx="0" cy="288032"/>
          </a:xfrm>
          <a:prstGeom prst="straightConnector1">
            <a:avLst/>
          </a:prstGeom>
          <a:ln w="38100">
            <a:solidFill>
              <a:schemeClr val="accent3">
                <a:lumMod val="60000"/>
                <a:lumOff val="4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26" idx="4"/>
            <a:endCxn id="27" idx="0"/>
          </p:cNvCxnSpPr>
          <p:nvPr/>
        </p:nvCxnSpPr>
        <p:spPr>
          <a:xfrm>
            <a:off x="2447764" y="3933056"/>
            <a:ext cx="0" cy="288032"/>
          </a:xfrm>
          <a:prstGeom prst="straightConnector1">
            <a:avLst/>
          </a:prstGeom>
          <a:ln w="38100">
            <a:solidFill>
              <a:schemeClr val="accent3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>
            <a:stCxn id="27" idx="4"/>
            <a:endCxn id="28" idx="0"/>
          </p:cNvCxnSpPr>
          <p:nvPr/>
        </p:nvCxnSpPr>
        <p:spPr>
          <a:xfrm>
            <a:off x="2447764" y="5013176"/>
            <a:ext cx="0" cy="288032"/>
          </a:xfrm>
          <a:prstGeom prst="straightConnector1">
            <a:avLst/>
          </a:prstGeom>
          <a:ln w="38100">
            <a:solidFill>
              <a:schemeClr val="accent3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248030" y="2083495"/>
            <a:ext cx="3994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Impact" pitchFamily="34" charset="0"/>
              </a:rPr>
              <a:t>1</a:t>
            </a:r>
            <a:endParaRPr lang="zh-CN" altLang="en-US" sz="4400" dirty="0">
              <a:solidFill>
                <a:schemeClr val="accent3">
                  <a:lumMod val="60000"/>
                  <a:lumOff val="40000"/>
                </a:schemeClr>
              </a:solidFill>
              <a:latin typeface="Impact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13565" y="3165300"/>
            <a:ext cx="4683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3"/>
                </a:solidFill>
                <a:latin typeface="Impact" pitchFamily="34" charset="0"/>
              </a:rPr>
              <a:t>2</a:t>
            </a:r>
            <a:endParaRPr lang="zh-CN" altLang="en-US" sz="4400" dirty="0">
              <a:solidFill>
                <a:schemeClr val="accent3"/>
              </a:solidFill>
              <a:latin typeface="Impact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205551" y="4244238"/>
            <a:ext cx="4844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3"/>
                </a:solidFill>
                <a:latin typeface="Impact" pitchFamily="34" charset="0"/>
              </a:rPr>
              <a:t>3</a:t>
            </a:r>
            <a:endParaRPr lang="zh-CN" altLang="en-US" sz="4400" dirty="0">
              <a:solidFill>
                <a:schemeClr val="accent3"/>
              </a:solidFill>
              <a:latin typeface="Impact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05551" y="5301208"/>
            <a:ext cx="4844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3"/>
                </a:solidFill>
                <a:latin typeface="Impact" pitchFamily="34" charset="0"/>
              </a:rPr>
              <a:t>4</a:t>
            </a:r>
            <a:endParaRPr lang="zh-CN" altLang="en-US" sz="4400" dirty="0">
              <a:solidFill>
                <a:schemeClr val="accent3"/>
              </a:solidFill>
              <a:latin typeface="Impact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24325" y="69684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3"/>
                </a:solidFill>
              </a:rPr>
              <a:t>荒漠化的防治</a:t>
            </a:r>
            <a:endParaRPr lang="zh-CN" altLang="en-US" sz="3200" b="1" dirty="0">
              <a:solidFill>
                <a:schemeClr val="accent3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168035" y="222042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3"/>
                </a:solidFill>
              </a:rPr>
              <a:t>荒漠化现象</a:t>
            </a:r>
            <a:endParaRPr lang="zh-CN" altLang="en-US" sz="2400" dirty="0">
              <a:solidFill>
                <a:schemeClr val="accent3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168035" y="3321702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3">
                    <a:lumMod val="50000"/>
                  </a:schemeClr>
                </a:solidFill>
              </a:rPr>
              <a:t>西北地区荒漠化原因</a:t>
            </a:r>
            <a:endParaRPr lang="zh-CN" altLang="en-US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168035" y="4401822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3">
                    <a:lumMod val="50000"/>
                  </a:schemeClr>
                </a:solidFill>
              </a:rPr>
              <a:t>历史上的荒漠化</a:t>
            </a:r>
            <a:endParaRPr lang="zh-CN" altLang="en-US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168035" y="547061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3">
                    <a:lumMod val="50000"/>
                  </a:schemeClr>
                </a:solidFill>
              </a:rPr>
              <a:t>防治措施</a:t>
            </a:r>
            <a:endParaRPr lang="zh-CN" altLang="en-US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70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9078" y="1033572"/>
            <a:ext cx="8876090" cy="4375118"/>
            <a:chOff x="83182" y="1363226"/>
            <a:chExt cx="3778004" cy="2774850"/>
          </a:xfrm>
        </p:grpSpPr>
        <p:sp>
          <p:nvSpPr>
            <p:cNvPr id="4" name="任意多边形 3"/>
            <p:cNvSpPr/>
            <p:nvPr/>
          </p:nvSpPr>
          <p:spPr>
            <a:xfrm rot="10655">
              <a:off x="83182" y="3172185"/>
              <a:ext cx="3778004" cy="965891"/>
            </a:xfrm>
            <a:custGeom>
              <a:avLst/>
              <a:gdLst>
                <a:gd name="connsiteX0" fmla="*/ 0 w 4572000"/>
                <a:gd name="connsiteY0" fmla="*/ 266218 h 1018573"/>
                <a:gd name="connsiteX1" fmla="*/ 104172 w 4572000"/>
                <a:gd name="connsiteY1" fmla="*/ 1018573 h 1018573"/>
                <a:gd name="connsiteX2" fmla="*/ 4525702 w 4572000"/>
                <a:gd name="connsiteY2" fmla="*/ 995423 h 1018573"/>
                <a:gd name="connsiteX3" fmla="*/ 4572000 w 4572000"/>
                <a:gd name="connsiteY3" fmla="*/ 0 h 1018573"/>
                <a:gd name="connsiteX4" fmla="*/ 0 w 4572000"/>
                <a:gd name="connsiteY4" fmla="*/ 266218 h 1018573"/>
                <a:gd name="connsiteX0" fmla="*/ 0 w 4537276"/>
                <a:gd name="connsiteY0" fmla="*/ 57874 h 1018573"/>
                <a:gd name="connsiteX1" fmla="*/ 69448 w 4537276"/>
                <a:gd name="connsiteY1" fmla="*/ 1018573 h 1018573"/>
                <a:gd name="connsiteX2" fmla="*/ 4490978 w 4537276"/>
                <a:gd name="connsiteY2" fmla="*/ 995423 h 1018573"/>
                <a:gd name="connsiteX3" fmla="*/ 4537276 w 4537276"/>
                <a:gd name="connsiteY3" fmla="*/ 0 h 1018573"/>
                <a:gd name="connsiteX4" fmla="*/ 0 w 4537276"/>
                <a:gd name="connsiteY4" fmla="*/ 57874 h 1018573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  <a:gd name="connsiteX0" fmla="*/ 0 w 4537276"/>
                <a:gd name="connsiteY0" fmla="*/ 57874 h 1053298"/>
                <a:gd name="connsiteX1" fmla="*/ 57874 w 4537276"/>
                <a:gd name="connsiteY1" fmla="*/ 1053298 h 1053298"/>
                <a:gd name="connsiteX2" fmla="*/ 4490978 w 4537276"/>
                <a:gd name="connsiteY2" fmla="*/ 995423 h 1053298"/>
                <a:gd name="connsiteX3" fmla="*/ 4537276 w 4537276"/>
                <a:gd name="connsiteY3" fmla="*/ 0 h 1053298"/>
                <a:gd name="connsiteX4" fmla="*/ 0 w 4537276"/>
                <a:gd name="connsiteY4" fmla="*/ 57874 h 105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7276" h="1053298">
                  <a:moveTo>
                    <a:pt x="0" y="57874"/>
                  </a:moveTo>
                  <a:lnTo>
                    <a:pt x="57874" y="1053298"/>
                  </a:lnTo>
                  <a:cubicBezTo>
                    <a:pt x="1687430" y="825661"/>
                    <a:pt x="3280344" y="887394"/>
                    <a:pt x="4490978" y="995423"/>
                  </a:cubicBezTo>
                  <a:lnTo>
                    <a:pt x="4537276" y="0"/>
                  </a:lnTo>
                  <a:lnTo>
                    <a:pt x="0" y="578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50000"/>
                  </a:schemeClr>
                </a:gs>
                <a:gs pos="5000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75000"/>
                    <a:lumOff val="25000"/>
                    <a:alpha val="5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0655">
              <a:off x="85840" y="1363226"/>
              <a:ext cx="3772688" cy="2572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37" y="1144367"/>
            <a:ext cx="8676456" cy="384183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762896" y="5426060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accent3">
                    <a:lumMod val="50000"/>
                  </a:schemeClr>
                </a:solidFill>
              </a:rPr>
              <a:t>西北地区的位置和地形</a:t>
            </a:r>
            <a:endParaRPr lang="zh-CN" altLang="en-US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14237" y="1081374"/>
            <a:ext cx="8676456" cy="1722703"/>
            <a:chOff x="214237" y="1144365"/>
            <a:chExt cx="8676456" cy="1722703"/>
          </a:xfrm>
        </p:grpSpPr>
        <p:sp>
          <p:nvSpPr>
            <p:cNvPr id="20" name="矩形 19"/>
            <p:cNvSpPr/>
            <p:nvPr/>
          </p:nvSpPr>
          <p:spPr>
            <a:xfrm>
              <a:off x="214237" y="1144365"/>
              <a:ext cx="8676456" cy="17227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343029" y="2190252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accent3">
                      <a:lumMod val="50000"/>
                    </a:schemeClr>
                  </a:solidFill>
                </a:rPr>
                <a:t>东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017900" y="2196153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accent3">
                      <a:lumMod val="50000"/>
                    </a:schemeClr>
                  </a:solidFill>
                </a:rPr>
                <a:t>西</a:t>
              </a:r>
              <a:endParaRPr lang="zh-CN" altLang="en-US" sz="32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691679" y="2339423"/>
              <a:ext cx="1785510" cy="369497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477189" y="2339423"/>
              <a:ext cx="1670875" cy="36949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5148064" y="2339423"/>
              <a:ext cx="2194964" cy="369497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025627" y="2323781"/>
              <a:ext cx="11176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accent3">
                      <a:lumMod val="75000"/>
                    </a:schemeClr>
                  </a:solidFill>
                </a:rPr>
                <a:t>&lt;50mm</a:t>
              </a:r>
              <a:endParaRPr lang="zh-CN" altLang="en-US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680080" y="2339423"/>
              <a:ext cx="12650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&lt;200mm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613000" y="2339423"/>
              <a:ext cx="12650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&lt;400mm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1679" y="1240494"/>
              <a:ext cx="5651349" cy="1101992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0447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1403648" y="2087563"/>
            <a:ext cx="5976664" cy="4077741"/>
            <a:chOff x="895546" y="1596572"/>
            <a:chExt cx="7224005" cy="4928772"/>
          </a:xfrm>
        </p:grpSpPr>
        <p:sp>
          <p:nvSpPr>
            <p:cNvPr id="34" name="任意多边形 33"/>
            <p:cNvSpPr/>
            <p:nvPr/>
          </p:nvSpPr>
          <p:spPr>
            <a:xfrm>
              <a:off x="1851949" y="1799070"/>
              <a:ext cx="5384006" cy="3772353"/>
            </a:xfrm>
            <a:custGeom>
              <a:avLst/>
              <a:gdLst>
                <a:gd name="connsiteX0" fmla="*/ 0 w 5393803"/>
                <a:gd name="connsiteY0" fmla="*/ 3750198 h 3761773"/>
                <a:gd name="connsiteX1" fmla="*/ 11575 w 5393803"/>
                <a:gd name="connsiteY1" fmla="*/ 2500132 h 3761773"/>
                <a:gd name="connsiteX2" fmla="*/ 300942 w 5393803"/>
                <a:gd name="connsiteY2" fmla="*/ 2245489 h 3761773"/>
                <a:gd name="connsiteX3" fmla="*/ 462987 w 5393803"/>
                <a:gd name="connsiteY3" fmla="*/ 2233914 h 3761773"/>
                <a:gd name="connsiteX4" fmla="*/ 497711 w 5393803"/>
                <a:gd name="connsiteY4" fmla="*/ 2222340 h 3761773"/>
                <a:gd name="connsiteX5" fmla="*/ 497711 w 5393803"/>
                <a:gd name="connsiteY5" fmla="*/ 2199190 h 3761773"/>
                <a:gd name="connsiteX6" fmla="*/ 752354 w 5393803"/>
                <a:gd name="connsiteY6" fmla="*/ 1956122 h 3761773"/>
                <a:gd name="connsiteX7" fmla="*/ 983848 w 5393803"/>
                <a:gd name="connsiteY7" fmla="*/ 1828800 h 3761773"/>
                <a:gd name="connsiteX8" fmla="*/ 1250066 w 5393803"/>
                <a:gd name="connsiteY8" fmla="*/ 1770927 h 3761773"/>
                <a:gd name="connsiteX9" fmla="*/ 1504709 w 5393803"/>
                <a:gd name="connsiteY9" fmla="*/ 1493135 h 3761773"/>
                <a:gd name="connsiteX10" fmla="*/ 1817225 w 5393803"/>
                <a:gd name="connsiteY10" fmla="*/ 833378 h 3761773"/>
                <a:gd name="connsiteX11" fmla="*/ 2129742 w 5393803"/>
                <a:gd name="connsiteY11" fmla="*/ 706056 h 3761773"/>
                <a:gd name="connsiteX12" fmla="*/ 2488557 w 5393803"/>
                <a:gd name="connsiteY12" fmla="*/ 682907 h 3761773"/>
                <a:gd name="connsiteX13" fmla="*/ 2939970 w 5393803"/>
                <a:gd name="connsiteY13" fmla="*/ 46299 h 3761773"/>
                <a:gd name="connsiteX14" fmla="*/ 3055717 w 5393803"/>
                <a:gd name="connsiteY14" fmla="*/ 0 h 3761773"/>
                <a:gd name="connsiteX15" fmla="*/ 3206187 w 5393803"/>
                <a:gd name="connsiteY15" fmla="*/ 150471 h 3761773"/>
                <a:gd name="connsiteX16" fmla="*/ 3507129 w 5393803"/>
                <a:gd name="connsiteY16" fmla="*/ 1377388 h 3761773"/>
                <a:gd name="connsiteX17" fmla="*/ 3877519 w 5393803"/>
                <a:gd name="connsiteY17" fmla="*/ 2118167 h 3761773"/>
                <a:gd name="connsiteX18" fmla="*/ 4155311 w 5393803"/>
                <a:gd name="connsiteY18" fmla="*/ 2604304 h 3761773"/>
                <a:gd name="connsiteX19" fmla="*/ 4525701 w 5393803"/>
                <a:gd name="connsiteY19" fmla="*/ 2789499 h 3761773"/>
                <a:gd name="connsiteX20" fmla="*/ 4710896 w 5393803"/>
                <a:gd name="connsiteY20" fmla="*/ 2986269 h 3761773"/>
                <a:gd name="connsiteX21" fmla="*/ 5092861 w 5393803"/>
                <a:gd name="connsiteY21" fmla="*/ 3171464 h 3761773"/>
                <a:gd name="connsiteX22" fmla="*/ 5393803 w 5393803"/>
                <a:gd name="connsiteY22" fmla="*/ 3206188 h 3761773"/>
                <a:gd name="connsiteX23" fmla="*/ 5382228 w 5393803"/>
                <a:gd name="connsiteY23" fmla="*/ 3761773 h 3761773"/>
                <a:gd name="connsiteX24" fmla="*/ 0 w 5393803"/>
                <a:gd name="connsiteY24" fmla="*/ 3750198 h 3761773"/>
                <a:gd name="connsiteX0" fmla="*/ 0 w 5393803"/>
                <a:gd name="connsiteY0" fmla="*/ 3750198 h 3761773"/>
                <a:gd name="connsiteX1" fmla="*/ 11575 w 5393803"/>
                <a:gd name="connsiteY1" fmla="*/ 2500132 h 3761773"/>
                <a:gd name="connsiteX2" fmla="*/ 300942 w 5393803"/>
                <a:gd name="connsiteY2" fmla="*/ 2245489 h 3761773"/>
                <a:gd name="connsiteX3" fmla="*/ 462987 w 5393803"/>
                <a:gd name="connsiteY3" fmla="*/ 2233914 h 3761773"/>
                <a:gd name="connsiteX4" fmla="*/ 497711 w 5393803"/>
                <a:gd name="connsiteY4" fmla="*/ 2199190 h 3761773"/>
                <a:gd name="connsiteX5" fmla="*/ 752354 w 5393803"/>
                <a:gd name="connsiteY5" fmla="*/ 1956122 h 3761773"/>
                <a:gd name="connsiteX6" fmla="*/ 983848 w 5393803"/>
                <a:gd name="connsiteY6" fmla="*/ 1828800 h 3761773"/>
                <a:gd name="connsiteX7" fmla="*/ 1250066 w 5393803"/>
                <a:gd name="connsiteY7" fmla="*/ 1770927 h 3761773"/>
                <a:gd name="connsiteX8" fmla="*/ 1504709 w 5393803"/>
                <a:gd name="connsiteY8" fmla="*/ 1493135 h 3761773"/>
                <a:gd name="connsiteX9" fmla="*/ 1817225 w 5393803"/>
                <a:gd name="connsiteY9" fmla="*/ 833378 h 3761773"/>
                <a:gd name="connsiteX10" fmla="*/ 2129742 w 5393803"/>
                <a:gd name="connsiteY10" fmla="*/ 706056 h 3761773"/>
                <a:gd name="connsiteX11" fmla="*/ 2488557 w 5393803"/>
                <a:gd name="connsiteY11" fmla="*/ 682907 h 3761773"/>
                <a:gd name="connsiteX12" fmla="*/ 2939970 w 5393803"/>
                <a:gd name="connsiteY12" fmla="*/ 46299 h 3761773"/>
                <a:gd name="connsiteX13" fmla="*/ 3055717 w 5393803"/>
                <a:gd name="connsiteY13" fmla="*/ 0 h 3761773"/>
                <a:gd name="connsiteX14" fmla="*/ 3206187 w 5393803"/>
                <a:gd name="connsiteY14" fmla="*/ 150471 h 3761773"/>
                <a:gd name="connsiteX15" fmla="*/ 3507129 w 5393803"/>
                <a:gd name="connsiteY15" fmla="*/ 1377388 h 3761773"/>
                <a:gd name="connsiteX16" fmla="*/ 3877519 w 5393803"/>
                <a:gd name="connsiteY16" fmla="*/ 2118167 h 3761773"/>
                <a:gd name="connsiteX17" fmla="*/ 4155311 w 5393803"/>
                <a:gd name="connsiteY17" fmla="*/ 2604304 h 3761773"/>
                <a:gd name="connsiteX18" fmla="*/ 4525701 w 5393803"/>
                <a:gd name="connsiteY18" fmla="*/ 2789499 h 3761773"/>
                <a:gd name="connsiteX19" fmla="*/ 4710896 w 5393803"/>
                <a:gd name="connsiteY19" fmla="*/ 2986269 h 3761773"/>
                <a:gd name="connsiteX20" fmla="*/ 5092861 w 5393803"/>
                <a:gd name="connsiteY20" fmla="*/ 3171464 h 3761773"/>
                <a:gd name="connsiteX21" fmla="*/ 5393803 w 5393803"/>
                <a:gd name="connsiteY21" fmla="*/ 3206188 h 3761773"/>
                <a:gd name="connsiteX22" fmla="*/ 5382228 w 5393803"/>
                <a:gd name="connsiteY22" fmla="*/ 3761773 h 3761773"/>
                <a:gd name="connsiteX23" fmla="*/ 0 w 5393803"/>
                <a:gd name="connsiteY23" fmla="*/ 3750198 h 3761773"/>
                <a:gd name="connsiteX0" fmla="*/ 0 w 5393803"/>
                <a:gd name="connsiteY0" fmla="*/ 3750198 h 3761773"/>
                <a:gd name="connsiteX1" fmla="*/ 11575 w 5393803"/>
                <a:gd name="connsiteY1" fmla="*/ 2500132 h 3761773"/>
                <a:gd name="connsiteX2" fmla="*/ 300942 w 5393803"/>
                <a:gd name="connsiteY2" fmla="*/ 2245489 h 3761773"/>
                <a:gd name="connsiteX3" fmla="*/ 462987 w 5393803"/>
                <a:gd name="connsiteY3" fmla="*/ 2233914 h 3761773"/>
                <a:gd name="connsiteX4" fmla="*/ 752354 w 5393803"/>
                <a:gd name="connsiteY4" fmla="*/ 1956122 h 3761773"/>
                <a:gd name="connsiteX5" fmla="*/ 983848 w 5393803"/>
                <a:gd name="connsiteY5" fmla="*/ 1828800 h 3761773"/>
                <a:gd name="connsiteX6" fmla="*/ 1250066 w 5393803"/>
                <a:gd name="connsiteY6" fmla="*/ 1770927 h 3761773"/>
                <a:gd name="connsiteX7" fmla="*/ 1504709 w 5393803"/>
                <a:gd name="connsiteY7" fmla="*/ 1493135 h 3761773"/>
                <a:gd name="connsiteX8" fmla="*/ 1817225 w 5393803"/>
                <a:gd name="connsiteY8" fmla="*/ 833378 h 3761773"/>
                <a:gd name="connsiteX9" fmla="*/ 2129742 w 5393803"/>
                <a:gd name="connsiteY9" fmla="*/ 706056 h 3761773"/>
                <a:gd name="connsiteX10" fmla="*/ 2488557 w 5393803"/>
                <a:gd name="connsiteY10" fmla="*/ 682907 h 3761773"/>
                <a:gd name="connsiteX11" fmla="*/ 2939970 w 5393803"/>
                <a:gd name="connsiteY11" fmla="*/ 46299 h 3761773"/>
                <a:gd name="connsiteX12" fmla="*/ 3055717 w 5393803"/>
                <a:gd name="connsiteY12" fmla="*/ 0 h 3761773"/>
                <a:gd name="connsiteX13" fmla="*/ 3206187 w 5393803"/>
                <a:gd name="connsiteY13" fmla="*/ 150471 h 3761773"/>
                <a:gd name="connsiteX14" fmla="*/ 3507129 w 5393803"/>
                <a:gd name="connsiteY14" fmla="*/ 1377388 h 3761773"/>
                <a:gd name="connsiteX15" fmla="*/ 3877519 w 5393803"/>
                <a:gd name="connsiteY15" fmla="*/ 2118167 h 3761773"/>
                <a:gd name="connsiteX16" fmla="*/ 4155311 w 5393803"/>
                <a:gd name="connsiteY16" fmla="*/ 2604304 h 3761773"/>
                <a:gd name="connsiteX17" fmla="*/ 4525701 w 5393803"/>
                <a:gd name="connsiteY17" fmla="*/ 2789499 h 3761773"/>
                <a:gd name="connsiteX18" fmla="*/ 4710896 w 5393803"/>
                <a:gd name="connsiteY18" fmla="*/ 2986269 h 3761773"/>
                <a:gd name="connsiteX19" fmla="*/ 5092861 w 5393803"/>
                <a:gd name="connsiteY19" fmla="*/ 3171464 h 3761773"/>
                <a:gd name="connsiteX20" fmla="*/ 5393803 w 5393803"/>
                <a:gd name="connsiteY20" fmla="*/ 3206188 h 3761773"/>
                <a:gd name="connsiteX21" fmla="*/ 5382228 w 5393803"/>
                <a:gd name="connsiteY21" fmla="*/ 3761773 h 3761773"/>
                <a:gd name="connsiteX22" fmla="*/ 0 w 5393803"/>
                <a:gd name="connsiteY22" fmla="*/ 3750198 h 3761773"/>
                <a:gd name="connsiteX0" fmla="*/ 0 w 5393803"/>
                <a:gd name="connsiteY0" fmla="*/ 3750198 h 3761773"/>
                <a:gd name="connsiteX1" fmla="*/ 11575 w 5393803"/>
                <a:gd name="connsiteY1" fmla="*/ 2500132 h 3761773"/>
                <a:gd name="connsiteX2" fmla="*/ 300942 w 5393803"/>
                <a:gd name="connsiteY2" fmla="*/ 2245489 h 3761773"/>
                <a:gd name="connsiteX3" fmla="*/ 486137 w 5393803"/>
                <a:gd name="connsiteY3" fmla="*/ 2176041 h 3761773"/>
                <a:gd name="connsiteX4" fmla="*/ 752354 w 5393803"/>
                <a:gd name="connsiteY4" fmla="*/ 1956122 h 3761773"/>
                <a:gd name="connsiteX5" fmla="*/ 983848 w 5393803"/>
                <a:gd name="connsiteY5" fmla="*/ 1828800 h 3761773"/>
                <a:gd name="connsiteX6" fmla="*/ 1250066 w 5393803"/>
                <a:gd name="connsiteY6" fmla="*/ 1770927 h 3761773"/>
                <a:gd name="connsiteX7" fmla="*/ 1504709 w 5393803"/>
                <a:gd name="connsiteY7" fmla="*/ 1493135 h 3761773"/>
                <a:gd name="connsiteX8" fmla="*/ 1817225 w 5393803"/>
                <a:gd name="connsiteY8" fmla="*/ 833378 h 3761773"/>
                <a:gd name="connsiteX9" fmla="*/ 2129742 w 5393803"/>
                <a:gd name="connsiteY9" fmla="*/ 706056 h 3761773"/>
                <a:gd name="connsiteX10" fmla="*/ 2488557 w 5393803"/>
                <a:gd name="connsiteY10" fmla="*/ 682907 h 3761773"/>
                <a:gd name="connsiteX11" fmla="*/ 2939970 w 5393803"/>
                <a:gd name="connsiteY11" fmla="*/ 46299 h 3761773"/>
                <a:gd name="connsiteX12" fmla="*/ 3055717 w 5393803"/>
                <a:gd name="connsiteY12" fmla="*/ 0 h 3761773"/>
                <a:gd name="connsiteX13" fmla="*/ 3206187 w 5393803"/>
                <a:gd name="connsiteY13" fmla="*/ 150471 h 3761773"/>
                <a:gd name="connsiteX14" fmla="*/ 3507129 w 5393803"/>
                <a:gd name="connsiteY14" fmla="*/ 1377388 h 3761773"/>
                <a:gd name="connsiteX15" fmla="*/ 3877519 w 5393803"/>
                <a:gd name="connsiteY15" fmla="*/ 2118167 h 3761773"/>
                <a:gd name="connsiteX16" fmla="*/ 4155311 w 5393803"/>
                <a:gd name="connsiteY16" fmla="*/ 2604304 h 3761773"/>
                <a:gd name="connsiteX17" fmla="*/ 4525701 w 5393803"/>
                <a:gd name="connsiteY17" fmla="*/ 2789499 h 3761773"/>
                <a:gd name="connsiteX18" fmla="*/ 4710896 w 5393803"/>
                <a:gd name="connsiteY18" fmla="*/ 2986269 h 3761773"/>
                <a:gd name="connsiteX19" fmla="*/ 5092861 w 5393803"/>
                <a:gd name="connsiteY19" fmla="*/ 3171464 h 3761773"/>
                <a:gd name="connsiteX20" fmla="*/ 5393803 w 5393803"/>
                <a:gd name="connsiteY20" fmla="*/ 3206188 h 3761773"/>
                <a:gd name="connsiteX21" fmla="*/ 5382228 w 5393803"/>
                <a:gd name="connsiteY21" fmla="*/ 3761773 h 3761773"/>
                <a:gd name="connsiteX22" fmla="*/ 0 w 5393803"/>
                <a:gd name="connsiteY22" fmla="*/ 3750198 h 3761773"/>
                <a:gd name="connsiteX0" fmla="*/ 0 w 5393803"/>
                <a:gd name="connsiteY0" fmla="*/ 3750198 h 3761773"/>
                <a:gd name="connsiteX1" fmla="*/ 11575 w 5393803"/>
                <a:gd name="connsiteY1" fmla="*/ 2500132 h 3761773"/>
                <a:gd name="connsiteX2" fmla="*/ 300942 w 5393803"/>
                <a:gd name="connsiteY2" fmla="*/ 2245489 h 3761773"/>
                <a:gd name="connsiteX3" fmla="*/ 486137 w 5393803"/>
                <a:gd name="connsiteY3" fmla="*/ 2176041 h 3761773"/>
                <a:gd name="connsiteX4" fmla="*/ 752354 w 5393803"/>
                <a:gd name="connsiteY4" fmla="*/ 1956122 h 3761773"/>
                <a:gd name="connsiteX5" fmla="*/ 983848 w 5393803"/>
                <a:gd name="connsiteY5" fmla="*/ 1828800 h 3761773"/>
                <a:gd name="connsiteX6" fmla="*/ 1250066 w 5393803"/>
                <a:gd name="connsiteY6" fmla="*/ 1770927 h 3761773"/>
                <a:gd name="connsiteX7" fmla="*/ 1504709 w 5393803"/>
                <a:gd name="connsiteY7" fmla="*/ 1493135 h 3761773"/>
                <a:gd name="connsiteX8" fmla="*/ 1817225 w 5393803"/>
                <a:gd name="connsiteY8" fmla="*/ 833378 h 3761773"/>
                <a:gd name="connsiteX9" fmla="*/ 2129742 w 5393803"/>
                <a:gd name="connsiteY9" fmla="*/ 706056 h 3761773"/>
                <a:gd name="connsiteX10" fmla="*/ 2488557 w 5393803"/>
                <a:gd name="connsiteY10" fmla="*/ 682907 h 3761773"/>
                <a:gd name="connsiteX11" fmla="*/ 2893671 w 5393803"/>
                <a:gd name="connsiteY11" fmla="*/ 46299 h 3761773"/>
                <a:gd name="connsiteX12" fmla="*/ 3055717 w 5393803"/>
                <a:gd name="connsiteY12" fmla="*/ 0 h 3761773"/>
                <a:gd name="connsiteX13" fmla="*/ 3206187 w 5393803"/>
                <a:gd name="connsiteY13" fmla="*/ 150471 h 3761773"/>
                <a:gd name="connsiteX14" fmla="*/ 3507129 w 5393803"/>
                <a:gd name="connsiteY14" fmla="*/ 1377388 h 3761773"/>
                <a:gd name="connsiteX15" fmla="*/ 3877519 w 5393803"/>
                <a:gd name="connsiteY15" fmla="*/ 2118167 h 3761773"/>
                <a:gd name="connsiteX16" fmla="*/ 4155311 w 5393803"/>
                <a:gd name="connsiteY16" fmla="*/ 2604304 h 3761773"/>
                <a:gd name="connsiteX17" fmla="*/ 4525701 w 5393803"/>
                <a:gd name="connsiteY17" fmla="*/ 2789499 h 3761773"/>
                <a:gd name="connsiteX18" fmla="*/ 4710896 w 5393803"/>
                <a:gd name="connsiteY18" fmla="*/ 2986269 h 3761773"/>
                <a:gd name="connsiteX19" fmla="*/ 5092861 w 5393803"/>
                <a:gd name="connsiteY19" fmla="*/ 3171464 h 3761773"/>
                <a:gd name="connsiteX20" fmla="*/ 5393803 w 5393803"/>
                <a:gd name="connsiteY20" fmla="*/ 3206188 h 3761773"/>
                <a:gd name="connsiteX21" fmla="*/ 5382228 w 5393803"/>
                <a:gd name="connsiteY21" fmla="*/ 3761773 h 3761773"/>
                <a:gd name="connsiteX22" fmla="*/ 0 w 5393803"/>
                <a:gd name="connsiteY22" fmla="*/ 3750198 h 3761773"/>
                <a:gd name="connsiteX0" fmla="*/ 0 w 5393803"/>
                <a:gd name="connsiteY0" fmla="*/ 3750198 h 3761773"/>
                <a:gd name="connsiteX1" fmla="*/ 11575 w 5393803"/>
                <a:gd name="connsiteY1" fmla="*/ 2500132 h 3761773"/>
                <a:gd name="connsiteX2" fmla="*/ 300942 w 5393803"/>
                <a:gd name="connsiteY2" fmla="*/ 2245489 h 3761773"/>
                <a:gd name="connsiteX3" fmla="*/ 486137 w 5393803"/>
                <a:gd name="connsiteY3" fmla="*/ 2176041 h 3761773"/>
                <a:gd name="connsiteX4" fmla="*/ 752354 w 5393803"/>
                <a:gd name="connsiteY4" fmla="*/ 1956122 h 3761773"/>
                <a:gd name="connsiteX5" fmla="*/ 983848 w 5393803"/>
                <a:gd name="connsiteY5" fmla="*/ 1828800 h 3761773"/>
                <a:gd name="connsiteX6" fmla="*/ 1250066 w 5393803"/>
                <a:gd name="connsiteY6" fmla="*/ 1770927 h 3761773"/>
                <a:gd name="connsiteX7" fmla="*/ 1504709 w 5393803"/>
                <a:gd name="connsiteY7" fmla="*/ 1493135 h 3761773"/>
                <a:gd name="connsiteX8" fmla="*/ 1817225 w 5393803"/>
                <a:gd name="connsiteY8" fmla="*/ 833378 h 3761773"/>
                <a:gd name="connsiteX9" fmla="*/ 2129742 w 5393803"/>
                <a:gd name="connsiteY9" fmla="*/ 706056 h 3761773"/>
                <a:gd name="connsiteX10" fmla="*/ 2488557 w 5393803"/>
                <a:gd name="connsiteY10" fmla="*/ 682907 h 3761773"/>
                <a:gd name="connsiteX11" fmla="*/ 2893671 w 5393803"/>
                <a:gd name="connsiteY11" fmla="*/ 46299 h 3761773"/>
                <a:gd name="connsiteX12" fmla="*/ 3055717 w 5393803"/>
                <a:gd name="connsiteY12" fmla="*/ 0 h 3761773"/>
                <a:gd name="connsiteX13" fmla="*/ 3206187 w 5393803"/>
                <a:gd name="connsiteY13" fmla="*/ 150471 h 3761773"/>
                <a:gd name="connsiteX14" fmla="*/ 3507129 w 5393803"/>
                <a:gd name="connsiteY14" fmla="*/ 1377388 h 3761773"/>
                <a:gd name="connsiteX15" fmla="*/ 3877519 w 5393803"/>
                <a:gd name="connsiteY15" fmla="*/ 2118167 h 3761773"/>
                <a:gd name="connsiteX16" fmla="*/ 4155311 w 5393803"/>
                <a:gd name="connsiteY16" fmla="*/ 2604304 h 3761773"/>
                <a:gd name="connsiteX17" fmla="*/ 4525701 w 5393803"/>
                <a:gd name="connsiteY17" fmla="*/ 2789499 h 3761773"/>
                <a:gd name="connsiteX18" fmla="*/ 4710896 w 5393803"/>
                <a:gd name="connsiteY18" fmla="*/ 2986269 h 3761773"/>
                <a:gd name="connsiteX19" fmla="*/ 5092861 w 5393803"/>
                <a:gd name="connsiteY19" fmla="*/ 3171464 h 3761773"/>
                <a:gd name="connsiteX20" fmla="*/ 5393803 w 5393803"/>
                <a:gd name="connsiteY20" fmla="*/ 3206188 h 3761773"/>
                <a:gd name="connsiteX21" fmla="*/ 5382228 w 5393803"/>
                <a:gd name="connsiteY21" fmla="*/ 3761773 h 3761773"/>
                <a:gd name="connsiteX22" fmla="*/ 0 w 5393803"/>
                <a:gd name="connsiteY22" fmla="*/ 3750198 h 3761773"/>
                <a:gd name="connsiteX0" fmla="*/ 0 w 5393803"/>
                <a:gd name="connsiteY0" fmla="*/ 3776251 h 3787826"/>
                <a:gd name="connsiteX1" fmla="*/ 11575 w 5393803"/>
                <a:gd name="connsiteY1" fmla="*/ 2526185 h 3787826"/>
                <a:gd name="connsiteX2" fmla="*/ 300942 w 5393803"/>
                <a:gd name="connsiteY2" fmla="*/ 2271542 h 3787826"/>
                <a:gd name="connsiteX3" fmla="*/ 486137 w 5393803"/>
                <a:gd name="connsiteY3" fmla="*/ 2202094 h 3787826"/>
                <a:gd name="connsiteX4" fmla="*/ 752354 w 5393803"/>
                <a:gd name="connsiteY4" fmla="*/ 1982175 h 3787826"/>
                <a:gd name="connsiteX5" fmla="*/ 983848 w 5393803"/>
                <a:gd name="connsiteY5" fmla="*/ 1854853 h 3787826"/>
                <a:gd name="connsiteX6" fmla="*/ 1250066 w 5393803"/>
                <a:gd name="connsiteY6" fmla="*/ 1796980 h 3787826"/>
                <a:gd name="connsiteX7" fmla="*/ 1504709 w 5393803"/>
                <a:gd name="connsiteY7" fmla="*/ 1519188 h 3787826"/>
                <a:gd name="connsiteX8" fmla="*/ 1817225 w 5393803"/>
                <a:gd name="connsiteY8" fmla="*/ 859431 h 3787826"/>
                <a:gd name="connsiteX9" fmla="*/ 2129742 w 5393803"/>
                <a:gd name="connsiteY9" fmla="*/ 732109 h 3787826"/>
                <a:gd name="connsiteX10" fmla="*/ 2488557 w 5393803"/>
                <a:gd name="connsiteY10" fmla="*/ 708960 h 3787826"/>
                <a:gd name="connsiteX11" fmla="*/ 2893671 w 5393803"/>
                <a:gd name="connsiteY11" fmla="*/ 72352 h 3787826"/>
                <a:gd name="connsiteX12" fmla="*/ 3055717 w 5393803"/>
                <a:gd name="connsiteY12" fmla="*/ 26053 h 3787826"/>
                <a:gd name="connsiteX13" fmla="*/ 3206187 w 5393803"/>
                <a:gd name="connsiteY13" fmla="*/ 176524 h 3787826"/>
                <a:gd name="connsiteX14" fmla="*/ 3507129 w 5393803"/>
                <a:gd name="connsiteY14" fmla="*/ 1403441 h 3787826"/>
                <a:gd name="connsiteX15" fmla="*/ 3877519 w 5393803"/>
                <a:gd name="connsiteY15" fmla="*/ 2144220 h 3787826"/>
                <a:gd name="connsiteX16" fmla="*/ 4155311 w 5393803"/>
                <a:gd name="connsiteY16" fmla="*/ 2630357 h 3787826"/>
                <a:gd name="connsiteX17" fmla="*/ 4525701 w 5393803"/>
                <a:gd name="connsiteY17" fmla="*/ 2815552 h 3787826"/>
                <a:gd name="connsiteX18" fmla="*/ 4710896 w 5393803"/>
                <a:gd name="connsiteY18" fmla="*/ 3012322 h 3787826"/>
                <a:gd name="connsiteX19" fmla="*/ 5092861 w 5393803"/>
                <a:gd name="connsiteY19" fmla="*/ 3197517 h 3787826"/>
                <a:gd name="connsiteX20" fmla="*/ 5393803 w 5393803"/>
                <a:gd name="connsiteY20" fmla="*/ 3232241 h 3787826"/>
                <a:gd name="connsiteX21" fmla="*/ 5382228 w 5393803"/>
                <a:gd name="connsiteY21" fmla="*/ 3787826 h 3787826"/>
                <a:gd name="connsiteX22" fmla="*/ 0 w 5393803"/>
                <a:gd name="connsiteY22" fmla="*/ 3776251 h 3787826"/>
                <a:gd name="connsiteX0" fmla="*/ 0 w 5393803"/>
                <a:gd name="connsiteY0" fmla="*/ 3770037 h 3781612"/>
                <a:gd name="connsiteX1" fmla="*/ 11575 w 5393803"/>
                <a:gd name="connsiteY1" fmla="*/ 2519971 h 3781612"/>
                <a:gd name="connsiteX2" fmla="*/ 300942 w 5393803"/>
                <a:gd name="connsiteY2" fmla="*/ 2265328 h 3781612"/>
                <a:gd name="connsiteX3" fmla="*/ 486137 w 5393803"/>
                <a:gd name="connsiteY3" fmla="*/ 2195880 h 3781612"/>
                <a:gd name="connsiteX4" fmla="*/ 752354 w 5393803"/>
                <a:gd name="connsiteY4" fmla="*/ 1975961 h 3781612"/>
                <a:gd name="connsiteX5" fmla="*/ 983848 w 5393803"/>
                <a:gd name="connsiteY5" fmla="*/ 1848639 h 3781612"/>
                <a:gd name="connsiteX6" fmla="*/ 1250066 w 5393803"/>
                <a:gd name="connsiteY6" fmla="*/ 1790766 h 3781612"/>
                <a:gd name="connsiteX7" fmla="*/ 1504709 w 5393803"/>
                <a:gd name="connsiteY7" fmla="*/ 1512974 h 3781612"/>
                <a:gd name="connsiteX8" fmla="*/ 1817225 w 5393803"/>
                <a:gd name="connsiteY8" fmla="*/ 853217 h 3781612"/>
                <a:gd name="connsiteX9" fmla="*/ 2129742 w 5393803"/>
                <a:gd name="connsiteY9" fmla="*/ 725895 h 3781612"/>
                <a:gd name="connsiteX10" fmla="*/ 2488557 w 5393803"/>
                <a:gd name="connsiteY10" fmla="*/ 702746 h 3781612"/>
                <a:gd name="connsiteX11" fmla="*/ 2893671 w 5393803"/>
                <a:gd name="connsiteY11" fmla="*/ 66138 h 3781612"/>
                <a:gd name="connsiteX12" fmla="*/ 3206187 w 5393803"/>
                <a:gd name="connsiteY12" fmla="*/ 170310 h 3781612"/>
                <a:gd name="connsiteX13" fmla="*/ 3507129 w 5393803"/>
                <a:gd name="connsiteY13" fmla="*/ 1397227 h 3781612"/>
                <a:gd name="connsiteX14" fmla="*/ 3877519 w 5393803"/>
                <a:gd name="connsiteY14" fmla="*/ 2138006 h 3781612"/>
                <a:gd name="connsiteX15" fmla="*/ 4155311 w 5393803"/>
                <a:gd name="connsiteY15" fmla="*/ 2624143 h 3781612"/>
                <a:gd name="connsiteX16" fmla="*/ 4525701 w 5393803"/>
                <a:gd name="connsiteY16" fmla="*/ 2809338 h 3781612"/>
                <a:gd name="connsiteX17" fmla="*/ 4710896 w 5393803"/>
                <a:gd name="connsiteY17" fmla="*/ 3006108 h 3781612"/>
                <a:gd name="connsiteX18" fmla="*/ 5092861 w 5393803"/>
                <a:gd name="connsiteY18" fmla="*/ 3191303 h 3781612"/>
                <a:gd name="connsiteX19" fmla="*/ 5393803 w 5393803"/>
                <a:gd name="connsiteY19" fmla="*/ 3226027 h 3781612"/>
                <a:gd name="connsiteX20" fmla="*/ 5382228 w 5393803"/>
                <a:gd name="connsiteY20" fmla="*/ 3781612 h 3781612"/>
                <a:gd name="connsiteX21" fmla="*/ 0 w 5393803"/>
                <a:gd name="connsiteY21" fmla="*/ 3770037 h 3781612"/>
                <a:gd name="connsiteX0" fmla="*/ 0 w 5393803"/>
                <a:gd name="connsiteY0" fmla="*/ 3758391 h 3769966"/>
                <a:gd name="connsiteX1" fmla="*/ 11575 w 5393803"/>
                <a:gd name="connsiteY1" fmla="*/ 2508325 h 3769966"/>
                <a:gd name="connsiteX2" fmla="*/ 300942 w 5393803"/>
                <a:gd name="connsiteY2" fmla="*/ 2253682 h 3769966"/>
                <a:gd name="connsiteX3" fmla="*/ 486137 w 5393803"/>
                <a:gd name="connsiteY3" fmla="*/ 2184234 h 3769966"/>
                <a:gd name="connsiteX4" fmla="*/ 752354 w 5393803"/>
                <a:gd name="connsiteY4" fmla="*/ 1964315 h 3769966"/>
                <a:gd name="connsiteX5" fmla="*/ 983848 w 5393803"/>
                <a:gd name="connsiteY5" fmla="*/ 1836993 h 3769966"/>
                <a:gd name="connsiteX6" fmla="*/ 1250066 w 5393803"/>
                <a:gd name="connsiteY6" fmla="*/ 1779120 h 3769966"/>
                <a:gd name="connsiteX7" fmla="*/ 1504709 w 5393803"/>
                <a:gd name="connsiteY7" fmla="*/ 1501328 h 3769966"/>
                <a:gd name="connsiteX8" fmla="*/ 1817225 w 5393803"/>
                <a:gd name="connsiteY8" fmla="*/ 841571 h 3769966"/>
                <a:gd name="connsiteX9" fmla="*/ 2129742 w 5393803"/>
                <a:gd name="connsiteY9" fmla="*/ 714249 h 3769966"/>
                <a:gd name="connsiteX10" fmla="*/ 2488557 w 5393803"/>
                <a:gd name="connsiteY10" fmla="*/ 691100 h 3769966"/>
                <a:gd name="connsiteX11" fmla="*/ 2889571 w 5393803"/>
                <a:gd name="connsiteY11" fmla="*/ 74994 h 3769966"/>
                <a:gd name="connsiteX12" fmla="*/ 3206187 w 5393803"/>
                <a:gd name="connsiteY12" fmla="*/ 158664 h 3769966"/>
                <a:gd name="connsiteX13" fmla="*/ 3507129 w 5393803"/>
                <a:gd name="connsiteY13" fmla="*/ 1385581 h 3769966"/>
                <a:gd name="connsiteX14" fmla="*/ 3877519 w 5393803"/>
                <a:gd name="connsiteY14" fmla="*/ 2126360 h 3769966"/>
                <a:gd name="connsiteX15" fmla="*/ 4155311 w 5393803"/>
                <a:gd name="connsiteY15" fmla="*/ 2612497 h 3769966"/>
                <a:gd name="connsiteX16" fmla="*/ 4525701 w 5393803"/>
                <a:gd name="connsiteY16" fmla="*/ 2797692 h 3769966"/>
                <a:gd name="connsiteX17" fmla="*/ 4710896 w 5393803"/>
                <a:gd name="connsiteY17" fmla="*/ 2994462 h 3769966"/>
                <a:gd name="connsiteX18" fmla="*/ 5092861 w 5393803"/>
                <a:gd name="connsiteY18" fmla="*/ 3179657 h 3769966"/>
                <a:gd name="connsiteX19" fmla="*/ 5393803 w 5393803"/>
                <a:gd name="connsiteY19" fmla="*/ 3214381 h 3769966"/>
                <a:gd name="connsiteX20" fmla="*/ 5382228 w 5393803"/>
                <a:gd name="connsiteY20" fmla="*/ 3769966 h 3769966"/>
                <a:gd name="connsiteX21" fmla="*/ 0 w 5393803"/>
                <a:gd name="connsiteY21" fmla="*/ 3758391 h 3769966"/>
                <a:gd name="connsiteX0" fmla="*/ 0 w 5393803"/>
                <a:gd name="connsiteY0" fmla="*/ 3757190 h 3768765"/>
                <a:gd name="connsiteX1" fmla="*/ 11575 w 5393803"/>
                <a:gd name="connsiteY1" fmla="*/ 2507124 h 3768765"/>
                <a:gd name="connsiteX2" fmla="*/ 300942 w 5393803"/>
                <a:gd name="connsiteY2" fmla="*/ 2252481 h 3768765"/>
                <a:gd name="connsiteX3" fmla="*/ 486137 w 5393803"/>
                <a:gd name="connsiteY3" fmla="*/ 2183033 h 3768765"/>
                <a:gd name="connsiteX4" fmla="*/ 752354 w 5393803"/>
                <a:gd name="connsiteY4" fmla="*/ 1963114 h 3768765"/>
                <a:gd name="connsiteX5" fmla="*/ 983848 w 5393803"/>
                <a:gd name="connsiteY5" fmla="*/ 1835792 h 3768765"/>
                <a:gd name="connsiteX6" fmla="*/ 1250066 w 5393803"/>
                <a:gd name="connsiteY6" fmla="*/ 1777919 h 3768765"/>
                <a:gd name="connsiteX7" fmla="*/ 1504709 w 5393803"/>
                <a:gd name="connsiteY7" fmla="*/ 1500127 h 3768765"/>
                <a:gd name="connsiteX8" fmla="*/ 1817225 w 5393803"/>
                <a:gd name="connsiteY8" fmla="*/ 840370 h 3768765"/>
                <a:gd name="connsiteX9" fmla="*/ 2129742 w 5393803"/>
                <a:gd name="connsiteY9" fmla="*/ 713048 h 3768765"/>
                <a:gd name="connsiteX10" fmla="*/ 2488557 w 5393803"/>
                <a:gd name="connsiteY10" fmla="*/ 689899 h 3768765"/>
                <a:gd name="connsiteX11" fmla="*/ 2889571 w 5393803"/>
                <a:gd name="connsiteY11" fmla="*/ 73793 h 3768765"/>
                <a:gd name="connsiteX12" fmla="*/ 3206187 w 5393803"/>
                <a:gd name="connsiteY12" fmla="*/ 157463 h 3768765"/>
                <a:gd name="connsiteX13" fmla="*/ 3507129 w 5393803"/>
                <a:gd name="connsiteY13" fmla="*/ 1384380 h 3768765"/>
                <a:gd name="connsiteX14" fmla="*/ 3877519 w 5393803"/>
                <a:gd name="connsiteY14" fmla="*/ 2125159 h 3768765"/>
                <a:gd name="connsiteX15" fmla="*/ 4155311 w 5393803"/>
                <a:gd name="connsiteY15" fmla="*/ 2611296 h 3768765"/>
                <a:gd name="connsiteX16" fmla="*/ 4525701 w 5393803"/>
                <a:gd name="connsiteY16" fmla="*/ 2796491 h 3768765"/>
                <a:gd name="connsiteX17" fmla="*/ 4710896 w 5393803"/>
                <a:gd name="connsiteY17" fmla="*/ 2993261 h 3768765"/>
                <a:gd name="connsiteX18" fmla="*/ 5092861 w 5393803"/>
                <a:gd name="connsiteY18" fmla="*/ 3178456 h 3768765"/>
                <a:gd name="connsiteX19" fmla="*/ 5393803 w 5393803"/>
                <a:gd name="connsiteY19" fmla="*/ 3213180 h 3768765"/>
                <a:gd name="connsiteX20" fmla="*/ 5382228 w 5393803"/>
                <a:gd name="connsiteY20" fmla="*/ 3768765 h 3768765"/>
                <a:gd name="connsiteX21" fmla="*/ 0 w 5393803"/>
                <a:gd name="connsiteY21" fmla="*/ 3757190 h 3768765"/>
                <a:gd name="connsiteX0" fmla="*/ 0 w 5393803"/>
                <a:gd name="connsiteY0" fmla="*/ 3762107 h 3773682"/>
                <a:gd name="connsiteX1" fmla="*/ 11575 w 5393803"/>
                <a:gd name="connsiteY1" fmla="*/ 2512041 h 3773682"/>
                <a:gd name="connsiteX2" fmla="*/ 300942 w 5393803"/>
                <a:gd name="connsiteY2" fmla="*/ 2257398 h 3773682"/>
                <a:gd name="connsiteX3" fmla="*/ 486137 w 5393803"/>
                <a:gd name="connsiteY3" fmla="*/ 2187950 h 3773682"/>
                <a:gd name="connsiteX4" fmla="*/ 752354 w 5393803"/>
                <a:gd name="connsiteY4" fmla="*/ 1968031 h 3773682"/>
                <a:gd name="connsiteX5" fmla="*/ 983848 w 5393803"/>
                <a:gd name="connsiteY5" fmla="*/ 1840709 h 3773682"/>
                <a:gd name="connsiteX6" fmla="*/ 1250066 w 5393803"/>
                <a:gd name="connsiteY6" fmla="*/ 1782836 h 3773682"/>
                <a:gd name="connsiteX7" fmla="*/ 1504709 w 5393803"/>
                <a:gd name="connsiteY7" fmla="*/ 1505044 h 3773682"/>
                <a:gd name="connsiteX8" fmla="*/ 1817225 w 5393803"/>
                <a:gd name="connsiteY8" fmla="*/ 845287 h 3773682"/>
                <a:gd name="connsiteX9" fmla="*/ 2129742 w 5393803"/>
                <a:gd name="connsiteY9" fmla="*/ 717965 h 3773682"/>
                <a:gd name="connsiteX10" fmla="*/ 2488557 w 5393803"/>
                <a:gd name="connsiteY10" fmla="*/ 694816 h 3773682"/>
                <a:gd name="connsiteX11" fmla="*/ 2889571 w 5393803"/>
                <a:gd name="connsiteY11" fmla="*/ 78710 h 3773682"/>
                <a:gd name="connsiteX12" fmla="*/ 3206187 w 5393803"/>
                <a:gd name="connsiteY12" fmla="*/ 162380 h 3773682"/>
                <a:gd name="connsiteX13" fmla="*/ 3507129 w 5393803"/>
                <a:gd name="connsiteY13" fmla="*/ 1389297 h 3773682"/>
                <a:gd name="connsiteX14" fmla="*/ 3877519 w 5393803"/>
                <a:gd name="connsiteY14" fmla="*/ 2130076 h 3773682"/>
                <a:gd name="connsiteX15" fmla="*/ 4155311 w 5393803"/>
                <a:gd name="connsiteY15" fmla="*/ 2616213 h 3773682"/>
                <a:gd name="connsiteX16" fmla="*/ 4525701 w 5393803"/>
                <a:gd name="connsiteY16" fmla="*/ 2801408 h 3773682"/>
                <a:gd name="connsiteX17" fmla="*/ 4710896 w 5393803"/>
                <a:gd name="connsiteY17" fmla="*/ 2998178 h 3773682"/>
                <a:gd name="connsiteX18" fmla="*/ 5092861 w 5393803"/>
                <a:gd name="connsiteY18" fmla="*/ 3183373 h 3773682"/>
                <a:gd name="connsiteX19" fmla="*/ 5393803 w 5393803"/>
                <a:gd name="connsiteY19" fmla="*/ 3218097 h 3773682"/>
                <a:gd name="connsiteX20" fmla="*/ 5382228 w 5393803"/>
                <a:gd name="connsiteY20" fmla="*/ 3773682 h 3773682"/>
                <a:gd name="connsiteX21" fmla="*/ 0 w 5393803"/>
                <a:gd name="connsiteY21" fmla="*/ 3762107 h 3773682"/>
                <a:gd name="connsiteX0" fmla="*/ 0 w 5393803"/>
                <a:gd name="connsiteY0" fmla="*/ 3836233 h 3847808"/>
                <a:gd name="connsiteX1" fmla="*/ 11575 w 5393803"/>
                <a:gd name="connsiteY1" fmla="*/ 2586167 h 3847808"/>
                <a:gd name="connsiteX2" fmla="*/ 300942 w 5393803"/>
                <a:gd name="connsiteY2" fmla="*/ 2331524 h 3847808"/>
                <a:gd name="connsiteX3" fmla="*/ 486137 w 5393803"/>
                <a:gd name="connsiteY3" fmla="*/ 2262076 h 3847808"/>
                <a:gd name="connsiteX4" fmla="*/ 752354 w 5393803"/>
                <a:gd name="connsiteY4" fmla="*/ 2042157 h 3847808"/>
                <a:gd name="connsiteX5" fmla="*/ 983848 w 5393803"/>
                <a:gd name="connsiteY5" fmla="*/ 1914835 h 3847808"/>
                <a:gd name="connsiteX6" fmla="*/ 1250066 w 5393803"/>
                <a:gd name="connsiteY6" fmla="*/ 1856962 h 3847808"/>
                <a:gd name="connsiteX7" fmla="*/ 1504709 w 5393803"/>
                <a:gd name="connsiteY7" fmla="*/ 1579170 h 3847808"/>
                <a:gd name="connsiteX8" fmla="*/ 1817225 w 5393803"/>
                <a:gd name="connsiteY8" fmla="*/ 919413 h 3847808"/>
                <a:gd name="connsiteX9" fmla="*/ 2129742 w 5393803"/>
                <a:gd name="connsiteY9" fmla="*/ 792091 h 3847808"/>
                <a:gd name="connsiteX10" fmla="*/ 2488557 w 5393803"/>
                <a:gd name="connsiteY10" fmla="*/ 768942 h 3847808"/>
                <a:gd name="connsiteX11" fmla="*/ 2889571 w 5393803"/>
                <a:gd name="connsiteY11" fmla="*/ 152836 h 3847808"/>
                <a:gd name="connsiteX12" fmla="*/ 3206187 w 5393803"/>
                <a:gd name="connsiteY12" fmla="*/ 236506 h 3847808"/>
                <a:gd name="connsiteX13" fmla="*/ 3507129 w 5393803"/>
                <a:gd name="connsiteY13" fmla="*/ 1463423 h 3847808"/>
                <a:gd name="connsiteX14" fmla="*/ 3877519 w 5393803"/>
                <a:gd name="connsiteY14" fmla="*/ 2204202 h 3847808"/>
                <a:gd name="connsiteX15" fmla="*/ 4155311 w 5393803"/>
                <a:gd name="connsiteY15" fmla="*/ 2690339 h 3847808"/>
                <a:gd name="connsiteX16" fmla="*/ 4525701 w 5393803"/>
                <a:gd name="connsiteY16" fmla="*/ 2875534 h 3847808"/>
                <a:gd name="connsiteX17" fmla="*/ 4710896 w 5393803"/>
                <a:gd name="connsiteY17" fmla="*/ 3072304 h 3847808"/>
                <a:gd name="connsiteX18" fmla="*/ 5092861 w 5393803"/>
                <a:gd name="connsiteY18" fmla="*/ 3257499 h 3847808"/>
                <a:gd name="connsiteX19" fmla="*/ 5393803 w 5393803"/>
                <a:gd name="connsiteY19" fmla="*/ 3292223 h 3847808"/>
                <a:gd name="connsiteX20" fmla="*/ 5382228 w 5393803"/>
                <a:gd name="connsiteY20" fmla="*/ 3847808 h 3847808"/>
                <a:gd name="connsiteX21" fmla="*/ 0 w 5393803"/>
                <a:gd name="connsiteY21" fmla="*/ 3836233 h 3847808"/>
                <a:gd name="connsiteX0" fmla="*/ 0 w 5393803"/>
                <a:gd name="connsiteY0" fmla="*/ 3777491 h 3789066"/>
                <a:gd name="connsiteX1" fmla="*/ 11575 w 5393803"/>
                <a:gd name="connsiteY1" fmla="*/ 2527425 h 3789066"/>
                <a:gd name="connsiteX2" fmla="*/ 300942 w 5393803"/>
                <a:gd name="connsiteY2" fmla="*/ 2272782 h 3789066"/>
                <a:gd name="connsiteX3" fmla="*/ 486137 w 5393803"/>
                <a:gd name="connsiteY3" fmla="*/ 2203334 h 3789066"/>
                <a:gd name="connsiteX4" fmla="*/ 752354 w 5393803"/>
                <a:gd name="connsiteY4" fmla="*/ 1983415 h 3789066"/>
                <a:gd name="connsiteX5" fmla="*/ 983848 w 5393803"/>
                <a:gd name="connsiteY5" fmla="*/ 1856093 h 3789066"/>
                <a:gd name="connsiteX6" fmla="*/ 1250066 w 5393803"/>
                <a:gd name="connsiteY6" fmla="*/ 1798220 h 3789066"/>
                <a:gd name="connsiteX7" fmla="*/ 1504709 w 5393803"/>
                <a:gd name="connsiteY7" fmla="*/ 1520428 h 3789066"/>
                <a:gd name="connsiteX8" fmla="*/ 1817225 w 5393803"/>
                <a:gd name="connsiteY8" fmla="*/ 860671 h 3789066"/>
                <a:gd name="connsiteX9" fmla="*/ 2129742 w 5393803"/>
                <a:gd name="connsiteY9" fmla="*/ 733349 h 3789066"/>
                <a:gd name="connsiteX10" fmla="*/ 2488557 w 5393803"/>
                <a:gd name="connsiteY10" fmla="*/ 710200 h 3789066"/>
                <a:gd name="connsiteX11" fmla="*/ 2889571 w 5393803"/>
                <a:gd name="connsiteY11" fmla="*/ 94094 h 3789066"/>
                <a:gd name="connsiteX12" fmla="*/ 3230789 w 5393803"/>
                <a:gd name="connsiteY12" fmla="*/ 267974 h 3789066"/>
                <a:gd name="connsiteX13" fmla="*/ 3507129 w 5393803"/>
                <a:gd name="connsiteY13" fmla="*/ 1404681 h 3789066"/>
                <a:gd name="connsiteX14" fmla="*/ 3877519 w 5393803"/>
                <a:gd name="connsiteY14" fmla="*/ 2145460 h 3789066"/>
                <a:gd name="connsiteX15" fmla="*/ 4155311 w 5393803"/>
                <a:gd name="connsiteY15" fmla="*/ 2631597 h 3789066"/>
                <a:gd name="connsiteX16" fmla="*/ 4525701 w 5393803"/>
                <a:gd name="connsiteY16" fmla="*/ 2816792 h 3789066"/>
                <a:gd name="connsiteX17" fmla="*/ 4710896 w 5393803"/>
                <a:gd name="connsiteY17" fmla="*/ 3013562 h 3789066"/>
                <a:gd name="connsiteX18" fmla="*/ 5092861 w 5393803"/>
                <a:gd name="connsiteY18" fmla="*/ 3198757 h 3789066"/>
                <a:gd name="connsiteX19" fmla="*/ 5393803 w 5393803"/>
                <a:gd name="connsiteY19" fmla="*/ 3233481 h 3789066"/>
                <a:gd name="connsiteX20" fmla="*/ 5382228 w 5393803"/>
                <a:gd name="connsiteY20" fmla="*/ 3789066 h 3789066"/>
                <a:gd name="connsiteX21" fmla="*/ 0 w 5393803"/>
                <a:gd name="connsiteY21" fmla="*/ 3777491 h 3789066"/>
                <a:gd name="connsiteX0" fmla="*/ 0 w 5393803"/>
                <a:gd name="connsiteY0" fmla="*/ 3791747 h 3803322"/>
                <a:gd name="connsiteX1" fmla="*/ 11575 w 5393803"/>
                <a:gd name="connsiteY1" fmla="*/ 2541681 h 3803322"/>
                <a:gd name="connsiteX2" fmla="*/ 300942 w 5393803"/>
                <a:gd name="connsiteY2" fmla="*/ 2287038 h 3803322"/>
                <a:gd name="connsiteX3" fmla="*/ 486137 w 5393803"/>
                <a:gd name="connsiteY3" fmla="*/ 2217590 h 3803322"/>
                <a:gd name="connsiteX4" fmla="*/ 752354 w 5393803"/>
                <a:gd name="connsiteY4" fmla="*/ 1997671 h 3803322"/>
                <a:gd name="connsiteX5" fmla="*/ 983848 w 5393803"/>
                <a:gd name="connsiteY5" fmla="*/ 1870349 h 3803322"/>
                <a:gd name="connsiteX6" fmla="*/ 1250066 w 5393803"/>
                <a:gd name="connsiteY6" fmla="*/ 1812476 h 3803322"/>
                <a:gd name="connsiteX7" fmla="*/ 1504709 w 5393803"/>
                <a:gd name="connsiteY7" fmla="*/ 1534684 h 3803322"/>
                <a:gd name="connsiteX8" fmla="*/ 1817225 w 5393803"/>
                <a:gd name="connsiteY8" fmla="*/ 874927 h 3803322"/>
                <a:gd name="connsiteX9" fmla="*/ 2129742 w 5393803"/>
                <a:gd name="connsiteY9" fmla="*/ 747605 h 3803322"/>
                <a:gd name="connsiteX10" fmla="*/ 2488557 w 5393803"/>
                <a:gd name="connsiteY10" fmla="*/ 724456 h 3803322"/>
                <a:gd name="connsiteX11" fmla="*/ 2889571 w 5393803"/>
                <a:gd name="connsiteY11" fmla="*/ 108350 h 3803322"/>
                <a:gd name="connsiteX12" fmla="*/ 3230789 w 5393803"/>
                <a:gd name="connsiteY12" fmla="*/ 282230 h 3803322"/>
                <a:gd name="connsiteX13" fmla="*/ 3507129 w 5393803"/>
                <a:gd name="connsiteY13" fmla="*/ 1418937 h 3803322"/>
                <a:gd name="connsiteX14" fmla="*/ 3877519 w 5393803"/>
                <a:gd name="connsiteY14" fmla="*/ 2159716 h 3803322"/>
                <a:gd name="connsiteX15" fmla="*/ 4155311 w 5393803"/>
                <a:gd name="connsiteY15" fmla="*/ 2645853 h 3803322"/>
                <a:gd name="connsiteX16" fmla="*/ 4525701 w 5393803"/>
                <a:gd name="connsiteY16" fmla="*/ 2831048 h 3803322"/>
                <a:gd name="connsiteX17" fmla="*/ 4710896 w 5393803"/>
                <a:gd name="connsiteY17" fmla="*/ 3027818 h 3803322"/>
                <a:gd name="connsiteX18" fmla="*/ 5092861 w 5393803"/>
                <a:gd name="connsiteY18" fmla="*/ 3213013 h 3803322"/>
                <a:gd name="connsiteX19" fmla="*/ 5393803 w 5393803"/>
                <a:gd name="connsiteY19" fmla="*/ 3247737 h 3803322"/>
                <a:gd name="connsiteX20" fmla="*/ 5382228 w 5393803"/>
                <a:gd name="connsiteY20" fmla="*/ 3803322 h 3803322"/>
                <a:gd name="connsiteX21" fmla="*/ 0 w 5393803"/>
                <a:gd name="connsiteY21" fmla="*/ 3791747 h 3803322"/>
                <a:gd name="connsiteX0" fmla="*/ 0 w 5393803"/>
                <a:gd name="connsiteY0" fmla="*/ 3720128 h 3731703"/>
                <a:gd name="connsiteX1" fmla="*/ 11575 w 5393803"/>
                <a:gd name="connsiteY1" fmla="*/ 2470062 h 3731703"/>
                <a:gd name="connsiteX2" fmla="*/ 300942 w 5393803"/>
                <a:gd name="connsiteY2" fmla="*/ 2215419 h 3731703"/>
                <a:gd name="connsiteX3" fmla="*/ 486137 w 5393803"/>
                <a:gd name="connsiteY3" fmla="*/ 2145971 h 3731703"/>
                <a:gd name="connsiteX4" fmla="*/ 752354 w 5393803"/>
                <a:gd name="connsiteY4" fmla="*/ 1926052 h 3731703"/>
                <a:gd name="connsiteX5" fmla="*/ 983848 w 5393803"/>
                <a:gd name="connsiteY5" fmla="*/ 1798730 h 3731703"/>
                <a:gd name="connsiteX6" fmla="*/ 1250066 w 5393803"/>
                <a:gd name="connsiteY6" fmla="*/ 1740857 h 3731703"/>
                <a:gd name="connsiteX7" fmla="*/ 1504709 w 5393803"/>
                <a:gd name="connsiteY7" fmla="*/ 1463065 h 3731703"/>
                <a:gd name="connsiteX8" fmla="*/ 1817225 w 5393803"/>
                <a:gd name="connsiteY8" fmla="*/ 803308 h 3731703"/>
                <a:gd name="connsiteX9" fmla="*/ 2129742 w 5393803"/>
                <a:gd name="connsiteY9" fmla="*/ 675986 h 3731703"/>
                <a:gd name="connsiteX10" fmla="*/ 2488557 w 5393803"/>
                <a:gd name="connsiteY10" fmla="*/ 652837 h 3731703"/>
                <a:gd name="connsiteX11" fmla="*/ 2881370 w 5393803"/>
                <a:gd name="connsiteY11" fmla="*/ 57233 h 3731703"/>
                <a:gd name="connsiteX12" fmla="*/ 3230789 w 5393803"/>
                <a:gd name="connsiteY12" fmla="*/ 210611 h 3731703"/>
                <a:gd name="connsiteX13" fmla="*/ 3507129 w 5393803"/>
                <a:gd name="connsiteY13" fmla="*/ 1347318 h 3731703"/>
                <a:gd name="connsiteX14" fmla="*/ 3877519 w 5393803"/>
                <a:gd name="connsiteY14" fmla="*/ 2088097 h 3731703"/>
                <a:gd name="connsiteX15" fmla="*/ 4155311 w 5393803"/>
                <a:gd name="connsiteY15" fmla="*/ 2574234 h 3731703"/>
                <a:gd name="connsiteX16" fmla="*/ 4525701 w 5393803"/>
                <a:gd name="connsiteY16" fmla="*/ 2759429 h 3731703"/>
                <a:gd name="connsiteX17" fmla="*/ 4710896 w 5393803"/>
                <a:gd name="connsiteY17" fmla="*/ 2956199 h 3731703"/>
                <a:gd name="connsiteX18" fmla="*/ 5092861 w 5393803"/>
                <a:gd name="connsiteY18" fmla="*/ 3141394 h 3731703"/>
                <a:gd name="connsiteX19" fmla="*/ 5393803 w 5393803"/>
                <a:gd name="connsiteY19" fmla="*/ 3176118 h 3731703"/>
                <a:gd name="connsiteX20" fmla="*/ 5382228 w 5393803"/>
                <a:gd name="connsiteY20" fmla="*/ 3731703 h 3731703"/>
                <a:gd name="connsiteX21" fmla="*/ 0 w 5393803"/>
                <a:gd name="connsiteY21" fmla="*/ 3720128 h 3731703"/>
                <a:gd name="connsiteX0" fmla="*/ 0 w 5393803"/>
                <a:gd name="connsiteY0" fmla="*/ 3763844 h 3775419"/>
                <a:gd name="connsiteX1" fmla="*/ 11575 w 5393803"/>
                <a:gd name="connsiteY1" fmla="*/ 2513778 h 3775419"/>
                <a:gd name="connsiteX2" fmla="*/ 300942 w 5393803"/>
                <a:gd name="connsiteY2" fmla="*/ 2259135 h 3775419"/>
                <a:gd name="connsiteX3" fmla="*/ 486137 w 5393803"/>
                <a:gd name="connsiteY3" fmla="*/ 2189687 h 3775419"/>
                <a:gd name="connsiteX4" fmla="*/ 752354 w 5393803"/>
                <a:gd name="connsiteY4" fmla="*/ 1969768 h 3775419"/>
                <a:gd name="connsiteX5" fmla="*/ 983848 w 5393803"/>
                <a:gd name="connsiteY5" fmla="*/ 1842446 h 3775419"/>
                <a:gd name="connsiteX6" fmla="*/ 1250066 w 5393803"/>
                <a:gd name="connsiteY6" fmla="*/ 1784573 h 3775419"/>
                <a:gd name="connsiteX7" fmla="*/ 1504709 w 5393803"/>
                <a:gd name="connsiteY7" fmla="*/ 1506781 h 3775419"/>
                <a:gd name="connsiteX8" fmla="*/ 1817225 w 5393803"/>
                <a:gd name="connsiteY8" fmla="*/ 847024 h 3775419"/>
                <a:gd name="connsiteX9" fmla="*/ 2129742 w 5393803"/>
                <a:gd name="connsiteY9" fmla="*/ 719702 h 3775419"/>
                <a:gd name="connsiteX10" fmla="*/ 2488557 w 5393803"/>
                <a:gd name="connsiteY10" fmla="*/ 696553 h 3775419"/>
                <a:gd name="connsiteX11" fmla="*/ 2881370 w 5393803"/>
                <a:gd name="connsiteY11" fmla="*/ 100949 h 3775419"/>
                <a:gd name="connsiteX12" fmla="*/ 3230789 w 5393803"/>
                <a:gd name="connsiteY12" fmla="*/ 254327 h 3775419"/>
                <a:gd name="connsiteX13" fmla="*/ 3507129 w 5393803"/>
                <a:gd name="connsiteY13" fmla="*/ 1391034 h 3775419"/>
                <a:gd name="connsiteX14" fmla="*/ 3877519 w 5393803"/>
                <a:gd name="connsiteY14" fmla="*/ 2131813 h 3775419"/>
                <a:gd name="connsiteX15" fmla="*/ 4155311 w 5393803"/>
                <a:gd name="connsiteY15" fmla="*/ 2617950 h 3775419"/>
                <a:gd name="connsiteX16" fmla="*/ 4525701 w 5393803"/>
                <a:gd name="connsiteY16" fmla="*/ 2803145 h 3775419"/>
                <a:gd name="connsiteX17" fmla="*/ 4710896 w 5393803"/>
                <a:gd name="connsiteY17" fmla="*/ 2999915 h 3775419"/>
                <a:gd name="connsiteX18" fmla="*/ 5092861 w 5393803"/>
                <a:gd name="connsiteY18" fmla="*/ 3185110 h 3775419"/>
                <a:gd name="connsiteX19" fmla="*/ 5393803 w 5393803"/>
                <a:gd name="connsiteY19" fmla="*/ 3219834 h 3775419"/>
                <a:gd name="connsiteX20" fmla="*/ 5382228 w 5393803"/>
                <a:gd name="connsiteY20" fmla="*/ 3775419 h 3775419"/>
                <a:gd name="connsiteX21" fmla="*/ 0 w 5393803"/>
                <a:gd name="connsiteY21" fmla="*/ 3763844 h 3775419"/>
                <a:gd name="connsiteX0" fmla="*/ 0 w 5393803"/>
                <a:gd name="connsiteY0" fmla="*/ 3763844 h 3775419"/>
                <a:gd name="connsiteX1" fmla="*/ 11575 w 5393803"/>
                <a:gd name="connsiteY1" fmla="*/ 2513778 h 3775419"/>
                <a:gd name="connsiteX2" fmla="*/ 300942 w 5393803"/>
                <a:gd name="connsiteY2" fmla="*/ 2259135 h 3775419"/>
                <a:gd name="connsiteX3" fmla="*/ 486137 w 5393803"/>
                <a:gd name="connsiteY3" fmla="*/ 2189687 h 3775419"/>
                <a:gd name="connsiteX4" fmla="*/ 752354 w 5393803"/>
                <a:gd name="connsiteY4" fmla="*/ 1969768 h 3775419"/>
                <a:gd name="connsiteX5" fmla="*/ 983848 w 5393803"/>
                <a:gd name="connsiteY5" fmla="*/ 1842446 h 3775419"/>
                <a:gd name="connsiteX6" fmla="*/ 1250066 w 5393803"/>
                <a:gd name="connsiteY6" fmla="*/ 1784573 h 3775419"/>
                <a:gd name="connsiteX7" fmla="*/ 1504709 w 5393803"/>
                <a:gd name="connsiteY7" fmla="*/ 1506781 h 3775419"/>
                <a:gd name="connsiteX8" fmla="*/ 1817225 w 5393803"/>
                <a:gd name="connsiteY8" fmla="*/ 847024 h 3775419"/>
                <a:gd name="connsiteX9" fmla="*/ 2129742 w 5393803"/>
                <a:gd name="connsiteY9" fmla="*/ 719702 h 3775419"/>
                <a:gd name="connsiteX10" fmla="*/ 2488557 w 5393803"/>
                <a:gd name="connsiteY10" fmla="*/ 696553 h 3775419"/>
                <a:gd name="connsiteX11" fmla="*/ 2881370 w 5393803"/>
                <a:gd name="connsiteY11" fmla="*/ 100949 h 3775419"/>
                <a:gd name="connsiteX12" fmla="*/ 3230789 w 5393803"/>
                <a:gd name="connsiteY12" fmla="*/ 254327 h 3775419"/>
                <a:gd name="connsiteX13" fmla="*/ 3507129 w 5393803"/>
                <a:gd name="connsiteY13" fmla="*/ 1391034 h 3775419"/>
                <a:gd name="connsiteX14" fmla="*/ 3877519 w 5393803"/>
                <a:gd name="connsiteY14" fmla="*/ 2131813 h 3775419"/>
                <a:gd name="connsiteX15" fmla="*/ 4155311 w 5393803"/>
                <a:gd name="connsiteY15" fmla="*/ 2617950 h 3775419"/>
                <a:gd name="connsiteX16" fmla="*/ 4525701 w 5393803"/>
                <a:gd name="connsiteY16" fmla="*/ 2803145 h 3775419"/>
                <a:gd name="connsiteX17" fmla="*/ 4710896 w 5393803"/>
                <a:gd name="connsiteY17" fmla="*/ 2999915 h 3775419"/>
                <a:gd name="connsiteX18" fmla="*/ 5092861 w 5393803"/>
                <a:gd name="connsiteY18" fmla="*/ 3185110 h 3775419"/>
                <a:gd name="connsiteX19" fmla="*/ 5393803 w 5393803"/>
                <a:gd name="connsiteY19" fmla="*/ 3219834 h 3775419"/>
                <a:gd name="connsiteX20" fmla="*/ 5382228 w 5393803"/>
                <a:gd name="connsiteY20" fmla="*/ 3775419 h 3775419"/>
                <a:gd name="connsiteX21" fmla="*/ 0 w 5393803"/>
                <a:gd name="connsiteY21" fmla="*/ 3763844 h 3775419"/>
                <a:gd name="connsiteX0" fmla="*/ 0 w 5393803"/>
                <a:gd name="connsiteY0" fmla="*/ 3763844 h 3775419"/>
                <a:gd name="connsiteX1" fmla="*/ 11575 w 5393803"/>
                <a:gd name="connsiteY1" fmla="*/ 2513778 h 3775419"/>
                <a:gd name="connsiteX2" fmla="*/ 300942 w 5393803"/>
                <a:gd name="connsiteY2" fmla="*/ 2259135 h 3775419"/>
                <a:gd name="connsiteX3" fmla="*/ 486137 w 5393803"/>
                <a:gd name="connsiteY3" fmla="*/ 2189687 h 3775419"/>
                <a:gd name="connsiteX4" fmla="*/ 752354 w 5393803"/>
                <a:gd name="connsiteY4" fmla="*/ 1969768 h 3775419"/>
                <a:gd name="connsiteX5" fmla="*/ 983848 w 5393803"/>
                <a:gd name="connsiteY5" fmla="*/ 1842446 h 3775419"/>
                <a:gd name="connsiteX6" fmla="*/ 1250066 w 5393803"/>
                <a:gd name="connsiteY6" fmla="*/ 1784573 h 3775419"/>
                <a:gd name="connsiteX7" fmla="*/ 1504709 w 5393803"/>
                <a:gd name="connsiteY7" fmla="*/ 1506781 h 3775419"/>
                <a:gd name="connsiteX8" fmla="*/ 1817225 w 5393803"/>
                <a:gd name="connsiteY8" fmla="*/ 847024 h 3775419"/>
                <a:gd name="connsiteX9" fmla="*/ 2488557 w 5393803"/>
                <a:gd name="connsiteY9" fmla="*/ 696553 h 3775419"/>
                <a:gd name="connsiteX10" fmla="*/ 2881370 w 5393803"/>
                <a:gd name="connsiteY10" fmla="*/ 100949 h 3775419"/>
                <a:gd name="connsiteX11" fmla="*/ 3230789 w 5393803"/>
                <a:gd name="connsiteY11" fmla="*/ 254327 h 3775419"/>
                <a:gd name="connsiteX12" fmla="*/ 3507129 w 5393803"/>
                <a:gd name="connsiteY12" fmla="*/ 1391034 h 3775419"/>
                <a:gd name="connsiteX13" fmla="*/ 3877519 w 5393803"/>
                <a:gd name="connsiteY13" fmla="*/ 2131813 h 3775419"/>
                <a:gd name="connsiteX14" fmla="*/ 4155311 w 5393803"/>
                <a:gd name="connsiteY14" fmla="*/ 2617950 h 3775419"/>
                <a:gd name="connsiteX15" fmla="*/ 4525701 w 5393803"/>
                <a:gd name="connsiteY15" fmla="*/ 2803145 h 3775419"/>
                <a:gd name="connsiteX16" fmla="*/ 4710896 w 5393803"/>
                <a:gd name="connsiteY16" fmla="*/ 2999915 h 3775419"/>
                <a:gd name="connsiteX17" fmla="*/ 5092861 w 5393803"/>
                <a:gd name="connsiteY17" fmla="*/ 3185110 h 3775419"/>
                <a:gd name="connsiteX18" fmla="*/ 5393803 w 5393803"/>
                <a:gd name="connsiteY18" fmla="*/ 3219834 h 3775419"/>
                <a:gd name="connsiteX19" fmla="*/ 5382228 w 5393803"/>
                <a:gd name="connsiteY19" fmla="*/ 3775419 h 3775419"/>
                <a:gd name="connsiteX20" fmla="*/ 0 w 5393803"/>
                <a:gd name="connsiteY20" fmla="*/ 3763844 h 3775419"/>
                <a:gd name="connsiteX0" fmla="*/ 0 w 5393803"/>
                <a:gd name="connsiteY0" fmla="*/ 3763844 h 3775419"/>
                <a:gd name="connsiteX1" fmla="*/ 11575 w 5393803"/>
                <a:gd name="connsiteY1" fmla="*/ 2513778 h 3775419"/>
                <a:gd name="connsiteX2" fmla="*/ 300942 w 5393803"/>
                <a:gd name="connsiteY2" fmla="*/ 2259135 h 3775419"/>
                <a:gd name="connsiteX3" fmla="*/ 486137 w 5393803"/>
                <a:gd name="connsiteY3" fmla="*/ 2189687 h 3775419"/>
                <a:gd name="connsiteX4" fmla="*/ 752354 w 5393803"/>
                <a:gd name="connsiteY4" fmla="*/ 1969768 h 3775419"/>
                <a:gd name="connsiteX5" fmla="*/ 983848 w 5393803"/>
                <a:gd name="connsiteY5" fmla="*/ 1842446 h 3775419"/>
                <a:gd name="connsiteX6" fmla="*/ 1250066 w 5393803"/>
                <a:gd name="connsiteY6" fmla="*/ 1784573 h 3775419"/>
                <a:gd name="connsiteX7" fmla="*/ 1504709 w 5393803"/>
                <a:gd name="connsiteY7" fmla="*/ 1506781 h 3775419"/>
                <a:gd name="connsiteX8" fmla="*/ 1817225 w 5393803"/>
                <a:gd name="connsiteY8" fmla="*/ 847024 h 3775419"/>
                <a:gd name="connsiteX9" fmla="*/ 2488557 w 5393803"/>
                <a:gd name="connsiteY9" fmla="*/ 696553 h 3775419"/>
                <a:gd name="connsiteX10" fmla="*/ 2881370 w 5393803"/>
                <a:gd name="connsiteY10" fmla="*/ 100949 h 3775419"/>
                <a:gd name="connsiteX11" fmla="*/ 3230789 w 5393803"/>
                <a:gd name="connsiteY11" fmla="*/ 254327 h 3775419"/>
                <a:gd name="connsiteX12" fmla="*/ 3507129 w 5393803"/>
                <a:gd name="connsiteY12" fmla="*/ 1391034 h 3775419"/>
                <a:gd name="connsiteX13" fmla="*/ 3877519 w 5393803"/>
                <a:gd name="connsiteY13" fmla="*/ 2131813 h 3775419"/>
                <a:gd name="connsiteX14" fmla="*/ 4155311 w 5393803"/>
                <a:gd name="connsiteY14" fmla="*/ 2617950 h 3775419"/>
                <a:gd name="connsiteX15" fmla="*/ 4525701 w 5393803"/>
                <a:gd name="connsiteY15" fmla="*/ 2803145 h 3775419"/>
                <a:gd name="connsiteX16" fmla="*/ 4710896 w 5393803"/>
                <a:gd name="connsiteY16" fmla="*/ 2999915 h 3775419"/>
                <a:gd name="connsiteX17" fmla="*/ 5092861 w 5393803"/>
                <a:gd name="connsiteY17" fmla="*/ 3185110 h 3775419"/>
                <a:gd name="connsiteX18" fmla="*/ 5393803 w 5393803"/>
                <a:gd name="connsiteY18" fmla="*/ 3219834 h 3775419"/>
                <a:gd name="connsiteX19" fmla="*/ 5382228 w 5393803"/>
                <a:gd name="connsiteY19" fmla="*/ 3775419 h 3775419"/>
                <a:gd name="connsiteX20" fmla="*/ 0 w 5393803"/>
                <a:gd name="connsiteY20" fmla="*/ 3763844 h 3775419"/>
                <a:gd name="connsiteX0" fmla="*/ 0 w 5393803"/>
                <a:gd name="connsiteY0" fmla="*/ 3763844 h 3775419"/>
                <a:gd name="connsiteX1" fmla="*/ 11575 w 5393803"/>
                <a:gd name="connsiteY1" fmla="*/ 2513778 h 3775419"/>
                <a:gd name="connsiteX2" fmla="*/ 300942 w 5393803"/>
                <a:gd name="connsiteY2" fmla="*/ 2259135 h 3775419"/>
                <a:gd name="connsiteX3" fmla="*/ 486137 w 5393803"/>
                <a:gd name="connsiteY3" fmla="*/ 2189687 h 3775419"/>
                <a:gd name="connsiteX4" fmla="*/ 752354 w 5393803"/>
                <a:gd name="connsiteY4" fmla="*/ 1969768 h 3775419"/>
                <a:gd name="connsiteX5" fmla="*/ 983848 w 5393803"/>
                <a:gd name="connsiteY5" fmla="*/ 1842446 h 3775419"/>
                <a:gd name="connsiteX6" fmla="*/ 1250066 w 5393803"/>
                <a:gd name="connsiteY6" fmla="*/ 1784573 h 3775419"/>
                <a:gd name="connsiteX7" fmla="*/ 1504709 w 5393803"/>
                <a:gd name="connsiteY7" fmla="*/ 1506781 h 3775419"/>
                <a:gd name="connsiteX8" fmla="*/ 1858229 w 5393803"/>
                <a:gd name="connsiteY8" fmla="*/ 826522 h 3775419"/>
                <a:gd name="connsiteX9" fmla="*/ 2488557 w 5393803"/>
                <a:gd name="connsiteY9" fmla="*/ 696553 h 3775419"/>
                <a:gd name="connsiteX10" fmla="*/ 2881370 w 5393803"/>
                <a:gd name="connsiteY10" fmla="*/ 100949 h 3775419"/>
                <a:gd name="connsiteX11" fmla="*/ 3230789 w 5393803"/>
                <a:gd name="connsiteY11" fmla="*/ 254327 h 3775419"/>
                <a:gd name="connsiteX12" fmla="*/ 3507129 w 5393803"/>
                <a:gd name="connsiteY12" fmla="*/ 1391034 h 3775419"/>
                <a:gd name="connsiteX13" fmla="*/ 3877519 w 5393803"/>
                <a:gd name="connsiteY13" fmla="*/ 2131813 h 3775419"/>
                <a:gd name="connsiteX14" fmla="*/ 4155311 w 5393803"/>
                <a:gd name="connsiteY14" fmla="*/ 2617950 h 3775419"/>
                <a:gd name="connsiteX15" fmla="*/ 4525701 w 5393803"/>
                <a:gd name="connsiteY15" fmla="*/ 2803145 h 3775419"/>
                <a:gd name="connsiteX16" fmla="*/ 4710896 w 5393803"/>
                <a:gd name="connsiteY16" fmla="*/ 2999915 h 3775419"/>
                <a:gd name="connsiteX17" fmla="*/ 5092861 w 5393803"/>
                <a:gd name="connsiteY17" fmla="*/ 3185110 h 3775419"/>
                <a:gd name="connsiteX18" fmla="*/ 5393803 w 5393803"/>
                <a:gd name="connsiteY18" fmla="*/ 3219834 h 3775419"/>
                <a:gd name="connsiteX19" fmla="*/ 5382228 w 5393803"/>
                <a:gd name="connsiteY19" fmla="*/ 3775419 h 3775419"/>
                <a:gd name="connsiteX20" fmla="*/ 0 w 5393803"/>
                <a:gd name="connsiteY20" fmla="*/ 3763844 h 3775419"/>
                <a:gd name="connsiteX0" fmla="*/ 0 w 5393803"/>
                <a:gd name="connsiteY0" fmla="*/ 3700709 h 3712284"/>
                <a:gd name="connsiteX1" fmla="*/ 11575 w 5393803"/>
                <a:gd name="connsiteY1" fmla="*/ 2450643 h 3712284"/>
                <a:gd name="connsiteX2" fmla="*/ 300942 w 5393803"/>
                <a:gd name="connsiteY2" fmla="*/ 2196000 h 3712284"/>
                <a:gd name="connsiteX3" fmla="*/ 486137 w 5393803"/>
                <a:gd name="connsiteY3" fmla="*/ 2126552 h 3712284"/>
                <a:gd name="connsiteX4" fmla="*/ 752354 w 5393803"/>
                <a:gd name="connsiteY4" fmla="*/ 1906633 h 3712284"/>
                <a:gd name="connsiteX5" fmla="*/ 983848 w 5393803"/>
                <a:gd name="connsiteY5" fmla="*/ 1779311 h 3712284"/>
                <a:gd name="connsiteX6" fmla="*/ 1250066 w 5393803"/>
                <a:gd name="connsiteY6" fmla="*/ 1721438 h 3712284"/>
                <a:gd name="connsiteX7" fmla="*/ 1504709 w 5393803"/>
                <a:gd name="connsiteY7" fmla="*/ 1443646 h 3712284"/>
                <a:gd name="connsiteX8" fmla="*/ 1858229 w 5393803"/>
                <a:gd name="connsiteY8" fmla="*/ 763387 h 3712284"/>
                <a:gd name="connsiteX9" fmla="*/ 2513159 w 5393803"/>
                <a:gd name="connsiteY9" fmla="*/ 592414 h 3712284"/>
                <a:gd name="connsiteX10" fmla="*/ 2881370 w 5393803"/>
                <a:gd name="connsiteY10" fmla="*/ 37814 h 3712284"/>
                <a:gd name="connsiteX11" fmla="*/ 3230789 w 5393803"/>
                <a:gd name="connsiteY11" fmla="*/ 191192 h 3712284"/>
                <a:gd name="connsiteX12" fmla="*/ 3507129 w 5393803"/>
                <a:gd name="connsiteY12" fmla="*/ 1327899 h 3712284"/>
                <a:gd name="connsiteX13" fmla="*/ 3877519 w 5393803"/>
                <a:gd name="connsiteY13" fmla="*/ 2068678 h 3712284"/>
                <a:gd name="connsiteX14" fmla="*/ 4155311 w 5393803"/>
                <a:gd name="connsiteY14" fmla="*/ 2554815 h 3712284"/>
                <a:gd name="connsiteX15" fmla="*/ 4525701 w 5393803"/>
                <a:gd name="connsiteY15" fmla="*/ 2740010 h 3712284"/>
                <a:gd name="connsiteX16" fmla="*/ 4710896 w 5393803"/>
                <a:gd name="connsiteY16" fmla="*/ 2936780 h 3712284"/>
                <a:gd name="connsiteX17" fmla="*/ 5092861 w 5393803"/>
                <a:gd name="connsiteY17" fmla="*/ 3121975 h 3712284"/>
                <a:gd name="connsiteX18" fmla="*/ 5393803 w 5393803"/>
                <a:gd name="connsiteY18" fmla="*/ 3156699 h 3712284"/>
                <a:gd name="connsiteX19" fmla="*/ 5382228 w 5393803"/>
                <a:gd name="connsiteY19" fmla="*/ 3712284 h 3712284"/>
                <a:gd name="connsiteX20" fmla="*/ 0 w 5393803"/>
                <a:gd name="connsiteY20" fmla="*/ 3700709 h 3712284"/>
                <a:gd name="connsiteX0" fmla="*/ 0 w 5393803"/>
                <a:gd name="connsiteY0" fmla="*/ 3760807 h 3772382"/>
                <a:gd name="connsiteX1" fmla="*/ 11575 w 5393803"/>
                <a:gd name="connsiteY1" fmla="*/ 2510741 h 3772382"/>
                <a:gd name="connsiteX2" fmla="*/ 300942 w 5393803"/>
                <a:gd name="connsiteY2" fmla="*/ 2256098 h 3772382"/>
                <a:gd name="connsiteX3" fmla="*/ 486137 w 5393803"/>
                <a:gd name="connsiteY3" fmla="*/ 2186650 h 3772382"/>
                <a:gd name="connsiteX4" fmla="*/ 752354 w 5393803"/>
                <a:gd name="connsiteY4" fmla="*/ 1966731 h 3772382"/>
                <a:gd name="connsiteX5" fmla="*/ 983848 w 5393803"/>
                <a:gd name="connsiteY5" fmla="*/ 1839409 h 3772382"/>
                <a:gd name="connsiteX6" fmla="*/ 1250066 w 5393803"/>
                <a:gd name="connsiteY6" fmla="*/ 1781536 h 3772382"/>
                <a:gd name="connsiteX7" fmla="*/ 1504709 w 5393803"/>
                <a:gd name="connsiteY7" fmla="*/ 1503744 h 3772382"/>
                <a:gd name="connsiteX8" fmla="*/ 1858229 w 5393803"/>
                <a:gd name="connsiteY8" fmla="*/ 823485 h 3772382"/>
                <a:gd name="connsiteX9" fmla="*/ 2513159 w 5393803"/>
                <a:gd name="connsiteY9" fmla="*/ 652512 h 3772382"/>
                <a:gd name="connsiteX10" fmla="*/ 2881370 w 5393803"/>
                <a:gd name="connsiteY10" fmla="*/ 97912 h 3772382"/>
                <a:gd name="connsiteX11" fmla="*/ 3230789 w 5393803"/>
                <a:gd name="connsiteY11" fmla="*/ 251290 h 3772382"/>
                <a:gd name="connsiteX12" fmla="*/ 3507129 w 5393803"/>
                <a:gd name="connsiteY12" fmla="*/ 1387997 h 3772382"/>
                <a:gd name="connsiteX13" fmla="*/ 3877519 w 5393803"/>
                <a:gd name="connsiteY13" fmla="*/ 2128776 h 3772382"/>
                <a:gd name="connsiteX14" fmla="*/ 4155311 w 5393803"/>
                <a:gd name="connsiteY14" fmla="*/ 2614913 h 3772382"/>
                <a:gd name="connsiteX15" fmla="*/ 4525701 w 5393803"/>
                <a:gd name="connsiteY15" fmla="*/ 2800108 h 3772382"/>
                <a:gd name="connsiteX16" fmla="*/ 4710896 w 5393803"/>
                <a:gd name="connsiteY16" fmla="*/ 2996878 h 3772382"/>
                <a:gd name="connsiteX17" fmla="*/ 5092861 w 5393803"/>
                <a:gd name="connsiteY17" fmla="*/ 3182073 h 3772382"/>
                <a:gd name="connsiteX18" fmla="*/ 5393803 w 5393803"/>
                <a:gd name="connsiteY18" fmla="*/ 3216797 h 3772382"/>
                <a:gd name="connsiteX19" fmla="*/ 5382228 w 5393803"/>
                <a:gd name="connsiteY19" fmla="*/ 3772382 h 3772382"/>
                <a:gd name="connsiteX20" fmla="*/ 0 w 5393803"/>
                <a:gd name="connsiteY20" fmla="*/ 3760807 h 3772382"/>
                <a:gd name="connsiteX0" fmla="*/ 0 w 5393803"/>
                <a:gd name="connsiteY0" fmla="*/ 3760807 h 3772382"/>
                <a:gd name="connsiteX1" fmla="*/ 11575 w 5393803"/>
                <a:gd name="connsiteY1" fmla="*/ 2510741 h 3772382"/>
                <a:gd name="connsiteX2" fmla="*/ 300942 w 5393803"/>
                <a:gd name="connsiteY2" fmla="*/ 2256098 h 3772382"/>
                <a:gd name="connsiteX3" fmla="*/ 486137 w 5393803"/>
                <a:gd name="connsiteY3" fmla="*/ 2186650 h 3772382"/>
                <a:gd name="connsiteX4" fmla="*/ 752354 w 5393803"/>
                <a:gd name="connsiteY4" fmla="*/ 1966731 h 3772382"/>
                <a:gd name="connsiteX5" fmla="*/ 983848 w 5393803"/>
                <a:gd name="connsiteY5" fmla="*/ 1839409 h 3772382"/>
                <a:gd name="connsiteX6" fmla="*/ 1250066 w 5393803"/>
                <a:gd name="connsiteY6" fmla="*/ 1781536 h 3772382"/>
                <a:gd name="connsiteX7" fmla="*/ 1504709 w 5393803"/>
                <a:gd name="connsiteY7" fmla="*/ 1503744 h 3772382"/>
                <a:gd name="connsiteX8" fmla="*/ 1858229 w 5393803"/>
                <a:gd name="connsiteY8" fmla="*/ 823485 h 3772382"/>
                <a:gd name="connsiteX9" fmla="*/ 2513159 w 5393803"/>
                <a:gd name="connsiteY9" fmla="*/ 652512 h 3772382"/>
                <a:gd name="connsiteX10" fmla="*/ 2881370 w 5393803"/>
                <a:gd name="connsiteY10" fmla="*/ 97912 h 3772382"/>
                <a:gd name="connsiteX11" fmla="*/ 3230789 w 5393803"/>
                <a:gd name="connsiteY11" fmla="*/ 251290 h 3772382"/>
                <a:gd name="connsiteX12" fmla="*/ 3507129 w 5393803"/>
                <a:gd name="connsiteY12" fmla="*/ 1387997 h 3772382"/>
                <a:gd name="connsiteX13" fmla="*/ 3877519 w 5393803"/>
                <a:gd name="connsiteY13" fmla="*/ 2128776 h 3772382"/>
                <a:gd name="connsiteX14" fmla="*/ 4155311 w 5393803"/>
                <a:gd name="connsiteY14" fmla="*/ 2614913 h 3772382"/>
                <a:gd name="connsiteX15" fmla="*/ 4525701 w 5393803"/>
                <a:gd name="connsiteY15" fmla="*/ 2800108 h 3772382"/>
                <a:gd name="connsiteX16" fmla="*/ 4710896 w 5393803"/>
                <a:gd name="connsiteY16" fmla="*/ 2996878 h 3772382"/>
                <a:gd name="connsiteX17" fmla="*/ 5092861 w 5393803"/>
                <a:gd name="connsiteY17" fmla="*/ 3182073 h 3772382"/>
                <a:gd name="connsiteX18" fmla="*/ 5393803 w 5393803"/>
                <a:gd name="connsiteY18" fmla="*/ 3216797 h 3772382"/>
                <a:gd name="connsiteX19" fmla="*/ 5382228 w 5393803"/>
                <a:gd name="connsiteY19" fmla="*/ 3772382 h 3772382"/>
                <a:gd name="connsiteX20" fmla="*/ 0 w 5393803"/>
                <a:gd name="connsiteY20" fmla="*/ 3760807 h 3772382"/>
                <a:gd name="connsiteX0" fmla="*/ 0 w 5393803"/>
                <a:gd name="connsiteY0" fmla="*/ 3760807 h 3772382"/>
                <a:gd name="connsiteX1" fmla="*/ 11575 w 5393803"/>
                <a:gd name="connsiteY1" fmla="*/ 2510741 h 3772382"/>
                <a:gd name="connsiteX2" fmla="*/ 300942 w 5393803"/>
                <a:gd name="connsiteY2" fmla="*/ 2256098 h 3772382"/>
                <a:gd name="connsiteX3" fmla="*/ 486137 w 5393803"/>
                <a:gd name="connsiteY3" fmla="*/ 2186650 h 3772382"/>
                <a:gd name="connsiteX4" fmla="*/ 752354 w 5393803"/>
                <a:gd name="connsiteY4" fmla="*/ 1966731 h 3772382"/>
                <a:gd name="connsiteX5" fmla="*/ 983848 w 5393803"/>
                <a:gd name="connsiteY5" fmla="*/ 1839409 h 3772382"/>
                <a:gd name="connsiteX6" fmla="*/ 1250066 w 5393803"/>
                <a:gd name="connsiteY6" fmla="*/ 1781536 h 3772382"/>
                <a:gd name="connsiteX7" fmla="*/ 1504709 w 5393803"/>
                <a:gd name="connsiteY7" fmla="*/ 1503744 h 3772382"/>
                <a:gd name="connsiteX8" fmla="*/ 1858229 w 5393803"/>
                <a:gd name="connsiteY8" fmla="*/ 823485 h 3772382"/>
                <a:gd name="connsiteX9" fmla="*/ 2513159 w 5393803"/>
                <a:gd name="connsiteY9" fmla="*/ 652512 h 3772382"/>
                <a:gd name="connsiteX10" fmla="*/ 2881370 w 5393803"/>
                <a:gd name="connsiteY10" fmla="*/ 97912 h 3772382"/>
                <a:gd name="connsiteX11" fmla="*/ 3230789 w 5393803"/>
                <a:gd name="connsiteY11" fmla="*/ 251290 h 3772382"/>
                <a:gd name="connsiteX12" fmla="*/ 3507129 w 5393803"/>
                <a:gd name="connsiteY12" fmla="*/ 1387997 h 3772382"/>
                <a:gd name="connsiteX13" fmla="*/ 3877519 w 5393803"/>
                <a:gd name="connsiteY13" fmla="*/ 2128776 h 3772382"/>
                <a:gd name="connsiteX14" fmla="*/ 4155311 w 5393803"/>
                <a:gd name="connsiteY14" fmla="*/ 2614913 h 3772382"/>
                <a:gd name="connsiteX15" fmla="*/ 4525701 w 5393803"/>
                <a:gd name="connsiteY15" fmla="*/ 2800108 h 3772382"/>
                <a:gd name="connsiteX16" fmla="*/ 4710896 w 5393803"/>
                <a:gd name="connsiteY16" fmla="*/ 2996878 h 3772382"/>
                <a:gd name="connsiteX17" fmla="*/ 5092861 w 5393803"/>
                <a:gd name="connsiteY17" fmla="*/ 3182073 h 3772382"/>
                <a:gd name="connsiteX18" fmla="*/ 5393803 w 5393803"/>
                <a:gd name="connsiteY18" fmla="*/ 3216797 h 3772382"/>
                <a:gd name="connsiteX19" fmla="*/ 5382228 w 5393803"/>
                <a:gd name="connsiteY19" fmla="*/ 3772382 h 3772382"/>
                <a:gd name="connsiteX20" fmla="*/ 0 w 5393803"/>
                <a:gd name="connsiteY20" fmla="*/ 3760807 h 3772382"/>
                <a:gd name="connsiteX0" fmla="*/ 0 w 5393803"/>
                <a:gd name="connsiteY0" fmla="*/ 3760807 h 3772382"/>
                <a:gd name="connsiteX1" fmla="*/ 11575 w 5393803"/>
                <a:gd name="connsiteY1" fmla="*/ 2510741 h 3772382"/>
                <a:gd name="connsiteX2" fmla="*/ 300942 w 5393803"/>
                <a:gd name="connsiteY2" fmla="*/ 2256098 h 3772382"/>
                <a:gd name="connsiteX3" fmla="*/ 486137 w 5393803"/>
                <a:gd name="connsiteY3" fmla="*/ 2186650 h 3772382"/>
                <a:gd name="connsiteX4" fmla="*/ 752354 w 5393803"/>
                <a:gd name="connsiteY4" fmla="*/ 1966731 h 3772382"/>
                <a:gd name="connsiteX5" fmla="*/ 922341 w 5393803"/>
                <a:gd name="connsiteY5" fmla="*/ 1855811 h 3772382"/>
                <a:gd name="connsiteX6" fmla="*/ 1250066 w 5393803"/>
                <a:gd name="connsiteY6" fmla="*/ 1781536 h 3772382"/>
                <a:gd name="connsiteX7" fmla="*/ 1504709 w 5393803"/>
                <a:gd name="connsiteY7" fmla="*/ 1503744 h 3772382"/>
                <a:gd name="connsiteX8" fmla="*/ 1858229 w 5393803"/>
                <a:gd name="connsiteY8" fmla="*/ 823485 h 3772382"/>
                <a:gd name="connsiteX9" fmla="*/ 2513159 w 5393803"/>
                <a:gd name="connsiteY9" fmla="*/ 652512 h 3772382"/>
                <a:gd name="connsiteX10" fmla="*/ 2881370 w 5393803"/>
                <a:gd name="connsiteY10" fmla="*/ 97912 h 3772382"/>
                <a:gd name="connsiteX11" fmla="*/ 3230789 w 5393803"/>
                <a:gd name="connsiteY11" fmla="*/ 251290 h 3772382"/>
                <a:gd name="connsiteX12" fmla="*/ 3507129 w 5393803"/>
                <a:gd name="connsiteY12" fmla="*/ 1387997 h 3772382"/>
                <a:gd name="connsiteX13" fmla="*/ 3877519 w 5393803"/>
                <a:gd name="connsiteY13" fmla="*/ 2128776 h 3772382"/>
                <a:gd name="connsiteX14" fmla="*/ 4155311 w 5393803"/>
                <a:gd name="connsiteY14" fmla="*/ 2614913 h 3772382"/>
                <a:gd name="connsiteX15" fmla="*/ 4525701 w 5393803"/>
                <a:gd name="connsiteY15" fmla="*/ 2800108 h 3772382"/>
                <a:gd name="connsiteX16" fmla="*/ 4710896 w 5393803"/>
                <a:gd name="connsiteY16" fmla="*/ 2996878 h 3772382"/>
                <a:gd name="connsiteX17" fmla="*/ 5092861 w 5393803"/>
                <a:gd name="connsiteY17" fmla="*/ 3182073 h 3772382"/>
                <a:gd name="connsiteX18" fmla="*/ 5393803 w 5393803"/>
                <a:gd name="connsiteY18" fmla="*/ 3216797 h 3772382"/>
                <a:gd name="connsiteX19" fmla="*/ 5382228 w 5393803"/>
                <a:gd name="connsiteY19" fmla="*/ 3772382 h 3772382"/>
                <a:gd name="connsiteX20" fmla="*/ 0 w 5393803"/>
                <a:gd name="connsiteY20" fmla="*/ 3760807 h 3772382"/>
                <a:gd name="connsiteX0" fmla="*/ 0 w 5393803"/>
                <a:gd name="connsiteY0" fmla="*/ 3760807 h 3772382"/>
                <a:gd name="connsiteX1" fmla="*/ 11575 w 5393803"/>
                <a:gd name="connsiteY1" fmla="*/ 2510741 h 3772382"/>
                <a:gd name="connsiteX2" fmla="*/ 300942 w 5393803"/>
                <a:gd name="connsiteY2" fmla="*/ 2256098 h 3772382"/>
                <a:gd name="connsiteX3" fmla="*/ 486137 w 5393803"/>
                <a:gd name="connsiteY3" fmla="*/ 2186650 h 3772382"/>
                <a:gd name="connsiteX4" fmla="*/ 752354 w 5393803"/>
                <a:gd name="connsiteY4" fmla="*/ 1966731 h 3772382"/>
                <a:gd name="connsiteX5" fmla="*/ 922341 w 5393803"/>
                <a:gd name="connsiteY5" fmla="*/ 1855811 h 3772382"/>
                <a:gd name="connsiteX6" fmla="*/ 1245965 w 5393803"/>
                <a:gd name="connsiteY6" fmla="*/ 1761033 h 3772382"/>
                <a:gd name="connsiteX7" fmla="*/ 1504709 w 5393803"/>
                <a:gd name="connsiteY7" fmla="*/ 1503744 h 3772382"/>
                <a:gd name="connsiteX8" fmla="*/ 1858229 w 5393803"/>
                <a:gd name="connsiteY8" fmla="*/ 823485 h 3772382"/>
                <a:gd name="connsiteX9" fmla="*/ 2513159 w 5393803"/>
                <a:gd name="connsiteY9" fmla="*/ 652512 h 3772382"/>
                <a:gd name="connsiteX10" fmla="*/ 2881370 w 5393803"/>
                <a:gd name="connsiteY10" fmla="*/ 97912 h 3772382"/>
                <a:gd name="connsiteX11" fmla="*/ 3230789 w 5393803"/>
                <a:gd name="connsiteY11" fmla="*/ 251290 h 3772382"/>
                <a:gd name="connsiteX12" fmla="*/ 3507129 w 5393803"/>
                <a:gd name="connsiteY12" fmla="*/ 1387997 h 3772382"/>
                <a:gd name="connsiteX13" fmla="*/ 3877519 w 5393803"/>
                <a:gd name="connsiteY13" fmla="*/ 2128776 h 3772382"/>
                <a:gd name="connsiteX14" fmla="*/ 4155311 w 5393803"/>
                <a:gd name="connsiteY14" fmla="*/ 2614913 h 3772382"/>
                <a:gd name="connsiteX15" fmla="*/ 4525701 w 5393803"/>
                <a:gd name="connsiteY15" fmla="*/ 2800108 h 3772382"/>
                <a:gd name="connsiteX16" fmla="*/ 4710896 w 5393803"/>
                <a:gd name="connsiteY16" fmla="*/ 2996878 h 3772382"/>
                <a:gd name="connsiteX17" fmla="*/ 5092861 w 5393803"/>
                <a:gd name="connsiteY17" fmla="*/ 3182073 h 3772382"/>
                <a:gd name="connsiteX18" fmla="*/ 5393803 w 5393803"/>
                <a:gd name="connsiteY18" fmla="*/ 3216797 h 3772382"/>
                <a:gd name="connsiteX19" fmla="*/ 5382228 w 5393803"/>
                <a:gd name="connsiteY19" fmla="*/ 3772382 h 3772382"/>
                <a:gd name="connsiteX20" fmla="*/ 0 w 5393803"/>
                <a:gd name="connsiteY20" fmla="*/ 3760807 h 3772382"/>
                <a:gd name="connsiteX0" fmla="*/ 0 w 5393803"/>
                <a:gd name="connsiteY0" fmla="*/ 3760807 h 3772382"/>
                <a:gd name="connsiteX1" fmla="*/ 11575 w 5393803"/>
                <a:gd name="connsiteY1" fmla="*/ 2510741 h 3772382"/>
                <a:gd name="connsiteX2" fmla="*/ 300942 w 5393803"/>
                <a:gd name="connsiteY2" fmla="*/ 2256098 h 3772382"/>
                <a:gd name="connsiteX3" fmla="*/ 486137 w 5393803"/>
                <a:gd name="connsiteY3" fmla="*/ 2186650 h 3772382"/>
                <a:gd name="connsiteX4" fmla="*/ 752354 w 5393803"/>
                <a:gd name="connsiteY4" fmla="*/ 1966731 h 3772382"/>
                <a:gd name="connsiteX5" fmla="*/ 922341 w 5393803"/>
                <a:gd name="connsiteY5" fmla="*/ 1855811 h 3772382"/>
                <a:gd name="connsiteX6" fmla="*/ 1245965 w 5393803"/>
                <a:gd name="connsiteY6" fmla="*/ 1761033 h 3772382"/>
                <a:gd name="connsiteX7" fmla="*/ 1504709 w 5393803"/>
                <a:gd name="connsiteY7" fmla="*/ 1503744 h 3772382"/>
                <a:gd name="connsiteX8" fmla="*/ 1858229 w 5393803"/>
                <a:gd name="connsiteY8" fmla="*/ 823485 h 3772382"/>
                <a:gd name="connsiteX9" fmla="*/ 2513159 w 5393803"/>
                <a:gd name="connsiteY9" fmla="*/ 652512 h 3772382"/>
                <a:gd name="connsiteX10" fmla="*/ 2881370 w 5393803"/>
                <a:gd name="connsiteY10" fmla="*/ 97912 h 3772382"/>
                <a:gd name="connsiteX11" fmla="*/ 3230789 w 5393803"/>
                <a:gd name="connsiteY11" fmla="*/ 251290 h 3772382"/>
                <a:gd name="connsiteX12" fmla="*/ 3507129 w 5393803"/>
                <a:gd name="connsiteY12" fmla="*/ 1387997 h 3772382"/>
                <a:gd name="connsiteX13" fmla="*/ 3877519 w 5393803"/>
                <a:gd name="connsiteY13" fmla="*/ 2128776 h 3772382"/>
                <a:gd name="connsiteX14" fmla="*/ 4155311 w 5393803"/>
                <a:gd name="connsiteY14" fmla="*/ 2614913 h 3772382"/>
                <a:gd name="connsiteX15" fmla="*/ 4525701 w 5393803"/>
                <a:gd name="connsiteY15" fmla="*/ 2800108 h 3772382"/>
                <a:gd name="connsiteX16" fmla="*/ 4710896 w 5393803"/>
                <a:gd name="connsiteY16" fmla="*/ 2996878 h 3772382"/>
                <a:gd name="connsiteX17" fmla="*/ 5092861 w 5393803"/>
                <a:gd name="connsiteY17" fmla="*/ 3182073 h 3772382"/>
                <a:gd name="connsiteX18" fmla="*/ 5393803 w 5393803"/>
                <a:gd name="connsiteY18" fmla="*/ 3216797 h 3772382"/>
                <a:gd name="connsiteX19" fmla="*/ 5382228 w 5393803"/>
                <a:gd name="connsiteY19" fmla="*/ 3772382 h 3772382"/>
                <a:gd name="connsiteX20" fmla="*/ 0 w 5393803"/>
                <a:gd name="connsiteY20" fmla="*/ 3760807 h 3772382"/>
                <a:gd name="connsiteX0" fmla="*/ 0 w 5393803"/>
                <a:gd name="connsiteY0" fmla="*/ 3760807 h 3772382"/>
                <a:gd name="connsiteX1" fmla="*/ 11575 w 5393803"/>
                <a:gd name="connsiteY1" fmla="*/ 2510741 h 3772382"/>
                <a:gd name="connsiteX2" fmla="*/ 486137 w 5393803"/>
                <a:gd name="connsiteY2" fmla="*/ 2186650 h 3772382"/>
                <a:gd name="connsiteX3" fmla="*/ 752354 w 5393803"/>
                <a:gd name="connsiteY3" fmla="*/ 1966731 h 3772382"/>
                <a:gd name="connsiteX4" fmla="*/ 922341 w 5393803"/>
                <a:gd name="connsiteY4" fmla="*/ 1855811 h 3772382"/>
                <a:gd name="connsiteX5" fmla="*/ 1245965 w 5393803"/>
                <a:gd name="connsiteY5" fmla="*/ 1761033 h 3772382"/>
                <a:gd name="connsiteX6" fmla="*/ 1504709 w 5393803"/>
                <a:gd name="connsiteY6" fmla="*/ 1503744 h 3772382"/>
                <a:gd name="connsiteX7" fmla="*/ 1858229 w 5393803"/>
                <a:gd name="connsiteY7" fmla="*/ 823485 h 3772382"/>
                <a:gd name="connsiteX8" fmla="*/ 2513159 w 5393803"/>
                <a:gd name="connsiteY8" fmla="*/ 652512 h 3772382"/>
                <a:gd name="connsiteX9" fmla="*/ 2881370 w 5393803"/>
                <a:gd name="connsiteY9" fmla="*/ 97912 h 3772382"/>
                <a:gd name="connsiteX10" fmla="*/ 3230789 w 5393803"/>
                <a:gd name="connsiteY10" fmla="*/ 251290 h 3772382"/>
                <a:gd name="connsiteX11" fmla="*/ 3507129 w 5393803"/>
                <a:gd name="connsiteY11" fmla="*/ 1387997 h 3772382"/>
                <a:gd name="connsiteX12" fmla="*/ 3877519 w 5393803"/>
                <a:gd name="connsiteY12" fmla="*/ 2128776 h 3772382"/>
                <a:gd name="connsiteX13" fmla="*/ 4155311 w 5393803"/>
                <a:gd name="connsiteY13" fmla="*/ 2614913 h 3772382"/>
                <a:gd name="connsiteX14" fmla="*/ 4525701 w 5393803"/>
                <a:gd name="connsiteY14" fmla="*/ 2800108 h 3772382"/>
                <a:gd name="connsiteX15" fmla="*/ 4710896 w 5393803"/>
                <a:gd name="connsiteY15" fmla="*/ 2996878 h 3772382"/>
                <a:gd name="connsiteX16" fmla="*/ 5092861 w 5393803"/>
                <a:gd name="connsiteY16" fmla="*/ 3182073 h 3772382"/>
                <a:gd name="connsiteX17" fmla="*/ 5393803 w 5393803"/>
                <a:gd name="connsiteY17" fmla="*/ 3216797 h 3772382"/>
                <a:gd name="connsiteX18" fmla="*/ 5382228 w 5393803"/>
                <a:gd name="connsiteY18" fmla="*/ 3772382 h 3772382"/>
                <a:gd name="connsiteX19" fmla="*/ 0 w 5393803"/>
                <a:gd name="connsiteY19" fmla="*/ 3760807 h 3772382"/>
                <a:gd name="connsiteX0" fmla="*/ 0 w 5393803"/>
                <a:gd name="connsiteY0" fmla="*/ 3760807 h 3772382"/>
                <a:gd name="connsiteX1" fmla="*/ 11575 w 5393803"/>
                <a:gd name="connsiteY1" fmla="*/ 2510741 h 3772382"/>
                <a:gd name="connsiteX2" fmla="*/ 486137 w 5393803"/>
                <a:gd name="connsiteY2" fmla="*/ 2186650 h 3772382"/>
                <a:gd name="connsiteX3" fmla="*/ 752354 w 5393803"/>
                <a:gd name="connsiteY3" fmla="*/ 1966731 h 3772382"/>
                <a:gd name="connsiteX4" fmla="*/ 922341 w 5393803"/>
                <a:gd name="connsiteY4" fmla="*/ 1855811 h 3772382"/>
                <a:gd name="connsiteX5" fmla="*/ 1245965 w 5393803"/>
                <a:gd name="connsiteY5" fmla="*/ 1761033 h 3772382"/>
                <a:gd name="connsiteX6" fmla="*/ 1504709 w 5393803"/>
                <a:gd name="connsiteY6" fmla="*/ 1503744 h 3772382"/>
                <a:gd name="connsiteX7" fmla="*/ 1858229 w 5393803"/>
                <a:gd name="connsiteY7" fmla="*/ 823485 h 3772382"/>
                <a:gd name="connsiteX8" fmla="*/ 2513159 w 5393803"/>
                <a:gd name="connsiteY8" fmla="*/ 652512 h 3772382"/>
                <a:gd name="connsiteX9" fmla="*/ 2881370 w 5393803"/>
                <a:gd name="connsiteY9" fmla="*/ 97912 h 3772382"/>
                <a:gd name="connsiteX10" fmla="*/ 3230789 w 5393803"/>
                <a:gd name="connsiteY10" fmla="*/ 251290 h 3772382"/>
                <a:gd name="connsiteX11" fmla="*/ 3507129 w 5393803"/>
                <a:gd name="connsiteY11" fmla="*/ 1387997 h 3772382"/>
                <a:gd name="connsiteX12" fmla="*/ 3877519 w 5393803"/>
                <a:gd name="connsiteY12" fmla="*/ 2128776 h 3772382"/>
                <a:gd name="connsiteX13" fmla="*/ 4155311 w 5393803"/>
                <a:gd name="connsiteY13" fmla="*/ 2614913 h 3772382"/>
                <a:gd name="connsiteX14" fmla="*/ 4525701 w 5393803"/>
                <a:gd name="connsiteY14" fmla="*/ 2800108 h 3772382"/>
                <a:gd name="connsiteX15" fmla="*/ 4710896 w 5393803"/>
                <a:gd name="connsiteY15" fmla="*/ 2996878 h 3772382"/>
                <a:gd name="connsiteX16" fmla="*/ 5092861 w 5393803"/>
                <a:gd name="connsiteY16" fmla="*/ 3182073 h 3772382"/>
                <a:gd name="connsiteX17" fmla="*/ 5393803 w 5393803"/>
                <a:gd name="connsiteY17" fmla="*/ 3216797 h 3772382"/>
                <a:gd name="connsiteX18" fmla="*/ 5382228 w 5393803"/>
                <a:gd name="connsiteY18" fmla="*/ 3772382 h 3772382"/>
                <a:gd name="connsiteX19" fmla="*/ 0 w 5393803"/>
                <a:gd name="connsiteY19" fmla="*/ 3760807 h 3772382"/>
                <a:gd name="connsiteX0" fmla="*/ 0 w 5393803"/>
                <a:gd name="connsiteY0" fmla="*/ 3760807 h 3772382"/>
                <a:gd name="connsiteX1" fmla="*/ 11575 w 5393803"/>
                <a:gd name="connsiteY1" fmla="*/ 2510741 h 3772382"/>
                <a:gd name="connsiteX2" fmla="*/ 486137 w 5393803"/>
                <a:gd name="connsiteY2" fmla="*/ 2186650 h 3772382"/>
                <a:gd name="connsiteX3" fmla="*/ 752354 w 5393803"/>
                <a:gd name="connsiteY3" fmla="*/ 1966731 h 3772382"/>
                <a:gd name="connsiteX4" fmla="*/ 922341 w 5393803"/>
                <a:gd name="connsiteY4" fmla="*/ 1855811 h 3772382"/>
                <a:gd name="connsiteX5" fmla="*/ 1245965 w 5393803"/>
                <a:gd name="connsiteY5" fmla="*/ 1761033 h 3772382"/>
                <a:gd name="connsiteX6" fmla="*/ 1504709 w 5393803"/>
                <a:gd name="connsiteY6" fmla="*/ 1503744 h 3772382"/>
                <a:gd name="connsiteX7" fmla="*/ 1858229 w 5393803"/>
                <a:gd name="connsiteY7" fmla="*/ 823485 h 3772382"/>
                <a:gd name="connsiteX8" fmla="*/ 2513159 w 5393803"/>
                <a:gd name="connsiteY8" fmla="*/ 652512 h 3772382"/>
                <a:gd name="connsiteX9" fmla="*/ 2881370 w 5393803"/>
                <a:gd name="connsiteY9" fmla="*/ 97912 h 3772382"/>
                <a:gd name="connsiteX10" fmla="*/ 3230789 w 5393803"/>
                <a:gd name="connsiteY10" fmla="*/ 251290 h 3772382"/>
                <a:gd name="connsiteX11" fmla="*/ 3507129 w 5393803"/>
                <a:gd name="connsiteY11" fmla="*/ 1387997 h 3772382"/>
                <a:gd name="connsiteX12" fmla="*/ 3877519 w 5393803"/>
                <a:gd name="connsiteY12" fmla="*/ 2128776 h 3772382"/>
                <a:gd name="connsiteX13" fmla="*/ 4155311 w 5393803"/>
                <a:gd name="connsiteY13" fmla="*/ 2614913 h 3772382"/>
                <a:gd name="connsiteX14" fmla="*/ 4525701 w 5393803"/>
                <a:gd name="connsiteY14" fmla="*/ 2800108 h 3772382"/>
                <a:gd name="connsiteX15" fmla="*/ 4710896 w 5393803"/>
                <a:gd name="connsiteY15" fmla="*/ 2996878 h 3772382"/>
                <a:gd name="connsiteX16" fmla="*/ 5092861 w 5393803"/>
                <a:gd name="connsiteY16" fmla="*/ 3182073 h 3772382"/>
                <a:gd name="connsiteX17" fmla="*/ 5393803 w 5393803"/>
                <a:gd name="connsiteY17" fmla="*/ 3216797 h 3772382"/>
                <a:gd name="connsiteX18" fmla="*/ 5382228 w 5393803"/>
                <a:gd name="connsiteY18" fmla="*/ 3772382 h 3772382"/>
                <a:gd name="connsiteX19" fmla="*/ 0 w 5393803"/>
                <a:gd name="connsiteY19" fmla="*/ 3760807 h 3772382"/>
                <a:gd name="connsiteX0" fmla="*/ 0 w 5393803"/>
                <a:gd name="connsiteY0" fmla="*/ 3760807 h 3772382"/>
                <a:gd name="connsiteX1" fmla="*/ 11575 w 5393803"/>
                <a:gd name="connsiteY1" fmla="*/ 2510741 h 3772382"/>
                <a:gd name="connsiteX2" fmla="*/ 486137 w 5393803"/>
                <a:gd name="connsiteY2" fmla="*/ 2186650 h 3772382"/>
                <a:gd name="connsiteX3" fmla="*/ 752354 w 5393803"/>
                <a:gd name="connsiteY3" fmla="*/ 1966731 h 3772382"/>
                <a:gd name="connsiteX4" fmla="*/ 922341 w 5393803"/>
                <a:gd name="connsiteY4" fmla="*/ 1855811 h 3772382"/>
                <a:gd name="connsiteX5" fmla="*/ 1245965 w 5393803"/>
                <a:gd name="connsiteY5" fmla="*/ 1761033 h 3772382"/>
                <a:gd name="connsiteX6" fmla="*/ 1504709 w 5393803"/>
                <a:gd name="connsiteY6" fmla="*/ 1503744 h 3772382"/>
                <a:gd name="connsiteX7" fmla="*/ 1858229 w 5393803"/>
                <a:gd name="connsiteY7" fmla="*/ 823485 h 3772382"/>
                <a:gd name="connsiteX8" fmla="*/ 2513159 w 5393803"/>
                <a:gd name="connsiteY8" fmla="*/ 652512 h 3772382"/>
                <a:gd name="connsiteX9" fmla="*/ 2881370 w 5393803"/>
                <a:gd name="connsiteY9" fmla="*/ 97912 h 3772382"/>
                <a:gd name="connsiteX10" fmla="*/ 3230789 w 5393803"/>
                <a:gd name="connsiteY10" fmla="*/ 251290 h 3772382"/>
                <a:gd name="connsiteX11" fmla="*/ 3507129 w 5393803"/>
                <a:gd name="connsiteY11" fmla="*/ 1387997 h 3772382"/>
                <a:gd name="connsiteX12" fmla="*/ 3877519 w 5393803"/>
                <a:gd name="connsiteY12" fmla="*/ 2128776 h 3772382"/>
                <a:gd name="connsiteX13" fmla="*/ 4155311 w 5393803"/>
                <a:gd name="connsiteY13" fmla="*/ 2614913 h 3772382"/>
                <a:gd name="connsiteX14" fmla="*/ 4525701 w 5393803"/>
                <a:gd name="connsiteY14" fmla="*/ 2800108 h 3772382"/>
                <a:gd name="connsiteX15" fmla="*/ 4710896 w 5393803"/>
                <a:gd name="connsiteY15" fmla="*/ 2996878 h 3772382"/>
                <a:gd name="connsiteX16" fmla="*/ 5092861 w 5393803"/>
                <a:gd name="connsiteY16" fmla="*/ 3182073 h 3772382"/>
                <a:gd name="connsiteX17" fmla="*/ 5393803 w 5393803"/>
                <a:gd name="connsiteY17" fmla="*/ 3216797 h 3772382"/>
                <a:gd name="connsiteX18" fmla="*/ 5382228 w 5393803"/>
                <a:gd name="connsiteY18" fmla="*/ 3772382 h 3772382"/>
                <a:gd name="connsiteX19" fmla="*/ 0 w 5393803"/>
                <a:gd name="connsiteY19" fmla="*/ 3760807 h 3772382"/>
                <a:gd name="connsiteX0" fmla="*/ 0 w 5393803"/>
                <a:gd name="connsiteY0" fmla="*/ 3760807 h 3772382"/>
                <a:gd name="connsiteX1" fmla="*/ 11575 w 5393803"/>
                <a:gd name="connsiteY1" fmla="*/ 2510741 h 3772382"/>
                <a:gd name="connsiteX2" fmla="*/ 486137 w 5393803"/>
                <a:gd name="connsiteY2" fmla="*/ 2186650 h 3772382"/>
                <a:gd name="connsiteX3" fmla="*/ 752354 w 5393803"/>
                <a:gd name="connsiteY3" fmla="*/ 1966731 h 3772382"/>
                <a:gd name="connsiteX4" fmla="*/ 922341 w 5393803"/>
                <a:gd name="connsiteY4" fmla="*/ 1855811 h 3772382"/>
                <a:gd name="connsiteX5" fmla="*/ 1245965 w 5393803"/>
                <a:gd name="connsiteY5" fmla="*/ 1761033 h 3772382"/>
                <a:gd name="connsiteX6" fmla="*/ 1504709 w 5393803"/>
                <a:gd name="connsiteY6" fmla="*/ 1503744 h 3772382"/>
                <a:gd name="connsiteX7" fmla="*/ 1858229 w 5393803"/>
                <a:gd name="connsiteY7" fmla="*/ 823485 h 3772382"/>
                <a:gd name="connsiteX8" fmla="*/ 2513159 w 5393803"/>
                <a:gd name="connsiteY8" fmla="*/ 652512 h 3772382"/>
                <a:gd name="connsiteX9" fmla="*/ 2881370 w 5393803"/>
                <a:gd name="connsiteY9" fmla="*/ 97912 h 3772382"/>
                <a:gd name="connsiteX10" fmla="*/ 3230789 w 5393803"/>
                <a:gd name="connsiteY10" fmla="*/ 251290 h 3772382"/>
                <a:gd name="connsiteX11" fmla="*/ 3507129 w 5393803"/>
                <a:gd name="connsiteY11" fmla="*/ 1387997 h 3772382"/>
                <a:gd name="connsiteX12" fmla="*/ 3877519 w 5393803"/>
                <a:gd name="connsiteY12" fmla="*/ 2128776 h 3772382"/>
                <a:gd name="connsiteX13" fmla="*/ 4155311 w 5393803"/>
                <a:gd name="connsiteY13" fmla="*/ 2614913 h 3772382"/>
                <a:gd name="connsiteX14" fmla="*/ 4525701 w 5393803"/>
                <a:gd name="connsiteY14" fmla="*/ 2800108 h 3772382"/>
                <a:gd name="connsiteX15" fmla="*/ 4710896 w 5393803"/>
                <a:gd name="connsiteY15" fmla="*/ 2996878 h 3772382"/>
                <a:gd name="connsiteX16" fmla="*/ 5092861 w 5393803"/>
                <a:gd name="connsiteY16" fmla="*/ 3182073 h 3772382"/>
                <a:gd name="connsiteX17" fmla="*/ 5393803 w 5393803"/>
                <a:gd name="connsiteY17" fmla="*/ 3216797 h 3772382"/>
                <a:gd name="connsiteX18" fmla="*/ 5382228 w 5393803"/>
                <a:gd name="connsiteY18" fmla="*/ 3772382 h 3772382"/>
                <a:gd name="connsiteX19" fmla="*/ 0 w 5393803"/>
                <a:gd name="connsiteY19" fmla="*/ 3760807 h 3772382"/>
                <a:gd name="connsiteX0" fmla="*/ 0 w 5393803"/>
                <a:gd name="connsiteY0" fmla="*/ 3760807 h 3772382"/>
                <a:gd name="connsiteX1" fmla="*/ 11575 w 5393803"/>
                <a:gd name="connsiteY1" fmla="*/ 2510741 h 3772382"/>
                <a:gd name="connsiteX2" fmla="*/ 486137 w 5393803"/>
                <a:gd name="connsiteY2" fmla="*/ 2186650 h 3772382"/>
                <a:gd name="connsiteX3" fmla="*/ 752354 w 5393803"/>
                <a:gd name="connsiteY3" fmla="*/ 1966731 h 3772382"/>
                <a:gd name="connsiteX4" fmla="*/ 922341 w 5393803"/>
                <a:gd name="connsiteY4" fmla="*/ 1855811 h 3772382"/>
                <a:gd name="connsiteX5" fmla="*/ 1245965 w 5393803"/>
                <a:gd name="connsiteY5" fmla="*/ 1761033 h 3772382"/>
                <a:gd name="connsiteX6" fmla="*/ 1504709 w 5393803"/>
                <a:gd name="connsiteY6" fmla="*/ 1503744 h 3772382"/>
                <a:gd name="connsiteX7" fmla="*/ 1858229 w 5393803"/>
                <a:gd name="connsiteY7" fmla="*/ 823485 h 3772382"/>
                <a:gd name="connsiteX8" fmla="*/ 2513159 w 5393803"/>
                <a:gd name="connsiteY8" fmla="*/ 652512 h 3772382"/>
                <a:gd name="connsiteX9" fmla="*/ 2881370 w 5393803"/>
                <a:gd name="connsiteY9" fmla="*/ 97912 h 3772382"/>
                <a:gd name="connsiteX10" fmla="*/ 3230789 w 5393803"/>
                <a:gd name="connsiteY10" fmla="*/ 251290 h 3772382"/>
                <a:gd name="connsiteX11" fmla="*/ 3507129 w 5393803"/>
                <a:gd name="connsiteY11" fmla="*/ 1387997 h 3772382"/>
                <a:gd name="connsiteX12" fmla="*/ 3877519 w 5393803"/>
                <a:gd name="connsiteY12" fmla="*/ 2128776 h 3772382"/>
                <a:gd name="connsiteX13" fmla="*/ 4155311 w 5393803"/>
                <a:gd name="connsiteY13" fmla="*/ 2614913 h 3772382"/>
                <a:gd name="connsiteX14" fmla="*/ 4525701 w 5393803"/>
                <a:gd name="connsiteY14" fmla="*/ 2800108 h 3772382"/>
                <a:gd name="connsiteX15" fmla="*/ 4710896 w 5393803"/>
                <a:gd name="connsiteY15" fmla="*/ 2996878 h 3772382"/>
                <a:gd name="connsiteX16" fmla="*/ 5092861 w 5393803"/>
                <a:gd name="connsiteY16" fmla="*/ 3182073 h 3772382"/>
                <a:gd name="connsiteX17" fmla="*/ 5393803 w 5393803"/>
                <a:gd name="connsiteY17" fmla="*/ 3216797 h 3772382"/>
                <a:gd name="connsiteX18" fmla="*/ 5382228 w 5393803"/>
                <a:gd name="connsiteY18" fmla="*/ 3772382 h 3772382"/>
                <a:gd name="connsiteX19" fmla="*/ 0 w 5393803"/>
                <a:gd name="connsiteY19" fmla="*/ 3760807 h 3772382"/>
                <a:gd name="connsiteX0" fmla="*/ 0 w 5393803"/>
                <a:gd name="connsiteY0" fmla="*/ 3760807 h 3772382"/>
                <a:gd name="connsiteX1" fmla="*/ 11575 w 5393803"/>
                <a:gd name="connsiteY1" fmla="*/ 2510741 h 3772382"/>
                <a:gd name="connsiteX2" fmla="*/ 443683 w 5393803"/>
                <a:gd name="connsiteY2" fmla="*/ 2219307 h 3772382"/>
                <a:gd name="connsiteX3" fmla="*/ 752354 w 5393803"/>
                <a:gd name="connsiteY3" fmla="*/ 1966731 h 3772382"/>
                <a:gd name="connsiteX4" fmla="*/ 922341 w 5393803"/>
                <a:gd name="connsiteY4" fmla="*/ 1855811 h 3772382"/>
                <a:gd name="connsiteX5" fmla="*/ 1245965 w 5393803"/>
                <a:gd name="connsiteY5" fmla="*/ 1761033 h 3772382"/>
                <a:gd name="connsiteX6" fmla="*/ 1504709 w 5393803"/>
                <a:gd name="connsiteY6" fmla="*/ 1503744 h 3772382"/>
                <a:gd name="connsiteX7" fmla="*/ 1858229 w 5393803"/>
                <a:gd name="connsiteY7" fmla="*/ 823485 h 3772382"/>
                <a:gd name="connsiteX8" fmla="*/ 2513159 w 5393803"/>
                <a:gd name="connsiteY8" fmla="*/ 652512 h 3772382"/>
                <a:gd name="connsiteX9" fmla="*/ 2881370 w 5393803"/>
                <a:gd name="connsiteY9" fmla="*/ 97912 h 3772382"/>
                <a:gd name="connsiteX10" fmla="*/ 3230789 w 5393803"/>
                <a:gd name="connsiteY10" fmla="*/ 251290 h 3772382"/>
                <a:gd name="connsiteX11" fmla="*/ 3507129 w 5393803"/>
                <a:gd name="connsiteY11" fmla="*/ 1387997 h 3772382"/>
                <a:gd name="connsiteX12" fmla="*/ 3877519 w 5393803"/>
                <a:gd name="connsiteY12" fmla="*/ 2128776 h 3772382"/>
                <a:gd name="connsiteX13" fmla="*/ 4155311 w 5393803"/>
                <a:gd name="connsiteY13" fmla="*/ 2614913 h 3772382"/>
                <a:gd name="connsiteX14" fmla="*/ 4525701 w 5393803"/>
                <a:gd name="connsiteY14" fmla="*/ 2800108 h 3772382"/>
                <a:gd name="connsiteX15" fmla="*/ 4710896 w 5393803"/>
                <a:gd name="connsiteY15" fmla="*/ 2996878 h 3772382"/>
                <a:gd name="connsiteX16" fmla="*/ 5092861 w 5393803"/>
                <a:gd name="connsiteY16" fmla="*/ 3182073 h 3772382"/>
                <a:gd name="connsiteX17" fmla="*/ 5393803 w 5393803"/>
                <a:gd name="connsiteY17" fmla="*/ 3216797 h 3772382"/>
                <a:gd name="connsiteX18" fmla="*/ 5382228 w 5393803"/>
                <a:gd name="connsiteY18" fmla="*/ 3772382 h 3772382"/>
                <a:gd name="connsiteX19" fmla="*/ 0 w 5393803"/>
                <a:gd name="connsiteY19" fmla="*/ 3760807 h 3772382"/>
                <a:gd name="connsiteX0" fmla="*/ 0 w 5393803"/>
                <a:gd name="connsiteY0" fmla="*/ 3760807 h 3772382"/>
                <a:gd name="connsiteX1" fmla="*/ 11575 w 5393803"/>
                <a:gd name="connsiteY1" fmla="*/ 2510741 h 3772382"/>
                <a:gd name="connsiteX2" fmla="*/ 443683 w 5393803"/>
                <a:gd name="connsiteY2" fmla="*/ 2219307 h 3772382"/>
                <a:gd name="connsiteX3" fmla="*/ 768682 w 5393803"/>
                <a:gd name="connsiteY3" fmla="*/ 1989591 h 3772382"/>
                <a:gd name="connsiteX4" fmla="*/ 922341 w 5393803"/>
                <a:gd name="connsiteY4" fmla="*/ 1855811 h 3772382"/>
                <a:gd name="connsiteX5" fmla="*/ 1245965 w 5393803"/>
                <a:gd name="connsiteY5" fmla="*/ 1761033 h 3772382"/>
                <a:gd name="connsiteX6" fmla="*/ 1504709 w 5393803"/>
                <a:gd name="connsiteY6" fmla="*/ 1503744 h 3772382"/>
                <a:gd name="connsiteX7" fmla="*/ 1858229 w 5393803"/>
                <a:gd name="connsiteY7" fmla="*/ 823485 h 3772382"/>
                <a:gd name="connsiteX8" fmla="*/ 2513159 w 5393803"/>
                <a:gd name="connsiteY8" fmla="*/ 652512 h 3772382"/>
                <a:gd name="connsiteX9" fmla="*/ 2881370 w 5393803"/>
                <a:gd name="connsiteY9" fmla="*/ 97912 h 3772382"/>
                <a:gd name="connsiteX10" fmla="*/ 3230789 w 5393803"/>
                <a:gd name="connsiteY10" fmla="*/ 251290 h 3772382"/>
                <a:gd name="connsiteX11" fmla="*/ 3507129 w 5393803"/>
                <a:gd name="connsiteY11" fmla="*/ 1387997 h 3772382"/>
                <a:gd name="connsiteX12" fmla="*/ 3877519 w 5393803"/>
                <a:gd name="connsiteY12" fmla="*/ 2128776 h 3772382"/>
                <a:gd name="connsiteX13" fmla="*/ 4155311 w 5393803"/>
                <a:gd name="connsiteY13" fmla="*/ 2614913 h 3772382"/>
                <a:gd name="connsiteX14" fmla="*/ 4525701 w 5393803"/>
                <a:gd name="connsiteY14" fmla="*/ 2800108 h 3772382"/>
                <a:gd name="connsiteX15" fmla="*/ 4710896 w 5393803"/>
                <a:gd name="connsiteY15" fmla="*/ 2996878 h 3772382"/>
                <a:gd name="connsiteX16" fmla="*/ 5092861 w 5393803"/>
                <a:gd name="connsiteY16" fmla="*/ 3182073 h 3772382"/>
                <a:gd name="connsiteX17" fmla="*/ 5393803 w 5393803"/>
                <a:gd name="connsiteY17" fmla="*/ 3216797 h 3772382"/>
                <a:gd name="connsiteX18" fmla="*/ 5382228 w 5393803"/>
                <a:gd name="connsiteY18" fmla="*/ 3772382 h 3772382"/>
                <a:gd name="connsiteX19" fmla="*/ 0 w 5393803"/>
                <a:gd name="connsiteY19" fmla="*/ 3760807 h 3772382"/>
                <a:gd name="connsiteX0" fmla="*/ 0 w 5393803"/>
                <a:gd name="connsiteY0" fmla="*/ 3760807 h 3772382"/>
                <a:gd name="connsiteX1" fmla="*/ 11575 w 5393803"/>
                <a:gd name="connsiteY1" fmla="*/ 2510741 h 3772382"/>
                <a:gd name="connsiteX2" fmla="*/ 443683 w 5393803"/>
                <a:gd name="connsiteY2" fmla="*/ 2219307 h 3772382"/>
                <a:gd name="connsiteX3" fmla="*/ 768682 w 5393803"/>
                <a:gd name="connsiteY3" fmla="*/ 1989591 h 3772382"/>
                <a:gd name="connsiteX4" fmla="*/ 922341 w 5393803"/>
                <a:gd name="connsiteY4" fmla="*/ 1855811 h 3772382"/>
                <a:gd name="connsiteX5" fmla="*/ 1245965 w 5393803"/>
                <a:gd name="connsiteY5" fmla="*/ 1761033 h 3772382"/>
                <a:gd name="connsiteX6" fmla="*/ 1504709 w 5393803"/>
                <a:gd name="connsiteY6" fmla="*/ 1503744 h 3772382"/>
                <a:gd name="connsiteX7" fmla="*/ 1858229 w 5393803"/>
                <a:gd name="connsiteY7" fmla="*/ 823485 h 3772382"/>
                <a:gd name="connsiteX8" fmla="*/ 2513159 w 5393803"/>
                <a:gd name="connsiteY8" fmla="*/ 652512 h 3772382"/>
                <a:gd name="connsiteX9" fmla="*/ 2881370 w 5393803"/>
                <a:gd name="connsiteY9" fmla="*/ 97912 h 3772382"/>
                <a:gd name="connsiteX10" fmla="*/ 3230789 w 5393803"/>
                <a:gd name="connsiteY10" fmla="*/ 251290 h 3772382"/>
                <a:gd name="connsiteX11" fmla="*/ 3507129 w 5393803"/>
                <a:gd name="connsiteY11" fmla="*/ 1387997 h 3772382"/>
                <a:gd name="connsiteX12" fmla="*/ 3877519 w 5393803"/>
                <a:gd name="connsiteY12" fmla="*/ 2128776 h 3772382"/>
                <a:gd name="connsiteX13" fmla="*/ 4155311 w 5393803"/>
                <a:gd name="connsiteY13" fmla="*/ 2614913 h 3772382"/>
                <a:gd name="connsiteX14" fmla="*/ 4525701 w 5393803"/>
                <a:gd name="connsiteY14" fmla="*/ 2800108 h 3772382"/>
                <a:gd name="connsiteX15" fmla="*/ 4710896 w 5393803"/>
                <a:gd name="connsiteY15" fmla="*/ 2996878 h 3772382"/>
                <a:gd name="connsiteX16" fmla="*/ 5092861 w 5393803"/>
                <a:gd name="connsiteY16" fmla="*/ 3182073 h 3772382"/>
                <a:gd name="connsiteX17" fmla="*/ 5393803 w 5393803"/>
                <a:gd name="connsiteY17" fmla="*/ 3216797 h 3772382"/>
                <a:gd name="connsiteX18" fmla="*/ 5382228 w 5393803"/>
                <a:gd name="connsiteY18" fmla="*/ 3772382 h 3772382"/>
                <a:gd name="connsiteX19" fmla="*/ 0 w 5393803"/>
                <a:gd name="connsiteY19" fmla="*/ 3760807 h 3772382"/>
                <a:gd name="connsiteX0" fmla="*/ 0 w 5393803"/>
                <a:gd name="connsiteY0" fmla="*/ 3760807 h 3772382"/>
                <a:gd name="connsiteX1" fmla="*/ 11575 w 5393803"/>
                <a:gd name="connsiteY1" fmla="*/ 2510741 h 3772382"/>
                <a:gd name="connsiteX2" fmla="*/ 479606 w 5393803"/>
                <a:gd name="connsiteY2" fmla="*/ 2219307 h 3772382"/>
                <a:gd name="connsiteX3" fmla="*/ 768682 w 5393803"/>
                <a:gd name="connsiteY3" fmla="*/ 1989591 h 3772382"/>
                <a:gd name="connsiteX4" fmla="*/ 922341 w 5393803"/>
                <a:gd name="connsiteY4" fmla="*/ 1855811 h 3772382"/>
                <a:gd name="connsiteX5" fmla="*/ 1245965 w 5393803"/>
                <a:gd name="connsiteY5" fmla="*/ 1761033 h 3772382"/>
                <a:gd name="connsiteX6" fmla="*/ 1504709 w 5393803"/>
                <a:gd name="connsiteY6" fmla="*/ 1503744 h 3772382"/>
                <a:gd name="connsiteX7" fmla="*/ 1858229 w 5393803"/>
                <a:gd name="connsiteY7" fmla="*/ 823485 h 3772382"/>
                <a:gd name="connsiteX8" fmla="*/ 2513159 w 5393803"/>
                <a:gd name="connsiteY8" fmla="*/ 652512 h 3772382"/>
                <a:gd name="connsiteX9" fmla="*/ 2881370 w 5393803"/>
                <a:gd name="connsiteY9" fmla="*/ 97912 h 3772382"/>
                <a:gd name="connsiteX10" fmla="*/ 3230789 w 5393803"/>
                <a:gd name="connsiteY10" fmla="*/ 251290 h 3772382"/>
                <a:gd name="connsiteX11" fmla="*/ 3507129 w 5393803"/>
                <a:gd name="connsiteY11" fmla="*/ 1387997 h 3772382"/>
                <a:gd name="connsiteX12" fmla="*/ 3877519 w 5393803"/>
                <a:gd name="connsiteY12" fmla="*/ 2128776 h 3772382"/>
                <a:gd name="connsiteX13" fmla="*/ 4155311 w 5393803"/>
                <a:gd name="connsiteY13" fmla="*/ 2614913 h 3772382"/>
                <a:gd name="connsiteX14" fmla="*/ 4525701 w 5393803"/>
                <a:gd name="connsiteY14" fmla="*/ 2800108 h 3772382"/>
                <a:gd name="connsiteX15" fmla="*/ 4710896 w 5393803"/>
                <a:gd name="connsiteY15" fmla="*/ 2996878 h 3772382"/>
                <a:gd name="connsiteX16" fmla="*/ 5092861 w 5393803"/>
                <a:gd name="connsiteY16" fmla="*/ 3182073 h 3772382"/>
                <a:gd name="connsiteX17" fmla="*/ 5393803 w 5393803"/>
                <a:gd name="connsiteY17" fmla="*/ 3216797 h 3772382"/>
                <a:gd name="connsiteX18" fmla="*/ 5382228 w 5393803"/>
                <a:gd name="connsiteY18" fmla="*/ 3772382 h 3772382"/>
                <a:gd name="connsiteX19" fmla="*/ 0 w 5393803"/>
                <a:gd name="connsiteY19" fmla="*/ 3760807 h 3772382"/>
                <a:gd name="connsiteX0" fmla="*/ 0 w 5393803"/>
                <a:gd name="connsiteY0" fmla="*/ 3760807 h 3772382"/>
                <a:gd name="connsiteX1" fmla="*/ 14840 w 5393803"/>
                <a:gd name="connsiteY1" fmla="*/ 2481350 h 3772382"/>
                <a:gd name="connsiteX2" fmla="*/ 479606 w 5393803"/>
                <a:gd name="connsiteY2" fmla="*/ 2219307 h 3772382"/>
                <a:gd name="connsiteX3" fmla="*/ 768682 w 5393803"/>
                <a:gd name="connsiteY3" fmla="*/ 1989591 h 3772382"/>
                <a:gd name="connsiteX4" fmla="*/ 922341 w 5393803"/>
                <a:gd name="connsiteY4" fmla="*/ 1855811 h 3772382"/>
                <a:gd name="connsiteX5" fmla="*/ 1245965 w 5393803"/>
                <a:gd name="connsiteY5" fmla="*/ 1761033 h 3772382"/>
                <a:gd name="connsiteX6" fmla="*/ 1504709 w 5393803"/>
                <a:gd name="connsiteY6" fmla="*/ 1503744 h 3772382"/>
                <a:gd name="connsiteX7" fmla="*/ 1858229 w 5393803"/>
                <a:gd name="connsiteY7" fmla="*/ 823485 h 3772382"/>
                <a:gd name="connsiteX8" fmla="*/ 2513159 w 5393803"/>
                <a:gd name="connsiteY8" fmla="*/ 652512 h 3772382"/>
                <a:gd name="connsiteX9" fmla="*/ 2881370 w 5393803"/>
                <a:gd name="connsiteY9" fmla="*/ 97912 h 3772382"/>
                <a:gd name="connsiteX10" fmla="*/ 3230789 w 5393803"/>
                <a:gd name="connsiteY10" fmla="*/ 251290 h 3772382"/>
                <a:gd name="connsiteX11" fmla="*/ 3507129 w 5393803"/>
                <a:gd name="connsiteY11" fmla="*/ 1387997 h 3772382"/>
                <a:gd name="connsiteX12" fmla="*/ 3877519 w 5393803"/>
                <a:gd name="connsiteY12" fmla="*/ 2128776 h 3772382"/>
                <a:gd name="connsiteX13" fmla="*/ 4155311 w 5393803"/>
                <a:gd name="connsiteY13" fmla="*/ 2614913 h 3772382"/>
                <a:gd name="connsiteX14" fmla="*/ 4525701 w 5393803"/>
                <a:gd name="connsiteY14" fmla="*/ 2800108 h 3772382"/>
                <a:gd name="connsiteX15" fmla="*/ 4710896 w 5393803"/>
                <a:gd name="connsiteY15" fmla="*/ 2996878 h 3772382"/>
                <a:gd name="connsiteX16" fmla="*/ 5092861 w 5393803"/>
                <a:gd name="connsiteY16" fmla="*/ 3182073 h 3772382"/>
                <a:gd name="connsiteX17" fmla="*/ 5393803 w 5393803"/>
                <a:gd name="connsiteY17" fmla="*/ 3216797 h 3772382"/>
                <a:gd name="connsiteX18" fmla="*/ 5382228 w 5393803"/>
                <a:gd name="connsiteY18" fmla="*/ 3772382 h 3772382"/>
                <a:gd name="connsiteX19" fmla="*/ 0 w 5393803"/>
                <a:gd name="connsiteY19" fmla="*/ 3760807 h 3772382"/>
                <a:gd name="connsiteX0" fmla="*/ 0 w 5393803"/>
                <a:gd name="connsiteY0" fmla="*/ 3760807 h 3772382"/>
                <a:gd name="connsiteX1" fmla="*/ 14840 w 5393803"/>
                <a:gd name="connsiteY1" fmla="*/ 2481350 h 3772382"/>
                <a:gd name="connsiteX2" fmla="*/ 479606 w 5393803"/>
                <a:gd name="connsiteY2" fmla="*/ 2219307 h 3772382"/>
                <a:gd name="connsiteX3" fmla="*/ 768682 w 5393803"/>
                <a:gd name="connsiteY3" fmla="*/ 1989591 h 3772382"/>
                <a:gd name="connsiteX4" fmla="*/ 922341 w 5393803"/>
                <a:gd name="connsiteY4" fmla="*/ 1855811 h 3772382"/>
                <a:gd name="connsiteX5" fmla="*/ 1245965 w 5393803"/>
                <a:gd name="connsiteY5" fmla="*/ 1761033 h 3772382"/>
                <a:gd name="connsiteX6" fmla="*/ 1504709 w 5393803"/>
                <a:gd name="connsiteY6" fmla="*/ 1503744 h 3772382"/>
                <a:gd name="connsiteX7" fmla="*/ 1858229 w 5393803"/>
                <a:gd name="connsiteY7" fmla="*/ 823485 h 3772382"/>
                <a:gd name="connsiteX8" fmla="*/ 2513159 w 5393803"/>
                <a:gd name="connsiteY8" fmla="*/ 652512 h 3772382"/>
                <a:gd name="connsiteX9" fmla="*/ 2881370 w 5393803"/>
                <a:gd name="connsiteY9" fmla="*/ 97912 h 3772382"/>
                <a:gd name="connsiteX10" fmla="*/ 3230789 w 5393803"/>
                <a:gd name="connsiteY10" fmla="*/ 251290 h 3772382"/>
                <a:gd name="connsiteX11" fmla="*/ 3507129 w 5393803"/>
                <a:gd name="connsiteY11" fmla="*/ 1387997 h 3772382"/>
                <a:gd name="connsiteX12" fmla="*/ 3877519 w 5393803"/>
                <a:gd name="connsiteY12" fmla="*/ 2128776 h 3772382"/>
                <a:gd name="connsiteX13" fmla="*/ 4155311 w 5393803"/>
                <a:gd name="connsiteY13" fmla="*/ 2614913 h 3772382"/>
                <a:gd name="connsiteX14" fmla="*/ 4525701 w 5393803"/>
                <a:gd name="connsiteY14" fmla="*/ 2800108 h 3772382"/>
                <a:gd name="connsiteX15" fmla="*/ 4710896 w 5393803"/>
                <a:gd name="connsiteY15" fmla="*/ 2996878 h 3772382"/>
                <a:gd name="connsiteX16" fmla="*/ 5092861 w 5393803"/>
                <a:gd name="connsiteY16" fmla="*/ 3182073 h 3772382"/>
                <a:gd name="connsiteX17" fmla="*/ 5393803 w 5393803"/>
                <a:gd name="connsiteY17" fmla="*/ 3216797 h 3772382"/>
                <a:gd name="connsiteX18" fmla="*/ 5382228 w 5393803"/>
                <a:gd name="connsiteY18" fmla="*/ 3772382 h 3772382"/>
                <a:gd name="connsiteX19" fmla="*/ 0 w 5393803"/>
                <a:gd name="connsiteY19" fmla="*/ 3760807 h 3772382"/>
                <a:gd name="connsiteX0" fmla="*/ 0 w 5393803"/>
                <a:gd name="connsiteY0" fmla="*/ 3760807 h 3772382"/>
                <a:gd name="connsiteX1" fmla="*/ 14840 w 5393803"/>
                <a:gd name="connsiteY1" fmla="*/ 2481350 h 3772382"/>
                <a:gd name="connsiteX2" fmla="*/ 479606 w 5393803"/>
                <a:gd name="connsiteY2" fmla="*/ 2219307 h 3772382"/>
                <a:gd name="connsiteX3" fmla="*/ 768682 w 5393803"/>
                <a:gd name="connsiteY3" fmla="*/ 1989591 h 3772382"/>
                <a:gd name="connsiteX4" fmla="*/ 922341 w 5393803"/>
                <a:gd name="connsiteY4" fmla="*/ 1855811 h 3772382"/>
                <a:gd name="connsiteX5" fmla="*/ 1245965 w 5393803"/>
                <a:gd name="connsiteY5" fmla="*/ 1761033 h 3772382"/>
                <a:gd name="connsiteX6" fmla="*/ 1504709 w 5393803"/>
                <a:gd name="connsiteY6" fmla="*/ 1503744 h 3772382"/>
                <a:gd name="connsiteX7" fmla="*/ 1858229 w 5393803"/>
                <a:gd name="connsiteY7" fmla="*/ 823485 h 3772382"/>
                <a:gd name="connsiteX8" fmla="*/ 2513159 w 5393803"/>
                <a:gd name="connsiteY8" fmla="*/ 652512 h 3772382"/>
                <a:gd name="connsiteX9" fmla="*/ 2881370 w 5393803"/>
                <a:gd name="connsiteY9" fmla="*/ 97912 h 3772382"/>
                <a:gd name="connsiteX10" fmla="*/ 3230789 w 5393803"/>
                <a:gd name="connsiteY10" fmla="*/ 251290 h 3772382"/>
                <a:gd name="connsiteX11" fmla="*/ 3507129 w 5393803"/>
                <a:gd name="connsiteY11" fmla="*/ 1387997 h 3772382"/>
                <a:gd name="connsiteX12" fmla="*/ 3877519 w 5393803"/>
                <a:gd name="connsiteY12" fmla="*/ 2128776 h 3772382"/>
                <a:gd name="connsiteX13" fmla="*/ 4155311 w 5393803"/>
                <a:gd name="connsiteY13" fmla="*/ 2614913 h 3772382"/>
                <a:gd name="connsiteX14" fmla="*/ 4525701 w 5393803"/>
                <a:gd name="connsiteY14" fmla="*/ 2800108 h 3772382"/>
                <a:gd name="connsiteX15" fmla="*/ 4710896 w 5393803"/>
                <a:gd name="connsiteY15" fmla="*/ 2996878 h 3772382"/>
                <a:gd name="connsiteX16" fmla="*/ 5092861 w 5393803"/>
                <a:gd name="connsiteY16" fmla="*/ 3182073 h 3772382"/>
                <a:gd name="connsiteX17" fmla="*/ 5393803 w 5393803"/>
                <a:gd name="connsiteY17" fmla="*/ 3216797 h 3772382"/>
                <a:gd name="connsiteX18" fmla="*/ 5382228 w 5393803"/>
                <a:gd name="connsiteY18" fmla="*/ 3772382 h 3772382"/>
                <a:gd name="connsiteX19" fmla="*/ 0 w 5393803"/>
                <a:gd name="connsiteY19" fmla="*/ 3760807 h 3772382"/>
                <a:gd name="connsiteX0" fmla="*/ 0 w 5393803"/>
                <a:gd name="connsiteY0" fmla="*/ 3760807 h 3772382"/>
                <a:gd name="connsiteX1" fmla="*/ 14840 w 5393803"/>
                <a:gd name="connsiteY1" fmla="*/ 2481350 h 3772382"/>
                <a:gd name="connsiteX2" fmla="*/ 479606 w 5393803"/>
                <a:gd name="connsiteY2" fmla="*/ 2219307 h 3772382"/>
                <a:gd name="connsiteX3" fmla="*/ 768682 w 5393803"/>
                <a:gd name="connsiteY3" fmla="*/ 1989591 h 3772382"/>
                <a:gd name="connsiteX4" fmla="*/ 954998 w 5393803"/>
                <a:gd name="connsiteY4" fmla="*/ 1872139 h 3772382"/>
                <a:gd name="connsiteX5" fmla="*/ 1245965 w 5393803"/>
                <a:gd name="connsiteY5" fmla="*/ 1761033 h 3772382"/>
                <a:gd name="connsiteX6" fmla="*/ 1504709 w 5393803"/>
                <a:gd name="connsiteY6" fmla="*/ 1503744 h 3772382"/>
                <a:gd name="connsiteX7" fmla="*/ 1858229 w 5393803"/>
                <a:gd name="connsiteY7" fmla="*/ 823485 h 3772382"/>
                <a:gd name="connsiteX8" fmla="*/ 2513159 w 5393803"/>
                <a:gd name="connsiteY8" fmla="*/ 652512 h 3772382"/>
                <a:gd name="connsiteX9" fmla="*/ 2881370 w 5393803"/>
                <a:gd name="connsiteY9" fmla="*/ 97912 h 3772382"/>
                <a:gd name="connsiteX10" fmla="*/ 3230789 w 5393803"/>
                <a:gd name="connsiteY10" fmla="*/ 251290 h 3772382"/>
                <a:gd name="connsiteX11" fmla="*/ 3507129 w 5393803"/>
                <a:gd name="connsiteY11" fmla="*/ 1387997 h 3772382"/>
                <a:gd name="connsiteX12" fmla="*/ 3877519 w 5393803"/>
                <a:gd name="connsiteY12" fmla="*/ 2128776 h 3772382"/>
                <a:gd name="connsiteX13" fmla="*/ 4155311 w 5393803"/>
                <a:gd name="connsiteY13" fmla="*/ 2614913 h 3772382"/>
                <a:gd name="connsiteX14" fmla="*/ 4525701 w 5393803"/>
                <a:gd name="connsiteY14" fmla="*/ 2800108 h 3772382"/>
                <a:gd name="connsiteX15" fmla="*/ 4710896 w 5393803"/>
                <a:gd name="connsiteY15" fmla="*/ 2996878 h 3772382"/>
                <a:gd name="connsiteX16" fmla="*/ 5092861 w 5393803"/>
                <a:gd name="connsiteY16" fmla="*/ 3182073 h 3772382"/>
                <a:gd name="connsiteX17" fmla="*/ 5393803 w 5393803"/>
                <a:gd name="connsiteY17" fmla="*/ 3216797 h 3772382"/>
                <a:gd name="connsiteX18" fmla="*/ 5382228 w 5393803"/>
                <a:gd name="connsiteY18" fmla="*/ 3772382 h 3772382"/>
                <a:gd name="connsiteX19" fmla="*/ 0 w 5393803"/>
                <a:gd name="connsiteY19" fmla="*/ 3760807 h 3772382"/>
                <a:gd name="connsiteX0" fmla="*/ 0 w 5393803"/>
                <a:gd name="connsiteY0" fmla="*/ 3760807 h 3772382"/>
                <a:gd name="connsiteX1" fmla="*/ 14840 w 5393803"/>
                <a:gd name="connsiteY1" fmla="*/ 2481350 h 3772382"/>
                <a:gd name="connsiteX2" fmla="*/ 479606 w 5393803"/>
                <a:gd name="connsiteY2" fmla="*/ 2219307 h 3772382"/>
                <a:gd name="connsiteX3" fmla="*/ 768682 w 5393803"/>
                <a:gd name="connsiteY3" fmla="*/ 1989591 h 3772382"/>
                <a:gd name="connsiteX4" fmla="*/ 954998 w 5393803"/>
                <a:gd name="connsiteY4" fmla="*/ 1872139 h 3772382"/>
                <a:gd name="connsiteX5" fmla="*/ 1265559 w 5393803"/>
                <a:gd name="connsiteY5" fmla="*/ 1780627 h 3772382"/>
                <a:gd name="connsiteX6" fmla="*/ 1504709 w 5393803"/>
                <a:gd name="connsiteY6" fmla="*/ 1503744 h 3772382"/>
                <a:gd name="connsiteX7" fmla="*/ 1858229 w 5393803"/>
                <a:gd name="connsiteY7" fmla="*/ 823485 h 3772382"/>
                <a:gd name="connsiteX8" fmla="*/ 2513159 w 5393803"/>
                <a:gd name="connsiteY8" fmla="*/ 652512 h 3772382"/>
                <a:gd name="connsiteX9" fmla="*/ 2881370 w 5393803"/>
                <a:gd name="connsiteY9" fmla="*/ 97912 h 3772382"/>
                <a:gd name="connsiteX10" fmla="*/ 3230789 w 5393803"/>
                <a:gd name="connsiteY10" fmla="*/ 251290 h 3772382"/>
                <a:gd name="connsiteX11" fmla="*/ 3507129 w 5393803"/>
                <a:gd name="connsiteY11" fmla="*/ 1387997 h 3772382"/>
                <a:gd name="connsiteX12" fmla="*/ 3877519 w 5393803"/>
                <a:gd name="connsiteY12" fmla="*/ 2128776 h 3772382"/>
                <a:gd name="connsiteX13" fmla="*/ 4155311 w 5393803"/>
                <a:gd name="connsiteY13" fmla="*/ 2614913 h 3772382"/>
                <a:gd name="connsiteX14" fmla="*/ 4525701 w 5393803"/>
                <a:gd name="connsiteY14" fmla="*/ 2800108 h 3772382"/>
                <a:gd name="connsiteX15" fmla="*/ 4710896 w 5393803"/>
                <a:gd name="connsiteY15" fmla="*/ 2996878 h 3772382"/>
                <a:gd name="connsiteX16" fmla="*/ 5092861 w 5393803"/>
                <a:gd name="connsiteY16" fmla="*/ 3182073 h 3772382"/>
                <a:gd name="connsiteX17" fmla="*/ 5393803 w 5393803"/>
                <a:gd name="connsiteY17" fmla="*/ 3216797 h 3772382"/>
                <a:gd name="connsiteX18" fmla="*/ 5382228 w 5393803"/>
                <a:gd name="connsiteY18" fmla="*/ 3772382 h 3772382"/>
                <a:gd name="connsiteX19" fmla="*/ 0 w 5393803"/>
                <a:gd name="connsiteY19" fmla="*/ 3760807 h 3772382"/>
                <a:gd name="connsiteX0" fmla="*/ 0 w 5393803"/>
                <a:gd name="connsiteY0" fmla="*/ 3760807 h 3772382"/>
                <a:gd name="connsiteX1" fmla="*/ 14840 w 5393803"/>
                <a:gd name="connsiteY1" fmla="*/ 2481350 h 3772382"/>
                <a:gd name="connsiteX2" fmla="*/ 479606 w 5393803"/>
                <a:gd name="connsiteY2" fmla="*/ 2219307 h 3772382"/>
                <a:gd name="connsiteX3" fmla="*/ 768682 w 5393803"/>
                <a:gd name="connsiteY3" fmla="*/ 1989591 h 3772382"/>
                <a:gd name="connsiteX4" fmla="*/ 954998 w 5393803"/>
                <a:gd name="connsiteY4" fmla="*/ 1872139 h 3772382"/>
                <a:gd name="connsiteX5" fmla="*/ 1265559 w 5393803"/>
                <a:gd name="connsiteY5" fmla="*/ 1780627 h 3772382"/>
                <a:gd name="connsiteX6" fmla="*/ 1504709 w 5393803"/>
                <a:gd name="connsiteY6" fmla="*/ 1503744 h 3772382"/>
                <a:gd name="connsiteX7" fmla="*/ 1858229 w 5393803"/>
                <a:gd name="connsiteY7" fmla="*/ 823485 h 3772382"/>
                <a:gd name="connsiteX8" fmla="*/ 2513159 w 5393803"/>
                <a:gd name="connsiteY8" fmla="*/ 652512 h 3772382"/>
                <a:gd name="connsiteX9" fmla="*/ 2881370 w 5393803"/>
                <a:gd name="connsiteY9" fmla="*/ 97912 h 3772382"/>
                <a:gd name="connsiteX10" fmla="*/ 3230789 w 5393803"/>
                <a:gd name="connsiteY10" fmla="*/ 251290 h 3772382"/>
                <a:gd name="connsiteX11" fmla="*/ 3507129 w 5393803"/>
                <a:gd name="connsiteY11" fmla="*/ 1387997 h 3772382"/>
                <a:gd name="connsiteX12" fmla="*/ 3877519 w 5393803"/>
                <a:gd name="connsiteY12" fmla="*/ 2128776 h 3772382"/>
                <a:gd name="connsiteX13" fmla="*/ 4155311 w 5393803"/>
                <a:gd name="connsiteY13" fmla="*/ 2614913 h 3772382"/>
                <a:gd name="connsiteX14" fmla="*/ 4525701 w 5393803"/>
                <a:gd name="connsiteY14" fmla="*/ 2800108 h 3772382"/>
                <a:gd name="connsiteX15" fmla="*/ 4710896 w 5393803"/>
                <a:gd name="connsiteY15" fmla="*/ 2996878 h 3772382"/>
                <a:gd name="connsiteX16" fmla="*/ 5092861 w 5393803"/>
                <a:gd name="connsiteY16" fmla="*/ 3182073 h 3772382"/>
                <a:gd name="connsiteX17" fmla="*/ 5393803 w 5393803"/>
                <a:gd name="connsiteY17" fmla="*/ 3216797 h 3772382"/>
                <a:gd name="connsiteX18" fmla="*/ 5382228 w 5393803"/>
                <a:gd name="connsiteY18" fmla="*/ 3772382 h 3772382"/>
                <a:gd name="connsiteX19" fmla="*/ 0 w 5393803"/>
                <a:gd name="connsiteY19" fmla="*/ 3760807 h 3772382"/>
                <a:gd name="connsiteX0" fmla="*/ 0 w 5393803"/>
                <a:gd name="connsiteY0" fmla="*/ 3760807 h 3772382"/>
                <a:gd name="connsiteX1" fmla="*/ 14840 w 5393803"/>
                <a:gd name="connsiteY1" fmla="*/ 2481350 h 3772382"/>
                <a:gd name="connsiteX2" fmla="*/ 479606 w 5393803"/>
                <a:gd name="connsiteY2" fmla="*/ 2219307 h 3772382"/>
                <a:gd name="connsiteX3" fmla="*/ 768682 w 5393803"/>
                <a:gd name="connsiteY3" fmla="*/ 1989591 h 3772382"/>
                <a:gd name="connsiteX4" fmla="*/ 954998 w 5393803"/>
                <a:gd name="connsiteY4" fmla="*/ 1872139 h 3772382"/>
                <a:gd name="connsiteX5" fmla="*/ 1265559 w 5393803"/>
                <a:gd name="connsiteY5" fmla="*/ 1780627 h 3772382"/>
                <a:gd name="connsiteX6" fmla="*/ 1504709 w 5393803"/>
                <a:gd name="connsiteY6" fmla="*/ 1503744 h 3772382"/>
                <a:gd name="connsiteX7" fmla="*/ 1858229 w 5393803"/>
                <a:gd name="connsiteY7" fmla="*/ 823485 h 3772382"/>
                <a:gd name="connsiteX8" fmla="*/ 2513159 w 5393803"/>
                <a:gd name="connsiteY8" fmla="*/ 652512 h 3772382"/>
                <a:gd name="connsiteX9" fmla="*/ 2881370 w 5393803"/>
                <a:gd name="connsiteY9" fmla="*/ 97912 h 3772382"/>
                <a:gd name="connsiteX10" fmla="*/ 3230789 w 5393803"/>
                <a:gd name="connsiteY10" fmla="*/ 251290 h 3772382"/>
                <a:gd name="connsiteX11" fmla="*/ 3507129 w 5393803"/>
                <a:gd name="connsiteY11" fmla="*/ 1387997 h 3772382"/>
                <a:gd name="connsiteX12" fmla="*/ 3877519 w 5393803"/>
                <a:gd name="connsiteY12" fmla="*/ 2128776 h 3772382"/>
                <a:gd name="connsiteX13" fmla="*/ 4155311 w 5393803"/>
                <a:gd name="connsiteY13" fmla="*/ 2614913 h 3772382"/>
                <a:gd name="connsiteX14" fmla="*/ 4525701 w 5393803"/>
                <a:gd name="connsiteY14" fmla="*/ 2800108 h 3772382"/>
                <a:gd name="connsiteX15" fmla="*/ 4710896 w 5393803"/>
                <a:gd name="connsiteY15" fmla="*/ 2996878 h 3772382"/>
                <a:gd name="connsiteX16" fmla="*/ 5092861 w 5393803"/>
                <a:gd name="connsiteY16" fmla="*/ 3182073 h 3772382"/>
                <a:gd name="connsiteX17" fmla="*/ 5393803 w 5393803"/>
                <a:gd name="connsiteY17" fmla="*/ 3216797 h 3772382"/>
                <a:gd name="connsiteX18" fmla="*/ 5382228 w 5393803"/>
                <a:gd name="connsiteY18" fmla="*/ 3772382 h 3772382"/>
                <a:gd name="connsiteX19" fmla="*/ 0 w 5393803"/>
                <a:gd name="connsiteY19" fmla="*/ 3760807 h 3772382"/>
                <a:gd name="connsiteX0" fmla="*/ 0 w 5393803"/>
                <a:gd name="connsiteY0" fmla="*/ 3760807 h 3772382"/>
                <a:gd name="connsiteX1" fmla="*/ 14840 w 5393803"/>
                <a:gd name="connsiteY1" fmla="*/ 2481350 h 3772382"/>
                <a:gd name="connsiteX2" fmla="*/ 479606 w 5393803"/>
                <a:gd name="connsiteY2" fmla="*/ 2219307 h 3772382"/>
                <a:gd name="connsiteX3" fmla="*/ 768682 w 5393803"/>
                <a:gd name="connsiteY3" fmla="*/ 1989591 h 3772382"/>
                <a:gd name="connsiteX4" fmla="*/ 954998 w 5393803"/>
                <a:gd name="connsiteY4" fmla="*/ 1872139 h 3772382"/>
                <a:gd name="connsiteX5" fmla="*/ 1265559 w 5393803"/>
                <a:gd name="connsiteY5" fmla="*/ 1780627 h 3772382"/>
                <a:gd name="connsiteX6" fmla="*/ 1504709 w 5393803"/>
                <a:gd name="connsiteY6" fmla="*/ 1503744 h 3772382"/>
                <a:gd name="connsiteX7" fmla="*/ 1894152 w 5393803"/>
                <a:gd name="connsiteY7" fmla="*/ 836548 h 3772382"/>
                <a:gd name="connsiteX8" fmla="*/ 2513159 w 5393803"/>
                <a:gd name="connsiteY8" fmla="*/ 652512 h 3772382"/>
                <a:gd name="connsiteX9" fmla="*/ 2881370 w 5393803"/>
                <a:gd name="connsiteY9" fmla="*/ 97912 h 3772382"/>
                <a:gd name="connsiteX10" fmla="*/ 3230789 w 5393803"/>
                <a:gd name="connsiteY10" fmla="*/ 251290 h 3772382"/>
                <a:gd name="connsiteX11" fmla="*/ 3507129 w 5393803"/>
                <a:gd name="connsiteY11" fmla="*/ 1387997 h 3772382"/>
                <a:gd name="connsiteX12" fmla="*/ 3877519 w 5393803"/>
                <a:gd name="connsiteY12" fmla="*/ 2128776 h 3772382"/>
                <a:gd name="connsiteX13" fmla="*/ 4155311 w 5393803"/>
                <a:gd name="connsiteY13" fmla="*/ 2614913 h 3772382"/>
                <a:gd name="connsiteX14" fmla="*/ 4525701 w 5393803"/>
                <a:gd name="connsiteY14" fmla="*/ 2800108 h 3772382"/>
                <a:gd name="connsiteX15" fmla="*/ 4710896 w 5393803"/>
                <a:gd name="connsiteY15" fmla="*/ 2996878 h 3772382"/>
                <a:gd name="connsiteX16" fmla="*/ 5092861 w 5393803"/>
                <a:gd name="connsiteY16" fmla="*/ 3182073 h 3772382"/>
                <a:gd name="connsiteX17" fmla="*/ 5393803 w 5393803"/>
                <a:gd name="connsiteY17" fmla="*/ 3216797 h 3772382"/>
                <a:gd name="connsiteX18" fmla="*/ 5382228 w 5393803"/>
                <a:gd name="connsiteY18" fmla="*/ 3772382 h 3772382"/>
                <a:gd name="connsiteX19" fmla="*/ 0 w 5393803"/>
                <a:gd name="connsiteY19" fmla="*/ 3760807 h 3772382"/>
                <a:gd name="connsiteX0" fmla="*/ 0 w 5393803"/>
                <a:gd name="connsiteY0" fmla="*/ 3760807 h 3772382"/>
                <a:gd name="connsiteX1" fmla="*/ 14840 w 5393803"/>
                <a:gd name="connsiteY1" fmla="*/ 2481350 h 3772382"/>
                <a:gd name="connsiteX2" fmla="*/ 479606 w 5393803"/>
                <a:gd name="connsiteY2" fmla="*/ 2219307 h 3772382"/>
                <a:gd name="connsiteX3" fmla="*/ 768682 w 5393803"/>
                <a:gd name="connsiteY3" fmla="*/ 1989591 h 3772382"/>
                <a:gd name="connsiteX4" fmla="*/ 954998 w 5393803"/>
                <a:gd name="connsiteY4" fmla="*/ 1872139 h 3772382"/>
                <a:gd name="connsiteX5" fmla="*/ 1265559 w 5393803"/>
                <a:gd name="connsiteY5" fmla="*/ 1780627 h 3772382"/>
                <a:gd name="connsiteX6" fmla="*/ 1504709 w 5393803"/>
                <a:gd name="connsiteY6" fmla="*/ 1503744 h 3772382"/>
                <a:gd name="connsiteX7" fmla="*/ 1894152 w 5393803"/>
                <a:gd name="connsiteY7" fmla="*/ 836548 h 3772382"/>
                <a:gd name="connsiteX8" fmla="*/ 2513159 w 5393803"/>
                <a:gd name="connsiteY8" fmla="*/ 652512 h 3772382"/>
                <a:gd name="connsiteX9" fmla="*/ 2881370 w 5393803"/>
                <a:gd name="connsiteY9" fmla="*/ 97912 h 3772382"/>
                <a:gd name="connsiteX10" fmla="*/ 3230789 w 5393803"/>
                <a:gd name="connsiteY10" fmla="*/ 251290 h 3772382"/>
                <a:gd name="connsiteX11" fmla="*/ 3507129 w 5393803"/>
                <a:gd name="connsiteY11" fmla="*/ 1387997 h 3772382"/>
                <a:gd name="connsiteX12" fmla="*/ 3877519 w 5393803"/>
                <a:gd name="connsiteY12" fmla="*/ 2128776 h 3772382"/>
                <a:gd name="connsiteX13" fmla="*/ 4155311 w 5393803"/>
                <a:gd name="connsiteY13" fmla="*/ 2614913 h 3772382"/>
                <a:gd name="connsiteX14" fmla="*/ 4525701 w 5393803"/>
                <a:gd name="connsiteY14" fmla="*/ 2800108 h 3772382"/>
                <a:gd name="connsiteX15" fmla="*/ 4710896 w 5393803"/>
                <a:gd name="connsiteY15" fmla="*/ 2996878 h 3772382"/>
                <a:gd name="connsiteX16" fmla="*/ 5092861 w 5393803"/>
                <a:gd name="connsiteY16" fmla="*/ 3182073 h 3772382"/>
                <a:gd name="connsiteX17" fmla="*/ 5393803 w 5393803"/>
                <a:gd name="connsiteY17" fmla="*/ 3216797 h 3772382"/>
                <a:gd name="connsiteX18" fmla="*/ 5382228 w 5393803"/>
                <a:gd name="connsiteY18" fmla="*/ 3772382 h 3772382"/>
                <a:gd name="connsiteX19" fmla="*/ 0 w 5393803"/>
                <a:gd name="connsiteY19" fmla="*/ 3760807 h 3772382"/>
                <a:gd name="connsiteX0" fmla="*/ 0 w 5393803"/>
                <a:gd name="connsiteY0" fmla="*/ 3701434 h 3713009"/>
                <a:gd name="connsiteX1" fmla="*/ 14840 w 5393803"/>
                <a:gd name="connsiteY1" fmla="*/ 2421977 h 3713009"/>
                <a:gd name="connsiteX2" fmla="*/ 479606 w 5393803"/>
                <a:gd name="connsiteY2" fmla="*/ 2159934 h 3713009"/>
                <a:gd name="connsiteX3" fmla="*/ 768682 w 5393803"/>
                <a:gd name="connsiteY3" fmla="*/ 1930218 h 3713009"/>
                <a:gd name="connsiteX4" fmla="*/ 954998 w 5393803"/>
                <a:gd name="connsiteY4" fmla="*/ 1812766 h 3713009"/>
                <a:gd name="connsiteX5" fmla="*/ 1265559 w 5393803"/>
                <a:gd name="connsiteY5" fmla="*/ 1721254 h 3713009"/>
                <a:gd name="connsiteX6" fmla="*/ 1504709 w 5393803"/>
                <a:gd name="connsiteY6" fmla="*/ 1444371 h 3713009"/>
                <a:gd name="connsiteX7" fmla="*/ 1894152 w 5393803"/>
                <a:gd name="connsiteY7" fmla="*/ 777175 h 3713009"/>
                <a:gd name="connsiteX8" fmla="*/ 2526221 w 5393803"/>
                <a:gd name="connsiteY8" fmla="*/ 602936 h 3713009"/>
                <a:gd name="connsiteX9" fmla="*/ 2881370 w 5393803"/>
                <a:gd name="connsiteY9" fmla="*/ 38539 h 3713009"/>
                <a:gd name="connsiteX10" fmla="*/ 3230789 w 5393803"/>
                <a:gd name="connsiteY10" fmla="*/ 191917 h 3713009"/>
                <a:gd name="connsiteX11" fmla="*/ 3507129 w 5393803"/>
                <a:gd name="connsiteY11" fmla="*/ 1328624 h 3713009"/>
                <a:gd name="connsiteX12" fmla="*/ 3877519 w 5393803"/>
                <a:gd name="connsiteY12" fmla="*/ 2069403 h 3713009"/>
                <a:gd name="connsiteX13" fmla="*/ 4155311 w 5393803"/>
                <a:gd name="connsiteY13" fmla="*/ 2555540 h 3713009"/>
                <a:gd name="connsiteX14" fmla="*/ 4525701 w 5393803"/>
                <a:gd name="connsiteY14" fmla="*/ 2740735 h 3713009"/>
                <a:gd name="connsiteX15" fmla="*/ 4710896 w 5393803"/>
                <a:gd name="connsiteY15" fmla="*/ 2937505 h 3713009"/>
                <a:gd name="connsiteX16" fmla="*/ 5092861 w 5393803"/>
                <a:gd name="connsiteY16" fmla="*/ 3122700 h 3713009"/>
                <a:gd name="connsiteX17" fmla="*/ 5393803 w 5393803"/>
                <a:gd name="connsiteY17" fmla="*/ 3157424 h 3713009"/>
                <a:gd name="connsiteX18" fmla="*/ 5382228 w 5393803"/>
                <a:gd name="connsiteY18" fmla="*/ 3713009 h 3713009"/>
                <a:gd name="connsiteX19" fmla="*/ 0 w 5393803"/>
                <a:gd name="connsiteY19" fmla="*/ 3701434 h 3713009"/>
                <a:gd name="connsiteX0" fmla="*/ 0 w 5393803"/>
                <a:gd name="connsiteY0" fmla="*/ 3701434 h 3713009"/>
                <a:gd name="connsiteX1" fmla="*/ 14840 w 5393803"/>
                <a:gd name="connsiteY1" fmla="*/ 2421977 h 3713009"/>
                <a:gd name="connsiteX2" fmla="*/ 479606 w 5393803"/>
                <a:gd name="connsiteY2" fmla="*/ 2159934 h 3713009"/>
                <a:gd name="connsiteX3" fmla="*/ 768682 w 5393803"/>
                <a:gd name="connsiteY3" fmla="*/ 1930218 h 3713009"/>
                <a:gd name="connsiteX4" fmla="*/ 954998 w 5393803"/>
                <a:gd name="connsiteY4" fmla="*/ 1812766 h 3713009"/>
                <a:gd name="connsiteX5" fmla="*/ 1265559 w 5393803"/>
                <a:gd name="connsiteY5" fmla="*/ 1721254 h 3713009"/>
                <a:gd name="connsiteX6" fmla="*/ 1504709 w 5393803"/>
                <a:gd name="connsiteY6" fmla="*/ 1444371 h 3713009"/>
                <a:gd name="connsiteX7" fmla="*/ 1907215 w 5393803"/>
                <a:gd name="connsiteY7" fmla="*/ 767378 h 3713009"/>
                <a:gd name="connsiteX8" fmla="*/ 2526221 w 5393803"/>
                <a:gd name="connsiteY8" fmla="*/ 602936 h 3713009"/>
                <a:gd name="connsiteX9" fmla="*/ 2881370 w 5393803"/>
                <a:gd name="connsiteY9" fmla="*/ 38539 h 3713009"/>
                <a:gd name="connsiteX10" fmla="*/ 3230789 w 5393803"/>
                <a:gd name="connsiteY10" fmla="*/ 191917 h 3713009"/>
                <a:gd name="connsiteX11" fmla="*/ 3507129 w 5393803"/>
                <a:gd name="connsiteY11" fmla="*/ 1328624 h 3713009"/>
                <a:gd name="connsiteX12" fmla="*/ 3877519 w 5393803"/>
                <a:gd name="connsiteY12" fmla="*/ 2069403 h 3713009"/>
                <a:gd name="connsiteX13" fmla="*/ 4155311 w 5393803"/>
                <a:gd name="connsiteY13" fmla="*/ 2555540 h 3713009"/>
                <a:gd name="connsiteX14" fmla="*/ 4525701 w 5393803"/>
                <a:gd name="connsiteY14" fmla="*/ 2740735 h 3713009"/>
                <a:gd name="connsiteX15" fmla="*/ 4710896 w 5393803"/>
                <a:gd name="connsiteY15" fmla="*/ 2937505 h 3713009"/>
                <a:gd name="connsiteX16" fmla="*/ 5092861 w 5393803"/>
                <a:gd name="connsiteY16" fmla="*/ 3122700 h 3713009"/>
                <a:gd name="connsiteX17" fmla="*/ 5393803 w 5393803"/>
                <a:gd name="connsiteY17" fmla="*/ 3157424 h 3713009"/>
                <a:gd name="connsiteX18" fmla="*/ 5382228 w 5393803"/>
                <a:gd name="connsiteY18" fmla="*/ 3713009 h 3713009"/>
                <a:gd name="connsiteX19" fmla="*/ 0 w 5393803"/>
                <a:gd name="connsiteY19" fmla="*/ 3701434 h 3713009"/>
                <a:gd name="connsiteX0" fmla="*/ 0 w 5393803"/>
                <a:gd name="connsiteY0" fmla="*/ 3701434 h 3713009"/>
                <a:gd name="connsiteX1" fmla="*/ 14840 w 5393803"/>
                <a:gd name="connsiteY1" fmla="*/ 2421977 h 3713009"/>
                <a:gd name="connsiteX2" fmla="*/ 479606 w 5393803"/>
                <a:gd name="connsiteY2" fmla="*/ 2159934 h 3713009"/>
                <a:gd name="connsiteX3" fmla="*/ 768682 w 5393803"/>
                <a:gd name="connsiteY3" fmla="*/ 1930218 h 3713009"/>
                <a:gd name="connsiteX4" fmla="*/ 954998 w 5393803"/>
                <a:gd name="connsiteY4" fmla="*/ 1812766 h 3713009"/>
                <a:gd name="connsiteX5" fmla="*/ 1265559 w 5393803"/>
                <a:gd name="connsiteY5" fmla="*/ 1721254 h 3713009"/>
                <a:gd name="connsiteX6" fmla="*/ 1504709 w 5393803"/>
                <a:gd name="connsiteY6" fmla="*/ 1444371 h 3713009"/>
                <a:gd name="connsiteX7" fmla="*/ 1907215 w 5393803"/>
                <a:gd name="connsiteY7" fmla="*/ 767378 h 3713009"/>
                <a:gd name="connsiteX8" fmla="*/ 2526221 w 5393803"/>
                <a:gd name="connsiteY8" fmla="*/ 602936 h 3713009"/>
                <a:gd name="connsiteX9" fmla="*/ 2881370 w 5393803"/>
                <a:gd name="connsiteY9" fmla="*/ 38539 h 3713009"/>
                <a:gd name="connsiteX10" fmla="*/ 3230789 w 5393803"/>
                <a:gd name="connsiteY10" fmla="*/ 191917 h 3713009"/>
                <a:gd name="connsiteX11" fmla="*/ 3507129 w 5393803"/>
                <a:gd name="connsiteY11" fmla="*/ 1328624 h 3713009"/>
                <a:gd name="connsiteX12" fmla="*/ 3877519 w 5393803"/>
                <a:gd name="connsiteY12" fmla="*/ 2069403 h 3713009"/>
                <a:gd name="connsiteX13" fmla="*/ 4155311 w 5393803"/>
                <a:gd name="connsiteY13" fmla="*/ 2555540 h 3713009"/>
                <a:gd name="connsiteX14" fmla="*/ 4525701 w 5393803"/>
                <a:gd name="connsiteY14" fmla="*/ 2740735 h 3713009"/>
                <a:gd name="connsiteX15" fmla="*/ 4710896 w 5393803"/>
                <a:gd name="connsiteY15" fmla="*/ 2937505 h 3713009"/>
                <a:gd name="connsiteX16" fmla="*/ 5092861 w 5393803"/>
                <a:gd name="connsiteY16" fmla="*/ 3122700 h 3713009"/>
                <a:gd name="connsiteX17" fmla="*/ 5393803 w 5393803"/>
                <a:gd name="connsiteY17" fmla="*/ 3157424 h 3713009"/>
                <a:gd name="connsiteX18" fmla="*/ 5382228 w 5393803"/>
                <a:gd name="connsiteY18" fmla="*/ 3713009 h 3713009"/>
                <a:gd name="connsiteX19" fmla="*/ 0 w 5393803"/>
                <a:gd name="connsiteY19" fmla="*/ 3701434 h 3713009"/>
                <a:gd name="connsiteX0" fmla="*/ 0 w 5393803"/>
                <a:gd name="connsiteY0" fmla="*/ 3760902 h 3772477"/>
                <a:gd name="connsiteX1" fmla="*/ 14840 w 5393803"/>
                <a:gd name="connsiteY1" fmla="*/ 2481445 h 3772477"/>
                <a:gd name="connsiteX2" fmla="*/ 479606 w 5393803"/>
                <a:gd name="connsiteY2" fmla="*/ 2219402 h 3772477"/>
                <a:gd name="connsiteX3" fmla="*/ 768682 w 5393803"/>
                <a:gd name="connsiteY3" fmla="*/ 1989686 h 3772477"/>
                <a:gd name="connsiteX4" fmla="*/ 954998 w 5393803"/>
                <a:gd name="connsiteY4" fmla="*/ 1872234 h 3772477"/>
                <a:gd name="connsiteX5" fmla="*/ 1265559 w 5393803"/>
                <a:gd name="connsiteY5" fmla="*/ 1780722 h 3772477"/>
                <a:gd name="connsiteX6" fmla="*/ 1504709 w 5393803"/>
                <a:gd name="connsiteY6" fmla="*/ 1503839 h 3772477"/>
                <a:gd name="connsiteX7" fmla="*/ 1907215 w 5393803"/>
                <a:gd name="connsiteY7" fmla="*/ 826846 h 3772477"/>
                <a:gd name="connsiteX8" fmla="*/ 2526221 w 5393803"/>
                <a:gd name="connsiteY8" fmla="*/ 662404 h 3772477"/>
                <a:gd name="connsiteX9" fmla="*/ 2881370 w 5393803"/>
                <a:gd name="connsiteY9" fmla="*/ 98007 h 3772477"/>
                <a:gd name="connsiteX10" fmla="*/ 3230789 w 5393803"/>
                <a:gd name="connsiteY10" fmla="*/ 251385 h 3772477"/>
                <a:gd name="connsiteX11" fmla="*/ 3507129 w 5393803"/>
                <a:gd name="connsiteY11" fmla="*/ 1388092 h 3772477"/>
                <a:gd name="connsiteX12" fmla="*/ 3877519 w 5393803"/>
                <a:gd name="connsiteY12" fmla="*/ 2128871 h 3772477"/>
                <a:gd name="connsiteX13" fmla="*/ 4155311 w 5393803"/>
                <a:gd name="connsiteY13" fmla="*/ 2615008 h 3772477"/>
                <a:gd name="connsiteX14" fmla="*/ 4525701 w 5393803"/>
                <a:gd name="connsiteY14" fmla="*/ 2800203 h 3772477"/>
                <a:gd name="connsiteX15" fmla="*/ 4710896 w 5393803"/>
                <a:gd name="connsiteY15" fmla="*/ 2996973 h 3772477"/>
                <a:gd name="connsiteX16" fmla="*/ 5092861 w 5393803"/>
                <a:gd name="connsiteY16" fmla="*/ 3182168 h 3772477"/>
                <a:gd name="connsiteX17" fmla="*/ 5393803 w 5393803"/>
                <a:gd name="connsiteY17" fmla="*/ 3216892 h 3772477"/>
                <a:gd name="connsiteX18" fmla="*/ 5382228 w 5393803"/>
                <a:gd name="connsiteY18" fmla="*/ 3772477 h 3772477"/>
                <a:gd name="connsiteX19" fmla="*/ 0 w 5393803"/>
                <a:gd name="connsiteY19" fmla="*/ 3760902 h 3772477"/>
                <a:gd name="connsiteX0" fmla="*/ 0 w 5393803"/>
                <a:gd name="connsiteY0" fmla="*/ 3760902 h 3772477"/>
                <a:gd name="connsiteX1" fmla="*/ 14840 w 5393803"/>
                <a:gd name="connsiteY1" fmla="*/ 2481445 h 3772477"/>
                <a:gd name="connsiteX2" fmla="*/ 479606 w 5393803"/>
                <a:gd name="connsiteY2" fmla="*/ 2219402 h 3772477"/>
                <a:gd name="connsiteX3" fmla="*/ 768682 w 5393803"/>
                <a:gd name="connsiteY3" fmla="*/ 1989686 h 3772477"/>
                <a:gd name="connsiteX4" fmla="*/ 954998 w 5393803"/>
                <a:gd name="connsiteY4" fmla="*/ 1872234 h 3772477"/>
                <a:gd name="connsiteX5" fmla="*/ 1265559 w 5393803"/>
                <a:gd name="connsiteY5" fmla="*/ 1780722 h 3772477"/>
                <a:gd name="connsiteX6" fmla="*/ 1504709 w 5393803"/>
                <a:gd name="connsiteY6" fmla="*/ 1503839 h 3772477"/>
                <a:gd name="connsiteX7" fmla="*/ 1907215 w 5393803"/>
                <a:gd name="connsiteY7" fmla="*/ 826846 h 3772477"/>
                <a:gd name="connsiteX8" fmla="*/ 2526221 w 5393803"/>
                <a:gd name="connsiteY8" fmla="*/ 662404 h 3772477"/>
                <a:gd name="connsiteX9" fmla="*/ 2881370 w 5393803"/>
                <a:gd name="connsiteY9" fmla="*/ 98007 h 3772477"/>
                <a:gd name="connsiteX10" fmla="*/ 3230789 w 5393803"/>
                <a:gd name="connsiteY10" fmla="*/ 251385 h 3772477"/>
                <a:gd name="connsiteX11" fmla="*/ 3507129 w 5393803"/>
                <a:gd name="connsiteY11" fmla="*/ 1388092 h 3772477"/>
                <a:gd name="connsiteX12" fmla="*/ 3893847 w 5393803"/>
                <a:gd name="connsiteY12" fmla="*/ 2125606 h 3772477"/>
                <a:gd name="connsiteX13" fmla="*/ 4155311 w 5393803"/>
                <a:gd name="connsiteY13" fmla="*/ 2615008 h 3772477"/>
                <a:gd name="connsiteX14" fmla="*/ 4525701 w 5393803"/>
                <a:gd name="connsiteY14" fmla="*/ 2800203 h 3772477"/>
                <a:gd name="connsiteX15" fmla="*/ 4710896 w 5393803"/>
                <a:gd name="connsiteY15" fmla="*/ 2996973 h 3772477"/>
                <a:gd name="connsiteX16" fmla="*/ 5092861 w 5393803"/>
                <a:gd name="connsiteY16" fmla="*/ 3182168 h 3772477"/>
                <a:gd name="connsiteX17" fmla="*/ 5393803 w 5393803"/>
                <a:gd name="connsiteY17" fmla="*/ 3216892 h 3772477"/>
                <a:gd name="connsiteX18" fmla="*/ 5382228 w 5393803"/>
                <a:gd name="connsiteY18" fmla="*/ 3772477 h 3772477"/>
                <a:gd name="connsiteX19" fmla="*/ 0 w 5393803"/>
                <a:gd name="connsiteY19" fmla="*/ 3760902 h 3772477"/>
                <a:gd name="connsiteX0" fmla="*/ 0 w 5393803"/>
                <a:gd name="connsiteY0" fmla="*/ 3760902 h 3772477"/>
                <a:gd name="connsiteX1" fmla="*/ 14840 w 5393803"/>
                <a:gd name="connsiteY1" fmla="*/ 2481445 h 3772477"/>
                <a:gd name="connsiteX2" fmla="*/ 479606 w 5393803"/>
                <a:gd name="connsiteY2" fmla="*/ 2219402 h 3772477"/>
                <a:gd name="connsiteX3" fmla="*/ 768682 w 5393803"/>
                <a:gd name="connsiteY3" fmla="*/ 1989686 h 3772477"/>
                <a:gd name="connsiteX4" fmla="*/ 954998 w 5393803"/>
                <a:gd name="connsiteY4" fmla="*/ 1872234 h 3772477"/>
                <a:gd name="connsiteX5" fmla="*/ 1265559 w 5393803"/>
                <a:gd name="connsiteY5" fmla="*/ 1780722 h 3772477"/>
                <a:gd name="connsiteX6" fmla="*/ 1504709 w 5393803"/>
                <a:gd name="connsiteY6" fmla="*/ 1503839 h 3772477"/>
                <a:gd name="connsiteX7" fmla="*/ 1907215 w 5393803"/>
                <a:gd name="connsiteY7" fmla="*/ 826846 h 3772477"/>
                <a:gd name="connsiteX8" fmla="*/ 2526221 w 5393803"/>
                <a:gd name="connsiteY8" fmla="*/ 662404 h 3772477"/>
                <a:gd name="connsiteX9" fmla="*/ 2881370 w 5393803"/>
                <a:gd name="connsiteY9" fmla="*/ 98007 h 3772477"/>
                <a:gd name="connsiteX10" fmla="*/ 3230789 w 5393803"/>
                <a:gd name="connsiteY10" fmla="*/ 251385 h 3772477"/>
                <a:gd name="connsiteX11" fmla="*/ 3507129 w 5393803"/>
                <a:gd name="connsiteY11" fmla="*/ 1388092 h 3772477"/>
                <a:gd name="connsiteX12" fmla="*/ 3893847 w 5393803"/>
                <a:gd name="connsiteY12" fmla="*/ 2125606 h 3772477"/>
                <a:gd name="connsiteX13" fmla="*/ 4155311 w 5393803"/>
                <a:gd name="connsiteY13" fmla="*/ 2615008 h 3772477"/>
                <a:gd name="connsiteX14" fmla="*/ 4525701 w 5393803"/>
                <a:gd name="connsiteY14" fmla="*/ 2800203 h 3772477"/>
                <a:gd name="connsiteX15" fmla="*/ 4710896 w 5393803"/>
                <a:gd name="connsiteY15" fmla="*/ 2996973 h 3772477"/>
                <a:gd name="connsiteX16" fmla="*/ 5092861 w 5393803"/>
                <a:gd name="connsiteY16" fmla="*/ 3182168 h 3772477"/>
                <a:gd name="connsiteX17" fmla="*/ 5393803 w 5393803"/>
                <a:gd name="connsiteY17" fmla="*/ 3216892 h 3772477"/>
                <a:gd name="connsiteX18" fmla="*/ 5382228 w 5393803"/>
                <a:gd name="connsiteY18" fmla="*/ 3772477 h 3772477"/>
                <a:gd name="connsiteX19" fmla="*/ 0 w 5393803"/>
                <a:gd name="connsiteY19" fmla="*/ 3760902 h 3772477"/>
                <a:gd name="connsiteX0" fmla="*/ 0 w 5393803"/>
                <a:gd name="connsiteY0" fmla="*/ 3760778 h 3772353"/>
                <a:gd name="connsiteX1" fmla="*/ 14840 w 5393803"/>
                <a:gd name="connsiteY1" fmla="*/ 2481321 h 3772353"/>
                <a:gd name="connsiteX2" fmla="*/ 479606 w 5393803"/>
                <a:gd name="connsiteY2" fmla="*/ 2219278 h 3772353"/>
                <a:gd name="connsiteX3" fmla="*/ 768682 w 5393803"/>
                <a:gd name="connsiteY3" fmla="*/ 1989562 h 3772353"/>
                <a:gd name="connsiteX4" fmla="*/ 954998 w 5393803"/>
                <a:gd name="connsiteY4" fmla="*/ 1872110 h 3772353"/>
                <a:gd name="connsiteX5" fmla="*/ 1265559 w 5393803"/>
                <a:gd name="connsiteY5" fmla="*/ 1780598 h 3772353"/>
                <a:gd name="connsiteX6" fmla="*/ 1504709 w 5393803"/>
                <a:gd name="connsiteY6" fmla="*/ 1503715 h 3772353"/>
                <a:gd name="connsiteX7" fmla="*/ 1907215 w 5393803"/>
                <a:gd name="connsiteY7" fmla="*/ 826722 h 3772353"/>
                <a:gd name="connsiteX8" fmla="*/ 2526221 w 5393803"/>
                <a:gd name="connsiteY8" fmla="*/ 662280 h 3772353"/>
                <a:gd name="connsiteX9" fmla="*/ 2881370 w 5393803"/>
                <a:gd name="connsiteY9" fmla="*/ 97883 h 3772353"/>
                <a:gd name="connsiteX10" fmla="*/ 3230789 w 5393803"/>
                <a:gd name="connsiteY10" fmla="*/ 251261 h 3772353"/>
                <a:gd name="connsiteX11" fmla="*/ 3516926 w 5393803"/>
                <a:gd name="connsiteY11" fmla="*/ 1384702 h 3772353"/>
                <a:gd name="connsiteX12" fmla="*/ 3893847 w 5393803"/>
                <a:gd name="connsiteY12" fmla="*/ 2125482 h 3772353"/>
                <a:gd name="connsiteX13" fmla="*/ 4155311 w 5393803"/>
                <a:gd name="connsiteY13" fmla="*/ 2614884 h 3772353"/>
                <a:gd name="connsiteX14" fmla="*/ 4525701 w 5393803"/>
                <a:gd name="connsiteY14" fmla="*/ 2800079 h 3772353"/>
                <a:gd name="connsiteX15" fmla="*/ 4710896 w 5393803"/>
                <a:gd name="connsiteY15" fmla="*/ 2996849 h 3772353"/>
                <a:gd name="connsiteX16" fmla="*/ 5092861 w 5393803"/>
                <a:gd name="connsiteY16" fmla="*/ 3182044 h 3772353"/>
                <a:gd name="connsiteX17" fmla="*/ 5393803 w 5393803"/>
                <a:gd name="connsiteY17" fmla="*/ 3216768 h 3772353"/>
                <a:gd name="connsiteX18" fmla="*/ 5382228 w 5393803"/>
                <a:gd name="connsiteY18" fmla="*/ 3772353 h 3772353"/>
                <a:gd name="connsiteX19" fmla="*/ 0 w 5393803"/>
                <a:gd name="connsiteY19" fmla="*/ 3760778 h 3772353"/>
                <a:gd name="connsiteX0" fmla="*/ 0 w 5393803"/>
                <a:gd name="connsiteY0" fmla="*/ 3760778 h 3772353"/>
                <a:gd name="connsiteX1" fmla="*/ 14840 w 5393803"/>
                <a:gd name="connsiteY1" fmla="*/ 2481321 h 3772353"/>
                <a:gd name="connsiteX2" fmla="*/ 479606 w 5393803"/>
                <a:gd name="connsiteY2" fmla="*/ 2219278 h 3772353"/>
                <a:gd name="connsiteX3" fmla="*/ 768682 w 5393803"/>
                <a:gd name="connsiteY3" fmla="*/ 1989562 h 3772353"/>
                <a:gd name="connsiteX4" fmla="*/ 954998 w 5393803"/>
                <a:gd name="connsiteY4" fmla="*/ 1872110 h 3772353"/>
                <a:gd name="connsiteX5" fmla="*/ 1265559 w 5393803"/>
                <a:gd name="connsiteY5" fmla="*/ 1780598 h 3772353"/>
                <a:gd name="connsiteX6" fmla="*/ 1504709 w 5393803"/>
                <a:gd name="connsiteY6" fmla="*/ 1503715 h 3772353"/>
                <a:gd name="connsiteX7" fmla="*/ 1907215 w 5393803"/>
                <a:gd name="connsiteY7" fmla="*/ 826722 h 3772353"/>
                <a:gd name="connsiteX8" fmla="*/ 2526221 w 5393803"/>
                <a:gd name="connsiteY8" fmla="*/ 662280 h 3772353"/>
                <a:gd name="connsiteX9" fmla="*/ 2881370 w 5393803"/>
                <a:gd name="connsiteY9" fmla="*/ 97883 h 3772353"/>
                <a:gd name="connsiteX10" fmla="*/ 3230789 w 5393803"/>
                <a:gd name="connsiteY10" fmla="*/ 251261 h 3772353"/>
                <a:gd name="connsiteX11" fmla="*/ 3516926 w 5393803"/>
                <a:gd name="connsiteY11" fmla="*/ 1384702 h 3772353"/>
                <a:gd name="connsiteX12" fmla="*/ 3893847 w 5393803"/>
                <a:gd name="connsiteY12" fmla="*/ 2125482 h 3772353"/>
                <a:gd name="connsiteX13" fmla="*/ 4174906 w 5393803"/>
                <a:gd name="connsiteY13" fmla="*/ 2588758 h 3772353"/>
                <a:gd name="connsiteX14" fmla="*/ 4525701 w 5393803"/>
                <a:gd name="connsiteY14" fmla="*/ 2800079 h 3772353"/>
                <a:gd name="connsiteX15" fmla="*/ 4710896 w 5393803"/>
                <a:gd name="connsiteY15" fmla="*/ 2996849 h 3772353"/>
                <a:gd name="connsiteX16" fmla="*/ 5092861 w 5393803"/>
                <a:gd name="connsiteY16" fmla="*/ 3182044 h 3772353"/>
                <a:gd name="connsiteX17" fmla="*/ 5393803 w 5393803"/>
                <a:gd name="connsiteY17" fmla="*/ 3216768 h 3772353"/>
                <a:gd name="connsiteX18" fmla="*/ 5382228 w 5393803"/>
                <a:gd name="connsiteY18" fmla="*/ 3772353 h 3772353"/>
                <a:gd name="connsiteX19" fmla="*/ 0 w 5393803"/>
                <a:gd name="connsiteY19" fmla="*/ 3760778 h 3772353"/>
                <a:gd name="connsiteX0" fmla="*/ 0 w 5393803"/>
                <a:gd name="connsiteY0" fmla="*/ 3760778 h 3772353"/>
                <a:gd name="connsiteX1" fmla="*/ 14840 w 5393803"/>
                <a:gd name="connsiteY1" fmla="*/ 2481321 h 3772353"/>
                <a:gd name="connsiteX2" fmla="*/ 479606 w 5393803"/>
                <a:gd name="connsiteY2" fmla="*/ 2219278 h 3772353"/>
                <a:gd name="connsiteX3" fmla="*/ 768682 w 5393803"/>
                <a:gd name="connsiteY3" fmla="*/ 1989562 h 3772353"/>
                <a:gd name="connsiteX4" fmla="*/ 954998 w 5393803"/>
                <a:gd name="connsiteY4" fmla="*/ 1872110 h 3772353"/>
                <a:gd name="connsiteX5" fmla="*/ 1265559 w 5393803"/>
                <a:gd name="connsiteY5" fmla="*/ 1780598 h 3772353"/>
                <a:gd name="connsiteX6" fmla="*/ 1504709 w 5393803"/>
                <a:gd name="connsiteY6" fmla="*/ 1503715 h 3772353"/>
                <a:gd name="connsiteX7" fmla="*/ 1907215 w 5393803"/>
                <a:gd name="connsiteY7" fmla="*/ 826722 h 3772353"/>
                <a:gd name="connsiteX8" fmla="*/ 2526221 w 5393803"/>
                <a:gd name="connsiteY8" fmla="*/ 662280 h 3772353"/>
                <a:gd name="connsiteX9" fmla="*/ 2881370 w 5393803"/>
                <a:gd name="connsiteY9" fmla="*/ 97883 h 3772353"/>
                <a:gd name="connsiteX10" fmla="*/ 3230789 w 5393803"/>
                <a:gd name="connsiteY10" fmla="*/ 251261 h 3772353"/>
                <a:gd name="connsiteX11" fmla="*/ 3516926 w 5393803"/>
                <a:gd name="connsiteY11" fmla="*/ 1384702 h 3772353"/>
                <a:gd name="connsiteX12" fmla="*/ 3893847 w 5393803"/>
                <a:gd name="connsiteY12" fmla="*/ 2125482 h 3772353"/>
                <a:gd name="connsiteX13" fmla="*/ 4174906 w 5393803"/>
                <a:gd name="connsiteY13" fmla="*/ 2588758 h 3772353"/>
                <a:gd name="connsiteX14" fmla="*/ 4525701 w 5393803"/>
                <a:gd name="connsiteY14" fmla="*/ 2800079 h 3772353"/>
                <a:gd name="connsiteX15" fmla="*/ 4710896 w 5393803"/>
                <a:gd name="connsiteY15" fmla="*/ 2996849 h 3772353"/>
                <a:gd name="connsiteX16" fmla="*/ 5092861 w 5393803"/>
                <a:gd name="connsiteY16" fmla="*/ 3182044 h 3772353"/>
                <a:gd name="connsiteX17" fmla="*/ 5393803 w 5393803"/>
                <a:gd name="connsiteY17" fmla="*/ 3216768 h 3772353"/>
                <a:gd name="connsiteX18" fmla="*/ 5382228 w 5393803"/>
                <a:gd name="connsiteY18" fmla="*/ 3772353 h 3772353"/>
                <a:gd name="connsiteX19" fmla="*/ 0 w 5393803"/>
                <a:gd name="connsiteY19" fmla="*/ 3760778 h 3772353"/>
                <a:gd name="connsiteX0" fmla="*/ 0 w 5393803"/>
                <a:gd name="connsiteY0" fmla="*/ 3760778 h 3772353"/>
                <a:gd name="connsiteX1" fmla="*/ 14840 w 5393803"/>
                <a:gd name="connsiteY1" fmla="*/ 2481321 h 3772353"/>
                <a:gd name="connsiteX2" fmla="*/ 479606 w 5393803"/>
                <a:gd name="connsiteY2" fmla="*/ 2219278 h 3772353"/>
                <a:gd name="connsiteX3" fmla="*/ 768682 w 5393803"/>
                <a:gd name="connsiteY3" fmla="*/ 1989562 h 3772353"/>
                <a:gd name="connsiteX4" fmla="*/ 954998 w 5393803"/>
                <a:gd name="connsiteY4" fmla="*/ 1872110 h 3772353"/>
                <a:gd name="connsiteX5" fmla="*/ 1265559 w 5393803"/>
                <a:gd name="connsiteY5" fmla="*/ 1780598 h 3772353"/>
                <a:gd name="connsiteX6" fmla="*/ 1504709 w 5393803"/>
                <a:gd name="connsiteY6" fmla="*/ 1503715 h 3772353"/>
                <a:gd name="connsiteX7" fmla="*/ 1907215 w 5393803"/>
                <a:gd name="connsiteY7" fmla="*/ 826722 h 3772353"/>
                <a:gd name="connsiteX8" fmla="*/ 2526221 w 5393803"/>
                <a:gd name="connsiteY8" fmla="*/ 662280 h 3772353"/>
                <a:gd name="connsiteX9" fmla="*/ 2881370 w 5393803"/>
                <a:gd name="connsiteY9" fmla="*/ 97883 h 3772353"/>
                <a:gd name="connsiteX10" fmla="*/ 3230789 w 5393803"/>
                <a:gd name="connsiteY10" fmla="*/ 251261 h 3772353"/>
                <a:gd name="connsiteX11" fmla="*/ 3516926 w 5393803"/>
                <a:gd name="connsiteY11" fmla="*/ 1384702 h 3772353"/>
                <a:gd name="connsiteX12" fmla="*/ 3893847 w 5393803"/>
                <a:gd name="connsiteY12" fmla="*/ 2125482 h 3772353"/>
                <a:gd name="connsiteX13" fmla="*/ 4174906 w 5393803"/>
                <a:gd name="connsiteY13" fmla="*/ 2588758 h 3772353"/>
                <a:gd name="connsiteX14" fmla="*/ 4525701 w 5393803"/>
                <a:gd name="connsiteY14" fmla="*/ 2800079 h 3772353"/>
                <a:gd name="connsiteX15" fmla="*/ 4710896 w 5393803"/>
                <a:gd name="connsiteY15" fmla="*/ 2996849 h 3772353"/>
                <a:gd name="connsiteX16" fmla="*/ 5092861 w 5393803"/>
                <a:gd name="connsiteY16" fmla="*/ 3182044 h 3772353"/>
                <a:gd name="connsiteX17" fmla="*/ 5393803 w 5393803"/>
                <a:gd name="connsiteY17" fmla="*/ 3216768 h 3772353"/>
                <a:gd name="connsiteX18" fmla="*/ 5382228 w 5393803"/>
                <a:gd name="connsiteY18" fmla="*/ 3772353 h 3772353"/>
                <a:gd name="connsiteX19" fmla="*/ 0 w 5393803"/>
                <a:gd name="connsiteY19" fmla="*/ 3760778 h 3772353"/>
                <a:gd name="connsiteX0" fmla="*/ 0 w 5393803"/>
                <a:gd name="connsiteY0" fmla="*/ 3760778 h 3772353"/>
                <a:gd name="connsiteX1" fmla="*/ 14840 w 5393803"/>
                <a:gd name="connsiteY1" fmla="*/ 2481321 h 3772353"/>
                <a:gd name="connsiteX2" fmla="*/ 479606 w 5393803"/>
                <a:gd name="connsiteY2" fmla="*/ 2219278 h 3772353"/>
                <a:gd name="connsiteX3" fmla="*/ 768682 w 5393803"/>
                <a:gd name="connsiteY3" fmla="*/ 1989562 h 3772353"/>
                <a:gd name="connsiteX4" fmla="*/ 954998 w 5393803"/>
                <a:gd name="connsiteY4" fmla="*/ 1872110 h 3772353"/>
                <a:gd name="connsiteX5" fmla="*/ 1265559 w 5393803"/>
                <a:gd name="connsiteY5" fmla="*/ 1780598 h 3772353"/>
                <a:gd name="connsiteX6" fmla="*/ 1504709 w 5393803"/>
                <a:gd name="connsiteY6" fmla="*/ 1503715 h 3772353"/>
                <a:gd name="connsiteX7" fmla="*/ 1907215 w 5393803"/>
                <a:gd name="connsiteY7" fmla="*/ 826722 h 3772353"/>
                <a:gd name="connsiteX8" fmla="*/ 2526221 w 5393803"/>
                <a:gd name="connsiteY8" fmla="*/ 662280 h 3772353"/>
                <a:gd name="connsiteX9" fmla="*/ 2881370 w 5393803"/>
                <a:gd name="connsiteY9" fmla="*/ 97883 h 3772353"/>
                <a:gd name="connsiteX10" fmla="*/ 3230789 w 5393803"/>
                <a:gd name="connsiteY10" fmla="*/ 251261 h 3772353"/>
                <a:gd name="connsiteX11" fmla="*/ 3516926 w 5393803"/>
                <a:gd name="connsiteY11" fmla="*/ 1384702 h 3772353"/>
                <a:gd name="connsiteX12" fmla="*/ 3893847 w 5393803"/>
                <a:gd name="connsiteY12" fmla="*/ 2125482 h 3772353"/>
                <a:gd name="connsiteX13" fmla="*/ 4174906 w 5393803"/>
                <a:gd name="connsiteY13" fmla="*/ 2588758 h 3772353"/>
                <a:gd name="connsiteX14" fmla="*/ 4525701 w 5393803"/>
                <a:gd name="connsiteY14" fmla="*/ 2800079 h 3772353"/>
                <a:gd name="connsiteX15" fmla="*/ 4710896 w 5393803"/>
                <a:gd name="connsiteY15" fmla="*/ 2996849 h 3772353"/>
                <a:gd name="connsiteX16" fmla="*/ 5102658 w 5393803"/>
                <a:gd name="connsiteY16" fmla="*/ 3165715 h 3772353"/>
                <a:gd name="connsiteX17" fmla="*/ 5393803 w 5393803"/>
                <a:gd name="connsiteY17" fmla="*/ 3216768 h 3772353"/>
                <a:gd name="connsiteX18" fmla="*/ 5382228 w 5393803"/>
                <a:gd name="connsiteY18" fmla="*/ 3772353 h 3772353"/>
                <a:gd name="connsiteX19" fmla="*/ 0 w 5393803"/>
                <a:gd name="connsiteY19" fmla="*/ 3760778 h 3772353"/>
                <a:gd name="connsiteX0" fmla="*/ 0 w 5384006"/>
                <a:gd name="connsiteY0" fmla="*/ 3760778 h 3772353"/>
                <a:gd name="connsiteX1" fmla="*/ 14840 w 5384006"/>
                <a:gd name="connsiteY1" fmla="*/ 2481321 h 3772353"/>
                <a:gd name="connsiteX2" fmla="*/ 479606 w 5384006"/>
                <a:gd name="connsiteY2" fmla="*/ 2219278 h 3772353"/>
                <a:gd name="connsiteX3" fmla="*/ 768682 w 5384006"/>
                <a:gd name="connsiteY3" fmla="*/ 1989562 h 3772353"/>
                <a:gd name="connsiteX4" fmla="*/ 954998 w 5384006"/>
                <a:gd name="connsiteY4" fmla="*/ 1872110 h 3772353"/>
                <a:gd name="connsiteX5" fmla="*/ 1265559 w 5384006"/>
                <a:gd name="connsiteY5" fmla="*/ 1780598 h 3772353"/>
                <a:gd name="connsiteX6" fmla="*/ 1504709 w 5384006"/>
                <a:gd name="connsiteY6" fmla="*/ 1503715 h 3772353"/>
                <a:gd name="connsiteX7" fmla="*/ 1907215 w 5384006"/>
                <a:gd name="connsiteY7" fmla="*/ 826722 h 3772353"/>
                <a:gd name="connsiteX8" fmla="*/ 2526221 w 5384006"/>
                <a:gd name="connsiteY8" fmla="*/ 662280 h 3772353"/>
                <a:gd name="connsiteX9" fmla="*/ 2881370 w 5384006"/>
                <a:gd name="connsiteY9" fmla="*/ 97883 h 3772353"/>
                <a:gd name="connsiteX10" fmla="*/ 3230789 w 5384006"/>
                <a:gd name="connsiteY10" fmla="*/ 251261 h 3772353"/>
                <a:gd name="connsiteX11" fmla="*/ 3516926 w 5384006"/>
                <a:gd name="connsiteY11" fmla="*/ 1384702 h 3772353"/>
                <a:gd name="connsiteX12" fmla="*/ 3893847 w 5384006"/>
                <a:gd name="connsiteY12" fmla="*/ 2125482 h 3772353"/>
                <a:gd name="connsiteX13" fmla="*/ 4174906 w 5384006"/>
                <a:gd name="connsiteY13" fmla="*/ 2588758 h 3772353"/>
                <a:gd name="connsiteX14" fmla="*/ 4525701 w 5384006"/>
                <a:gd name="connsiteY14" fmla="*/ 2800079 h 3772353"/>
                <a:gd name="connsiteX15" fmla="*/ 4710896 w 5384006"/>
                <a:gd name="connsiteY15" fmla="*/ 2996849 h 3772353"/>
                <a:gd name="connsiteX16" fmla="*/ 5102658 w 5384006"/>
                <a:gd name="connsiteY16" fmla="*/ 3165715 h 3772353"/>
                <a:gd name="connsiteX17" fmla="*/ 5384006 w 5384006"/>
                <a:gd name="connsiteY17" fmla="*/ 3213502 h 3772353"/>
                <a:gd name="connsiteX18" fmla="*/ 5382228 w 5384006"/>
                <a:gd name="connsiteY18" fmla="*/ 3772353 h 3772353"/>
                <a:gd name="connsiteX19" fmla="*/ 0 w 5384006"/>
                <a:gd name="connsiteY19" fmla="*/ 3760778 h 377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384006" h="3772353">
                  <a:moveTo>
                    <a:pt x="0" y="3760778"/>
                  </a:moveTo>
                  <a:lnTo>
                    <a:pt x="14840" y="2481321"/>
                  </a:lnTo>
                  <a:cubicBezTo>
                    <a:pt x="157370" y="2358992"/>
                    <a:pt x="367029" y="2232658"/>
                    <a:pt x="479606" y="2219278"/>
                  </a:cubicBezTo>
                  <a:cubicBezTo>
                    <a:pt x="628567" y="2201574"/>
                    <a:pt x="689450" y="2047423"/>
                    <a:pt x="768682" y="1989562"/>
                  </a:cubicBezTo>
                  <a:cubicBezTo>
                    <a:pt x="847914" y="1931701"/>
                    <a:pt x="872185" y="1906937"/>
                    <a:pt x="954998" y="1872110"/>
                  </a:cubicBezTo>
                  <a:cubicBezTo>
                    <a:pt x="1037811" y="1837283"/>
                    <a:pt x="1200067" y="1809341"/>
                    <a:pt x="1265559" y="1780598"/>
                  </a:cubicBezTo>
                  <a:cubicBezTo>
                    <a:pt x="1331051" y="1751855"/>
                    <a:pt x="1403349" y="1663390"/>
                    <a:pt x="1504709" y="1503715"/>
                  </a:cubicBezTo>
                  <a:cubicBezTo>
                    <a:pt x="1599236" y="1347457"/>
                    <a:pt x="1707572" y="1012681"/>
                    <a:pt x="1907215" y="826722"/>
                  </a:cubicBezTo>
                  <a:cubicBezTo>
                    <a:pt x="2106858" y="640763"/>
                    <a:pt x="2348864" y="786626"/>
                    <a:pt x="2526221" y="662280"/>
                  </a:cubicBezTo>
                  <a:cubicBezTo>
                    <a:pt x="2703578" y="537934"/>
                    <a:pt x="2728019" y="300281"/>
                    <a:pt x="2881370" y="97883"/>
                  </a:cubicBezTo>
                  <a:cubicBezTo>
                    <a:pt x="3034721" y="-104515"/>
                    <a:pt x="3124863" y="36791"/>
                    <a:pt x="3230789" y="251261"/>
                  </a:cubicBezTo>
                  <a:cubicBezTo>
                    <a:pt x="3336715" y="465731"/>
                    <a:pt x="3424813" y="1005800"/>
                    <a:pt x="3516926" y="1384702"/>
                  </a:cubicBezTo>
                  <a:cubicBezTo>
                    <a:pt x="3629503" y="1676260"/>
                    <a:pt x="3764941" y="1879644"/>
                    <a:pt x="3893847" y="2125482"/>
                  </a:cubicBezTo>
                  <a:cubicBezTo>
                    <a:pt x="3987533" y="2279907"/>
                    <a:pt x="4068157" y="2424536"/>
                    <a:pt x="4174906" y="2588758"/>
                  </a:cubicBezTo>
                  <a:cubicBezTo>
                    <a:pt x="4291838" y="2685324"/>
                    <a:pt x="4408769" y="2729639"/>
                    <a:pt x="4525701" y="2800079"/>
                  </a:cubicBezTo>
                  <a:lnTo>
                    <a:pt x="4710896" y="2996849"/>
                  </a:lnTo>
                  <a:lnTo>
                    <a:pt x="5102658" y="3165715"/>
                  </a:lnTo>
                  <a:lnTo>
                    <a:pt x="5384006" y="3213502"/>
                  </a:lnTo>
                  <a:cubicBezTo>
                    <a:pt x="5383413" y="3399786"/>
                    <a:pt x="5382821" y="3586069"/>
                    <a:pt x="5382228" y="3772353"/>
                  </a:cubicBezTo>
                  <a:lnTo>
                    <a:pt x="0" y="3760778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lumMod val="50000"/>
                    <a:alpha val="70000"/>
                  </a:schemeClr>
                </a:gs>
                <a:gs pos="100000">
                  <a:schemeClr val="bg2">
                    <a:lumMod val="90000"/>
                    <a:alpha val="5000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1763688" y="2185823"/>
              <a:ext cx="5616624" cy="3407526"/>
              <a:chOff x="1763688" y="1533642"/>
              <a:chExt cx="5616624" cy="3407526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1763688" y="1533642"/>
                <a:ext cx="5616624" cy="3407526"/>
                <a:chOff x="1763688" y="1533642"/>
                <a:chExt cx="5616624" cy="3407526"/>
              </a:xfrm>
            </p:grpSpPr>
            <p:cxnSp>
              <p:nvCxnSpPr>
                <p:cNvPr id="4" name="直接连接符 3"/>
                <p:cNvCxnSpPr/>
                <p:nvPr/>
              </p:nvCxnSpPr>
              <p:spPr>
                <a:xfrm>
                  <a:off x="1861404" y="1556792"/>
                  <a:ext cx="0" cy="3384376"/>
                </a:xfrm>
                <a:prstGeom prst="line">
                  <a:avLst/>
                </a:prstGeom>
                <a:ln w="19050"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" name="直接连接符 4"/>
                <p:cNvCxnSpPr/>
                <p:nvPr/>
              </p:nvCxnSpPr>
              <p:spPr>
                <a:xfrm>
                  <a:off x="7236296" y="1533642"/>
                  <a:ext cx="0" cy="3384376"/>
                </a:xfrm>
                <a:prstGeom prst="line">
                  <a:avLst/>
                </a:prstGeom>
                <a:ln w="19050"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直接连接符 6"/>
                <p:cNvCxnSpPr/>
                <p:nvPr/>
              </p:nvCxnSpPr>
              <p:spPr>
                <a:xfrm>
                  <a:off x="1763688" y="4918018"/>
                  <a:ext cx="5616624" cy="0"/>
                </a:xfrm>
                <a:prstGeom prst="line">
                  <a:avLst/>
                </a:prstGeom>
                <a:ln w="19050"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/>
              <p:cNvGrpSpPr/>
              <p:nvPr/>
            </p:nvGrpSpPr>
            <p:grpSpPr>
              <a:xfrm>
                <a:off x="1786838" y="1603092"/>
                <a:ext cx="72008" cy="2485555"/>
                <a:chOff x="1786838" y="1603092"/>
                <a:chExt cx="72008" cy="2485555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>
                  <a:off x="1786838" y="1603092"/>
                  <a:ext cx="72008" cy="0"/>
                </a:xfrm>
                <a:prstGeom prst="line">
                  <a:avLst/>
                </a:prstGeom>
                <a:ln w="19050"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>
                  <a:off x="1786838" y="2431610"/>
                  <a:ext cx="72008" cy="0"/>
                </a:xfrm>
                <a:prstGeom prst="line">
                  <a:avLst/>
                </a:prstGeom>
                <a:ln w="19050"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786838" y="3260128"/>
                  <a:ext cx="72008" cy="0"/>
                </a:xfrm>
                <a:prstGeom prst="line">
                  <a:avLst/>
                </a:prstGeom>
                <a:ln w="19050"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>
                  <a:off x="1786838" y="4088647"/>
                  <a:ext cx="72008" cy="0"/>
                </a:xfrm>
                <a:prstGeom prst="line">
                  <a:avLst/>
                </a:prstGeom>
                <a:ln w="19050"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/>
              <p:cNvGrpSpPr/>
              <p:nvPr/>
            </p:nvGrpSpPr>
            <p:grpSpPr>
              <a:xfrm>
                <a:off x="7241856" y="1603092"/>
                <a:ext cx="72008" cy="2485555"/>
                <a:chOff x="1786838" y="1603092"/>
                <a:chExt cx="72008" cy="2485555"/>
              </a:xfrm>
            </p:grpSpPr>
            <p:cxnSp>
              <p:nvCxnSpPr>
                <p:cNvPr id="16" name="直接连接符 15"/>
                <p:cNvCxnSpPr/>
                <p:nvPr/>
              </p:nvCxnSpPr>
              <p:spPr>
                <a:xfrm>
                  <a:off x="1786838" y="1603092"/>
                  <a:ext cx="72008" cy="0"/>
                </a:xfrm>
                <a:prstGeom prst="line">
                  <a:avLst/>
                </a:prstGeom>
                <a:ln w="19050"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786838" y="2431610"/>
                  <a:ext cx="72008" cy="0"/>
                </a:xfrm>
                <a:prstGeom prst="line">
                  <a:avLst/>
                </a:prstGeom>
                <a:ln w="19050"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1786838" y="3260128"/>
                  <a:ext cx="72008" cy="0"/>
                </a:xfrm>
                <a:prstGeom prst="line">
                  <a:avLst/>
                </a:prstGeom>
                <a:ln w="19050"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1786838" y="4088647"/>
                  <a:ext cx="72008" cy="0"/>
                </a:xfrm>
                <a:prstGeom prst="line">
                  <a:avLst/>
                </a:prstGeom>
                <a:ln w="19050"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0" name="TextBox 19"/>
            <p:cNvSpPr txBox="1"/>
            <p:nvPr/>
          </p:nvSpPr>
          <p:spPr>
            <a:xfrm>
              <a:off x="895546" y="2070607"/>
              <a:ext cx="7873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3">
                      <a:lumMod val="50000"/>
                    </a:schemeClr>
                  </a:solidFill>
                  <a:latin typeface="+mj-ea"/>
                  <a:ea typeface="+mj-ea"/>
                </a:rPr>
                <a:t>4000</a:t>
              </a:r>
              <a:endParaRPr lang="zh-CN" altLang="en-US" sz="20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95546" y="2893996"/>
              <a:ext cx="7873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3">
                      <a:lumMod val="50000"/>
                    </a:schemeClr>
                  </a:solidFill>
                  <a:latin typeface="+mj-ea"/>
                  <a:ea typeface="+mj-ea"/>
                </a:rPr>
                <a:t>3000</a:t>
              </a:r>
              <a:endParaRPr lang="zh-CN" altLang="en-US" sz="20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95546" y="3717385"/>
              <a:ext cx="7873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3">
                      <a:lumMod val="50000"/>
                    </a:schemeClr>
                  </a:solidFill>
                  <a:latin typeface="+mj-ea"/>
                  <a:ea typeface="+mj-ea"/>
                </a:rPr>
                <a:t>2000</a:t>
              </a:r>
              <a:endParaRPr lang="zh-CN" altLang="en-US" sz="20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95546" y="4540773"/>
              <a:ext cx="7873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3">
                      <a:lumMod val="50000"/>
                    </a:schemeClr>
                  </a:solidFill>
                  <a:latin typeface="+mj-ea"/>
                  <a:ea typeface="+mj-ea"/>
                </a:rPr>
                <a:t>1000</a:t>
              </a:r>
              <a:endParaRPr lang="zh-CN" altLang="en-US" sz="20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279713" y="5370144"/>
              <a:ext cx="3353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3">
                      <a:lumMod val="50000"/>
                    </a:schemeClr>
                  </a:solidFill>
                  <a:latin typeface="+mj-ea"/>
                  <a:ea typeface="+mj-ea"/>
                </a:rPr>
                <a:t>0</a:t>
              </a:r>
              <a:endParaRPr lang="zh-CN" altLang="en-US" sz="20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285154" y="2052283"/>
              <a:ext cx="63671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3">
                      <a:lumMod val="50000"/>
                    </a:schemeClr>
                  </a:solidFill>
                  <a:latin typeface="+mj-ea"/>
                  <a:ea typeface="+mj-ea"/>
                </a:rPr>
                <a:t>600</a:t>
              </a:r>
              <a:endParaRPr lang="zh-CN" altLang="en-US" sz="20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285154" y="2875672"/>
              <a:ext cx="63671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3">
                      <a:lumMod val="50000"/>
                    </a:schemeClr>
                  </a:solidFill>
                  <a:latin typeface="+mj-ea"/>
                  <a:ea typeface="+mj-ea"/>
                </a:rPr>
                <a:t>450</a:t>
              </a:r>
              <a:endParaRPr lang="zh-CN" altLang="en-US" sz="20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285154" y="3699061"/>
              <a:ext cx="63671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3">
                      <a:lumMod val="50000"/>
                    </a:schemeClr>
                  </a:solidFill>
                  <a:latin typeface="+mj-ea"/>
                  <a:ea typeface="+mj-ea"/>
                </a:rPr>
                <a:t>300</a:t>
              </a:r>
              <a:endParaRPr lang="zh-CN" altLang="en-US" sz="20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285154" y="4522449"/>
              <a:ext cx="63671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3">
                      <a:lumMod val="50000"/>
                    </a:schemeClr>
                  </a:solidFill>
                  <a:latin typeface="+mj-ea"/>
                  <a:ea typeface="+mj-ea"/>
                </a:rPr>
                <a:t>150</a:t>
              </a:r>
              <a:endParaRPr lang="zh-CN" altLang="en-US" sz="20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308304" y="5351820"/>
              <a:ext cx="3353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3">
                      <a:lumMod val="50000"/>
                    </a:schemeClr>
                  </a:solidFill>
                  <a:latin typeface="+mj-ea"/>
                  <a:ea typeface="+mj-ea"/>
                </a:rPr>
                <a:t>0</a:t>
              </a:r>
              <a:endParaRPr lang="zh-CN" altLang="en-US" sz="2000" dirty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618930" y="5581774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3">
                      <a:lumMod val="50000"/>
                    </a:schemeClr>
                  </a:solidFill>
                </a:rPr>
                <a:t>南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990245" y="5567397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3">
                      <a:lumMod val="50000"/>
                    </a:schemeClr>
                  </a:solidFill>
                </a:rPr>
                <a:t>北</a:t>
              </a:r>
              <a:endParaRPr lang="zh-CN" altLang="en-US" sz="24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133700" y="1596572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3">
                      <a:lumMod val="50000"/>
                    </a:schemeClr>
                  </a:solidFill>
                </a:rPr>
                <a:t>海拔</a:t>
              </a:r>
              <a:endParaRPr lang="zh-CN" altLang="en-US" sz="24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011555" y="1617747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3">
                      <a:lumMod val="50000"/>
                    </a:schemeClr>
                  </a:solidFill>
                </a:rPr>
                <a:t>降水量</a:t>
              </a:r>
              <a:endParaRPr lang="zh-CN" altLang="en-US" sz="24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1863524" y="1797943"/>
              <a:ext cx="5359079" cy="3206319"/>
            </a:xfrm>
            <a:custGeom>
              <a:avLst/>
              <a:gdLst>
                <a:gd name="connsiteX0" fmla="*/ 0 w 5359079"/>
                <a:gd name="connsiteY0" fmla="*/ 2488689 h 3206319"/>
                <a:gd name="connsiteX1" fmla="*/ 312517 w 5359079"/>
                <a:gd name="connsiteY1" fmla="*/ 2268770 h 3206319"/>
                <a:gd name="connsiteX2" fmla="*/ 578734 w 5359079"/>
                <a:gd name="connsiteY2" fmla="*/ 2176172 h 3206319"/>
                <a:gd name="connsiteX3" fmla="*/ 763929 w 5359079"/>
                <a:gd name="connsiteY3" fmla="*/ 1979403 h 3206319"/>
                <a:gd name="connsiteX4" fmla="*/ 1018572 w 5359079"/>
                <a:gd name="connsiteY4" fmla="*/ 1840506 h 3206319"/>
                <a:gd name="connsiteX5" fmla="*/ 1296365 w 5359079"/>
                <a:gd name="connsiteY5" fmla="*/ 1747909 h 3206319"/>
                <a:gd name="connsiteX6" fmla="*/ 1574157 w 5359079"/>
                <a:gd name="connsiteY6" fmla="*/ 1354370 h 3206319"/>
                <a:gd name="connsiteX7" fmla="*/ 1770927 w 5359079"/>
                <a:gd name="connsiteY7" fmla="*/ 949256 h 3206319"/>
                <a:gd name="connsiteX8" fmla="*/ 2083443 w 5359079"/>
                <a:gd name="connsiteY8" fmla="*/ 729337 h 3206319"/>
                <a:gd name="connsiteX9" fmla="*/ 2442258 w 5359079"/>
                <a:gd name="connsiteY9" fmla="*/ 694613 h 3206319"/>
                <a:gd name="connsiteX10" fmla="*/ 2639028 w 5359079"/>
                <a:gd name="connsiteY10" fmla="*/ 520992 h 3206319"/>
                <a:gd name="connsiteX11" fmla="*/ 2870522 w 5359079"/>
                <a:gd name="connsiteY11" fmla="*/ 69580 h 3206319"/>
                <a:gd name="connsiteX12" fmla="*/ 3044142 w 5359079"/>
                <a:gd name="connsiteY12" fmla="*/ 11706 h 3206319"/>
                <a:gd name="connsiteX13" fmla="*/ 3183038 w 5359079"/>
                <a:gd name="connsiteY13" fmla="*/ 173752 h 3206319"/>
                <a:gd name="connsiteX14" fmla="*/ 3402957 w 5359079"/>
                <a:gd name="connsiteY14" fmla="*/ 937681 h 3206319"/>
                <a:gd name="connsiteX15" fmla="*/ 3553428 w 5359079"/>
                <a:gd name="connsiteY15" fmla="*/ 1527990 h 3206319"/>
                <a:gd name="connsiteX16" fmla="*/ 3912243 w 5359079"/>
                <a:gd name="connsiteY16" fmla="*/ 2164597 h 3206319"/>
                <a:gd name="connsiteX17" fmla="*/ 4155311 w 5359079"/>
                <a:gd name="connsiteY17" fmla="*/ 2569711 h 3206319"/>
                <a:gd name="connsiteX18" fmla="*/ 4502552 w 5359079"/>
                <a:gd name="connsiteY18" fmla="*/ 2766481 h 3206319"/>
                <a:gd name="connsiteX19" fmla="*/ 4722471 w 5359079"/>
                <a:gd name="connsiteY19" fmla="*/ 3009549 h 3206319"/>
                <a:gd name="connsiteX20" fmla="*/ 5092861 w 5359079"/>
                <a:gd name="connsiteY20" fmla="*/ 3160020 h 3206319"/>
                <a:gd name="connsiteX21" fmla="*/ 5359079 w 5359079"/>
                <a:gd name="connsiteY21" fmla="*/ 3206319 h 3206319"/>
                <a:gd name="connsiteX0" fmla="*/ 0 w 5359079"/>
                <a:gd name="connsiteY0" fmla="*/ 2488689 h 3206319"/>
                <a:gd name="connsiteX1" fmla="*/ 312517 w 5359079"/>
                <a:gd name="connsiteY1" fmla="*/ 2268770 h 3206319"/>
                <a:gd name="connsiteX2" fmla="*/ 578734 w 5359079"/>
                <a:gd name="connsiteY2" fmla="*/ 2176172 h 3206319"/>
                <a:gd name="connsiteX3" fmla="*/ 763929 w 5359079"/>
                <a:gd name="connsiteY3" fmla="*/ 1979403 h 3206319"/>
                <a:gd name="connsiteX4" fmla="*/ 1018572 w 5359079"/>
                <a:gd name="connsiteY4" fmla="*/ 1840506 h 3206319"/>
                <a:gd name="connsiteX5" fmla="*/ 1296365 w 5359079"/>
                <a:gd name="connsiteY5" fmla="*/ 1747909 h 3206319"/>
                <a:gd name="connsiteX6" fmla="*/ 1574157 w 5359079"/>
                <a:gd name="connsiteY6" fmla="*/ 1354370 h 3206319"/>
                <a:gd name="connsiteX7" fmla="*/ 1770927 w 5359079"/>
                <a:gd name="connsiteY7" fmla="*/ 949256 h 3206319"/>
                <a:gd name="connsiteX8" fmla="*/ 2083443 w 5359079"/>
                <a:gd name="connsiteY8" fmla="*/ 729337 h 3206319"/>
                <a:gd name="connsiteX9" fmla="*/ 2442258 w 5359079"/>
                <a:gd name="connsiteY9" fmla="*/ 694613 h 3206319"/>
                <a:gd name="connsiteX10" fmla="*/ 2639028 w 5359079"/>
                <a:gd name="connsiteY10" fmla="*/ 520992 h 3206319"/>
                <a:gd name="connsiteX11" fmla="*/ 2870522 w 5359079"/>
                <a:gd name="connsiteY11" fmla="*/ 69580 h 3206319"/>
                <a:gd name="connsiteX12" fmla="*/ 3044142 w 5359079"/>
                <a:gd name="connsiteY12" fmla="*/ 11706 h 3206319"/>
                <a:gd name="connsiteX13" fmla="*/ 3183038 w 5359079"/>
                <a:gd name="connsiteY13" fmla="*/ 173752 h 3206319"/>
                <a:gd name="connsiteX14" fmla="*/ 3402957 w 5359079"/>
                <a:gd name="connsiteY14" fmla="*/ 937681 h 3206319"/>
                <a:gd name="connsiteX15" fmla="*/ 3553428 w 5359079"/>
                <a:gd name="connsiteY15" fmla="*/ 1527990 h 3206319"/>
                <a:gd name="connsiteX16" fmla="*/ 3912243 w 5359079"/>
                <a:gd name="connsiteY16" fmla="*/ 2164597 h 3206319"/>
                <a:gd name="connsiteX17" fmla="*/ 4155311 w 5359079"/>
                <a:gd name="connsiteY17" fmla="*/ 2569711 h 3206319"/>
                <a:gd name="connsiteX18" fmla="*/ 4493631 w 5359079"/>
                <a:gd name="connsiteY18" fmla="*/ 2806625 h 3206319"/>
                <a:gd name="connsiteX19" fmla="*/ 4722471 w 5359079"/>
                <a:gd name="connsiteY19" fmla="*/ 3009549 h 3206319"/>
                <a:gd name="connsiteX20" fmla="*/ 5092861 w 5359079"/>
                <a:gd name="connsiteY20" fmla="*/ 3160020 h 3206319"/>
                <a:gd name="connsiteX21" fmla="*/ 5359079 w 5359079"/>
                <a:gd name="connsiteY21" fmla="*/ 3206319 h 32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359079" h="3206319">
                  <a:moveTo>
                    <a:pt x="0" y="2488689"/>
                  </a:moveTo>
                  <a:cubicBezTo>
                    <a:pt x="108030" y="2404772"/>
                    <a:pt x="216061" y="2320856"/>
                    <a:pt x="312517" y="2268770"/>
                  </a:cubicBezTo>
                  <a:cubicBezTo>
                    <a:pt x="408973" y="2216684"/>
                    <a:pt x="503499" y="2224400"/>
                    <a:pt x="578734" y="2176172"/>
                  </a:cubicBezTo>
                  <a:cubicBezTo>
                    <a:pt x="653969" y="2127944"/>
                    <a:pt x="690623" y="2035347"/>
                    <a:pt x="763929" y="1979403"/>
                  </a:cubicBezTo>
                  <a:cubicBezTo>
                    <a:pt x="837235" y="1923459"/>
                    <a:pt x="929833" y="1879088"/>
                    <a:pt x="1018572" y="1840506"/>
                  </a:cubicBezTo>
                  <a:cubicBezTo>
                    <a:pt x="1107311" y="1801924"/>
                    <a:pt x="1203767" y="1828932"/>
                    <a:pt x="1296365" y="1747909"/>
                  </a:cubicBezTo>
                  <a:cubicBezTo>
                    <a:pt x="1388963" y="1666886"/>
                    <a:pt x="1495063" y="1487479"/>
                    <a:pt x="1574157" y="1354370"/>
                  </a:cubicBezTo>
                  <a:cubicBezTo>
                    <a:pt x="1653251" y="1221261"/>
                    <a:pt x="1686046" y="1053428"/>
                    <a:pt x="1770927" y="949256"/>
                  </a:cubicBezTo>
                  <a:cubicBezTo>
                    <a:pt x="1855808" y="845084"/>
                    <a:pt x="1971555" y="771777"/>
                    <a:pt x="2083443" y="729337"/>
                  </a:cubicBezTo>
                  <a:cubicBezTo>
                    <a:pt x="2195332" y="686896"/>
                    <a:pt x="2349661" y="729337"/>
                    <a:pt x="2442258" y="694613"/>
                  </a:cubicBezTo>
                  <a:cubicBezTo>
                    <a:pt x="2534855" y="659889"/>
                    <a:pt x="2567651" y="625164"/>
                    <a:pt x="2639028" y="520992"/>
                  </a:cubicBezTo>
                  <a:cubicBezTo>
                    <a:pt x="2710405" y="416820"/>
                    <a:pt x="2803003" y="154461"/>
                    <a:pt x="2870522" y="69580"/>
                  </a:cubicBezTo>
                  <a:cubicBezTo>
                    <a:pt x="2938041" y="-15301"/>
                    <a:pt x="2992056" y="-5656"/>
                    <a:pt x="3044142" y="11706"/>
                  </a:cubicBezTo>
                  <a:cubicBezTo>
                    <a:pt x="3096228" y="29068"/>
                    <a:pt x="3123236" y="19423"/>
                    <a:pt x="3183038" y="173752"/>
                  </a:cubicBezTo>
                  <a:cubicBezTo>
                    <a:pt x="3242840" y="328081"/>
                    <a:pt x="3341225" y="711975"/>
                    <a:pt x="3402957" y="937681"/>
                  </a:cubicBezTo>
                  <a:cubicBezTo>
                    <a:pt x="3464689" y="1163387"/>
                    <a:pt x="3468547" y="1323504"/>
                    <a:pt x="3553428" y="1527990"/>
                  </a:cubicBezTo>
                  <a:cubicBezTo>
                    <a:pt x="3638309" y="1732476"/>
                    <a:pt x="3811929" y="1990977"/>
                    <a:pt x="3912243" y="2164597"/>
                  </a:cubicBezTo>
                  <a:cubicBezTo>
                    <a:pt x="4012557" y="2338217"/>
                    <a:pt x="4058413" y="2462706"/>
                    <a:pt x="4155311" y="2569711"/>
                  </a:cubicBezTo>
                  <a:cubicBezTo>
                    <a:pt x="4252209" y="2676716"/>
                    <a:pt x="4399104" y="2733319"/>
                    <a:pt x="4493631" y="2806625"/>
                  </a:cubicBezTo>
                  <a:cubicBezTo>
                    <a:pt x="4588158" y="2879931"/>
                    <a:pt x="4622599" y="2950650"/>
                    <a:pt x="4722471" y="3009549"/>
                  </a:cubicBezTo>
                  <a:cubicBezTo>
                    <a:pt x="4822343" y="3068448"/>
                    <a:pt x="4986760" y="3127225"/>
                    <a:pt x="5092861" y="3160020"/>
                  </a:cubicBezTo>
                  <a:cubicBezTo>
                    <a:pt x="5198962" y="3192815"/>
                    <a:pt x="5279020" y="3199567"/>
                    <a:pt x="5359079" y="3206319"/>
                  </a:cubicBezTo>
                </a:path>
              </a:pathLst>
            </a:custGeom>
            <a:noFill/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1875099" y="2364239"/>
              <a:ext cx="5359078" cy="2072864"/>
            </a:xfrm>
            <a:custGeom>
              <a:avLst/>
              <a:gdLst>
                <a:gd name="connsiteX0" fmla="*/ 0 w 5359078"/>
                <a:gd name="connsiteY0" fmla="*/ 2072864 h 2072864"/>
                <a:gd name="connsiteX1" fmla="*/ 381964 w 5359078"/>
                <a:gd name="connsiteY1" fmla="*/ 1899243 h 2072864"/>
                <a:gd name="connsiteX2" fmla="*/ 752354 w 5359078"/>
                <a:gd name="connsiteY2" fmla="*/ 1725623 h 2072864"/>
                <a:gd name="connsiteX3" fmla="*/ 1331088 w 5359078"/>
                <a:gd name="connsiteY3" fmla="*/ 1378383 h 2072864"/>
                <a:gd name="connsiteX4" fmla="*/ 1956121 w 5359078"/>
                <a:gd name="connsiteY4" fmla="*/ 834372 h 2072864"/>
                <a:gd name="connsiteX5" fmla="*/ 2696901 w 5359078"/>
                <a:gd name="connsiteY5" fmla="*/ 463983 h 2072864"/>
                <a:gd name="connsiteX6" fmla="*/ 3414531 w 5359078"/>
                <a:gd name="connsiteY6" fmla="*/ 93593 h 2072864"/>
                <a:gd name="connsiteX7" fmla="*/ 3865944 w 5359078"/>
                <a:gd name="connsiteY7" fmla="*/ 12570 h 2072864"/>
                <a:gd name="connsiteX8" fmla="*/ 4143736 w 5359078"/>
                <a:gd name="connsiteY8" fmla="*/ 301937 h 2072864"/>
                <a:gd name="connsiteX9" fmla="*/ 4409954 w 5359078"/>
                <a:gd name="connsiteY9" fmla="*/ 834372 h 2072864"/>
                <a:gd name="connsiteX10" fmla="*/ 4629873 w 5359078"/>
                <a:gd name="connsiteY10" fmla="*/ 1355233 h 2072864"/>
                <a:gd name="connsiteX11" fmla="*/ 4919240 w 5359078"/>
                <a:gd name="connsiteY11" fmla="*/ 1771922 h 2072864"/>
                <a:gd name="connsiteX12" fmla="*/ 5359078 w 5359078"/>
                <a:gd name="connsiteY12" fmla="*/ 1957117 h 207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59078" h="2072864">
                  <a:moveTo>
                    <a:pt x="0" y="2072864"/>
                  </a:moveTo>
                  <a:lnTo>
                    <a:pt x="381964" y="1899243"/>
                  </a:lnTo>
                  <a:cubicBezTo>
                    <a:pt x="507356" y="1841370"/>
                    <a:pt x="594167" y="1812433"/>
                    <a:pt x="752354" y="1725623"/>
                  </a:cubicBezTo>
                  <a:cubicBezTo>
                    <a:pt x="910541" y="1638813"/>
                    <a:pt x="1130460" y="1526925"/>
                    <a:pt x="1331088" y="1378383"/>
                  </a:cubicBezTo>
                  <a:cubicBezTo>
                    <a:pt x="1531716" y="1229841"/>
                    <a:pt x="1728486" y="986772"/>
                    <a:pt x="1956121" y="834372"/>
                  </a:cubicBezTo>
                  <a:cubicBezTo>
                    <a:pt x="2183757" y="681972"/>
                    <a:pt x="2696901" y="463983"/>
                    <a:pt x="2696901" y="463983"/>
                  </a:cubicBezTo>
                  <a:cubicBezTo>
                    <a:pt x="2939969" y="340520"/>
                    <a:pt x="3219691" y="168828"/>
                    <a:pt x="3414531" y="93593"/>
                  </a:cubicBezTo>
                  <a:cubicBezTo>
                    <a:pt x="3609371" y="18358"/>
                    <a:pt x="3744410" y="-22154"/>
                    <a:pt x="3865944" y="12570"/>
                  </a:cubicBezTo>
                  <a:cubicBezTo>
                    <a:pt x="3987478" y="47294"/>
                    <a:pt x="4053068" y="164970"/>
                    <a:pt x="4143736" y="301937"/>
                  </a:cubicBezTo>
                  <a:cubicBezTo>
                    <a:pt x="4234404" y="438904"/>
                    <a:pt x="4328931" y="658823"/>
                    <a:pt x="4409954" y="834372"/>
                  </a:cubicBezTo>
                  <a:cubicBezTo>
                    <a:pt x="4490977" y="1009921"/>
                    <a:pt x="4544992" y="1198975"/>
                    <a:pt x="4629873" y="1355233"/>
                  </a:cubicBezTo>
                  <a:cubicBezTo>
                    <a:pt x="4714754" y="1511491"/>
                    <a:pt x="4797706" y="1671608"/>
                    <a:pt x="4919240" y="1771922"/>
                  </a:cubicBezTo>
                  <a:cubicBezTo>
                    <a:pt x="5040774" y="1872236"/>
                    <a:pt x="5199926" y="1914676"/>
                    <a:pt x="5359078" y="1957117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739218" y="6063679"/>
              <a:ext cx="2616758" cy="461665"/>
              <a:chOff x="1786838" y="5343599"/>
              <a:chExt cx="2616758" cy="461665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1786838" y="5574432"/>
                <a:ext cx="1056970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9" name="TextBox 38"/>
              <p:cNvSpPr txBox="1"/>
              <p:nvPr/>
            </p:nvSpPr>
            <p:spPr>
              <a:xfrm>
                <a:off x="2987824" y="5343599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accent3">
                        <a:lumMod val="50000"/>
                      </a:schemeClr>
                    </a:solidFill>
                  </a:rPr>
                  <a:t>年降水量</a:t>
                </a:r>
                <a:endParaRPr lang="zh-CN" altLang="en-US" sz="2400" dirty="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-13363" y="282007"/>
            <a:ext cx="7003607" cy="1346793"/>
            <a:chOff x="-13362" y="5555514"/>
            <a:chExt cx="5809498" cy="1346793"/>
          </a:xfrm>
        </p:grpSpPr>
        <p:grpSp>
          <p:nvGrpSpPr>
            <p:cNvPr id="44" name="组合 43"/>
            <p:cNvGrpSpPr/>
            <p:nvPr/>
          </p:nvGrpSpPr>
          <p:grpSpPr>
            <a:xfrm>
              <a:off x="-13362" y="5555514"/>
              <a:ext cx="5809498" cy="1346793"/>
              <a:chOff x="377529" y="1973427"/>
              <a:chExt cx="3520078" cy="1291624"/>
            </a:xfrm>
          </p:grpSpPr>
          <p:sp>
            <p:nvSpPr>
              <p:cNvPr id="45" name="任意多边形 44"/>
              <p:cNvSpPr/>
              <p:nvPr/>
            </p:nvSpPr>
            <p:spPr>
              <a:xfrm>
                <a:off x="843386" y="2066704"/>
                <a:ext cx="3054221" cy="1198347"/>
              </a:xfrm>
              <a:custGeom>
                <a:avLst/>
                <a:gdLst>
                  <a:gd name="connsiteX0" fmla="*/ 0 w 3148314"/>
                  <a:gd name="connsiteY0" fmla="*/ 949124 h 949124"/>
                  <a:gd name="connsiteX1" fmla="*/ 3102015 w 3148314"/>
                  <a:gd name="connsiteY1" fmla="*/ 949124 h 949124"/>
                  <a:gd name="connsiteX2" fmla="*/ 3148314 w 3148314"/>
                  <a:gd name="connsiteY2" fmla="*/ 0 h 949124"/>
                  <a:gd name="connsiteX3" fmla="*/ 509286 w 3148314"/>
                  <a:gd name="connsiteY3" fmla="*/ 185195 h 949124"/>
                  <a:gd name="connsiteX4" fmla="*/ 0 w 3148314"/>
                  <a:gd name="connsiteY4" fmla="*/ 949124 h 949124"/>
                  <a:gd name="connsiteX0" fmla="*/ 0 w 3176025"/>
                  <a:gd name="connsiteY0" fmla="*/ 949124 h 949124"/>
                  <a:gd name="connsiteX1" fmla="*/ 3102015 w 3176025"/>
                  <a:gd name="connsiteY1" fmla="*/ 949124 h 949124"/>
                  <a:gd name="connsiteX2" fmla="*/ 3176025 w 3176025"/>
                  <a:gd name="connsiteY2" fmla="*/ 0 h 949124"/>
                  <a:gd name="connsiteX3" fmla="*/ 509286 w 3176025"/>
                  <a:gd name="connsiteY3" fmla="*/ 185195 h 949124"/>
                  <a:gd name="connsiteX4" fmla="*/ 0 w 3176025"/>
                  <a:gd name="connsiteY4" fmla="*/ 949124 h 949124"/>
                  <a:gd name="connsiteX0" fmla="*/ 0 w 3176025"/>
                  <a:gd name="connsiteY0" fmla="*/ 949124 h 965854"/>
                  <a:gd name="connsiteX1" fmla="*/ 2979692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65854"/>
                  <a:gd name="connsiteX1" fmla="*/ 3010274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57490"/>
                  <a:gd name="connsiteX1" fmla="*/ 3046087 w 3176025"/>
                  <a:gd name="connsiteY1" fmla="*/ 957490 h 957490"/>
                  <a:gd name="connsiteX2" fmla="*/ 3176025 w 3176025"/>
                  <a:gd name="connsiteY2" fmla="*/ 0 h 957490"/>
                  <a:gd name="connsiteX3" fmla="*/ 509286 w 3176025"/>
                  <a:gd name="connsiteY3" fmla="*/ 185195 h 957490"/>
                  <a:gd name="connsiteX4" fmla="*/ 0 w 3176025"/>
                  <a:gd name="connsiteY4" fmla="*/ 949124 h 957490"/>
                  <a:gd name="connsiteX0" fmla="*/ 0 w 3154537"/>
                  <a:gd name="connsiteY0" fmla="*/ 924029 h 932395"/>
                  <a:gd name="connsiteX1" fmla="*/ 3046087 w 3154537"/>
                  <a:gd name="connsiteY1" fmla="*/ 932395 h 932395"/>
                  <a:gd name="connsiteX2" fmla="*/ 3154537 w 3154537"/>
                  <a:gd name="connsiteY2" fmla="*/ 0 h 932395"/>
                  <a:gd name="connsiteX3" fmla="*/ 509286 w 3154537"/>
                  <a:gd name="connsiteY3" fmla="*/ 160100 h 932395"/>
                  <a:gd name="connsiteX4" fmla="*/ 0 w 3154537"/>
                  <a:gd name="connsiteY4" fmla="*/ 924029 h 932395"/>
                  <a:gd name="connsiteX0" fmla="*/ 0 w 3154537"/>
                  <a:gd name="connsiteY0" fmla="*/ 924029 h 957490"/>
                  <a:gd name="connsiteX1" fmla="*/ 3096225 w 3154537"/>
                  <a:gd name="connsiteY1" fmla="*/ 957490 h 957490"/>
                  <a:gd name="connsiteX2" fmla="*/ 3154537 w 3154537"/>
                  <a:gd name="connsiteY2" fmla="*/ 0 h 957490"/>
                  <a:gd name="connsiteX3" fmla="*/ 509286 w 3154537"/>
                  <a:gd name="connsiteY3" fmla="*/ 160100 h 957490"/>
                  <a:gd name="connsiteX4" fmla="*/ 0 w 3154537"/>
                  <a:gd name="connsiteY4" fmla="*/ 924029 h 957490"/>
                  <a:gd name="connsiteX0" fmla="*/ 0 w 3154537"/>
                  <a:gd name="connsiteY0" fmla="*/ 924029 h 965855"/>
                  <a:gd name="connsiteX1" fmla="*/ 3117713 w 3154537"/>
                  <a:gd name="connsiteY1" fmla="*/ 965855 h 965855"/>
                  <a:gd name="connsiteX2" fmla="*/ 3154537 w 3154537"/>
                  <a:gd name="connsiteY2" fmla="*/ 0 h 965855"/>
                  <a:gd name="connsiteX3" fmla="*/ 509286 w 3154537"/>
                  <a:gd name="connsiteY3" fmla="*/ 160100 h 965855"/>
                  <a:gd name="connsiteX4" fmla="*/ 0 w 3154537"/>
                  <a:gd name="connsiteY4" fmla="*/ 924029 h 965855"/>
                  <a:gd name="connsiteX0" fmla="*/ 0 w 3176025"/>
                  <a:gd name="connsiteY0" fmla="*/ 932393 h 974219"/>
                  <a:gd name="connsiteX1" fmla="*/ 3117713 w 3176025"/>
                  <a:gd name="connsiteY1" fmla="*/ 974219 h 974219"/>
                  <a:gd name="connsiteX2" fmla="*/ 3176025 w 3176025"/>
                  <a:gd name="connsiteY2" fmla="*/ 0 h 974219"/>
                  <a:gd name="connsiteX3" fmla="*/ 509286 w 3176025"/>
                  <a:gd name="connsiteY3" fmla="*/ 168464 h 974219"/>
                  <a:gd name="connsiteX4" fmla="*/ 0 w 3176025"/>
                  <a:gd name="connsiteY4" fmla="*/ 932393 h 974219"/>
                  <a:gd name="connsiteX0" fmla="*/ 0 w 3176025"/>
                  <a:gd name="connsiteY0" fmla="*/ 932393 h 999314"/>
                  <a:gd name="connsiteX1" fmla="*/ 3117713 w 3176025"/>
                  <a:gd name="connsiteY1" fmla="*/ 999314 h 999314"/>
                  <a:gd name="connsiteX2" fmla="*/ 3176025 w 3176025"/>
                  <a:gd name="connsiteY2" fmla="*/ 0 h 999314"/>
                  <a:gd name="connsiteX3" fmla="*/ 509286 w 3176025"/>
                  <a:gd name="connsiteY3" fmla="*/ 168464 h 999314"/>
                  <a:gd name="connsiteX4" fmla="*/ 0 w 3176025"/>
                  <a:gd name="connsiteY4" fmla="*/ 932393 h 999314"/>
                  <a:gd name="connsiteX0" fmla="*/ 0 w 2691347"/>
                  <a:gd name="connsiteY0" fmla="*/ 898926 h 999314"/>
                  <a:gd name="connsiteX1" fmla="*/ 2633035 w 2691347"/>
                  <a:gd name="connsiteY1" fmla="*/ 999314 h 999314"/>
                  <a:gd name="connsiteX2" fmla="*/ 2691347 w 2691347"/>
                  <a:gd name="connsiteY2" fmla="*/ 0 h 999314"/>
                  <a:gd name="connsiteX3" fmla="*/ 24608 w 2691347"/>
                  <a:gd name="connsiteY3" fmla="*/ 168464 h 999314"/>
                  <a:gd name="connsiteX4" fmla="*/ 0 w 2691347"/>
                  <a:gd name="connsiteY4" fmla="*/ 898926 h 999314"/>
                  <a:gd name="connsiteX0" fmla="*/ 0 w 2691347"/>
                  <a:gd name="connsiteY0" fmla="*/ 898926 h 999314"/>
                  <a:gd name="connsiteX1" fmla="*/ 2633035 w 2691347"/>
                  <a:gd name="connsiteY1" fmla="*/ 999314 h 999314"/>
                  <a:gd name="connsiteX2" fmla="*/ 2691347 w 2691347"/>
                  <a:gd name="connsiteY2" fmla="*/ 0 h 999314"/>
                  <a:gd name="connsiteX3" fmla="*/ 289666 w 2691347"/>
                  <a:gd name="connsiteY3" fmla="*/ 224241 h 999314"/>
                  <a:gd name="connsiteX4" fmla="*/ 0 w 2691347"/>
                  <a:gd name="connsiteY4" fmla="*/ 898926 h 999314"/>
                  <a:gd name="connsiteX0" fmla="*/ 0 w 2994270"/>
                  <a:gd name="connsiteY0" fmla="*/ 910082 h 999314"/>
                  <a:gd name="connsiteX1" fmla="*/ 2935958 w 2994270"/>
                  <a:gd name="connsiteY1" fmla="*/ 999314 h 999314"/>
                  <a:gd name="connsiteX2" fmla="*/ 2994270 w 2994270"/>
                  <a:gd name="connsiteY2" fmla="*/ 0 h 999314"/>
                  <a:gd name="connsiteX3" fmla="*/ 592589 w 2994270"/>
                  <a:gd name="connsiteY3" fmla="*/ 224241 h 999314"/>
                  <a:gd name="connsiteX4" fmla="*/ 0 w 2994270"/>
                  <a:gd name="connsiteY4" fmla="*/ 910082 h 999314"/>
                  <a:gd name="connsiteX0" fmla="*/ 0 w 2918539"/>
                  <a:gd name="connsiteY0" fmla="*/ 932394 h 999314"/>
                  <a:gd name="connsiteX1" fmla="*/ 2860227 w 2918539"/>
                  <a:gd name="connsiteY1" fmla="*/ 999314 h 999314"/>
                  <a:gd name="connsiteX2" fmla="*/ 2918539 w 2918539"/>
                  <a:gd name="connsiteY2" fmla="*/ 0 h 999314"/>
                  <a:gd name="connsiteX3" fmla="*/ 516858 w 2918539"/>
                  <a:gd name="connsiteY3" fmla="*/ 224241 h 999314"/>
                  <a:gd name="connsiteX4" fmla="*/ 0 w 2918539"/>
                  <a:gd name="connsiteY4" fmla="*/ 932394 h 999314"/>
                  <a:gd name="connsiteX0" fmla="*/ 0 w 2918539"/>
                  <a:gd name="connsiteY0" fmla="*/ 932394 h 1011638"/>
                  <a:gd name="connsiteX1" fmla="*/ 2860227 w 2918539"/>
                  <a:gd name="connsiteY1" fmla="*/ 999314 h 1011638"/>
                  <a:gd name="connsiteX2" fmla="*/ 2918539 w 2918539"/>
                  <a:gd name="connsiteY2" fmla="*/ 0 h 1011638"/>
                  <a:gd name="connsiteX3" fmla="*/ 516858 w 2918539"/>
                  <a:gd name="connsiteY3" fmla="*/ 224241 h 1011638"/>
                  <a:gd name="connsiteX4" fmla="*/ 0 w 2918539"/>
                  <a:gd name="connsiteY4" fmla="*/ 932394 h 1011638"/>
                  <a:gd name="connsiteX0" fmla="*/ 0 w 2918539"/>
                  <a:gd name="connsiteY0" fmla="*/ 932394 h 1025011"/>
                  <a:gd name="connsiteX1" fmla="*/ 2860227 w 2918539"/>
                  <a:gd name="connsiteY1" fmla="*/ 999314 h 1025011"/>
                  <a:gd name="connsiteX2" fmla="*/ 2918539 w 2918539"/>
                  <a:gd name="connsiteY2" fmla="*/ 0 h 1025011"/>
                  <a:gd name="connsiteX3" fmla="*/ 516858 w 2918539"/>
                  <a:gd name="connsiteY3" fmla="*/ 224241 h 1025011"/>
                  <a:gd name="connsiteX4" fmla="*/ 0 w 2918539"/>
                  <a:gd name="connsiteY4" fmla="*/ 932394 h 1025011"/>
                  <a:gd name="connsiteX0" fmla="*/ 0 w 2918539"/>
                  <a:gd name="connsiteY0" fmla="*/ 932394 h 999314"/>
                  <a:gd name="connsiteX1" fmla="*/ 2860227 w 2918539"/>
                  <a:gd name="connsiteY1" fmla="*/ 999314 h 999314"/>
                  <a:gd name="connsiteX2" fmla="*/ 2918539 w 2918539"/>
                  <a:gd name="connsiteY2" fmla="*/ 0 h 999314"/>
                  <a:gd name="connsiteX3" fmla="*/ 516858 w 2918539"/>
                  <a:gd name="connsiteY3" fmla="*/ 224241 h 999314"/>
                  <a:gd name="connsiteX4" fmla="*/ 0 w 2918539"/>
                  <a:gd name="connsiteY4" fmla="*/ 932394 h 999314"/>
                  <a:gd name="connsiteX0" fmla="*/ 0 w 2918539"/>
                  <a:gd name="connsiteY0" fmla="*/ 932394 h 1011638"/>
                  <a:gd name="connsiteX1" fmla="*/ 2860227 w 2918539"/>
                  <a:gd name="connsiteY1" fmla="*/ 999314 h 1011638"/>
                  <a:gd name="connsiteX2" fmla="*/ 2918539 w 2918539"/>
                  <a:gd name="connsiteY2" fmla="*/ 0 h 1011638"/>
                  <a:gd name="connsiteX3" fmla="*/ 516858 w 2918539"/>
                  <a:gd name="connsiteY3" fmla="*/ 224241 h 1011638"/>
                  <a:gd name="connsiteX4" fmla="*/ 0 w 2918539"/>
                  <a:gd name="connsiteY4" fmla="*/ 932394 h 1011638"/>
                  <a:gd name="connsiteX0" fmla="*/ 0 w 2918539"/>
                  <a:gd name="connsiteY0" fmla="*/ 932394 h 1032061"/>
                  <a:gd name="connsiteX1" fmla="*/ 2807215 w 2918539"/>
                  <a:gd name="connsiteY1" fmla="*/ 1021625 h 1032061"/>
                  <a:gd name="connsiteX2" fmla="*/ 2918539 w 2918539"/>
                  <a:gd name="connsiteY2" fmla="*/ 0 h 1032061"/>
                  <a:gd name="connsiteX3" fmla="*/ 516858 w 2918539"/>
                  <a:gd name="connsiteY3" fmla="*/ 224241 h 1032061"/>
                  <a:gd name="connsiteX4" fmla="*/ 0 w 2918539"/>
                  <a:gd name="connsiteY4" fmla="*/ 932394 h 1032061"/>
                  <a:gd name="connsiteX0" fmla="*/ 0 w 2918539"/>
                  <a:gd name="connsiteY0" fmla="*/ 932394 h 1084934"/>
                  <a:gd name="connsiteX1" fmla="*/ 2807215 w 2918539"/>
                  <a:gd name="connsiteY1" fmla="*/ 1077403 h 1084934"/>
                  <a:gd name="connsiteX2" fmla="*/ 2918539 w 2918539"/>
                  <a:gd name="connsiteY2" fmla="*/ 0 h 1084934"/>
                  <a:gd name="connsiteX3" fmla="*/ 516858 w 2918539"/>
                  <a:gd name="connsiteY3" fmla="*/ 224241 h 1084934"/>
                  <a:gd name="connsiteX4" fmla="*/ 0 w 2918539"/>
                  <a:gd name="connsiteY4" fmla="*/ 932394 h 1084934"/>
                  <a:gd name="connsiteX0" fmla="*/ 0 w 2918539"/>
                  <a:gd name="connsiteY0" fmla="*/ 932394 h 1084934"/>
                  <a:gd name="connsiteX1" fmla="*/ 2807215 w 2918539"/>
                  <a:gd name="connsiteY1" fmla="*/ 1077403 h 1084934"/>
                  <a:gd name="connsiteX2" fmla="*/ 2918539 w 2918539"/>
                  <a:gd name="connsiteY2" fmla="*/ 0 h 1084934"/>
                  <a:gd name="connsiteX3" fmla="*/ 516858 w 2918539"/>
                  <a:gd name="connsiteY3" fmla="*/ 224241 h 1084934"/>
                  <a:gd name="connsiteX4" fmla="*/ 0 w 2918539"/>
                  <a:gd name="connsiteY4" fmla="*/ 932394 h 1084934"/>
                  <a:gd name="connsiteX0" fmla="*/ 0 w 2971551"/>
                  <a:gd name="connsiteY0" fmla="*/ 932394 h 1084934"/>
                  <a:gd name="connsiteX1" fmla="*/ 2807215 w 2971551"/>
                  <a:gd name="connsiteY1" fmla="*/ 1077403 h 1084934"/>
                  <a:gd name="connsiteX2" fmla="*/ 2971551 w 2971551"/>
                  <a:gd name="connsiteY2" fmla="*/ 0 h 1084934"/>
                  <a:gd name="connsiteX3" fmla="*/ 516858 w 2971551"/>
                  <a:gd name="connsiteY3" fmla="*/ 224241 h 1084934"/>
                  <a:gd name="connsiteX4" fmla="*/ 0 w 2971551"/>
                  <a:gd name="connsiteY4" fmla="*/ 932394 h 1084934"/>
                  <a:gd name="connsiteX0" fmla="*/ 0 w 2971551"/>
                  <a:gd name="connsiteY0" fmla="*/ 932394 h 1117319"/>
                  <a:gd name="connsiteX1" fmla="*/ 2852653 w 2971551"/>
                  <a:gd name="connsiteY1" fmla="*/ 1110870 h 1117319"/>
                  <a:gd name="connsiteX2" fmla="*/ 2971551 w 2971551"/>
                  <a:gd name="connsiteY2" fmla="*/ 0 h 1117319"/>
                  <a:gd name="connsiteX3" fmla="*/ 516858 w 2971551"/>
                  <a:gd name="connsiteY3" fmla="*/ 224241 h 1117319"/>
                  <a:gd name="connsiteX4" fmla="*/ 0 w 2971551"/>
                  <a:gd name="connsiteY4" fmla="*/ 932394 h 1117319"/>
                  <a:gd name="connsiteX0" fmla="*/ 0 w 2971551"/>
                  <a:gd name="connsiteY0" fmla="*/ 932394 h 1110870"/>
                  <a:gd name="connsiteX1" fmla="*/ 2852653 w 2971551"/>
                  <a:gd name="connsiteY1" fmla="*/ 1110870 h 1110870"/>
                  <a:gd name="connsiteX2" fmla="*/ 2971551 w 2971551"/>
                  <a:gd name="connsiteY2" fmla="*/ 0 h 1110870"/>
                  <a:gd name="connsiteX3" fmla="*/ 516858 w 2971551"/>
                  <a:gd name="connsiteY3" fmla="*/ 224241 h 1110870"/>
                  <a:gd name="connsiteX4" fmla="*/ 0 w 2971551"/>
                  <a:gd name="connsiteY4" fmla="*/ 932394 h 1110870"/>
                  <a:gd name="connsiteX0" fmla="*/ 0 w 2971551"/>
                  <a:gd name="connsiteY0" fmla="*/ 932394 h 1114819"/>
                  <a:gd name="connsiteX1" fmla="*/ 2852653 w 2971551"/>
                  <a:gd name="connsiteY1" fmla="*/ 1110870 h 1114819"/>
                  <a:gd name="connsiteX2" fmla="*/ 2971551 w 2971551"/>
                  <a:gd name="connsiteY2" fmla="*/ 0 h 1114819"/>
                  <a:gd name="connsiteX3" fmla="*/ 516858 w 2971551"/>
                  <a:gd name="connsiteY3" fmla="*/ 224241 h 1114819"/>
                  <a:gd name="connsiteX4" fmla="*/ 0 w 2971551"/>
                  <a:gd name="connsiteY4" fmla="*/ 932394 h 1114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1551" h="1114819">
                    <a:moveTo>
                      <a:pt x="0" y="932394"/>
                    </a:moveTo>
                    <a:cubicBezTo>
                      <a:pt x="953409" y="954701"/>
                      <a:pt x="1558454" y="1144339"/>
                      <a:pt x="2852653" y="1110870"/>
                    </a:cubicBezTo>
                    <a:cubicBezTo>
                      <a:pt x="2920054" y="751736"/>
                      <a:pt x="2934443" y="359134"/>
                      <a:pt x="2971551" y="0"/>
                    </a:cubicBezTo>
                    <a:lnTo>
                      <a:pt x="516858" y="224241"/>
                    </a:lnTo>
                    <a:lnTo>
                      <a:pt x="0" y="932394"/>
                    </a:lnTo>
                    <a:close/>
                  </a:path>
                </a:pathLst>
              </a:custGeom>
              <a:solidFill>
                <a:schemeClr val="tx1">
                  <a:alpha val="40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377529" y="1973427"/>
                <a:ext cx="3405285" cy="1088307"/>
              </a:xfrm>
              <a:custGeom>
                <a:avLst/>
                <a:gdLst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7651"/>
                  <a:gd name="connsiteX1" fmla="*/ 0 w 2858947"/>
                  <a:gd name="connsiteY1" fmla="*/ 856526 h 857651"/>
                  <a:gd name="connsiteX2" fmla="*/ 2754775 w 2858947"/>
                  <a:gd name="connsiteY2" fmla="*/ 706056 h 857651"/>
                  <a:gd name="connsiteX3" fmla="*/ 2858947 w 2858947"/>
                  <a:gd name="connsiteY3" fmla="*/ 0 h 857651"/>
                  <a:gd name="connsiteX4" fmla="*/ 0 w 2858947"/>
                  <a:gd name="connsiteY4" fmla="*/ 115747 h 857651"/>
                  <a:gd name="connsiteX0" fmla="*/ 44125 w 2903072"/>
                  <a:gd name="connsiteY0" fmla="*/ 115747 h 866877"/>
                  <a:gd name="connsiteX1" fmla="*/ 0 w 2903072"/>
                  <a:gd name="connsiteY1" fmla="*/ 865983 h 866877"/>
                  <a:gd name="connsiteX2" fmla="*/ 2798900 w 2903072"/>
                  <a:gd name="connsiteY2" fmla="*/ 706056 h 866877"/>
                  <a:gd name="connsiteX3" fmla="*/ 2903072 w 2903072"/>
                  <a:gd name="connsiteY3" fmla="*/ 0 h 866877"/>
                  <a:gd name="connsiteX4" fmla="*/ 44125 w 2903072"/>
                  <a:gd name="connsiteY4" fmla="*/ 115747 h 866877"/>
                  <a:gd name="connsiteX0" fmla="*/ 44125 w 2903072"/>
                  <a:gd name="connsiteY0" fmla="*/ 115747 h 867788"/>
                  <a:gd name="connsiteX1" fmla="*/ 0 w 2903072"/>
                  <a:gd name="connsiteY1" fmla="*/ 865983 h 867788"/>
                  <a:gd name="connsiteX2" fmla="*/ 2798900 w 2903072"/>
                  <a:gd name="connsiteY2" fmla="*/ 706056 h 867788"/>
                  <a:gd name="connsiteX3" fmla="*/ 2903072 w 2903072"/>
                  <a:gd name="connsiteY3" fmla="*/ 0 h 867788"/>
                  <a:gd name="connsiteX4" fmla="*/ 44125 w 2903072"/>
                  <a:gd name="connsiteY4" fmla="*/ 115747 h 867788"/>
                  <a:gd name="connsiteX0" fmla="*/ 44125 w 2903072"/>
                  <a:gd name="connsiteY0" fmla="*/ 115747 h 872614"/>
                  <a:gd name="connsiteX1" fmla="*/ 0 w 2903072"/>
                  <a:gd name="connsiteY1" fmla="*/ 865983 h 872614"/>
                  <a:gd name="connsiteX2" fmla="*/ 2782445 w 2903072"/>
                  <a:gd name="connsiteY2" fmla="*/ 741145 h 872614"/>
                  <a:gd name="connsiteX3" fmla="*/ 2903072 w 2903072"/>
                  <a:gd name="connsiteY3" fmla="*/ 0 h 872614"/>
                  <a:gd name="connsiteX4" fmla="*/ 44125 w 2903072"/>
                  <a:gd name="connsiteY4" fmla="*/ 115747 h 872614"/>
                  <a:gd name="connsiteX0" fmla="*/ 44125 w 2903072"/>
                  <a:gd name="connsiteY0" fmla="*/ 115747 h 867922"/>
                  <a:gd name="connsiteX1" fmla="*/ 0 w 2903072"/>
                  <a:gd name="connsiteY1" fmla="*/ 865983 h 867922"/>
                  <a:gd name="connsiteX2" fmla="*/ 2782445 w 2903072"/>
                  <a:gd name="connsiteY2" fmla="*/ 741145 h 867922"/>
                  <a:gd name="connsiteX3" fmla="*/ 2903072 w 2903072"/>
                  <a:gd name="connsiteY3" fmla="*/ 0 h 867922"/>
                  <a:gd name="connsiteX4" fmla="*/ 44125 w 2903072"/>
                  <a:gd name="connsiteY4" fmla="*/ 115747 h 867922"/>
                  <a:gd name="connsiteX0" fmla="*/ 44125 w 2960663"/>
                  <a:gd name="connsiteY0" fmla="*/ 106975 h 859150"/>
                  <a:gd name="connsiteX1" fmla="*/ 0 w 2960663"/>
                  <a:gd name="connsiteY1" fmla="*/ 857211 h 859150"/>
                  <a:gd name="connsiteX2" fmla="*/ 2782445 w 2960663"/>
                  <a:gd name="connsiteY2" fmla="*/ 732373 h 859150"/>
                  <a:gd name="connsiteX3" fmla="*/ 2960663 w 2960663"/>
                  <a:gd name="connsiteY3" fmla="*/ 0 h 859150"/>
                  <a:gd name="connsiteX4" fmla="*/ 44125 w 2960663"/>
                  <a:gd name="connsiteY4" fmla="*/ 106975 h 859150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11216 w 2927754"/>
                  <a:gd name="connsiteY0" fmla="*/ 106975 h 863841"/>
                  <a:gd name="connsiteX1" fmla="*/ 0 w 2927754"/>
                  <a:gd name="connsiteY1" fmla="*/ 857211 h 863841"/>
                  <a:gd name="connsiteX2" fmla="*/ 2749536 w 2927754"/>
                  <a:gd name="connsiteY2" fmla="*/ 732373 h 863841"/>
                  <a:gd name="connsiteX3" fmla="*/ 2927754 w 2927754"/>
                  <a:gd name="connsiteY3" fmla="*/ 0 h 863841"/>
                  <a:gd name="connsiteX4" fmla="*/ 11216 w 2927754"/>
                  <a:gd name="connsiteY4" fmla="*/ 106975 h 863841"/>
                  <a:gd name="connsiteX0" fmla="*/ 35898 w 2952436"/>
                  <a:gd name="connsiteY0" fmla="*/ 106975 h 863841"/>
                  <a:gd name="connsiteX1" fmla="*/ 0 w 2952436"/>
                  <a:gd name="connsiteY1" fmla="*/ 857211 h 863841"/>
                  <a:gd name="connsiteX2" fmla="*/ 2774218 w 2952436"/>
                  <a:gd name="connsiteY2" fmla="*/ 732373 h 863841"/>
                  <a:gd name="connsiteX3" fmla="*/ 2952436 w 2952436"/>
                  <a:gd name="connsiteY3" fmla="*/ 0 h 863841"/>
                  <a:gd name="connsiteX4" fmla="*/ 35898 w 2952436"/>
                  <a:gd name="connsiteY4" fmla="*/ 106975 h 863841"/>
                  <a:gd name="connsiteX0" fmla="*/ 35898 w 2952436"/>
                  <a:gd name="connsiteY0" fmla="*/ 106975 h 869783"/>
                  <a:gd name="connsiteX1" fmla="*/ 0 w 2952436"/>
                  <a:gd name="connsiteY1" fmla="*/ 857211 h 869783"/>
                  <a:gd name="connsiteX2" fmla="*/ 2833494 w 2952436"/>
                  <a:gd name="connsiteY2" fmla="*/ 752361 h 869783"/>
                  <a:gd name="connsiteX3" fmla="*/ 2952436 w 2952436"/>
                  <a:gd name="connsiteY3" fmla="*/ 0 h 869783"/>
                  <a:gd name="connsiteX4" fmla="*/ 35898 w 2952436"/>
                  <a:gd name="connsiteY4" fmla="*/ 106975 h 86978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7230"/>
                  <a:gd name="connsiteX1" fmla="*/ 0 w 2952436"/>
                  <a:gd name="connsiteY1" fmla="*/ 857211 h 867230"/>
                  <a:gd name="connsiteX2" fmla="*/ 2833494 w 2952436"/>
                  <a:gd name="connsiteY2" fmla="*/ 752361 h 867230"/>
                  <a:gd name="connsiteX3" fmla="*/ 2952436 w 2952436"/>
                  <a:gd name="connsiteY3" fmla="*/ 0 h 867230"/>
                  <a:gd name="connsiteX4" fmla="*/ 35898 w 2952436"/>
                  <a:gd name="connsiteY4" fmla="*/ 106975 h 867230"/>
                  <a:gd name="connsiteX0" fmla="*/ 14317 w 2930855"/>
                  <a:gd name="connsiteY0" fmla="*/ 106975 h 867230"/>
                  <a:gd name="connsiteX1" fmla="*/ 0 w 2930855"/>
                  <a:gd name="connsiteY1" fmla="*/ 857211 h 867230"/>
                  <a:gd name="connsiteX2" fmla="*/ 2811913 w 2930855"/>
                  <a:gd name="connsiteY2" fmla="*/ 752361 h 867230"/>
                  <a:gd name="connsiteX3" fmla="*/ 2930855 w 2930855"/>
                  <a:gd name="connsiteY3" fmla="*/ 0 h 867230"/>
                  <a:gd name="connsiteX4" fmla="*/ 14317 w 2930855"/>
                  <a:gd name="connsiteY4" fmla="*/ 106975 h 8672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14317 w 2930855"/>
                  <a:gd name="connsiteY0" fmla="*/ 106975 h 863930"/>
                  <a:gd name="connsiteX1" fmla="*/ 0 w 2930855"/>
                  <a:gd name="connsiteY1" fmla="*/ 857211 h 863930"/>
                  <a:gd name="connsiteX2" fmla="*/ 2811913 w 2930855"/>
                  <a:gd name="connsiteY2" fmla="*/ 752361 h 863930"/>
                  <a:gd name="connsiteX3" fmla="*/ 2930855 w 2930855"/>
                  <a:gd name="connsiteY3" fmla="*/ 0 h 863930"/>
                  <a:gd name="connsiteX4" fmla="*/ 14317 w 2930855"/>
                  <a:gd name="connsiteY4" fmla="*/ 106975 h 8639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0 w 2916538"/>
                  <a:gd name="connsiteY0" fmla="*/ 106975 h 868738"/>
                  <a:gd name="connsiteX1" fmla="*/ 6111 w 2916538"/>
                  <a:gd name="connsiteY1" fmla="*/ 857211 h 868738"/>
                  <a:gd name="connsiteX2" fmla="*/ 2797596 w 2916538"/>
                  <a:gd name="connsiteY2" fmla="*/ 752361 h 868738"/>
                  <a:gd name="connsiteX3" fmla="*/ 2916538 w 2916538"/>
                  <a:gd name="connsiteY3" fmla="*/ 0 h 868738"/>
                  <a:gd name="connsiteX4" fmla="*/ 0 w 2916538"/>
                  <a:gd name="connsiteY4" fmla="*/ 106975 h 868738"/>
                  <a:gd name="connsiteX0" fmla="*/ 0 w 2916538"/>
                  <a:gd name="connsiteY0" fmla="*/ 106975 h 858395"/>
                  <a:gd name="connsiteX1" fmla="*/ 6111 w 2916538"/>
                  <a:gd name="connsiteY1" fmla="*/ 857211 h 858395"/>
                  <a:gd name="connsiteX2" fmla="*/ 2797596 w 2916538"/>
                  <a:gd name="connsiteY2" fmla="*/ 752361 h 858395"/>
                  <a:gd name="connsiteX3" fmla="*/ 2916538 w 2916538"/>
                  <a:gd name="connsiteY3" fmla="*/ 0 h 858395"/>
                  <a:gd name="connsiteX4" fmla="*/ 0 w 2916538"/>
                  <a:gd name="connsiteY4" fmla="*/ 106975 h 858395"/>
                  <a:gd name="connsiteX0" fmla="*/ 0 w 2916538"/>
                  <a:gd name="connsiteY0" fmla="*/ 106975 h 857211"/>
                  <a:gd name="connsiteX1" fmla="*/ 6111 w 2916538"/>
                  <a:gd name="connsiteY1" fmla="*/ 857211 h 857211"/>
                  <a:gd name="connsiteX2" fmla="*/ 2811215 w 2916538"/>
                  <a:gd name="connsiteY2" fmla="*/ 728794 h 857211"/>
                  <a:gd name="connsiteX3" fmla="*/ 2916538 w 2916538"/>
                  <a:gd name="connsiteY3" fmla="*/ 0 h 857211"/>
                  <a:gd name="connsiteX4" fmla="*/ 0 w 2916538"/>
                  <a:gd name="connsiteY4" fmla="*/ 106975 h 857211"/>
                  <a:gd name="connsiteX0" fmla="*/ 0 w 2916538"/>
                  <a:gd name="connsiteY0" fmla="*/ 83407 h 833643"/>
                  <a:gd name="connsiteX1" fmla="*/ 6111 w 2916538"/>
                  <a:gd name="connsiteY1" fmla="*/ 833643 h 833643"/>
                  <a:gd name="connsiteX2" fmla="*/ 2811215 w 2916538"/>
                  <a:gd name="connsiteY2" fmla="*/ 705226 h 833643"/>
                  <a:gd name="connsiteX3" fmla="*/ 2916538 w 2916538"/>
                  <a:gd name="connsiteY3" fmla="*/ 0 h 833643"/>
                  <a:gd name="connsiteX4" fmla="*/ 0 w 2916538"/>
                  <a:gd name="connsiteY4" fmla="*/ 83407 h 833643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57395"/>
                  <a:gd name="connsiteY0" fmla="*/ 91263 h 842683"/>
                  <a:gd name="connsiteX1" fmla="*/ 6111 w 2957395"/>
                  <a:gd name="connsiteY1" fmla="*/ 841499 h 842683"/>
                  <a:gd name="connsiteX2" fmla="*/ 2770359 w 2957395"/>
                  <a:gd name="connsiteY2" fmla="*/ 736649 h 842683"/>
                  <a:gd name="connsiteX3" fmla="*/ 2957395 w 2957395"/>
                  <a:gd name="connsiteY3" fmla="*/ 0 h 842683"/>
                  <a:gd name="connsiteX4" fmla="*/ 0 w 2957395"/>
                  <a:gd name="connsiteY4" fmla="*/ 91263 h 842683"/>
                  <a:gd name="connsiteX0" fmla="*/ 0 w 2957395"/>
                  <a:gd name="connsiteY0" fmla="*/ 91263 h 850318"/>
                  <a:gd name="connsiteX1" fmla="*/ 6111 w 2957395"/>
                  <a:gd name="connsiteY1" fmla="*/ 841499 h 850318"/>
                  <a:gd name="connsiteX2" fmla="*/ 2770359 w 2957395"/>
                  <a:gd name="connsiteY2" fmla="*/ 736649 h 850318"/>
                  <a:gd name="connsiteX3" fmla="*/ 2957395 w 2957395"/>
                  <a:gd name="connsiteY3" fmla="*/ 0 h 850318"/>
                  <a:gd name="connsiteX4" fmla="*/ 0 w 2957395"/>
                  <a:gd name="connsiteY4" fmla="*/ 91263 h 850318"/>
                  <a:gd name="connsiteX0" fmla="*/ 0 w 2957395"/>
                  <a:gd name="connsiteY0" fmla="*/ 91263 h 860676"/>
                  <a:gd name="connsiteX1" fmla="*/ 6111 w 2957395"/>
                  <a:gd name="connsiteY1" fmla="*/ 841499 h 860676"/>
                  <a:gd name="connsiteX2" fmla="*/ 2808637 w 2957395"/>
                  <a:gd name="connsiteY2" fmla="*/ 760216 h 860676"/>
                  <a:gd name="connsiteX3" fmla="*/ 2957395 w 2957395"/>
                  <a:gd name="connsiteY3" fmla="*/ 0 h 860676"/>
                  <a:gd name="connsiteX4" fmla="*/ 0 w 2957395"/>
                  <a:gd name="connsiteY4" fmla="*/ 91263 h 860676"/>
                  <a:gd name="connsiteX0" fmla="*/ 0 w 2957395"/>
                  <a:gd name="connsiteY0" fmla="*/ 91263 h 852233"/>
                  <a:gd name="connsiteX1" fmla="*/ 6111 w 2957395"/>
                  <a:gd name="connsiteY1" fmla="*/ 841499 h 852233"/>
                  <a:gd name="connsiteX2" fmla="*/ 2808637 w 2957395"/>
                  <a:gd name="connsiteY2" fmla="*/ 760216 h 852233"/>
                  <a:gd name="connsiteX3" fmla="*/ 2957395 w 2957395"/>
                  <a:gd name="connsiteY3" fmla="*/ 0 h 852233"/>
                  <a:gd name="connsiteX4" fmla="*/ 0 w 2957395"/>
                  <a:gd name="connsiteY4" fmla="*/ 91263 h 852233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10447"/>
                  <a:gd name="connsiteY0" fmla="*/ 91263 h 867727"/>
                  <a:gd name="connsiteX1" fmla="*/ 0 w 2910447"/>
                  <a:gd name="connsiteY1" fmla="*/ 865066 h 867727"/>
                  <a:gd name="connsiteX2" fmla="*/ 2808905 w 2910447"/>
                  <a:gd name="connsiteY2" fmla="*/ 760216 h 867727"/>
                  <a:gd name="connsiteX3" fmla="*/ 2910447 w 2910447"/>
                  <a:gd name="connsiteY3" fmla="*/ 0 h 867727"/>
                  <a:gd name="connsiteX4" fmla="*/ 268 w 2910447"/>
                  <a:gd name="connsiteY4" fmla="*/ 91263 h 867727"/>
                  <a:gd name="connsiteX0" fmla="*/ 268 w 2910447"/>
                  <a:gd name="connsiteY0" fmla="*/ 91263 h 867727"/>
                  <a:gd name="connsiteX1" fmla="*/ 0 w 2910447"/>
                  <a:gd name="connsiteY1" fmla="*/ 865066 h 867727"/>
                  <a:gd name="connsiteX2" fmla="*/ 2808905 w 2910447"/>
                  <a:gd name="connsiteY2" fmla="*/ 760216 h 867727"/>
                  <a:gd name="connsiteX3" fmla="*/ 2910447 w 2910447"/>
                  <a:gd name="connsiteY3" fmla="*/ 0 h 867727"/>
                  <a:gd name="connsiteX4" fmla="*/ 268 w 2910447"/>
                  <a:gd name="connsiteY4" fmla="*/ 91263 h 867727"/>
                  <a:gd name="connsiteX0" fmla="*/ 268 w 2910447"/>
                  <a:gd name="connsiteY0" fmla="*/ 91263 h 867727"/>
                  <a:gd name="connsiteX1" fmla="*/ 0 w 2910447"/>
                  <a:gd name="connsiteY1" fmla="*/ 865066 h 867727"/>
                  <a:gd name="connsiteX2" fmla="*/ 2808905 w 2910447"/>
                  <a:gd name="connsiteY2" fmla="*/ 760216 h 867727"/>
                  <a:gd name="connsiteX3" fmla="*/ 2910447 w 2910447"/>
                  <a:gd name="connsiteY3" fmla="*/ 0 h 867727"/>
                  <a:gd name="connsiteX4" fmla="*/ 268 w 2910447"/>
                  <a:gd name="connsiteY4" fmla="*/ 91263 h 867727"/>
                  <a:gd name="connsiteX0" fmla="*/ 268 w 2910447"/>
                  <a:gd name="connsiteY0" fmla="*/ 91263 h 865066"/>
                  <a:gd name="connsiteX1" fmla="*/ 0 w 2910447"/>
                  <a:gd name="connsiteY1" fmla="*/ 865066 h 865066"/>
                  <a:gd name="connsiteX2" fmla="*/ 2781924 w 2910447"/>
                  <a:gd name="connsiteY2" fmla="*/ 686882 h 865066"/>
                  <a:gd name="connsiteX3" fmla="*/ 2910447 w 2910447"/>
                  <a:gd name="connsiteY3" fmla="*/ 0 h 865066"/>
                  <a:gd name="connsiteX4" fmla="*/ 268 w 2910447"/>
                  <a:gd name="connsiteY4" fmla="*/ 91263 h 865066"/>
                  <a:gd name="connsiteX0" fmla="*/ 268 w 2950918"/>
                  <a:gd name="connsiteY0" fmla="*/ 164597 h 938400"/>
                  <a:gd name="connsiteX1" fmla="*/ 0 w 2950918"/>
                  <a:gd name="connsiteY1" fmla="*/ 938400 h 938400"/>
                  <a:gd name="connsiteX2" fmla="*/ 2781924 w 2950918"/>
                  <a:gd name="connsiteY2" fmla="*/ 760216 h 938400"/>
                  <a:gd name="connsiteX3" fmla="*/ 2950918 w 2950918"/>
                  <a:gd name="connsiteY3" fmla="*/ 0 h 938400"/>
                  <a:gd name="connsiteX4" fmla="*/ 268 w 2950918"/>
                  <a:gd name="connsiteY4" fmla="*/ 164597 h 938400"/>
                  <a:gd name="connsiteX0" fmla="*/ 268 w 2950918"/>
                  <a:gd name="connsiteY0" fmla="*/ 164597 h 938400"/>
                  <a:gd name="connsiteX1" fmla="*/ 0 w 2950918"/>
                  <a:gd name="connsiteY1" fmla="*/ 938400 h 938400"/>
                  <a:gd name="connsiteX2" fmla="*/ 2781924 w 2950918"/>
                  <a:gd name="connsiteY2" fmla="*/ 760216 h 938400"/>
                  <a:gd name="connsiteX3" fmla="*/ 2950918 w 2950918"/>
                  <a:gd name="connsiteY3" fmla="*/ 0 h 938400"/>
                  <a:gd name="connsiteX4" fmla="*/ 268 w 2950918"/>
                  <a:gd name="connsiteY4" fmla="*/ 164597 h 938400"/>
                  <a:gd name="connsiteX0" fmla="*/ 268 w 2950918"/>
                  <a:gd name="connsiteY0" fmla="*/ 164597 h 938400"/>
                  <a:gd name="connsiteX1" fmla="*/ 0 w 2950918"/>
                  <a:gd name="connsiteY1" fmla="*/ 938400 h 938400"/>
                  <a:gd name="connsiteX2" fmla="*/ 2781924 w 2950918"/>
                  <a:gd name="connsiteY2" fmla="*/ 760216 h 938400"/>
                  <a:gd name="connsiteX3" fmla="*/ 2950918 w 2950918"/>
                  <a:gd name="connsiteY3" fmla="*/ 0 h 938400"/>
                  <a:gd name="connsiteX4" fmla="*/ 268 w 2950918"/>
                  <a:gd name="connsiteY4" fmla="*/ 164597 h 938400"/>
                  <a:gd name="connsiteX0" fmla="*/ 268 w 2950918"/>
                  <a:gd name="connsiteY0" fmla="*/ 164597 h 950803"/>
                  <a:gd name="connsiteX1" fmla="*/ 0 w 2950918"/>
                  <a:gd name="connsiteY1" fmla="*/ 938400 h 950803"/>
                  <a:gd name="connsiteX2" fmla="*/ 2781924 w 2950918"/>
                  <a:gd name="connsiteY2" fmla="*/ 760216 h 950803"/>
                  <a:gd name="connsiteX3" fmla="*/ 2950918 w 2950918"/>
                  <a:gd name="connsiteY3" fmla="*/ 0 h 950803"/>
                  <a:gd name="connsiteX4" fmla="*/ 268 w 2950918"/>
                  <a:gd name="connsiteY4" fmla="*/ 164597 h 950803"/>
                  <a:gd name="connsiteX0" fmla="*/ 268 w 2950918"/>
                  <a:gd name="connsiteY0" fmla="*/ 164597 h 950803"/>
                  <a:gd name="connsiteX1" fmla="*/ 0 w 2950918"/>
                  <a:gd name="connsiteY1" fmla="*/ 938400 h 950803"/>
                  <a:gd name="connsiteX2" fmla="*/ 2781924 w 2950918"/>
                  <a:gd name="connsiteY2" fmla="*/ 760216 h 950803"/>
                  <a:gd name="connsiteX3" fmla="*/ 2950918 w 2950918"/>
                  <a:gd name="connsiteY3" fmla="*/ 0 h 950803"/>
                  <a:gd name="connsiteX4" fmla="*/ 268 w 2950918"/>
                  <a:gd name="connsiteY4" fmla="*/ 164597 h 950803"/>
                  <a:gd name="connsiteX0" fmla="*/ 268 w 2950918"/>
                  <a:gd name="connsiteY0" fmla="*/ 164597 h 950803"/>
                  <a:gd name="connsiteX1" fmla="*/ 0 w 2950918"/>
                  <a:gd name="connsiteY1" fmla="*/ 938400 h 950803"/>
                  <a:gd name="connsiteX2" fmla="*/ 2781924 w 2950918"/>
                  <a:gd name="connsiteY2" fmla="*/ 760216 h 950803"/>
                  <a:gd name="connsiteX3" fmla="*/ 2950918 w 2950918"/>
                  <a:gd name="connsiteY3" fmla="*/ 0 h 950803"/>
                  <a:gd name="connsiteX4" fmla="*/ 268 w 2950918"/>
                  <a:gd name="connsiteY4" fmla="*/ 164597 h 950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0918" h="950803">
                    <a:moveTo>
                      <a:pt x="268" y="164597"/>
                    </a:moveTo>
                    <a:cubicBezTo>
                      <a:pt x="179" y="422531"/>
                      <a:pt x="89" y="680466"/>
                      <a:pt x="0" y="938400"/>
                    </a:cubicBezTo>
                    <a:cubicBezTo>
                      <a:pt x="1103154" y="936697"/>
                      <a:pt x="2253144" y="1023586"/>
                      <a:pt x="2781924" y="760216"/>
                    </a:cubicBezTo>
                    <a:cubicBezTo>
                      <a:pt x="2831510" y="506811"/>
                      <a:pt x="2887842" y="316264"/>
                      <a:pt x="2950918" y="0"/>
                    </a:cubicBezTo>
                    <a:cubicBezTo>
                      <a:pt x="2482553" y="213105"/>
                      <a:pt x="1058661" y="165444"/>
                      <a:pt x="268" y="16459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64000">
                    <a:schemeClr val="accent3">
                      <a:lumMod val="20000"/>
                      <a:lumOff val="80000"/>
                    </a:schemeClr>
                  </a:gs>
                  <a:gs pos="90000">
                    <a:schemeClr val="accent3">
                      <a:lumMod val="60000"/>
                      <a:lumOff val="40000"/>
                    </a:schemeClr>
                  </a:gs>
                </a:gsLst>
                <a:lin ang="1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TextBox 42"/>
            <p:cNvSpPr txBox="1"/>
            <p:nvPr/>
          </p:nvSpPr>
          <p:spPr>
            <a:xfrm>
              <a:off x="421994" y="5954628"/>
              <a:ext cx="40252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accent3">
                      <a:lumMod val="75000"/>
                    </a:schemeClr>
                  </a:solidFill>
                </a:rPr>
                <a:t>天山中部降水量随高度的变化</a:t>
              </a:r>
              <a:endParaRPr lang="zh-CN" altLang="en-US" sz="28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033329" y="3476831"/>
            <a:ext cx="123868" cy="325838"/>
            <a:chOff x="7867232" y="849403"/>
            <a:chExt cx="123868" cy="325838"/>
          </a:xfrm>
        </p:grpSpPr>
        <p:sp>
          <p:nvSpPr>
            <p:cNvPr id="49" name="椭圆 48"/>
            <p:cNvSpPr/>
            <p:nvPr/>
          </p:nvSpPr>
          <p:spPr>
            <a:xfrm>
              <a:off x="7884368" y="849403"/>
              <a:ext cx="93328" cy="93328"/>
            </a:xfrm>
            <a:prstGeom prst="ellipse">
              <a:avLst/>
            </a:prstGeom>
            <a:no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7879018" y="937549"/>
              <a:ext cx="49640" cy="233681"/>
            </a:xfrm>
            <a:custGeom>
              <a:avLst/>
              <a:gdLst>
                <a:gd name="connsiteX0" fmla="*/ 49640 w 49640"/>
                <a:gd name="connsiteY0" fmla="*/ 0 h 233681"/>
                <a:gd name="connsiteX1" fmla="*/ 38066 w 49640"/>
                <a:gd name="connsiteY1" fmla="*/ 127322 h 233681"/>
                <a:gd name="connsiteX2" fmla="*/ 3341 w 49640"/>
                <a:gd name="connsiteY2" fmla="*/ 219919 h 233681"/>
                <a:gd name="connsiteX3" fmla="*/ 3341 w 49640"/>
                <a:gd name="connsiteY3" fmla="*/ 231494 h 233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40" h="233681">
                  <a:moveTo>
                    <a:pt x="49640" y="0"/>
                  </a:moveTo>
                  <a:cubicBezTo>
                    <a:pt x="47711" y="45334"/>
                    <a:pt x="45782" y="90669"/>
                    <a:pt x="38066" y="127322"/>
                  </a:cubicBezTo>
                  <a:cubicBezTo>
                    <a:pt x="30350" y="163975"/>
                    <a:pt x="9128" y="202557"/>
                    <a:pt x="3341" y="219919"/>
                  </a:cubicBezTo>
                  <a:cubicBezTo>
                    <a:pt x="-2447" y="237281"/>
                    <a:pt x="447" y="234387"/>
                    <a:pt x="3341" y="231494"/>
                  </a:cubicBezTo>
                </a:path>
              </a:pathLst>
            </a:custGeom>
            <a:no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 flipH="1">
              <a:off x="7927598" y="941560"/>
              <a:ext cx="49640" cy="233681"/>
            </a:xfrm>
            <a:custGeom>
              <a:avLst/>
              <a:gdLst>
                <a:gd name="connsiteX0" fmla="*/ 49640 w 49640"/>
                <a:gd name="connsiteY0" fmla="*/ 0 h 233681"/>
                <a:gd name="connsiteX1" fmla="*/ 38066 w 49640"/>
                <a:gd name="connsiteY1" fmla="*/ 127322 h 233681"/>
                <a:gd name="connsiteX2" fmla="*/ 3341 w 49640"/>
                <a:gd name="connsiteY2" fmla="*/ 219919 h 233681"/>
                <a:gd name="connsiteX3" fmla="*/ 3341 w 49640"/>
                <a:gd name="connsiteY3" fmla="*/ 231494 h 233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40" h="233681">
                  <a:moveTo>
                    <a:pt x="49640" y="0"/>
                  </a:moveTo>
                  <a:cubicBezTo>
                    <a:pt x="47711" y="45334"/>
                    <a:pt x="45782" y="90669"/>
                    <a:pt x="38066" y="127322"/>
                  </a:cubicBezTo>
                  <a:cubicBezTo>
                    <a:pt x="30350" y="163975"/>
                    <a:pt x="9128" y="202557"/>
                    <a:pt x="3341" y="219919"/>
                  </a:cubicBezTo>
                  <a:cubicBezTo>
                    <a:pt x="-2447" y="237281"/>
                    <a:pt x="447" y="234387"/>
                    <a:pt x="3341" y="231494"/>
                  </a:cubicBezTo>
                </a:path>
              </a:pathLst>
            </a:custGeom>
            <a:no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7867232" y="960699"/>
              <a:ext cx="57874" cy="92598"/>
            </a:xfrm>
            <a:custGeom>
              <a:avLst/>
              <a:gdLst>
                <a:gd name="connsiteX0" fmla="*/ 57874 w 57874"/>
                <a:gd name="connsiteY0" fmla="*/ 0 h 92598"/>
                <a:gd name="connsiteX1" fmla="*/ 0 w 57874"/>
                <a:gd name="connsiteY1" fmla="*/ 92598 h 92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874" h="92598">
                  <a:moveTo>
                    <a:pt x="57874" y="0"/>
                  </a:moveTo>
                  <a:lnTo>
                    <a:pt x="0" y="92598"/>
                  </a:lnTo>
                </a:path>
              </a:pathLst>
            </a:custGeom>
            <a:no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 flipH="1">
              <a:off x="7933226" y="964684"/>
              <a:ext cx="57874" cy="92598"/>
            </a:xfrm>
            <a:custGeom>
              <a:avLst/>
              <a:gdLst>
                <a:gd name="connsiteX0" fmla="*/ 57874 w 57874"/>
                <a:gd name="connsiteY0" fmla="*/ 0 h 92598"/>
                <a:gd name="connsiteX1" fmla="*/ 0 w 57874"/>
                <a:gd name="connsiteY1" fmla="*/ 92598 h 92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874" h="92598">
                  <a:moveTo>
                    <a:pt x="57874" y="0"/>
                  </a:moveTo>
                  <a:lnTo>
                    <a:pt x="0" y="92598"/>
                  </a:lnTo>
                </a:path>
              </a:pathLst>
            </a:custGeom>
            <a:no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椭圆 54"/>
          <p:cNvSpPr/>
          <p:nvPr/>
        </p:nvSpPr>
        <p:spPr>
          <a:xfrm>
            <a:off x="3050581" y="3737146"/>
            <a:ext cx="78448" cy="78448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7" name="直接连接符 56"/>
          <p:cNvCxnSpPr/>
          <p:nvPr/>
        </p:nvCxnSpPr>
        <p:spPr>
          <a:xfrm>
            <a:off x="1860204" y="3776370"/>
            <a:ext cx="1673882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accent3">
                    <a:lumMod val="75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3081510" y="2996952"/>
            <a:ext cx="0" cy="2786401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accent3">
                    <a:lumMod val="75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162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椭圆 61"/>
          <p:cNvSpPr/>
          <p:nvPr/>
        </p:nvSpPr>
        <p:spPr>
          <a:xfrm>
            <a:off x="3048257" y="3961341"/>
            <a:ext cx="78448" cy="78448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3" name="直接连接符 62"/>
          <p:cNvCxnSpPr/>
          <p:nvPr/>
        </p:nvCxnSpPr>
        <p:spPr>
          <a:xfrm>
            <a:off x="2409543" y="3996121"/>
            <a:ext cx="4228694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accent3">
                    <a:lumMod val="75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5352513" y="2276872"/>
            <a:ext cx="0" cy="2786401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rgbClr val="C00000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162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1729367" y="3876909"/>
            <a:ext cx="4228694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rgbClr val="C00000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组合 88"/>
          <p:cNvGrpSpPr/>
          <p:nvPr/>
        </p:nvGrpSpPr>
        <p:grpSpPr>
          <a:xfrm>
            <a:off x="3491880" y="4437112"/>
            <a:ext cx="4536504" cy="1368152"/>
            <a:chOff x="3491880" y="4437112"/>
            <a:chExt cx="4536504" cy="1368152"/>
          </a:xfrm>
        </p:grpSpPr>
        <p:grpSp>
          <p:nvGrpSpPr>
            <p:cNvPr id="76" name="组合 75"/>
            <p:cNvGrpSpPr/>
            <p:nvPr/>
          </p:nvGrpSpPr>
          <p:grpSpPr>
            <a:xfrm>
              <a:off x="3491880" y="4437112"/>
              <a:ext cx="4536504" cy="1368152"/>
              <a:chOff x="377529" y="2057368"/>
              <a:chExt cx="3465591" cy="1083527"/>
            </a:xfrm>
          </p:grpSpPr>
          <p:sp>
            <p:nvSpPr>
              <p:cNvPr id="81" name="任意多边形 80"/>
              <p:cNvSpPr/>
              <p:nvPr/>
            </p:nvSpPr>
            <p:spPr>
              <a:xfrm>
                <a:off x="578735" y="2066703"/>
                <a:ext cx="3264385" cy="1074192"/>
              </a:xfrm>
              <a:custGeom>
                <a:avLst/>
                <a:gdLst>
                  <a:gd name="connsiteX0" fmla="*/ 0 w 3148314"/>
                  <a:gd name="connsiteY0" fmla="*/ 949124 h 949124"/>
                  <a:gd name="connsiteX1" fmla="*/ 3102015 w 3148314"/>
                  <a:gd name="connsiteY1" fmla="*/ 949124 h 949124"/>
                  <a:gd name="connsiteX2" fmla="*/ 3148314 w 3148314"/>
                  <a:gd name="connsiteY2" fmla="*/ 0 h 949124"/>
                  <a:gd name="connsiteX3" fmla="*/ 509286 w 3148314"/>
                  <a:gd name="connsiteY3" fmla="*/ 185195 h 949124"/>
                  <a:gd name="connsiteX4" fmla="*/ 0 w 3148314"/>
                  <a:gd name="connsiteY4" fmla="*/ 949124 h 949124"/>
                  <a:gd name="connsiteX0" fmla="*/ 0 w 3176025"/>
                  <a:gd name="connsiteY0" fmla="*/ 949124 h 949124"/>
                  <a:gd name="connsiteX1" fmla="*/ 3102015 w 3176025"/>
                  <a:gd name="connsiteY1" fmla="*/ 949124 h 949124"/>
                  <a:gd name="connsiteX2" fmla="*/ 3176025 w 3176025"/>
                  <a:gd name="connsiteY2" fmla="*/ 0 h 949124"/>
                  <a:gd name="connsiteX3" fmla="*/ 509286 w 3176025"/>
                  <a:gd name="connsiteY3" fmla="*/ 185195 h 949124"/>
                  <a:gd name="connsiteX4" fmla="*/ 0 w 3176025"/>
                  <a:gd name="connsiteY4" fmla="*/ 949124 h 949124"/>
                  <a:gd name="connsiteX0" fmla="*/ 0 w 3176025"/>
                  <a:gd name="connsiteY0" fmla="*/ 949124 h 965854"/>
                  <a:gd name="connsiteX1" fmla="*/ 2979692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65854"/>
                  <a:gd name="connsiteX1" fmla="*/ 3010274 w 3176025"/>
                  <a:gd name="connsiteY1" fmla="*/ 965854 h 965854"/>
                  <a:gd name="connsiteX2" fmla="*/ 3176025 w 3176025"/>
                  <a:gd name="connsiteY2" fmla="*/ 0 h 965854"/>
                  <a:gd name="connsiteX3" fmla="*/ 509286 w 3176025"/>
                  <a:gd name="connsiteY3" fmla="*/ 185195 h 965854"/>
                  <a:gd name="connsiteX4" fmla="*/ 0 w 3176025"/>
                  <a:gd name="connsiteY4" fmla="*/ 949124 h 965854"/>
                  <a:gd name="connsiteX0" fmla="*/ 0 w 3176025"/>
                  <a:gd name="connsiteY0" fmla="*/ 949124 h 957490"/>
                  <a:gd name="connsiteX1" fmla="*/ 3046087 w 3176025"/>
                  <a:gd name="connsiteY1" fmla="*/ 957490 h 957490"/>
                  <a:gd name="connsiteX2" fmla="*/ 3176025 w 3176025"/>
                  <a:gd name="connsiteY2" fmla="*/ 0 h 957490"/>
                  <a:gd name="connsiteX3" fmla="*/ 509286 w 3176025"/>
                  <a:gd name="connsiteY3" fmla="*/ 185195 h 957490"/>
                  <a:gd name="connsiteX4" fmla="*/ 0 w 3176025"/>
                  <a:gd name="connsiteY4" fmla="*/ 949124 h 957490"/>
                  <a:gd name="connsiteX0" fmla="*/ 0 w 3154537"/>
                  <a:gd name="connsiteY0" fmla="*/ 924029 h 932395"/>
                  <a:gd name="connsiteX1" fmla="*/ 3046087 w 3154537"/>
                  <a:gd name="connsiteY1" fmla="*/ 932395 h 932395"/>
                  <a:gd name="connsiteX2" fmla="*/ 3154537 w 3154537"/>
                  <a:gd name="connsiteY2" fmla="*/ 0 h 932395"/>
                  <a:gd name="connsiteX3" fmla="*/ 509286 w 3154537"/>
                  <a:gd name="connsiteY3" fmla="*/ 160100 h 932395"/>
                  <a:gd name="connsiteX4" fmla="*/ 0 w 3154537"/>
                  <a:gd name="connsiteY4" fmla="*/ 924029 h 932395"/>
                  <a:gd name="connsiteX0" fmla="*/ 0 w 3154537"/>
                  <a:gd name="connsiteY0" fmla="*/ 924029 h 957490"/>
                  <a:gd name="connsiteX1" fmla="*/ 3096225 w 3154537"/>
                  <a:gd name="connsiteY1" fmla="*/ 957490 h 957490"/>
                  <a:gd name="connsiteX2" fmla="*/ 3154537 w 3154537"/>
                  <a:gd name="connsiteY2" fmla="*/ 0 h 957490"/>
                  <a:gd name="connsiteX3" fmla="*/ 509286 w 3154537"/>
                  <a:gd name="connsiteY3" fmla="*/ 160100 h 957490"/>
                  <a:gd name="connsiteX4" fmla="*/ 0 w 3154537"/>
                  <a:gd name="connsiteY4" fmla="*/ 924029 h 957490"/>
                  <a:gd name="connsiteX0" fmla="*/ 0 w 3154537"/>
                  <a:gd name="connsiteY0" fmla="*/ 924029 h 965855"/>
                  <a:gd name="connsiteX1" fmla="*/ 3117713 w 3154537"/>
                  <a:gd name="connsiteY1" fmla="*/ 965855 h 965855"/>
                  <a:gd name="connsiteX2" fmla="*/ 3154537 w 3154537"/>
                  <a:gd name="connsiteY2" fmla="*/ 0 h 965855"/>
                  <a:gd name="connsiteX3" fmla="*/ 509286 w 3154537"/>
                  <a:gd name="connsiteY3" fmla="*/ 160100 h 965855"/>
                  <a:gd name="connsiteX4" fmla="*/ 0 w 3154537"/>
                  <a:gd name="connsiteY4" fmla="*/ 924029 h 965855"/>
                  <a:gd name="connsiteX0" fmla="*/ 0 w 3176025"/>
                  <a:gd name="connsiteY0" fmla="*/ 932393 h 974219"/>
                  <a:gd name="connsiteX1" fmla="*/ 3117713 w 3176025"/>
                  <a:gd name="connsiteY1" fmla="*/ 974219 h 974219"/>
                  <a:gd name="connsiteX2" fmla="*/ 3176025 w 3176025"/>
                  <a:gd name="connsiteY2" fmla="*/ 0 h 974219"/>
                  <a:gd name="connsiteX3" fmla="*/ 509286 w 3176025"/>
                  <a:gd name="connsiteY3" fmla="*/ 168464 h 974219"/>
                  <a:gd name="connsiteX4" fmla="*/ 0 w 3176025"/>
                  <a:gd name="connsiteY4" fmla="*/ 932393 h 974219"/>
                  <a:gd name="connsiteX0" fmla="*/ 0 w 3176025"/>
                  <a:gd name="connsiteY0" fmla="*/ 932393 h 999314"/>
                  <a:gd name="connsiteX1" fmla="*/ 3117713 w 3176025"/>
                  <a:gd name="connsiteY1" fmla="*/ 999314 h 999314"/>
                  <a:gd name="connsiteX2" fmla="*/ 3176025 w 3176025"/>
                  <a:gd name="connsiteY2" fmla="*/ 0 h 999314"/>
                  <a:gd name="connsiteX3" fmla="*/ 509286 w 3176025"/>
                  <a:gd name="connsiteY3" fmla="*/ 168464 h 999314"/>
                  <a:gd name="connsiteX4" fmla="*/ 0 w 3176025"/>
                  <a:gd name="connsiteY4" fmla="*/ 932393 h 99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6025" h="999314">
                    <a:moveTo>
                      <a:pt x="0" y="932393"/>
                    </a:moveTo>
                    <a:lnTo>
                      <a:pt x="3117713" y="999314"/>
                    </a:lnTo>
                    <a:lnTo>
                      <a:pt x="3176025" y="0"/>
                    </a:lnTo>
                    <a:lnTo>
                      <a:pt x="509286" y="168464"/>
                    </a:lnTo>
                    <a:lnTo>
                      <a:pt x="0" y="932393"/>
                    </a:lnTo>
                    <a:close/>
                  </a:path>
                </a:pathLst>
              </a:custGeom>
              <a:solidFill>
                <a:schemeClr val="tx1">
                  <a:alpha val="70000"/>
                </a:schemeClr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>
                <a:off x="377529" y="2057368"/>
                <a:ext cx="3413068" cy="993217"/>
              </a:xfrm>
              <a:custGeom>
                <a:avLst/>
                <a:gdLst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835798 w 2858947"/>
                  <a:gd name="connsiteY2" fmla="*/ 763929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6526"/>
                  <a:gd name="connsiteX1" fmla="*/ 0 w 2858947"/>
                  <a:gd name="connsiteY1" fmla="*/ 856526 h 856526"/>
                  <a:gd name="connsiteX2" fmla="*/ 2754775 w 2858947"/>
                  <a:gd name="connsiteY2" fmla="*/ 706056 h 856526"/>
                  <a:gd name="connsiteX3" fmla="*/ 2858947 w 2858947"/>
                  <a:gd name="connsiteY3" fmla="*/ 0 h 856526"/>
                  <a:gd name="connsiteX4" fmla="*/ 0 w 2858947"/>
                  <a:gd name="connsiteY4" fmla="*/ 115747 h 856526"/>
                  <a:gd name="connsiteX0" fmla="*/ 0 w 2858947"/>
                  <a:gd name="connsiteY0" fmla="*/ 115747 h 857651"/>
                  <a:gd name="connsiteX1" fmla="*/ 0 w 2858947"/>
                  <a:gd name="connsiteY1" fmla="*/ 856526 h 857651"/>
                  <a:gd name="connsiteX2" fmla="*/ 2754775 w 2858947"/>
                  <a:gd name="connsiteY2" fmla="*/ 706056 h 857651"/>
                  <a:gd name="connsiteX3" fmla="*/ 2858947 w 2858947"/>
                  <a:gd name="connsiteY3" fmla="*/ 0 h 857651"/>
                  <a:gd name="connsiteX4" fmla="*/ 0 w 2858947"/>
                  <a:gd name="connsiteY4" fmla="*/ 115747 h 857651"/>
                  <a:gd name="connsiteX0" fmla="*/ 44125 w 2903072"/>
                  <a:gd name="connsiteY0" fmla="*/ 115747 h 866877"/>
                  <a:gd name="connsiteX1" fmla="*/ 0 w 2903072"/>
                  <a:gd name="connsiteY1" fmla="*/ 865983 h 866877"/>
                  <a:gd name="connsiteX2" fmla="*/ 2798900 w 2903072"/>
                  <a:gd name="connsiteY2" fmla="*/ 706056 h 866877"/>
                  <a:gd name="connsiteX3" fmla="*/ 2903072 w 2903072"/>
                  <a:gd name="connsiteY3" fmla="*/ 0 h 866877"/>
                  <a:gd name="connsiteX4" fmla="*/ 44125 w 2903072"/>
                  <a:gd name="connsiteY4" fmla="*/ 115747 h 866877"/>
                  <a:gd name="connsiteX0" fmla="*/ 44125 w 2903072"/>
                  <a:gd name="connsiteY0" fmla="*/ 115747 h 867788"/>
                  <a:gd name="connsiteX1" fmla="*/ 0 w 2903072"/>
                  <a:gd name="connsiteY1" fmla="*/ 865983 h 867788"/>
                  <a:gd name="connsiteX2" fmla="*/ 2798900 w 2903072"/>
                  <a:gd name="connsiteY2" fmla="*/ 706056 h 867788"/>
                  <a:gd name="connsiteX3" fmla="*/ 2903072 w 2903072"/>
                  <a:gd name="connsiteY3" fmla="*/ 0 h 867788"/>
                  <a:gd name="connsiteX4" fmla="*/ 44125 w 2903072"/>
                  <a:gd name="connsiteY4" fmla="*/ 115747 h 867788"/>
                  <a:gd name="connsiteX0" fmla="*/ 44125 w 2903072"/>
                  <a:gd name="connsiteY0" fmla="*/ 115747 h 872614"/>
                  <a:gd name="connsiteX1" fmla="*/ 0 w 2903072"/>
                  <a:gd name="connsiteY1" fmla="*/ 865983 h 872614"/>
                  <a:gd name="connsiteX2" fmla="*/ 2782445 w 2903072"/>
                  <a:gd name="connsiteY2" fmla="*/ 741145 h 872614"/>
                  <a:gd name="connsiteX3" fmla="*/ 2903072 w 2903072"/>
                  <a:gd name="connsiteY3" fmla="*/ 0 h 872614"/>
                  <a:gd name="connsiteX4" fmla="*/ 44125 w 2903072"/>
                  <a:gd name="connsiteY4" fmla="*/ 115747 h 872614"/>
                  <a:gd name="connsiteX0" fmla="*/ 44125 w 2903072"/>
                  <a:gd name="connsiteY0" fmla="*/ 115747 h 867922"/>
                  <a:gd name="connsiteX1" fmla="*/ 0 w 2903072"/>
                  <a:gd name="connsiteY1" fmla="*/ 865983 h 867922"/>
                  <a:gd name="connsiteX2" fmla="*/ 2782445 w 2903072"/>
                  <a:gd name="connsiteY2" fmla="*/ 741145 h 867922"/>
                  <a:gd name="connsiteX3" fmla="*/ 2903072 w 2903072"/>
                  <a:gd name="connsiteY3" fmla="*/ 0 h 867922"/>
                  <a:gd name="connsiteX4" fmla="*/ 44125 w 2903072"/>
                  <a:gd name="connsiteY4" fmla="*/ 115747 h 867922"/>
                  <a:gd name="connsiteX0" fmla="*/ 44125 w 2960663"/>
                  <a:gd name="connsiteY0" fmla="*/ 106975 h 859150"/>
                  <a:gd name="connsiteX1" fmla="*/ 0 w 2960663"/>
                  <a:gd name="connsiteY1" fmla="*/ 857211 h 859150"/>
                  <a:gd name="connsiteX2" fmla="*/ 2782445 w 2960663"/>
                  <a:gd name="connsiteY2" fmla="*/ 732373 h 859150"/>
                  <a:gd name="connsiteX3" fmla="*/ 2960663 w 2960663"/>
                  <a:gd name="connsiteY3" fmla="*/ 0 h 859150"/>
                  <a:gd name="connsiteX4" fmla="*/ 44125 w 2960663"/>
                  <a:gd name="connsiteY4" fmla="*/ 106975 h 859150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44125 w 2960663"/>
                  <a:gd name="connsiteY0" fmla="*/ 106975 h 863841"/>
                  <a:gd name="connsiteX1" fmla="*/ 0 w 2960663"/>
                  <a:gd name="connsiteY1" fmla="*/ 857211 h 863841"/>
                  <a:gd name="connsiteX2" fmla="*/ 2782445 w 2960663"/>
                  <a:gd name="connsiteY2" fmla="*/ 732373 h 863841"/>
                  <a:gd name="connsiteX3" fmla="*/ 2960663 w 2960663"/>
                  <a:gd name="connsiteY3" fmla="*/ 0 h 863841"/>
                  <a:gd name="connsiteX4" fmla="*/ 44125 w 2960663"/>
                  <a:gd name="connsiteY4" fmla="*/ 106975 h 863841"/>
                  <a:gd name="connsiteX0" fmla="*/ 11216 w 2927754"/>
                  <a:gd name="connsiteY0" fmla="*/ 106975 h 863841"/>
                  <a:gd name="connsiteX1" fmla="*/ 0 w 2927754"/>
                  <a:gd name="connsiteY1" fmla="*/ 857211 h 863841"/>
                  <a:gd name="connsiteX2" fmla="*/ 2749536 w 2927754"/>
                  <a:gd name="connsiteY2" fmla="*/ 732373 h 863841"/>
                  <a:gd name="connsiteX3" fmla="*/ 2927754 w 2927754"/>
                  <a:gd name="connsiteY3" fmla="*/ 0 h 863841"/>
                  <a:gd name="connsiteX4" fmla="*/ 11216 w 2927754"/>
                  <a:gd name="connsiteY4" fmla="*/ 106975 h 863841"/>
                  <a:gd name="connsiteX0" fmla="*/ 35898 w 2952436"/>
                  <a:gd name="connsiteY0" fmla="*/ 106975 h 863841"/>
                  <a:gd name="connsiteX1" fmla="*/ 0 w 2952436"/>
                  <a:gd name="connsiteY1" fmla="*/ 857211 h 863841"/>
                  <a:gd name="connsiteX2" fmla="*/ 2774218 w 2952436"/>
                  <a:gd name="connsiteY2" fmla="*/ 732373 h 863841"/>
                  <a:gd name="connsiteX3" fmla="*/ 2952436 w 2952436"/>
                  <a:gd name="connsiteY3" fmla="*/ 0 h 863841"/>
                  <a:gd name="connsiteX4" fmla="*/ 35898 w 2952436"/>
                  <a:gd name="connsiteY4" fmla="*/ 106975 h 863841"/>
                  <a:gd name="connsiteX0" fmla="*/ 35898 w 2952436"/>
                  <a:gd name="connsiteY0" fmla="*/ 106975 h 869783"/>
                  <a:gd name="connsiteX1" fmla="*/ 0 w 2952436"/>
                  <a:gd name="connsiteY1" fmla="*/ 857211 h 869783"/>
                  <a:gd name="connsiteX2" fmla="*/ 2833494 w 2952436"/>
                  <a:gd name="connsiteY2" fmla="*/ 752361 h 869783"/>
                  <a:gd name="connsiteX3" fmla="*/ 2952436 w 2952436"/>
                  <a:gd name="connsiteY3" fmla="*/ 0 h 869783"/>
                  <a:gd name="connsiteX4" fmla="*/ 35898 w 2952436"/>
                  <a:gd name="connsiteY4" fmla="*/ 106975 h 86978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0833"/>
                  <a:gd name="connsiteX1" fmla="*/ 0 w 2952436"/>
                  <a:gd name="connsiteY1" fmla="*/ 857211 h 860833"/>
                  <a:gd name="connsiteX2" fmla="*/ 2833494 w 2952436"/>
                  <a:gd name="connsiteY2" fmla="*/ 752361 h 860833"/>
                  <a:gd name="connsiteX3" fmla="*/ 2952436 w 2952436"/>
                  <a:gd name="connsiteY3" fmla="*/ 0 h 860833"/>
                  <a:gd name="connsiteX4" fmla="*/ 35898 w 2952436"/>
                  <a:gd name="connsiteY4" fmla="*/ 106975 h 860833"/>
                  <a:gd name="connsiteX0" fmla="*/ 35898 w 2952436"/>
                  <a:gd name="connsiteY0" fmla="*/ 106975 h 867230"/>
                  <a:gd name="connsiteX1" fmla="*/ 0 w 2952436"/>
                  <a:gd name="connsiteY1" fmla="*/ 857211 h 867230"/>
                  <a:gd name="connsiteX2" fmla="*/ 2833494 w 2952436"/>
                  <a:gd name="connsiteY2" fmla="*/ 752361 h 867230"/>
                  <a:gd name="connsiteX3" fmla="*/ 2952436 w 2952436"/>
                  <a:gd name="connsiteY3" fmla="*/ 0 h 867230"/>
                  <a:gd name="connsiteX4" fmla="*/ 35898 w 2952436"/>
                  <a:gd name="connsiteY4" fmla="*/ 106975 h 867230"/>
                  <a:gd name="connsiteX0" fmla="*/ 14317 w 2930855"/>
                  <a:gd name="connsiteY0" fmla="*/ 106975 h 867230"/>
                  <a:gd name="connsiteX1" fmla="*/ 0 w 2930855"/>
                  <a:gd name="connsiteY1" fmla="*/ 857211 h 867230"/>
                  <a:gd name="connsiteX2" fmla="*/ 2811913 w 2930855"/>
                  <a:gd name="connsiteY2" fmla="*/ 752361 h 867230"/>
                  <a:gd name="connsiteX3" fmla="*/ 2930855 w 2930855"/>
                  <a:gd name="connsiteY3" fmla="*/ 0 h 867230"/>
                  <a:gd name="connsiteX4" fmla="*/ 14317 w 2930855"/>
                  <a:gd name="connsiteY4" fmla="*/ 106975 h 8672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14317 w 2930855"/>
                  <a:gd name="connsiteY0" fmla="*/ 106975 h 863930"/>
                  <a:gd name="connsiteX1" fmla="*/ 0 w 2930855"/>
                  <a:gd name="connsiteY1" fmla="*/ 857211 h 863930"/>
                  <a:gd name="connsiteX2" fmla="*/ 2811913 w 2930855"/>
                  <a:gd name="connsiteY2" fmla="*/ 752361 h 863930"/>
                  <a:gd name="connsiteX3" fmla="*/ 2930855 w 2930855"/>
                  <a:gd name="connsiteY3" fmla="*/ 0 h 863930"/>
                  <a:gd name="connsiteX4" fmla="*/ 14317 w 2930855"/>
                  <a:gd name="connsiteY4" fmla="*/ 106975 h 863930"/>
                  <a:gd name="connsiteX0" fmla="*/ 14317 w 2930855"/>
                  <a:gd name="connsiteY0" fmla="*/ 106975 h 868738"/>
                  <a:gd name="connsiteX1" fmla="*/ 0 w 2930855"/>
                  <a:gd name="connsiteY1" fmla="*/ 857211 h 868738"/>
                  <a:gd name="connsiteX2" fmla="*/ 2811913 w 2930855"/>
                  <a:gd name="connsiteY2" fmla="*/ 752361 h 868738"/>
                  <a:gd name="connsiteX3" fmla="*/ 2930855 w 2930855"/>
                  <a:gd name="connsiteY3" fmla="*/ 0 h 868738"/>
                  <a:gd name="connsiteX4" fmla="*/ 14317 w 2930855"/>
                  <a:gd name="connsiteY4" fmla="*/ 106975 h 868738"/>
                  <a:gd name="connsiteX0" fmla="*/ 0 w 2916538"/>
                  <a:gd name="connsiteY0" fmla="*/ 106975 h 868738"/>
                  <a:gd name="connsiteX1" fmla="*/ 6111 w 2916538"/>
                  <a:gd name="connsiteY1" fmla="*/ 857211 h 868738"/>
                  <a:gd name="connsiteX2" fmla="*/ 2797596 w 2916538"/>
                  <a:gd name="connsiteY2" fmla="*/ 752361 h 868738"/>
                  <a:gd name="connsiteX3" fmla="*/ 2916538 w 2916538"/>
                  <a:gd name="connsiteY3" fmla="*/ 0 h 868738"/>
                  <a:gd name="connsiteX4" fmla="*/ 0 w 2916538"/>
                  <a:gd name="connsiteY4" fmla="*/ 106975 h 868738"/>
                  <a:gd name="connsiteX0" fmla="*/ 0 w 2916538"/>
                  <a:gd name="connsiteY0" fmla="*/ 106975 h 858395"/>
                  <a:gd name="connsiteX1" fmla="*/ 6111 w 2916538"/>
                  <a:gd name="connsiteY1" fmla="*/ 857211 h 858395"/>
                  <a:gd name="connsiteX2" fmla="*/ 2797596 w 2916538"/>
                  <a:gd name="connsiteY2" fmla="*/ 752361 h 858395"/>
                  <a:gd name="connsiteX3" fmla="*/ 2916538 w 2916538"/>
                  <a:gd name="connsiteY3" fmla="*/ 0 h 858395"/>
                  <a:gd name="connsiteX4" fmla="*/ 0 w 2916538"/>
                  <a:gd name="connsiteY4" fmla="*/ 106975 h 858395"/>
                  <a:gd name="connsiteX0" fmla="*/ 0 w 2916538"/>
                  <a:gd name="connsiteY0" fmla="*/ 106975 h 857211"/>
                  <a:gd name="connsiteX1" fmla="*/ 6111 w 2916538"/>
                  <a:gd name="connsiteY1" fmla="*/ 857211 h 857211"/>
                  <a:gd name="connsiteX2" fmla="*/ 2811215 w 2916538"/>
                  <a:gd name="connsiteY2" fmla="*/ 728794 h 857211"/>
                  <a:gd name="connsiteX3" fmla="*/ 2916538 w 2916538"/>
                  <a:gd name="connsiteY3" fmla="*/ 0 h 857211"/>
                  <a:gd name="connsiteX4" fmla="*/ 0 w 2916538"/>
                  <a:gd name="connsiteY4" fmla="*/ 106975 h 857211"/>
                  <a:gd name="connsiteX0" fmla="*/ 0 w 2916538"/>
                  <a:gd name="connsiteY0" fmla="*/ 83407 h 833643"/>
                  <a:gd name="connsiteX1" fmla="*/ 6111 w 2916538"/>
                  <a:gd name="connsiteY1" fmla="*/ 833643 h 833643"/>
                  <a:gd name="connsiteX2" fmla="*/ 2811215 w 2916538"/>
                  <a:gd name="connsiteY2" fmla="*/ 705226 h 833643"/>
                  <a:gd name="connsiteX3" fmla="*/ 2916538 w 2916538"/>
                  <a:gd name="connsiteY3" fmla="*/ 0 h 833643"/>
                  <a:gd name="connsiteX4" fmla="*/ 0 w 2916538"/>
                  <a:gd name="connsiteY4" fmla="*/ 83407 h 833643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16538"/>
                  <a:gd name="connsiteY0" fmla="*/ 83407 h 834827"/>
                  <a:gd name="connsiteX1" fmla="*/ 6111 w 2916538"/>
                  <a:gd name="connsiteY1" fmla="*/ 833643 h 834827"/>
                  <a:gd name="connsiteX2" fmla="*/ 2770359 w 2916538"/>
                  <a:gd name="connsiteY2" fmla="*/ 728793 h 834827"/>
                  <a:gd name="connsiteX3" fmla="*/ 2916538 w 2916538"/>
                  <a:gd name="connsiteY3" fmla="*/ 0 h 834827"/>
                  <a:gd name="connsiteX4" fmla="*/ 0 w 2916538"/>
                  <a:gd name="connsiteY4" fmla="*/ 83407 h 834827"/>
                  <a:gd name="connsiteX0" fmla="*/ 0 w 2957395"/>
                  <a:gd name="connsiteY0" fmla="*/ 91263 h 842683"/>
                  <a:gd name="connsiteX1" fmla="*/ 6111 w 2957395"/>
                  <a:gd name="connsiteY1" fmla="*/ 841499 h 842683"/>
                  <a:gd name="connsiteX2" fmla="*/ 2770359 w 2957395"/>
                  <a:gd name="connsiteY2" fmla="*/ 736649 h 842683"/>
                  <a:gd name="connsiteX3" fmla="*/ 2957395 w 2957395"/>
                  <a:gd name="connsiteY3" fmla="*/ 0 h 842683"/>
                  <a:gd name="connsiteX4" fmla="*/ 0 w 2957395"/>
                  <a:gd name="connsiteY4" fmla="*/ 91263 h 842683"/>
                  <a:gd name="connsiteX0" fmla="*/ 0 w 2957395"/>
                  <a:gd name="connsiteY0" fmla="*/ 91263 h 850318"/>
                  <a:gd name="connsiteX1" fmla="*/ 6111 w 2957395"/>
                  <a:gd name="connsiteY1" fmla="*/ 841499 h 850318"/>
                  <a:gd name="connsiteX2" fmla="*/ 2770359 w 2957395"/>
                  <a:gd name="connsiteY2" fmla="*/ 736649 h 850318"/>
                  <a:gd name="connsiteX3" fmla="*/ 2957395 w 2957395"/>
                  <a:gd name="connsiteY3" fmla="*/ 0 h 850318"/>
                  <a:gd name="connsiteX4" fmla="*/ 0 w 2957395"/>
                  <a:gd name="connsiteY4" fmla="*/ 91263 h 850318"/>
                  <a:gd name="connsiteX0" fmla="*/ 0 w 2957395"/>
                  <a:gd name="connsiteY0" fmla="*/ 91263 h 860676"/>
                  <a:gd name="connsiteX1" fmla="*/ 6111 w 2957395"/>
                  <a:gd name="connsiteY1" fmla="*/ 841499 h 860676"/>
                  <a:gd name="connsiteX2" fmla="*/ 2808637 w 2957395"/>
                  <a:gd name="connsiteY2" fmla="*/ 760216 h 860676"/>
                  <a:gd name="connsiteX3" fmla="*/ 2957395 w 2957395"/>
                  <a:gd name="connsiteY3" fmla="*/ 0 h 860676"/>
                  <a:gd name="connsiteX4" fmla="*/ 0 w 2957395"/>
                  <a:gd name="connsiteY4" fmla="*/ 91263 h 860676"/>
                  <a:gd name="connsiteX0" fmla="*/ 0 w 2957395"/>
                  <a:gd name="connsiteY0" fmla="*/ 91263 h 852233"/>
                  <a:gd name="connsiteX1" fmla="*/ 6111 w 2957395"/>
                  <a:gd name="connsiteY1" fmla="*/ 841499 h 852233"/>
                  <a:gd name="connsiteX2" fmla="*/ 2808637 w 2957395"/>
                  <a:gd name="connsiteY2" fmla="*/ 760216 h 852233"/>
                  <a:gd name="connsiteX3" fmla="*/ 2957395 w 2957395"/>
                  <a:gd name="connsiteY3" fmla="*/ 0 h 852233"/>
                  <a:gd name="connsiteX4" fmla="*/ 0 w 2957395"/>
                  <a:gd name="connsiteY4" fmla="*/ 91263 h 852233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  <a:gd name="connsiteX0" fmla="*/ 268 w 2957663"/>
                  <a:gd name="connsiteY0" fmla="*/ 91263 h 867727"/>
                  <a:gd name="connsiteX1" fmla="*/ 0 w 2957663"/>
                  <a:gd name="connsiteY1" fmla="*/ 865066 h 867727"/>
                  <a:gd name="connsiteX2" fmla="*/ 2808905 w 2957663"/>
                  <a:gd name="connsiteY2" fmla="*/ 760216 h 867727"/>
                  <a:gd name="connsiteX3" fmla="*/ 2957663 w 2957663"/>
                  <a:gd name="connsiteY3" fmla="*/ 0 h 867727"/>
                  <a:gd name="connsiteX4" fmla="*/ 268 w 2957663"/>
                  <a:gd name="connsiteY4" fmla="*/ 91263 h 867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7663" h="867727">
                    <a:moveTo>
                      <a:pt x="268" y="91263"/>
                    </a:moveTo>
                    <a:cubicBezTo>
                      <a:pt x="179" y="349197"/>
                      <a:pt x="89" y="607132"/>
                      <a:pt x="0" y="865066"/>
                    </a:cubicBezTo>
                    <a:cubicBezTo>
                      <a:pt x="1103154" y="863363"/>
                      <a:pt x="2259890" y="897870"/>
                      <a:pt x="2808905" y="760216"/>
                    </a:cubicBezTo>
                    <a:lnTo>
                      <a:pt x="2957663" y="0"/>
                    </a:lnTo>
                    <a:cubicBezTo>
                      <a:pt x="2286942" y="129293"/>
                      <a:pt x="1058661" y="92110"/>
                      <a:pt x="268" y="91263"/>
                    </a:cubicBezTo>
                    <a:close/>
                  </a:path>
                </a:pathLst>
              </a:custGeom>
              <a:gradFill flip="none" rotWithShape="1">
                <a:gsLst>
                  <a:gs pos="64000">
                    <a:schemeClr val="accent3">
                      <a:lumMod val="20000"/>
                      <a:lumOff val="80000"/>
                    </a:schemeClr>
                  </a:gs>
                  <a:gs pos="90000">
                    <a:schemeClr val="accent3">
                      <a:lumMod val="60000"/>
                      <a:lumOff val="40000"/>
                    </a:schemeClr>
                  </a:gs>
                </a:gsLst>
                <a:lin ang="1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8" name="TextBox 77"/>
            <p:cNvSpPr txBox="1"/>
            <p:nvPr/>
          </p:nvSpPr>
          <p:spPr>
            <a:xfrm>
              <a:off x="3800267" y="4750852"/>
              <a:ext cx="32223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3">
                      <a:lumMod val="50000"/>
                    </a:schemeClr>
                  </a:solidFill>
                </a:rPr>
                <a:t>天山降水：</a:t>
              </a:r>
              <a:r>
                <a:rPr lang="zh-CN" altLang="en-US" sz="2400" b="1" dirty="0" smtClean="0">
                  <a:solidFill>
                    <a:schemeClr val="accent6">
                      <a:lumMod val="75000"/>
                    </a:schemeClr>
                  </a:solidFill>
                </a:rPr>
                <a:t>北坡</a:t>
              </a:r>
              <a:r>
                <a:rPr lang="en-US" altLang="zh-CN" sz="2400" b="1" dirty="0" smtClean="0">
                  <a:solidFill>
                    <a:schemeClr val="accent6">
                      <a:lumMod val="75000"/>
                    </a:schemeClr>
                  </a:solidFill>
                </a:rPr>
                <a:t>&gt;</a:t>
              </a:r>
              <a:r>
                <a:rPr lang="zh-CN" altLang="en-US" sz="2400" b="1" dirty="0" smtClean="0">
                  <a:solidFill>
                    <a:schemeClr val="accent6">
                      <a:lumMod val="75000"/>
                    </a:schemeClr>
                  </a:solidFill>
                </a:rPr>
                <a:t>南坡</a:t>
              </a:r>
              <a:endParaRPr lang="zh-CN" altLang="en-US" sz="24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3894237" y="5170508"/>
              <a:ext cx="3090389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TextBox 78"/>
          <p:cNvSpPr txBox="1"/>
          <p:nvPr/>
        </p:nvSpPr>
        <p:spPr>
          <a:xfrm>
            <a:off x="3807667" y="5182083"/>
            <a:ext cx="29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3">
                    <a:lumMod val="50000"/>
                  </a:schemeClr>
                </a:solidFill>
              </a:rPr>
              <a:t>水汽来源</a:t>
            </a:r>
            <a:r>
              <a:rPr lang="zh-CN" altLang="en-US" dirty="0">
                <a:solidFill>
                  <a:schemeClr val="accent3">
                    <a:lumMod val="50000"/>
                  </a:schemeClr>
                </a:solidFill>
              </a:rPr>
              <a:t>：北冰洋</a:t>
            </a:r>
            <a:r>
              <a:rPr lang="zh-CN" altLang="en-US" dirty="0" smtClean="0">
                <a:solidFill>
                  <a:schemeClr val="accent3">
                    <a:lumMod val="50000"/>
                  </a:schemeClr>
                </a:solidFill>
              </a:rPr>
              <a:t>和大西洋</a:t>
            </a:r>
            <a:endParaRPr lang="en-US" altLang="zh-CN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3450300" y="4563815"/>
            <a:ext cx="788650" cy="753132"/>
            <a:chOff x="3473450" y="4575390"/>
            <a:chExt cx="788650" cy="753132"/>
          </a:xfrm>
        </p:grpSpPr>
        <p:sp>
          <p:nvSpPr>
            <p:cNvPr id="84" name="斜纹 83"/>
            <p:cNvSpPr/>
            <p:nvPr/>
          </p:nvSpPr>
          <p:spPr>
            <a:xfrm>
              <a:off x="3508968" y="4575390"/>
              <a:ext cx="753132" cy="753132"/>
            </a:xfrm>
            <a:prstGeom prst="diagStrip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 rot="19008394">
              <a:off x="3473450" y="4692646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</a:rPr>
                <a:t>特有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87" name="椭圆 86"/>
          <p:cNvSpPr/>
          <p:nvPr/>
        </p:nvSpPr>
        <p:spPr>
          <a:xfrm>
            <a:off x="5315230" y="3837898"/>
            <a:ext cx="78448" cy="78448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5303655" y="2685770"/>
            <a:ext cx="78448" cy="78448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0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5" grpId="1" animBg="1"/>
      <p:bldP spid="62" grpId="0" animBg="1"/>
      <p:bldP spid="62" grpId="1" animBg="1"/>
      <p:bldP spid="79" grpId="0"/>
      <p:bldP spid="87" grpId="0" animBg="1"/>
      <p:bldP spid="87" grpId="1" animBg="1"/>
      <p:bldP spid="90" grpId="0" animBg="1"/>
      <p:bldP spid="90" grpId="1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805</TotalTime>
  <Words>473</Words>
  <Application>Microsoft Office PowerPoint</Application>
  <PresentationFormat>全屏显示(4:3)</PresentationFormat>
  <Paragraphs>145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Impact</vt:lpstr>
      <vt:lpstr>Arial</vt:lpstr>
      <vt:lpstr>方正小标宋简体</vt:lpstr>
      <vt:lpstr>宋体</vt:lpstr>
      <vt:lpstr>康煕字典體(Demo)</vt:lpstr>
      <vt:lpstr>微软雅黑</vt:lpstr>
      <vt:lpstr>Calibri</vt:lpstr>
      <vt:lpstr>Verdana</vt:lpstr>
      <vt:lpstr>方正正纤黑简体</vt:lpstr>
      <vt:lpstr>Office 主题​​</vt:lpstr>
      <vt:lpstr>荒漠化的防治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广东梅县东山中学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荒漠化的防治</dc:title>
  <dc:creator>冰蝴蝶</dc:creator>
  <cp:lastModifiedBy>Administrator</cp:lastModifiedBy>
  <cp:revision>78</cp:revision>
  <dcterms:created xsi:type="dcterms:W3CDTF">2012-09-03T11:58:03Z</dcterms:created>
  <dcterms:modified xsi:type="dcterms:W3CDTF">2016-07-26T02:08:12Z</dcterms:modified>
</cp:coreProperties>
</file>