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60" r:id="rId1"/>
  </p:sldMasterIdLst>
  <p:notesMasterIdLst>
    <p:notesMasterId r:id="rId13"/>
  </p:notesMasterIdLst>
  <p:sldIdLst>
    <p:sldId id="256" r:id="rId2"/>
    <p:sldId id="304" r:id="rId3"/>
    <p:sldId id="417" r:id="rId4"/>
    <p:sldId id="367" r:id="rId5"/>
    <p:sldId id="311" r:id="rId6"/>
    <p:sldId id="416" r:id="rId7"/>
    <p:sldId id="328" r:id="rId8"/>
    <p:sldId id="330" r:id="rId9"/>
    <p:sldId id="336" r:id="rId10"/>
    <p:sldId id="257" r:id="rId11"/>
    <p:sldId id="415" r:id="rId12"/>
  </p:sldIdLst>
  <p:sldSz cx="12801600" cy="9601200" type="A3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经典繁古印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Arial Black" pitchFamily="34" charset="0"/>
      <p:bold r:id="rId21"/>
    </p:embeddedFont>
    <p:embeddedFont>
      <p:font typeface="Padaloma"/>
      <p:regular r:id="rId22"/>
    </p:embeddedFont>
    <p:embeddedFont>
      <p:font typeface="IrisUPC" pitchFamily="34" charset="-34"/>
      <p:regular r:id="rId23"/>
      <p:bold r:id="rId24"/>
      <p:italic r:id="rId25"/>
      <p:boldItalic r:id="rId26"/>
    </p:embeddedFont>
  </p:embeddedFontLst>
  <p:custDataLst>
    <p:tags r:id="rId27"/>
  </p:custDataLst>
  <p:defaultTextStyle>
    <a:defPPr>
      <a:defRPr lang="zh-CN"/>
    </a:defPPr>
    <a:lvl1pPr marL="0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AE7811A-C9CE-48CF-9043-BEA73A8F9A15}">
          <p14:sldIdLst>
            <p14:sldId id="256"/>
          </p14:sldIdLst>
        </p14:section>
        <p14:section name="1-理念篇" id="{8EB7C062-547B-4526-A4BE-2051D6545DB3}">
          <p14:sldIdLst>
            <p14:sldId id="304"/>
            <p14:sldId id="417"/>
            <p14:sldId id="367"/>
            <p14:sldId id="311"/>
            <p14:sldId id="416"/>
            <p14:sldId id="328"/>
            <p14:sldId id="330"/>
            <p14:sldId id="336"/>
            <p14:sldId id="257"/>
            <p14:sldId id="415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890" userDrawn="1">
          <p15:clr>
            <a:srgbClr val="A4A3A4"/>
          </p15:clr>
        </p15:guide>
        <p15:guide id="2" pos="4032" userDrawn="1">
          <p15:clr>
            <a:srgbClr val="A4A3A4"/>
          </p15:clr>
        </p15:guide>
        <p15:guide id="3" orient="horz" pos="4407" userDrawn="1">
          <p15:clr>
            <a:srgbClr val="A4A3A4"/>
          </p15:clr>
        </p15:guide>
        <p15:guide id="4" orient="horz" pos="1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6100"/>
    <a:srgbClr val="E4007F"/>
    <a:srgbClr val="E60012"/>
    <a:srgbClr val="FFFFFF"/>
    <a:srgbClr val="FFE200"/>
    <a:srgbClr val="2FACE6"/>
    <a:srgbClr val="482A19"/>
    <a:srgbClr val="0B3294"/>
    <a:srgbClr val="00A542"/>
    <a:srgbClr val="F6F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4" autoAdjust="0"/>
    <p:restoredTop sz="82326" autoAdjust="0"/>
  </p:normalViewPr>
  <p:slideViewPr>
    <p:cSldViewPr snapToGrid="0">
      <p:cViewPr varScale="1">
        <p:scale>
          <a:sx n="41" d="100"/>
          <a:sy n="41" d="100"/>
        </p:scale>
        <p:origin x="-1788" y="-774"/>
      </p:cViewPr>
      <p:guideLst>
        <p:guide orient="horz" pos="1890"/>
        <p:guide orient="horz" pos="4407"/>
        <p:guide orient="horz" pos="189"/>
        <p:guide pos="403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65" d="100"/>
          <a:sy n="65" d="100"/>
        </p:scale>
        <p:origin x="1956" y="5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2C93BA-8B1E-4BC2-B7E6-2203DEEF4458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7F1096-F886-4531-917B-1AAF35D8F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188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F1096-F886-4531-917B-1AAF35D8FC55}" type="slidenum">
              <a:rPr lang="zh-CN" altLang="en-US" smtClean="0"/>
              <a:t>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6454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F1096-F886-4531-917B-1AAF35D8FC5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75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F1096-F886-4531-917B-1AAF35D8FC5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763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F1096-F886-4531-917B-1AAF35D8FC5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201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F1096-F886-4531-917B-1AAF35D8FC5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024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F1096-F886-4531-917B-1AAF35D8FC5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478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F1096-F886-4531-917B-1AAF35D8FC5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741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F1096-F886-4531-917B-1AAF35D8FC5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3526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F1096-F886-4531-917B-1AAF35D8FC5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670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F1096-F886-4531-917B-1AAF35D8FC5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992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2082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4895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2411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-943897" y="5009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32</a:t>
            </a:r>
            <a:endParaRPr lang="zh-CN" altLang="en-US" sz="3200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-943897" y="96261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24</a:t>
            </a:r>
            <a:endParaRPr lang="zh-CN" altLang="en-US" sz="2400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-927196" y="14242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/>
              <a:t>18</a:t>
            </a:r>
            <a:endParaRPr lang="zh-CN" altLang="en-US" sz="1800" dirty="0"/>
          </a:p>
        </p:txBody>
      </p:sp>
      <p:sp>
        <p:nvSpPr>
          <p:cNvPr id="5" name="文本框 4"/>
          <p:cNvSpPr txBox="1"/>
          <p:nvPr userDrawn="1"/>
        </p:nvSpPr>
        <p:spPr>
          <a:xfrm>
            <a:off x="-1084290" y="-191553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/>
              <a:t>48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570853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80" y="384495"/>
            <a:ext cx="11521441" cy="16002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0080" y="2240280"/>
            <a:ext cx="11521441" cy="633634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0080" y="8898892"/>
            <a:ext cx="2987040" cy="511175"/>
          </a:xfrm>
          <a:prstGeom prst="rect">
            <a:avLst/>
          </a:prstGeom>
        </p:spPr>
        <p:txBody>
          <a:bodyPr/>
          <a:lstStyle/>
          <a:p>
            <a:fld id="{9DAAA7C0-B9E0-4201-BF97-0718B465ADCD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73881" y="8898892"/>
            <a:ext cx="4053840" cy="511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74480" y="8898892"/>
            <a:ext cx="2987040" cy="511175"/>
          </a:xfrm>
          <a:prstGeom prst="rect">
            <a:avLst/>
          </a:prstGeom>
        </p:spPr>
        <p:txBody>
          <a:bodyPr/>
          <a:lstStyle/>
          <a:p>
            <a:fld id="{8B5592D6-746A-4679-A30F-8B5EB4365A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13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332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262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7" r:id="rId6"/>
  </p:sldLayoutIdLst>
  <p:timing>
    <p:tnLst>
      <p:par>
        <p:cTn id="1" dur="indefinite" restart="never" nodeType="tmRoot"/>
      </p:par>
    </p:tnLst>
  </p:timing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5.wdp"/><Relationship Id="rId3" Type="http://schemas.openxmlformats.org/officeDocument/2006/relationships/image" Target="../media/image1.jpeg"/><Relationship Id="rId7" Type="http://schemas.microsoft.com/office/2007/relationships/hdphoto" Target="../media/hdphoto2.wdp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3.wdp"/><Relationship Id="rId1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jpg"/><Relationship Id="rId7" Type="http://schemas.openxmlformats.org/officeDocument/2006/relationships/image" Target="../media/image16.jpe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image" Target="../media/image31.emf"/><Relationship Id="rId7" Type="http://schemas.openxmlformats.org/officeDocument/2006/relationships/image" Target="../media/image3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emf"/><Relationship Id="rId5" Type="http://schemas.openxmlformats.org/officeDocument/2006/relationships/image" Target="../media/image32.emf"/><Relationship Id="rId10" Type="http://schemas.openxmlformats.org/officeDocument/2006/relationships/image" Target="../media/image37.emf"/><Relationship Id="rId4" Type="http://schemas.openxmlformats.org/officeDocument/2006/relationships/image" Target="../media/image30.jpg"/><Relationship Id="rId9" Type="http://schemas.openxmlformats.org/officeDocument/2006/relationships/image" Target="../media/image3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15083642" y="7031763"/>
            <a:ext cx="4730523" cy="457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 rot="-2100000">
            <a:off x="-607360" y="4579200"/>
            <a:ext cx="9911046" cy="457200"/>
            <a:chOff x="-607360" y="4579200"/>
            <a:chExt cx="9911046" cy="457200"/>
          </a:xfrm>
        </p:grpSpPr>
        <p:sp>
          <p:nvSpPr>
            <p:cNvPr id="33" name="任意多边形 32"/>
            <p:cNvSpPr/>
            <p:nvPr/>
          </p:nvSpPr>
          <p:spPr>
            <a:xfrm>
              <a:off x="4348163" y="4579200"/>
              <a:ext cx="4955523" cy="457200"/>
            </a:xfrm>
            <a:custGeom>
              <a:avLst/>
              <a:gdLst>
                <a:gd name="connsiteX0" fmla="*/ 0 w 4955523"/>
                <a:gd name="connsiteY0" fmla="*/ 0 h 457200"/>
                <a:gd name="connsiteX1" fmla="*/ 4730523 w 4955523"/>
                <a:gd name="connsiteY1" fmla="*/ 0 h 457200"/>
                <a:gd name="connsiteX2" fmla="*/ 4730523 w 4955523"/>
                <a:gd name="connsiteY2" fmla="*/ 2293 h 457200"/>
                <a:gd name="connsiteX3" fmla="*/ 4955523 w 4955523"/>
                <a:gd name="connsiteY3" fmla="*/ 227293 h 457200"/>
                <a:gd name="connsiteX4" fmla="*/ 4730523 w 4955523"/>
                <a:gd name="connsiteY4" fmla="*/ 452293 h 457200"/>
                <a:gd name="connsiteX5" fmla="*/ 4730523 w 4955523"/>
                <a:gd name="connsiteY5" fmla="*/ 457200 h 457200"/>
                <a:gd name="connsiteX6" fmla="*/ 0 w 4955523"/>
                <a:gd name="connsiteY6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55523" h="457200">
                  <a:moveTo>
                    <a:pt x="0" y="0"/>
                  </a:moveTo>
                  <a:lnTo>
                    <a:pt x="4730523" y="0"/>
                  </a:lnTo>
                  <a:lnTo>
                    <a:pt x="4730523" y="2293"/>
                  </a:lnTo>
                  <a:cubicBezTo>
                    <a:pt x="4854787" y="2293"/>
                    <a:pt x="4955523" y="103029"/>
                    <a:pt x="4955523" y="227293"/>
                  </a:cubicBezTo>
                  <a:cubicBezTo>
                    <a:pt x="4955523" y="351557"/>
                    <a:pt x="4854787" y="452293"/>
                    <a:pt x="4730523" y="452293"/>
                  </a:cubicBezTo>
                  <a:lnTo>
                    <a:pt x="4730523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flipH="1">
              <a:off x="-607360" y="4579200"/>
              <a:ext cx="4955523" cy="457200"/>
            </a:xfrm>
            <a:custGeom>
              <a:avLst/>
              <a:gdLst>
                <a:gd name="connsiteX0" fmla="*/ 0 w 4955523"/>
                <a:gd name="connsiteY0" fmla="*/ 0 h 457200"/>
                <a:gd name="connsiteX1" fmla="*/ 4730523 w 4955523"/>
                <a:gd name="connsiteY1" fmla="*/ 0 h 457200"/>
                <a:gd name="connsiteX2" fmla="*/ 4730523 w 4955523"/>
                <a:gd name="connsiteY2" fmla="*/ 2293 h 457200"/>
                <a:gd name="connsiteX3" fmla="*/ 4955523 w 4955523"/>
                <a:gd name="connsiteY3" fmla="*/ 227293 h 457200"/>
                <a:gd name="connsiteX4" fmla="*/ 4730523 w 4955523"/>
                <a:gd name="connsiteY4" fmla="*/ 452293 h 457200"/>
                <a:gd name="connsiteX5" fmla="*/ 4730523 w 4955523"/>
                <a:gd name="connsiteY5" fmla="*/ 457200 h 457200"/>
                <a:gd name="connsiteX6" fmla="*/ 0 w 4955523"/>
                <a:gd name="connsiteY6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55523" h="457200">
                  <a:moveTo>
                    <a:pt x="0" y="0"/>
                  </a:moveTo>
                  <a:lnTo>
                    <a:pt x="4730523" y="0"/>
                  </a:lnTo>
                  <a:lnTo>
                    <a:pt x="4730523" y="2293"/>
                  </a:lnTo>
                  <a:cubicBezTo>
                    <a:pt x="4854787" y="2293"/>
                    <a:pt x="4955523" y="103029"/>
                    <a:pt x="4955523" y="227293"/>
                  </a:cubicBezTo>
                  <a:cubicBezTo>
                    <a:pt x="4955523" y="351557"/>
                    <a:pt x="4854787" y="452293"/>
                    <a:pt x="4730523" y="452293"/>
                  </a:cubicBezTo>
                  <a:lnTo>
                    <a:pt x="4730523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-1855672" y="-1403231"/>
            <a:ext cx="12407670" cy="12407664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glow rad="1270000">
              <a:schemeClr val="bg1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406657" y="4581493"/>
            <a:ext cx="394943" cy="43821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80630" y="4578467"/>
            <a:ext cx="2800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经典繁古印" panose="02010609010101010101" pitchFamily="49" charset="-122"/>
                <a:ea typeface="经典繁古印" panose="02010609010101010101" pitchFamily="49" charset="-122"/>
                <a:cs typeface="经典繁古印" panose="02010609010101010101" pitchFamily="49" charset="-122"/>
                <a:sym typeface="+mn-lt"/>
              </a:rPr>
              <a:t>规 划 设 计 方 案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经典繁古印" panose="02010609010101010101" pitchFamily="49" charset="-122"/>
              <a:ea typeface="经典繁古印" panose="02010609010101010101" pitchFamily="49" charset="-122"/>
              <a:cs typeface="经典繁古印" panose="02010609010101010101" pitchFamily="49" charset="-122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 rot="-2100000">
            <a:off x="5409060" y="267504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CC3F1B"/>
                </a:solidFill>
                <a:latin typeface="造字工房版黑（非商用）常规体" pitchFamily="50" charset="-122"/>
                <a:ea typeface="造字工房版黑（非商用）常规体" pitchFamily="50" charset="-122"/>
              </a:defRPr>
            </a:lvl1pPr>
          </a:lstStyle>
          <a:p>
            <a:pPr algn="dist"/>
            <a:r>
              <a:rPr lang="zh-CN" altLang="en-US" sz="3200" dirty="0" smtClean="0">
                <a:solidFill>
                  <a:schemeClr val="bg1"/>
                </a:solidFill>
                <a:latin typeface="经典繁古印" panose="02010609010101010101" pitchFamily="49" charset="-122"/>
                <a:ea typeface="经典繁古印" panose="02010609010101010101" pitchFamily="49" charset="-122"/>
                <a:cs typeface="经典繁古印" panose="02010609010101010101" pitchFamily="49" charset="-122"/>
                <a:sym typeface="+mn-lt"/>
              </a:rPr>
              <a:t>光 阴 的 故 事</a:t>
            </a:r>
            <a:endParaRPr lang="zh-CN" altLang="en-US" sz="3200" dirty="0">
              <a:solidFill>
                <a:schemeClr val="bg1"/>
              </a:solidFill>
              <a:latin typeface="经典繁古印" panose="02010609010101010101" pitchFamily="49" charset="-122"/>
              <a:ea typeface="经典繁古印" panose="02010609010101010101" pitchFamily="49" charset="-122"/>
              <a:cs typeface="经典繁古印" panose="02010609010101010101" pitchFamily="49" charset="-122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04276" y="4500983"/>
            <a:ext cx="36728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CC3F1B"/>
                </a:solidFill>
                <a:latin typeface="造字工房版黑（非商用）常规体" pitchFamily="50" charset="-122"/>
                <a:ea typeface="造字工房版黑（非商用）常规体" pitchFamily="50" charset="-122"/>
              </a:defRPr>
            </a:lvl1pPr>
          </a:lstStyle>
          <a:p>
            <a:pPr algn="dist"/>
            <a:r>
              <a:rPr lang="zh-CN" altLang="en-US" sz="3200" dirty="0" smtClean="0">
                <a:solidFill>
                  <a:schemeClr val="bg1"/>
                </a:solidFill>
                <a:latin typeface="经典繁古印" panose="02010609010101010101" pitchFamily="49" charset="-122"/>
                <a:ea typeface="经典繁古印" panose="02010609010101010101" pitchFamily="49" charset="-122"/>
                <a:cs typeface="经典繁古印" panose="02010609010101010101" pitchFamily="49" charset="-122"/>
                <a:sym typeface="+mn-lt"/>
              </a:rPr>
              <a:t>建 筑 方 案 名 称</a:t>
            </a:r>
            <a:endParaRPr lang="zh-CN" altLang="en-US" sz="3200" dirty="0">
              <a:solidFill>
                <a:schemeClr val="bg1"/>
              </a:solidFill>
              <a:latin typeface="经典繁古印" panose="02010609010101010101" pitchFamily="49" charset="-122"/>
              <a:ea typeface="经典繁古印" panose="02010609010101010101" pitchFamily="49" charset="-122"/>
              <a:cs typeface="经典繁古印" panose="02010609010101010101" pitchFamily="49" charset="-122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123163" y="4581493"/>
            <a:ext cx="450000" cy="4500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6543881" y="-2463320"/>
            <a:ext cx="450000" cy="450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 hidden="1"/>
          <p:cNvSpPr/>
          <p:nvPr/>
        </p:nvSpPr>
        <p:spPr>
          <a:xfrm>
            <a:off x="-4105274" y="-2898361"/>
            <a:ext cx="16906874" cy="153834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103901" y="-3458510"/>
            <a:ext cx="1707508" cy="11062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83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00000">
                                      <p:cBhvr>
                                        <p:cTn id="1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226"/>
            <a:ext cx="12801600" cy="917874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001600" y="4569768"/>
            <a:ext cx="1800000" cy="461665"/>
            <a:chOff x="0" y="402335"/>
            <a:chExt cx="1800000" cy="461665"/>
          </a:xfrm>
        </p:grpSpPr>
        <p:sp>
          <p:nvSpPr>
            <p:cNvPr id="4" name="矩形 3"/>
            <p:cNvSpPr/>
            <p:nvPr/>
          </p:nvSpPr>
          <p:spPr>
            <a:xfrm>
              <a:off x="0" y="417167"/>
              <a:ext cx="1800000" cy="43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2065" y="402335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鸟瞰图</a:t>
              </a:r>
              <a:endParaRPr lang="en-US" altLang="zh-CN" sz="24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0"/>
            <a:ext cx="12801600" cy="64008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001600" y="4569768"/>
            <a:ext cx="1800000" cy="461665"/>
            <a:chOff x="0" y="402335"/>
            <a:chExt cx="1800000" cy="461665"/>
          </a:xfrm>
        </p:grpSpPr>
        <p:sp>
          <p:nvSpPr>
            <p:cNvPr id="8" name="矩形 7"/>
            <p:cNvSpPr/>
            <p:nvPr/>
          </p:nvSpPr>
          <p:spPr>
            <a:xfrm>
              <a:off x="0" y="417167"/>
              <a:ext cx="1800000" cy="43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2065" y="402335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透视图</a:t>
              </a:r>
              <a:endParaRPr lang="en-US" altLang="zh-CN" sz="24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61942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-607360" y="4579200"/>
            <a:ext cx="9911046" cy="457200"/>
            <a:chOff x="-607360" y="4579200"/>
            <a:chExt cx="9911046" cy="457200"/>
          </a:xfrm>
        </p:grpSpPr>
        <p:sp>
          <p:nvSpPr>
            <p:cNvPr id="33" name="任意多边形 32"/>
            <p:cNvSpPr/>
            <p:nvPr/>
          </p:nvSpPr>
          <p:spPr>
            <a:xfrm>
              <a:off x="4348163" y="4579200"/>
              <a:ext cx="4955523" cy="457200"/>
            </a:xfrm>
            <a:custGeom>
              <a:avLst/>
              <a:gdLst>
                <a:gd name="connsiteX0" fmla="*/ 0 w 4955523"/>
                <a:gd name="connsiteY0" fmla="*/ 0 h 457200"/>
                <a:gd name="connsiteX1" fmla="*/ 4730523 w 4955523"/>
                <a:gd name="connsiteY1" fmla="*/ 0 h 457200"/>
                <a:gd name="connsiteX2" fmla="*/ 4730523 w 4955523"/>
                <a:gd name="connsiteY2" fmla="*/ 2293 h 457200"/>
                <a:gd name="connsiteX3" fmla="*/ 4955523 w 4955523"/>
                <a:gd name="connsiteY3" fmla="*/ 227293 h 457200"/>
                <a:gd name="connsiteX4" fmla="*/ 4730523 w 4955523"/>
                <a:gd name="connsiteY4" fmla="*/ 452293 h 457200"/>
                <a:gd name="connsiteX5" fmla="*/ 4730523 w 4955523"/>
                <a:gd name="connsiteY5" fmla="*/ 457200 h 457200"/>
                <a:gd name="connsiteX6" fmla="*/ 0 w 4955523"/>
                <a:gd name="connsiteY6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55523" h="457200">
                  <a:moveTo>
                    <a:pt x="0" y="0"/>
                  </a:moveTo>
                  <a:lnTo>
                    <a:pt x="4730523" y="0"/>
                  </a:lnTo>
                  <a:lnTo>
                    <a:pt x="4730523" y="2293"/>
                  </a:lnTo>
                  <a:cubicBezTo>
                    <a:pt x="4854787" y="2293"/>
                    <a:pt x="4955523" y="103029"/>
                    <a:pt x="4955523" y="227293"/>
                  </a:cubicBezTo>
                  <a:cubicBezTo>
                    <a:pt x="4955523" y="351557"/>
                    <a:pt x="4854787" y="452293"/>
                    <a:pt x="4730523" y="452293"/>
                  </a:cubicBezTo>
                  <a:lnTo>
                    <a:pt x="4730523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flipH="1">
              <a:off x="-607360" y="4579200"/>
              <a:ext cx="4955523" cy="457200"/>
            </a:xfrm>
            <a:custGeom>
              <a:avLst/>
              <a:gdLst>
                <a:gd name="connsiteX0" fmla="*/ 0 w 4955523"/>
                <a:gd name="connsiteY0" fmla="*/ 0 h 457200"/>
                <a:gd name="connsiteX1" fmla="*/ 4730523 w 4955523"/>
                <a:gd name="connsiteY1" fmla="*/ 0 h 457200"/>
                <a:gd name="connsiteX2" fmla="*/ 4730523 w 4955523"/>
                <a:gd name="connsiteY2" fmla="*/ 2293 h 457200"/>
                <a:gd name="connsiteX3" fmla="*/ 4955523 w 4955523"/>
                <a:gd name="connsiteY3" fmla="*/ 227293 h 457200"/>
                <a:gd name="connsiteX4" fmla="*/ 4730523 w 4955523"/>
                <a:gd name="connsiteY4" fmla="*/ 452293 h 457200"/>
                <a:gd name="connsiteX5" fmla="*/ 4730523 w 4955523"/>
                <a:gd name="connsiteY5" fmla="*/ 457200 h 457200"/>
                <a:gd name="connsiteX6" fmla="*/ 0 w 4955523"/>
                <a:gd name="connsiteY6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55523" h="457200">
                  <a:moveTo>
                    <a:pt x="0" y="0"/>
                  </a:moveTo>
                  <a:lnTo>
                    <a:pt x="4730523" y="0"/>
                  </a:lnTo>
                  <a:lnTo>
                    <a:pt x="4730523" y="2293"/>
                  </a:lnTo>
                  <a:cubicBezTo>
                    <a:pt x="4854787" y="2293"/>
                    <a:pt x="4955523" y="103029"/>
                    <a:pt x="4955523" y="227293"/>
                  </a:cubicBezTo>
                  <a:cubicBezTo>
                    <a:pt x="4955523" y="351557"/>
                    <a:pt x="4854787" y="452293"/>
                    <a:pt x="4730523" y="452293"/>
                  </a:cubicBezTo>
                  <a:lnTo>
                    <a:pt x="4730523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-1855672" y="-1403231"/>
            <a:ext cx="12407670" cy="12407664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glow rad="1270000">
              <a:schemeClr val="bg1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80630" y="4578467"/>
            <a:ext cx="2800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经典繁古印" panose="02010609010101010101" pitchFamily="49" charset="-122"/>
                <a:ea typeface="经典繁古印" panose="02010609010101010101" pitchFamily="49" charset="-122"/>
                <a:cs typeface="经典繁古印" panose="02010609010101010101" pitchFamily="49" charset="-122"/>
                <a:sym typeface="+mn-lt"/>
              </a:rPr>
              <a:t>规 划 设 计 方 案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经典繁古印" panose="02010609010101010101" pitchFamily="49" charset="-122"/>
              <a:ea typeface="经典繁古印" panose="02010609010101010101" pitchFamily="49" charset="-122"/>
              <a:cs typeface="经典繁古印" panose="02010609010101010101" pitchFamily="49" charset="-122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32847" y="4500983"/>
            <a:ext cx="36728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CC3F1B"/>
                </a:solidFill>
                <a:latin typeface="造字工房版黑（非商用）常规体" pitchFamily="50" charset="-122"/>
                <a:ea typeface="造字工房版黑（非商用）常规体" pitchFamily="50" charset="-122"/>
              </a:defRPr>
            </a:lvl1pPr>
          </a:lstStyle>
          <a:p>
            <a:pPr algn="dist"/>
            <a:r>
              <a:rPr lang="zh-CN" altLang="en-US" sz="3200" dirty="0">
                <a:solidFill>
                  <a:schemeClr val="bg1"/>
                </a:solidFill>
                <a:latin typeface="经典繁古印" panose="02010609010101010101" pitchFamily="49" charset="-122"/>
                <a:ea typeface="经典繁古印" panose="02010609010101010101" pitchFamily="49" charset="-122"/>
                <a:cs typeface="经典繁古印" panose="02010609010101010101" pitchFamily="49" charset="-122"/>
                <a:sym typeface="+mn-lt"/>
              </a:rPr>
              <a:t>建 筑 方 案 名 称</a:t>
            </a:r>
          </a:p>
        </p:txBody>
      </p:sp>
      <p:sp>
        <p:nvSpPr>
          <p:cNvPr id="8" name="椭圆 7"/>
          <p:cNvSpPr/>
          <p:nvPr/>
        </p:nvSpPr>
        <p:spPr>
          <a:xfrm>
            <a:off x="4123163" y="4581493"/>
            <a:ext cx="450000" cy="4500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406656" y="4581492"/>
            <a:ext cx="3610091" cy="4500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 rot="1800000">
            <a:off x="7113600" y="6425805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CC3F1B"/>
                </a:solidFill>
                <a:latin typeface="造字工房版黑（非商用）常规体" pitchFamily="50" charset="-122"/>
                <a:ea typeface="造字工房版黑（非商用）常规体" pitchFamily="50" charset="-122"/>
              </a:defRPr>
            </a:lvl1pPr>
          </a:lstStyle>
          <a:p>
            <a:pPr algn="dist"/>
            <a:r>
              <a:rPr lang="zh-CN" altLang="en-US" sz="3200" dirty="0" smtClean="0">
                <a:solidFill>
                  <a:schemeClr val="bg1"/>
                </a:solidFill>
                <a:latin typeface="经典繁古印" panose="02010609010101010101" pitchFamily="49" charset="-122"/>
                <a:ea typeface="经典繁古印" panose="02010609010101010101" pitchFamily="49" charset="-122"/>
                <a:cs typeface="经典繁古印" panose="02010609010101010101" pitchFamily="49" charset="-122"/>
                <a:sym typeface="+mn-lt"/>
              </a:rPr>
              <a:t>谢 谢</a:t>
            </a:r>
            <a:endParaRPr lang="zh-CN" altLang="en-US" sz="3200" dirty="0">
              <a:solidFill>
                <a:schemeClr val="bg1"/>
              </a:solidFill>
              <a:latin typeface="经典繁古印" panose="02010609010101010101" pitchFamily="49" charset="-122"/>
              <a:ea typeface="经典繁古印" panose="02010609010101010101" pitchFamily="49" charset="-122"/>
              <a:cs typeface="经典繁古印" panose="02010609010101010101" pitchFamily="49" charset="-122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91614" y="4595065"/>
            <a:ext cx="21788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/>
                </a:solidFill>
                <a:latin typeface="Padaloma" pitchFamily="2" charset="0"/>
                <a:ea typeface="经典繁古印" panose="02010609010101010101" pitchFamily="49" charset="-122"/>
                <a:cs typeface="经典繁古印" panose="02010609010101010101" pitchFamily="49" charset="-122"/>
                <a:sym typeface="+mn-lt"/>
              </a:rPr>
              <a:t>THANKS</a:t>
            </a:r>
            <a:endParaRPr lang="zh-CN" altLang="en-US" sz="2400" dirty="0">
              <a:solidFill>
                <a:schemeClr val="bg1"/>
              </a:solidFill>
              <a:latin typeface="Padaloma" pitchFamily="2" charset="0"/>
              <a:ea typeface="经典繁古印" panose="02010609010101010101" pitchFamily="49" charset="-122"/>
              <a:cs typeface="经典繁古印" panose="02010609010101010101" pitchFamily="49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15200" y="-3008671"/>
            <a:ext cx="1988486" cy="12683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884147" y="4508109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CC3F1B"/>
                </a:solidFill>
                <a:latin typeface="造字工房版黑（非商用）常规体" pitchFamily="50" charset="-122"/>
                <a:ea typeface="造字工房版黑（非商用）常规体" pitchFamily="50" charset="-122"/>
              </a:defRPr>
            </a:lvl1pPr>
          </a:lstStyle>
          <a:p>
            <a:pPr algn="dist"/>
            <a:r>
              <a:rPr lang="zh-CN" altLang="en-US" sz="3200" dirty="0" smtClean="0">
                <a:solidFill>
                  <a:schemeClr val="bg1"/>
                </a:solidFill>
                <a:latin typeface="经典繁古印" panose="02010609010101010101" pitchFamily="49" charset="-122"/>
                <a:ea typeface="经典繁古印" panose="02010609010101010101" pitchFamily="49" charset="-122"/>
                <a:cs typeface="经典繁古印" panose="02010609010101010101" pitchFamily="49" charset="-122"/>
                <a:sym typeface="+mn-lt"/>
              </a:rPr>
              <a:t>望各位专家批评与指正</a:t>
            </a:r>
            <a:endParaRPr lang="zh-CN" altLang="en-US" sz="3200" dirty="0">
              <a:solidFill>
                <a:schemeClr val="bg1"/>
              </a:solidFill>
              <a:latin typeface="经典繁古印" panose="02010609010101010101" pitchFamily="49" charset="-122"/>
              <a:ea typeface="经典繁古印" panose="02010609010101010101" pitchFamily="49" charset="-122"/>
              <a:cs typeface="经典繁古印" panose="02010609010101010101" pitchFamily="49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748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9.52381E-7 3.96825E-6 L -0.21714 3.96825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63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4" grpId="0" animBg="1"/>
      <p:bldP spid="16" grpId="1"/>
      <p:bldP spid="2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0" y="-15660"/>
            <a:ext cx="12801600" cy="6779099"/>
            <a:chOff x="0" y="-15660"/>
            <a:chExt cx="12801600" cy="6779099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  <a:alpha val="84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pic>
          <p:nvPicPr>
            <p:cNvPr id="74" name="图片 7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506" b="10348"/>
            <a:stretch/>
          </p:blipFill>
          <p:spPr>
            <a:xfrm>
              <a:off x="0" y="-15660"/>
              <a:ext cx="12801600" cy="6759360"/>
            </a:xfrm>
            <a:prstGeom prst="rect">
              <a:avLst/>
            </a:prstGeom>
            <a:grpFill/>
          </p:spPr>
        </p:pic>
        <p:sp>
          <p:nvSpPr>
            <p:cNvPr id="75" name="矩形 74"/>
            <p:cNvSpPr/>
            <p:nvPr/>
          </p:nvSpPr>
          <p:spPr>
            <a:xfrm>
              <a:off x="0" y="575"/>
              <a:ext cx="12801600" cy="676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0" y="6738656"/>
            <a:ext cx="128016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10705" y="6324998"/>
            <a:ext cx="827314" cy="827314"/>
            <a:chOff x="2567431" y="1262743"/>
            <a:chExt cx="827314" cy="827314"/>
          </a:xfrm>
        </p:grpSpPr>
        <p:sp>
          <p:nvSpPr>
            <p:cNvPr id="23" name="椭圆 22"/>
            <p:cNvSpPr/>
            <p:nvPr/>
          </p:nvSpPr>
          <p:spPr>
            <a:xfrm>
              <a:off x="2567431" y="1262743"/>
              <a:ext cx="827314" cy="827314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711623" y="1360929"/>
              <a:ext cx="53893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始</a:t>
              </a:r>
              <a:endParaRPr lang="en-US" altLang="zh-CN" sz="24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前</a:t>
              </a:r>
              <a:r>
                <a:rPr lang="en-US" altLang="zh-CN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486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933493" y="6324998"/>
            <a:ext cx="827314" cy="827314"/>
            <a:chOff x="2567431" y="1262743"/>
            <a:chExt cx="827314" cy="827314"/>
          </a:xfrm>
        </p:grpSpPr>
        <p:sp>
          <p:nvSpPr>
            <p:cNvPr id="21" name="椭圆 20"/>
            <p:cNvSpPr/>
            <p:nvPr/>
          </p:nvSpPr>
          <p:spPr>
            <a:xfrm>
              <a:off x="2567431" y="1262743"/>
              <a:ext cx="827314" cy="827314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584986" y="1360929"/>
              <a:ext cx="792205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清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1616-1911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18301" y="6324998"/>
            <a:ext cx="827314" cy="827314"/>
            <a:chOff x="2567431" y="1262743"/>
            <a:chExt cx="827314" cy="827314"/>
          </a:xfrm>
        </p:grpSpPr>
        <p:sp>
          <p:nvSpPr>
            <p:cNvPr id="19" name="椭圆 18"/>
            <p:cNvSpPr/>
            <p:nvPr/>
          </p:nvSpPr>
          <p:spPr>
            <a:xfrm>
              <a:off x="2567431" y="1262743"/>
              <a:ext cx="827314" cy="827314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655518" y="1360929"/>
              <a:ext cx="651139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隋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581-618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22099" y="6324998"/>
            <a:ext cx="827314" cy="827314"/>
            <a:chOff x="2567431" y="1262743"/>
            <a:chExt cx="827314" cy="827314"/>
          </a:xfrm>
        </p:grpSpPr>
        <p:sp>
          <p:nvSpPr>
            <p:cNvPr id="17" name="椭圆 16"/>
            <p:cNvSpPr/>
            <p:nvPr/>
          </p:nvSpPr>
          <p:spPr>
            <a:xfrm>
              <a:off x="2567431" y="1262743"/>
              <a:ext cx="827314" cy="827314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655518" y="1360929"/>
              <a:ext cx="651139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唐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618-907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25897" y="6324998"/>
            <a:ext cx="827314" cy="827314"/>
            <a:chOff x="2567431" y="1262743"/>
            <a:chExt cx="827314" cy="827314"/>
          </a:xfrm>
        </p:grpSpPr>
        <p:sp>
          <p:nvSpPr>
            <p:cNvPr id="15" name="椭圆 14"/>
            <p:cNvSpPr/>
            <p:nvPr/>
          </p:nvSpPr>
          <p:spPr>
            <a:xfrm>
              <a:off x="2567431" y="1262743"/>
              <a:ext cx="827314" cy="827314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620252" y="1360929"/>
              <a:ext cx="721672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宋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960-1279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29695" y="6324998"/>
            <a:ext cx="827314" cy="827314"/>
            <a:chOff x="2567431" y="1262743"/>
            <a:chExt cx="827314" cy="827314"/>
          </a:xfrm>
        </p:grpSpPr>
        <p:sp>
          <p:nvSpPr>
            <p:cNvPr id="13" name="椭圆 12"/>
            <p:cNvSpPr/>
            <p:nvPr/>
          </p:nvSpPr>
          <p:spPr>
            <a:xfrm>
              <a:off x="2567431" y="1262743"/>
              <a:ext cx="827314" cy="827314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584986" y="1360929"/>
              <a:ext cx="792205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明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1368-1644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537289" y="6324998"/>
            <a:ext cx="827314" cy="827314"/>
            <a:chOff x="2567431" y="1262743"/>
            <a:chExt cx="827314" cy="827314"/>
          </a:xfrm>
        </p:grpSpPr>
        <p:sp>
          <p:nvSpPr>
            <p:cNvPr id="11" name="椭圆 10"/>
            <p:cNvSpPr/>
            <p:nvPr/>
          </p:nvSpPr>
          <p:spPr>
            <a:xfrm>
              <a:off x="2567431" y="1262743"/>
              <a:ext cx="827314" cy="827314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584986" y="1360929"/>
              <a:ext cx="792205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今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1911-2014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2988" y="7454808"/>
            <a:ext cx="1440000" cy="1858128"/>
            <a:chOff x="330403" y="4503566"/>
            <a:chExt cx="1440000" cy="1858128"/>
          </a:xfrm>
        </p:grpSpPr>
        <p:sp>
          <p:nvSpPr>
            <p:cNvPr id="26" name="矩形 25"/>
            <p:cNvSpPr/>
            <p:nvPr/>
          </p:nvSpPr>
          <p:spPr>
            <a:xfrm>
              <a:off x="638556" y="5943566"/>
              <a:ext cx="997389" cy="418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董仲舒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330403" y="4503566"/>
              <a:ext cx="1440000" cy="1440000"/>
            </a:xfrm>
            <a:prstGeom prst="rect">
              <a:avLst/>
            </a:pr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12856" y="7454808"/>
            <a:ext cx="1491598" cy="1858128"/>
            <a:chOff x="3856399" y="4503566"/>
            <a:chExt cx="1491598" cy="1858128"/>
          </a:xfrm>
        </p:grpSpPr>
        <p:sp>
          <p:nvSpPr>
            <p:cNvPr id="29" name="矩形 28"/>
            <p:cNvSpPr/>
            <p:nvPr/>
          </p:nvSpPr>
          <p:spPr>
            <a:xfrm>
              <a:off x="4192036" y="5943566"/>
              <a:ext cx="997389" cy="418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郑板桥</a:t>
              </a: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88"/>
            <a:stretch/>
          </p:blipFill>
          <p:spPr>
            <a:xfrm>
              <a:off x="3856399" y="4503566"/>
              <a:ext cx="1491598" cy="1427334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8347286" y="7454808"/>
            <a:ext cx="1241328" cy="1858128"/>
            <a:chOff x="5713892" y="4503566"/>
            <a:chExt cx="1241328" cy="1858128"/>
          </a:xfrm>
        </p:grpSpPr>
        <p:sp>
          <p:nvSpPr>
            <p:cNvPr id="32" name="矩形 31"/>
            <p:cNvSpPr/>
            <p:nvPr/>
          </p:nvSpPr>
          <p:spPr>
            <a:xfrm>
              <a:off x="5968776" y="5943566"/>
              <a:ext cx="726481" cy="418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阮元</a:t>
              </a: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27" b="9826"/>
            <a:stretch/>
          </p:blipFill>
          <p:spPr>
            <a:xfrm>
              <a:off x="5713892" y="4503566"/>
              <a:ext cx="1241328" cy="1427333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10731446" y="7454807"/>
            <a:ext cx="1406298" cy="1858129"/>
            <a:chOff x="7250442" y="4503565"/>
            <a:chExt cx="1406298" cy="1858129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21" t="12780" r="46783" b="29837"/>
            <a:stretch/>
          </p:blipFill>
          <p:spPr>
            <a:xfrm>
              <a:off x="7250442" y="4503565"/>
              <a:ext cx="1406298" cy="1427333"/>
            </a:xfrm>
            <a:prstGeom prst="rect">
              <a:avLst/>
            </a:prstGeom>
          </p:spPr>
        </p:pic>
        <p:sp>
          <p:nvSpPr>
            <p:cNvPr id="38" name="矩形 37"/>
            <p:cNvSpPr/>
            <p:nvPr/>
          </p:nvSpPr>
          <p:spPr>
            <a:xfrm>
              <a:off x="7514683" y="5943566"/>
              <a:ext cx="997389" cy="418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孙蔚民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15819" y="7454808"/>
            <a:ext cx="1354206" cy="1858128"/>
            <a:chOff x="2136298" y="4503566"/>
            <a:chExt cx="1354206" cy="1858128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127"/>
            <a:stretch/>
          </p:blipFill>
          <p:spPr>
            <a:xfrm>
              <a:off x="2136298" y="4503566"/>
              <a:ext cx="1354206" cy="1429192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2415296" y="5943566"/>
              <a:ext cx="997389" cy="418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张若虚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914503" y="6317303"/>
            <a:ext cx="827314" cy="827314"/>
            <a:chOff x="2567431" y="1262743"/>
            <a:chExt cx="827314" cy="827314"/>
          </a:xfrm>
        </p:grpSpPr>
        <p:sp>
          <p:nvSpPr>
            <p:cNvPr id="64" name="椭圆 63"/>
            <p:cNvSpPr/>
            <p:nvPr/>
          </p:nvSpPr>
          <p:spPr>
            <a:xfrm>
              <a:off x="2567431" y="1262743"/>
              <a:ext cx="827314" cy="827314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591398" y="1360929"/>
              <a:ext cx="779381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汉</a:t>
              </a:r>
              <a:endParaRPr lang="en-US" altLang="zh-CN" sz="24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前</a:t>
              </a:r>
              <a:r>
                <a:rPr lang="en-US" altLang="zh-CN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202-220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3445504" y="601788"/>
            <a:ext cx="5910592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0" dirty="0" smtClean="0">
                <a:solidFill>
                  <a:srgbClr val="C00000"/>
                </a:solidFill>
                <a:latin typeface="IrisUPC" panose="020B0604020202020204" pitchFamily="34" charset="-34"/>
                <a:cs typeface="IrisUPC" panose="020B0604020202020204" pitchFamily="34" charset="-34"/>
                <a:sym typeface="+mn-lt"/>
              </a:rPr>
              <a:t>2500</a:t>
            </a:r>
            <a:endParaRPr lang="zh-CN" altLang="en-US" sz="30000" dirty="0">
              <a:solidFill>
                <a:srgbClr val="C00000"/>
              </a:solidFill>
              <a:latin typeface="IrisUPC" panose="020B0604020202020204" pitchFamily="34" charset="-34"/>
              <a:cs typeface="IrisUPC" panose="020B0604020202020204" pitchFamily="34" charset="-34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445504" y="601788"/>
            <a:ext cx="5910592" cy="470898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0000" dirty="0" smtClean="0">
                <a:solidFill>
                  <a:srgbClr val="C00000"/>
                </a:solidFill>
                <a:latin typeface="IrisUPC" panose="020B0604020202020204" pitchFamily="34" charset="-34"/>
                <a:cs typeface="IrisUPC" panose="020B0604020202020204" pitchFamily="34" charset="-34"/>
                <a:sym typeface="+mn-lt"/>
              </a:rPr>
              <a:t>2500</a:t>
            </a:r>
            <a:endParaRPr lang="zh-CN" altLang="en-US" sz="30000" dirty="0">
              <a:solidFill>
                <a:srgbClr val="C00000"/>
              </a:solidFill>
              <a:latin typeface="IrisUPC" panose="020B0604020202020204" pitchFamily="34" charset="-34"/>
              <a:cs typeface="IrisUPC" panose="020B0604020202020204" pitchFamily="34" charset="-34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548184" y="3698586"/>
            <a:ext cx="54521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历史悠久  崇文重教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-2103901" y="-3458510"/>
            <a:ext cx="1707508" cy="11062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0" y="0"/>
            <a:ext cx="12801600" cy="9601200"/>
            <a:chOff x="0" y="0"/>
            <a:chExt cx="12801600" cy="9601200"/>
          </a:xfrm>
        </p:grpSpPr>
        <p:sp>
          <p:nvSpPr>
            <p:cNvPr id="71" name="矩形 70"/>
            <p:cNvSpPr/>
            <p:nvPr/>
          </p:nvSpPr>
          <p:spPr>
            <a:xfrm>
              <a:off x="0" y="0"/>
              <a:ext cx="12801600" cy="9601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21884"/>
              <a:ext cx="12724101" cy="4757432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11998496" y="2862568"/>
              <a:ext cx="677108" cy="13865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C00000"/>
                  </a:solidFill>
                  <a:latin typeface="经典繁古印" panose="02010609010101010101" pitchFamily="49" charset="-122"/>
                  <a:ea typeface="经典繁古印" panose="02010609010101010101" pitchFamily="49" charset="-122"/>
                  <a:cs typeface="经典繁古印" panose="02010609010101010101" pitchFamily="49" charset="-122"/>
                </a:rPr>
                <a:t>理念篇</a:t>
              </a:r>
              <a:endParaRPr lang="zh-CN" altLang="en-US" sz="3200" b="1" dirty="0">
                <a:solidFill>
                  <a:srgbClr val="C00000"/>
                </a:solidFill>
                <a:latin typeface="经典繁古印" panose="02010609010101010101" pitchFamily="49" charset="-122"/>
                <a:ea typeface="经典繁古印" panose="02010609010101010101" pitchFamily="49" charset="-122"/>
                <a:cs typeface="经典繁古印" panose="02010609010101010101" pitchFamily="49" charset="-122"/>
              </a:endParaRPr>
            </a:p>
          </p:txBody>
        </p:sp>
      </p:grpSp>
      <p:sp>
        <p:nvSpPr>
          <p:cNvPr id="119" name="矩形 118"/>
          <p:cNvSpPr/>
          <p:nvPr/>
        </p:nvSpPr>
        <p:spPr>
          <a:xfrm>
            <a:off x="-1951501" y="-3306110"/>
            <a:ext cx="1707508" cy="11062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03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3" grpId="1"/>
      <p:bldP spid="63" grpId="2"/>
      <p:bldP spid="76" grpId="0"/>
      <p:bldP spid="77" grpId="0"/>
      <p:bldP spid="66" grpId="0" animBg="1"/>
      <p:bldP spid="1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3350" y="-1"/>
            <a:ext cx="12934950" cy="9601201"/>
            <a:chOff x="-133350" y="-1"/>
            <a:chExt cx="12934950" cy="9601201"/>
          </a:xfrm>
        </p:grpSpPr>
        <p:sp>
          <p:nvSpPr>
            <p:cNvPr id="3" name="矩形 2"/>
            <p:cNvSpPr/>
            <p:nvPr/>
          </p:nvSpPr>
          <p:spPr>
            <a:xfrm>
              <a:off x="-133350" y="-1"/>
              <a:ext cx="12934950" cy="2098507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CF5FC"/>
                </a:gs>
              </a:gsLst>
              <a:lin ang="3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46" t="-2422" r="446" b="8390"/>
            <a:stretch/>
          </p:blipFill>
          <p:spPr>
            <a:xfrm>
              <a:off x="-63500" y="1581150"/>
              <a:ext cx="12865100" cy="8020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0" y="0"/>
            <a:ext cx="12801600" cy="987820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      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-110069" y="1463936"/>
            <a:ext cx="12054419" cy="820013"/>
            <a:chOff x="-110069" y="1463936"/>
            <a:chExt cx="12054419" cy="820013"/>
          </a:xfrm>
        </p:grpSpPr>
        <p:sp>
          <p:nvSpPr>
            <p:cNvPr id="7" name="矩形 6"/>
            <p:cNvSpPr/>
            <p:nvPr/>
          </p:nvSpPr>
          <p:spPr>
            <a:xfrm>
              <a:off x="-110069" y="1463936"/>
              <a:ext cx="11944350" cy="820013"/>
            </a:xfrm>
            <a:prstGeom prst="rect">
              <a:avLst/>
            </a:prstGeom>
            <a:solidFill>
              <a:srgbClr val="C00000"/>
            </a:solidFill>
            <a:ln w="6350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857250" y="1570142"/>
              <a:ext cx="110871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建筑设计方案理念阐述，理念支持论点一</a:t>
              </a:r>
              <a:endParaRPr lang="zh-CN" altLang="en-US" sz="32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110069" y="5098186"/>
            <a:ext cx="12625919" cy="820013"/>
            <a:chOff x="-110069" y="5098186"/>
            <a:chExt cx="12625919" cy="820013"/>
          </a:xfrm>
        </p:grpSpPr>
        <p:sp>
          <p:nvSpPr>
            <p:cNvPr id="10" name="矩形 9"/>
            <p:cNvSpPr/>
            <p:nvPr/>
          </p:nvSpPr>
          <p:spPr>
            <a:xfrm>
              <a:off x="-110069" y="5098186"/>
              <a:ext cx="11944350" cy="820013"/>
            </a:xfrm>
            <a:prstGeom prst="rect">
              <a:avLst/>
            </a:prstGeom>
            <a:solidFill>
              <a:srgbClr val="C00000"/>
            </a:solidFill>
            <a:ln w="6350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85750" y="5204392"/>
              <a:ext cx="122301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建筑设计方案理念阐述，理念支持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+mj-ea"/>
                </a:rPr>
                <a:t>论点三</a:t>
              </a:r>
              <a:endParaRPr lang="zh-CN" altLang="en-US" sz="3200" b="1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110069" y="3281061"/>
            <a:ext cx="11944350" cy="820013"/>
            <a:chOff x="-110069" y="3281061"/>
            <a:chExt cx="11944350" cy="820013"/>
          </a:xfrm>
        </p:grpSpPr>
        <p:sp>
          <p:nvSpPr>
            <p:cNvPr id="13" name="矩形 12"/>
            <p:cNvSpPr/>
            <p:nvPr/>
          </p:nvSpPr>
          <p:spPr>
            <a:xfrm>
              <a:off x="-110069" y="3281061"/>
              <a:ext cx="11944350" cy="820013"/>
            </a:xfrm>
            <a:prstGeom prst="rect">
              <a:avLst/>
            </a:prstGeom>
            <a:solidFill>
              <a:srgbClr val="C00000"/>
            </a:solidFill>
            <a:ln w="6350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210731" y="3392592"/>
              <a:ext cx="10380138" cy="584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建筑设计方案理念阐述，理念支持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+mj-ea"/>
                </a:rPr>
                <a:t>论点二</a:t>
              </a:r>
              <a:endParaRPr lang="zh-CN" altLang="en-US" sz="3200" b="1" dirty="0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2187302" y="6708775"/>
            <a:ext cx="1774406" cy="1774406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698420" y="6708775"/>
            <a:ext cx="1774406" cy="1774406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250052" y="6708775"/>
            <a:ext cx="1774406" cy="177440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951501" y="-3306110"/>
            <a:ext cx="1707508" cy="11062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0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1884"/>
            <a:ext cx="12724101" cy="475743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998496" y="2862568"/>
            <a:ext cx="677108" cy="13865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经典繁古印" panose="02010609010101010101" pitchFamily="49" charset="-122"/>
                <a:ea typeface="经典繁古印" panose="02010609010101010101" pitchFamily="49" charset="-122"/>
                <a:cs typeface="经典繁古印" panose="02010609010101010101" pitchFamily="49" charset="-122"/>
              </a:rPr>
              <a:t>目标</a:t>
            </a:r>
            <a:r>
              <a:rPr lang="zh-CN" altLang="en-US" sz="3200" b="1" dirty="0" smtClean="0">
                <a:solidFill>
                  <a:srgbClr val="C00000"/>
                </a:solidFill>
                <a:latin typeface="经典繁古印" panose="02010609010101010101" pitchFamily="49" charset="-122"/>
                <a:ea typeface="经典繁古印" panose="02010609010101010101" pitchFamily="49" charset="-122"/>
                <a:cs typeface="经典繁古印" panose="02010609010101010101" pitchFamily="49" charset="-122"/>
              </a:rPr>
              <a:t>篇</a:t>
            </a:r>
            <a:endParaRPr lang="zh-CN" altLang="en-US" sz="3200" b="1" dirty="0">
              <a:solidFill>
                <a:srgbClr val="C00000"/>
              </a:solidFill>
              <a:latin typeface="经典繁古印" panose="02010609010101010101" pitchFamily="49" charset="-122"/>
              <a:ea typeface="经典繁古印" panose="02010609010101010101" pitchFamily="49" charset="-122"/>
              <a:cs typeface="经典繁古印" panose="0201060901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1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" r="16858"/>
          <a:stretch/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5692914" y="865118"/>
            <a:ext cx="1415772" cy="670080"/>
            <a:chOff x="5704741" y="521233"/>
            <a:chExt cx="1415772" cy="670080"/>
          </a:xfrm>
        </p:grpSpPr>
        <p:sp>
          <p:nvSpPr>
            <p:cNvPr id="16" name="文本框 15"/>
            <p:cNvSpPr txBox="1"/>
            <p:nvPr/>
          </p:nvSpPr>
          <p:spPr>
            <a:xfrm>
              <a:off x="5704741" y="52123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9D2932"/>
                  </a:solidFill>
                  <a:latin typeface="+mn-ea"/>
                  <a:cs typeface="经典繁古印" panose="02010609010101010101" pitchFamily="49" charset="-122"/>
                </a:rPr>
                <a:t>设计目标</a:t>
              </a:r>
              <a:endParaRPr lang="en-US" altLang="zh-CN" sz="2400" b="1" dirty="0" smtClean="0">
                <a:solidFill>
                  <a:srgbClr val="9D2932"/>
                </a:solidFill>
                <a:latin typeface="+mn-ea"/>
                <a:cs typeface="经典繁古印" panose="0201060901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718366" y="937397"/>
              <a:ext cx="138852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Arial Black" panose="020B0A04020102020204" pitchFamily="34" charset="0"/>
                </a:rPr>
                <a:t>The 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Arial Black" panose="020B0A04020102020204" pitchFamily="34" charset="0"/>
                </a:rPr>
                <a:t>Design Goal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1608379" y="2361840"/>
            <a:ext cx="2859578" cy="2859578"/>
          </a:xfrm>
          <a:prstGeom prst="ellipse">
            <a:avLst/>
          </a:prstGeom>
          <a:blipFill>
            <a:blip r:embed="rId4">
              <a:lum bright="5000"/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333642" y="2361840"/>
            <a:ext cx="2859578" cy="2859578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971010" y="2361840"/>
            <a:ext cx="2859578" cy="2859578"/>
          </a:xfrm>
          <a:prstGeom prst="ellipse">
            <a:avLst/>
          </a:prstGeom>
          <a:blipFill>
            <a:blip r:embed="rId6">
              <a:lum contrast="3000"/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30"/>
          <a:stretch/>
        </p:blipFill>
        <p:spPr>
          <a:xfrm>
            <a:off x="3513500" y="-3820058"/>
            <a:ext cx="3234146" cy="2785001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66754" y="-768233"/>
            <a:ext cx="4112846" cy="106934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90381" y="6766260"/>
            <a:ext cx="28208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9D2932"/>
                </a:solidFill>
                <a:latin typeface="+mj-ea"/>
                <a:ea typeface="+mj-ea"/>
              </a:rPr>
              <a:t>文 化 气 息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5130573" y="6135368"/>
            <a:ext cx="2540454" cy="540000"/>
            <a:chOff x="1767941" y="7724411"/>
            <a:chExt cx="2540454" cy="540000"/>
          </a:xfrm>
        </p:grpSpPr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3768669" y="7724411"/>
              <a:ext cx="539726" cy="54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CA69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3101759" y="7724411"/>
              <a:ext cx="539726" cy="54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CA69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2434850" y="7724411"/>
              <a:ext cx="539726" cy="54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CA69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1767941" y="7724411"/>
              <a:ext cx="539726" cy="54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CA69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265" y="6187749"/>
            <a:ext cx="487619" cy="487619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198" y="6210312"/>
            <a:ext cx="390112" cy="390112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897" y="6187748"/>
            <a:ext cx="487619" cy="487619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324" y="6207066"/>
            <a:ext cx="487619" cy="48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8190" y="6709994"/>
            <a:ext cx="28199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9D2932"/>
                </a:solidFill>
                <a:latin typeface="+mj-ea"/>
                <a:ea typeface="+mj-ea"/>
              </a:rPr>
              <a:t>历 史 传 承</a:t>
            </a:r>
            <a:endParaRPr lang="zh-CN" altLang="en-US" sz="4000" b="1" dirty="0">
              <a:solidFill>
                <a:srgbClr val="9D2932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67941" y="6135368"/>
            <a:ext cx="2540454" cy="540000"/>
            <a:chOff x="1767941" y="7724411"/>
            <a:chExt cx="2540454" cy="540000"/>
          </a:xfrm>
        </p:grpSpPr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3768669" y="7724411"/>
              <a:ext cx="539726" cy="54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A884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3101759" y="7724411"/>
              <a:ext cx="539726" cy="54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A884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2434850" y="7724411"/>
              <a:ext cx="539726" cy="54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A884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1767941" y="7724411"/>
              <a:ext cx="539726" cy="54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A884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62" name="图片 61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490" y="6207066"/>
            <a:ext cx="419547" cy="419547"/>
          </a:xfrm>
          <a:prstGeom prst="rect">
            <a:avLst/>
          </a:prstGeom>
        </p:spPr>
      </p:pic>
      <p:pic>
        <p:nvPicPr>
          <p:cNvPr id="576" name="图片 575"/>
          <p:cNvPicPr>
            <a:picLocks noChangeAspect="1"/>
          </p:cNvPicPr>
          <p:nvPr/>
        </p:nvPicPr>
        <p:blipFill>
          <a:blip r:embed="rId1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859" y="6207174"/>
            <a:ext cx="429543" cy="429543"/>
          </a:xfrm>
          <a:prstGeom prst="rect">
            <a:avLst/>
          </a:prstGeom>
        </p:spPr>
      </p:pic>
      <p:pic>
        <p:nvPicPr>
          <p:cNvPr id="577" name="图片 576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425" y="6195962"/>
            <a:ext cx="455111" cy="455111"/>
          </a:xfrm>
          <a:prstGeom prst="rect">
            <a:avLst/>
          </a:prstGeom>
        </p:spPr>
      </p:pic>
      <p:pic>
        <p:nvPicPr>
          <p:cNvPr id="580" name="图片 579"/>
          <p:cNvPicPr>
            <a:picLocks noChangeAspect="1"/>
          </p:cNvPicPr>
          <p:nvPr/>
        </p:nvPicPr>
        <p:blipFill>
          <a:blip r:embed="rId16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193" y="6230469"/>
            <a:ext cx="402175" cy="40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33644" y="6720094"/>
            <a:ext cx="2859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9D2932"/>
                </a:solidFill>
                <a:latin typeface="+mj-ea"/>
                <a:ea typeface="+mj-ea"/>
              </a:rPr>
              <a:t>儒 雅 环 境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8493204" y="6135368"/>
            <a:ext cx="2540454" cy="540000"/>
            <a:chOff x="1767941" y="7724411"/>
            <a:chExt cx="2540454" cy="540000"/>
          </a:xfrm>
        </p:grpSpPr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3768669" y="7724411"/>
              <a:ext cx="539726" cy="54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A981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3101759" y="7724411"/>
              <a:ext cx="539726" cy="54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A981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>
              <a:spLocks noChangeAspect="1"/>
            </p:cNvSpPr>
            <p:nvPr/>
          </p:nvSpPr>
          <p:spPr>
            <a:xfrm>
              <a:off x="2434850" y="7724411"/>
              <a:ext cx="539726" cy="54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A981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1767941" y="7724411"/>
              <a:ext cx="539726" cy="54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A981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63" name="图片 62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648" y="6203139"/>
            <a:ext cx="440755" cy="440755"/>
          </a:xfrm>
          <a:prstGeom prst="rect">
            <a:avLst/>
          </a:prstGeom>
        </p:spPr>
      </p:pic>
      <p:pic>
        <p:nvPicPr>
          <p:cNvPr id="578" name="图片 577"/>
          <p:cNvPicPr>
            <a:picLocks noChangeAspect="1"/>
          </p:cNvPicPr>
          <p:nvPr/>
        </p:nvPicPr>
        <p:blipFill>
          <a:blip r:embed="rId1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212" y="6188813"/>
            <a:ext cx="449711" cy="449711"/>
          </a:xfrm>
          <a:prstGeom prst="rect">
            <a:avLst/>
          </a:prstGeom>
        </p:spPr>
      </p:pic>
      <p:pic>
        <p:nvPicPr>
          <p:cNvPr id="581" name="图片 580"/>
          <p:cNvPicPr>
            <a:picLocks noChangeAspect="1"/>
          </p:cNvPicPr>
          <p:nvPr/>
        </p:nvPicPr>
        <p:blipFill>
          <a:blip r:embed="rId1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4948" y="6215253"/>
            <a:ext cx="379671" cy="379671"/>
          </a:xfrm>
          <a:prstGeom prst="rect">
            <a:avLst/>
          </a:prstGeom>
        </p:spPr>
      </p:pic>
      <p:pic>
        <p:nvPicPr>
          <p:cNvPr id="582" name="图片 581"/>
          <p:cNvPicPr>
            <a:picLocks noChangeAspect="1"/>
          </p:cNvPicPr>
          <p:nvPr/>
        </p:nvPicPr>
        <p:blipFill>
          <a:blip r:embed="rId20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297" y="6192522"/>
            <a:ext cx="444195" cy="444195"/>
          </a:xfrm>
          <a:prstGeom prst="rect">
            <a:avLst/>
          </a:prstGeom>
        </p:spPr>
      </p:pic>
      <p:sp>
        <p:nvSpPr>
          <p:cNvPr id="97" name="矩形 96"/>
          <p:cNvSpPr>
            <a:spLocks noChangeAspect="1"/>
          </p:cNvSpPr>
          <p:nvPr/>
        </p:nvSpPr>
        <p:spPr>
          <a:xfrm>
            <a:off x="3606210" y="-671531"/>
            <a:ext cx="539726" cy="540000"/>
          </a:xfrm>
          <a:prstGeom prst="rect">
            <a:avLst/>
          </a:prstGeom>
          <a:solidFill>
            <a:schemeClr val="bg1"/>
          </a:solidFill>
          <a:ln w="25400">
            <a:solidFill>
              <a:srgbClr val="A88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>
            <a:spLocks noChangeAspect="1"/>
          </p:cNvSpPr>
          <p:nvPr/>
        </p:nvSpPr>
        <p:spPr>
          <a:xfrm>
            <a:off x="3047606" y="-671531"/>
            <a:ext cx="539726" cy="540000"/>
          </a:xfrm>
          <a:prstGeom prst="rect">
            <a:avLst/>
          </a:prstGeom>
          <a:solidFill>
            <a:schemeClr val="bg1"/>
          </a:solidFill>
          <a:ln w="25400">
            <a:solidFill>
              <a:srgbClr val="A88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>
            <a:spLocks noChangeAspect="1"/>
          </p:cNvSpPr>
          <p:nvPr/>
        </p:nvSpPr>
        <p:spPr>
          <a:xfrm>
            <a:off x="2489003" y="-671531"/>
            <a:ext cx="539726" cy="540000"/>
          </a:xfrm>
          <a:prstGeom prst="rect">
            <a:avLst/>
          </a:prstGeom>
          <a:solidFill>
            <a:schemeClr val="bg1"/>
          </a:solidFill>
          <a:ln w="25400">
            <a:solidFill>
              <a:srgbClr val="A88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>
            <a:spLocks noChangeAspect="1"/>
          </p:cNvSpPr>
          <p:nvPr/>
        </p:nvSpPr>
        <p:spPr>
          <a:xfrm>
            <a:off x="1930400" y="-671531"/>
            <a:ext cx="539726" cy="540000"/>
          </a:xfrm>
          <a:prstGeom prst="rect">
            <a:avLst/>
          </a:prstGeom>
          <a:solidFill>
            <a:schemeClr val="bg1"/>
          </a:solidFill>
          <a:ln w="25400">
            <a:solidFill>
              <a:srgbClr val="A88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13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1884"/>
            <a:ext cx="12724101" cy="475743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998496" y="2862568"/>
            <a:ext cx="677108" cy="13865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经典繁古印" panose="02010609010101010101" pitchFamily="49" charset="-122"/>
                <a:ea typeface="经典繁古印" panose="02010609010101010101" pitchFamily="49" charset="-122"/>
                <a:cs typeface="经典繁古印" panose="02010609010101010101" pitchFamily="49" charset="-122"/>
              </a:rPr>
              <a:t>解析篇</a:t>
            </a:r>
            <a:endParaRPr lang="zh-CN" altLang="en-US" sz="3200" b="1" dirty="0">
              <a:solidFill>
                <a:srgbClr val="C00000"/>
              </a:solidFill>
              <a:latin typeface="经典繁古印" panose="02010609010101010101" pitchFamily="49" charset="-122"/>
              <a:ea typeface="经典繁古印" panose="02010609010101010101" pitchFamily="49" charset="-122"/>
              <a:cs typeface="经典繁古印" panose="0201060901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538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6715679" cy="9601200"/>
            <a:chOff x="0" y="0"/>
            <a:chExt cx="6715679" cy="96012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850" t="18907" r="22965" b="16493"/>
            <a:stretch/>
          </p:blipFill>
          <p:spPr>
            <a:xfrm>
              <a:off x="0" y="0"/>
              <a:ext cx="6715679" cy="960120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278357"/>
              <a:ext cx="1800000" cy="43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92003" y="263525"/>
              <a:ext cx="1107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总平面</a:t>
              </a:r>
              <a:endParaRPr lang="en-US" altLang="zh-CN" sz="24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755142"/>
              </p:ext>
            </p:extLst>
          </p:nvPr>
        </p:nvGraphicFramePr>
        <p:xfrm>
          <a:off x="6741775" y="13"/>
          <a:ext cx="6059825" cy="960118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54376"/>
                <a:gridCol w="634192"/>
                <a:gridCol w="1071715"/>
                <a:gridCol w="980143"/>
                <a:gridCol w="1017016"/>
                <a:gridCol w="803707"/>
                <a:gridCol w="998676"/>
              </a:tblGrid>
              <a:tr h="411772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effectLst/>
                          <a:latin typeface="+mj-ea"/>
                          <a:ea typeface="+mj-ea"/>
                        </a:rPr>
                        <a:t>经济技术指标</a:t>
                      </a:r>
                      <a:endParaRPr lang="zh-CN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effectLst/>
                          <a:latin typeface="+mj-ea"/>
                          <a:ea typeface="+mj-ea"/>
                        </a:rPr>
                        <a:t>备注</a:t>
                      </a:r>
                      <a:endParaRPr lang="zh-CN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</a:tr>
              <a:tr h="31103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用地面积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53581.44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</a:tr>
              <a:tr h="31103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可比用地面积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38893.47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</a:tr>
              <a:tr h="31103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总建筑面积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24000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 smtClean="0">
                          <a:effectLst/>
                          <a:latin typeface="+mj-ea"/>
                          <a:ea typeface="+mj-ea"/>
                        </a:rPr>
                        <a:t>≤</a:t>
                      </a:r>
                      <a:r>
                        <a:rPr lang="en-US" altLang="zh-CN" sz="1800" u="none" strike="noStrike" dirty="0" smtClean="0">
                          <a:effectLst/>
                          <a:latin typeface="+mj-ea"/>
                          <a:ea typeface="+mj-ea"/>
                        </a:rPr>
                        <a:t>24000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</a:tr>
              <a:tr h="31103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计容建筑面积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20543.88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</a:tr>
              <a:tr h="243869"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 其中 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行政楼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+mj-ea"/>
                          <a:ea typeface="+mj-ea"/>
                        </a:rPr>
                        <a:t>2027.00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438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实验楼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+mj-ea"/>
                          <a:ea typeface="+mj-ea"/>
                        </a:rPr>
                        <a:t>3172.08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438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教学楼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+mj-ea"/>
                          <a:ea typeface="+mj-ea"/>
                        </a:rPr>
                        <a:t>6442.86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438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体育馆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+mj-ea"/>
                          <a:ea typeface="+mj-ea"/>
                        </a:rPr>
                        <a:t>1263.24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438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图书馆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+mj-ea"/>
                          <a:ea typeface="+mj-ea"/>
                        </a:rPr>
                        <a:t>947.74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438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报告厅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+mj-ea"/>
                          <a:ea typeface="+mj-ea"/>
                        </a:rPr>
                        <a:t>858.51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438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食堂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+mj-ea"/>
                          <a:ea typeface="+mj-ea"/>
                        </a:rPr>
                        <a:t>3603.72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438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校史园廊架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+mj-ea"/>
                          <a:ea typeface="+mj-ea"/>
                        </a:rPr>
                        <a:t>748.55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438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风雨连廊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+mj-ea"/>
                          <a:ea typeface="+mj-ea"/>
                        </a:rPr>
                        <a:t>1303.5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438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门卫监控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+mj-ea"/>
                          <a:ea typeface="+mj-ea"/>
                        </a:rPr>
                        <a:t>52.04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438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配电房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+mj-ea"/>
                          <a:ea typeface="+mj-ea"/>
                        </a:rPr>
                        <a:t>124.64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1103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不计容面积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3456.12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3272.12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</a:tr>
              <a:tr h="243869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其中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非机动车车库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+mj-ea"/>
                          <a:ea typeface="+mj-ea"/>
                        </a:rPr>
                        <a:t>1467.70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438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其中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学生非机动车车库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+mj-ea"/>
                          <a:ea typeface="+mj-ea"/>
                        </a:rPr>
                        <a:t>1270.17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438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老师非机动车车库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+mj-ea"/>
                          <a:ea typeface="+mj-ea"/>
                        </a:rPr>
                        <a:t>197.53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438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机动车库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+mj-ea"/>
                          <a:ea typeface="+mj-ea"/>
                        </a:rPr>
                        <a:t>1804.42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438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消防水池、泵房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+mj-ea"/>
                          <a:ea typeface="+mj-ea"/>
                        </a:rPr>
                        <a:t>184.00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1103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占地面积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8490.58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平方米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</a:tr>
              <a:tr h="31103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容积率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0.38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 smtClean="0">
                          <a:effectLst/>
                          <a:latin typeface="+mj-ea"/>
                          <a:ea typeface="+mj-ea"/>
                        </a:rPr>
                        <a:t>≤</a:t>
                      </a:r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0.6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</a:tr>
              <a:tr h="31103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可比容积率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0.53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</a:tr>
              <a:tr h="31103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建筑密度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16%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 smtClean="0">
                          <a:effectLst/>
                          <a:latin typeface="+mj-ea"/>
                          <a:ea typeface="+mj-ea"/>
                        </a:rPr>
                        <a:t>≤</a:t>
                      </a:r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45%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</a:tr>
              <a:tr h="31103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绿地率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35%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 smtClean="0">
                          <a:effectLst/>
                          <a:latin typeface="+mj-ea"/>
                          <a:ea typeface="+mj-ea"/>
                        </a:rPr>
                        <a:t>≥</a:t>
                      </a:r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35%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</a:tr>
              <a:tr h="31103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总机动车位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161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辆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机动车停车位不少于</a:t>
                      </a:r>
                      <a:r>
                        <a:rPr lang="en-US" altLang="zh-CN" sz="1800" u="none" strike="noStrike">
                          <a:effectLst/>
                          <a:latin typeface="+mj-ea"/>
                          <a:ea typeface="+mj-ea"/>
                        </a:rPr>
                        <a:t>90</a:t>
                      </a:r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辆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</a:tr>
              <a:tr h="31103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</a:rPr>
                        <a:t>其中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地上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91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辆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10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其中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家长访客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22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辆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10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校园内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66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辆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10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大客车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辆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10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地下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70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辆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103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+mj-ea"/>
                          <a:ea typeface="+mj-ea"/>
                        </a:rPr>
                        <a:t>总非机动车位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+mj-ea"/>
                          <a:ea typeface="+mj-ea"/>
                        </a:rPr>
                        <a:t>1100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+mj-ea"/>
                          <a:ea typeface="+mj-ea"/>
                        </a:rPr>
                        <a:t>辆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 smtClean="0">
                          <a:effectLst/>
                          <a:latin typeface="+mj-ea"/>
                          <a:ea typeface="+mj-ea"/>
                        </a:rPr>
                        <a:t>≥</a:t>
                      </a:r>
                      <a:r>
                        <a:rPr lang="en-US" altLang="zh-CN" sz="1800" u="none" strike="noStrike" dirty="0" smtClean="0">
                          <a:effectLst/>
                          <a:latin typeface="+mj-ea"/>
                          <a:ea typeface="+mj-ea"/>
                        </a:rPr>
                        <a:t>1100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992" marR="7992" marT="7992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196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h2"/>
          <p:cNvSpPr/>
          <p:nvPr/>
        </p:nvSpPr>
        <p:spPr>
          <a:xfrm>
            <a:off x="4941094" y="2139107"/>
            <a:ext cx="30956" cy="557689"/>
          </a:xfrm>
          <a:custGeom>
            <a:avLst/>
            <a:gdLst>
              <a:gd name="connsiteX0" fmla="*/ 0 w 38100"/>
              <a:gd name="connsiteY0" fmla="*/ 0 h 541020"/>
              <a:gd name="connsiteX1" fmla="*/ 0 w 38100"/>
              <a:gd name="connsiteY1" fmla="*/ 0 h 541020"/>
              <a:gd name="connsiteX2" fmla="*/ 38100 w 38100"/>
              <a:gd name="connsiteY2" fmla="*/ 541020 h 541020"/>
              <a:gd name="connsiteX0" fmla="*/ 0 w 30956"/>
              <a:gd name="connsiteY0" fmla="*/ 0 h 557689"/>
              <a:gd name="connsiteX1" fmla="*/ 0 w 30956"/>
              <a:gd name="connsiteY1" fmla="*/ 0 h 557689"/>
              <a:gd name="connsiteX2" fmla="*/ 30956 w 30956"/>
              <a:gd name="connsiteY2" fmla="*/ 557689 h 55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956" h="557689">
                <a:moveTo>
                  <a:pt x="0" y="0"/>
                </a:moveTo>
                <a:lnTo>
                  <a:pt x="0" y="0"/>
                </a:lnTo>
                <a:lnTo>
                  <a:pt x="30956" y="557689"/>
                </a:lnTo>
              </a:path>
            </a:pathLst>
          </a:cu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h1"/>
          <p:cNvSpPr/>
          <p:nvPr/>
        </p:nvSpPr>
        <p:spPr>
          <a:xfrm>
            <a:off x="935037" y="1521252"/>
            <a:ext cx="4013995" cy="636587"/>
          </a:xfrm>
          <a:custGeom>
            <a:avLst/>
            <a:gdLst>
              <a:gd name="connsiteX0" fmla="*/ 0 w 4025900"/>
              <a:gd name="connsiteY0" fmla="*/ 0 h 622300"/>
              <a:gd name="connsiteX1" fmla="*/ 3822700 w 4025900"/>
              <a:gd name="connsiteY1" fmla="*/ 431800 h 622300"/>
              <a:gd name="connsiteX2" fmla="*/ 4025900 w 4025900"/>
              <a:gd name="connsiteY2" fmla="*/ 622300 h 622300"/>
              <a:gd name="connsiteX0" fmla="*/ 0 w 4025900"/>
              <a:gd name="connsiteY0" fmla="*/ 0 h 622300"/>
              <a:gd name="connsiteX1" fmla="*/ 3822700 w 4025900"/>
              <a:gd name="connsiteY1" fmla="*/ 431800 h 622300"/>
              <a:gd name="connsiteX2" fmla="*/ 4025900 w 4025900"/>
              <a:gd name="connsiteY2" fmla="*/ 622300 h 622300"/>
              <a:gd name="connsiteX0" fmla="*/ 0 w 4025900"/>
              <a:gd name="connsiteY0" fmla="*/ 0 h 622300"/>
              <a:gd name="connsiteX1" fmla="*/ 3822700 w 4025900"/>
              <a:gd name="connsiteY1" fmla="*/ 431800 h 622300"/>
              <a:gd name="connsiteX2" fmla="*/ 4025900 w 4025900"/>
              <a:gd name="connsiteY2" fmla="*/ 622300 h 622300"/>
              <a:gd name="connsiteX0" fmla="*/ 0 w 4002088"/>
              <a:gd name="connsiteY0" fmla="*/ 0 h 615156"/>
              <a:gd name="connsiteX1" fmla="*/ 3822700 w 4002088"/>
              <a:gd name="connsiteY1" fmla="*/ 431800 h 615156"/>
              <a:gd name="connsiteX2" fmla="*/ 4002088 w 4002088"/>
              <a:gd name="connsiteY2" fmla="*/ 615156 h 615156"/>
              <a:gd name="connsiteX0" fmla="*/ 0 w 4002088"/>
              <a:gd name="connsiteY0" fmla="*/ 0 h 615156"/>
              <a:gd name="connsiteX1" fmla="*/ 3822700 w 4002088"/>
              <a:gd name="connsiteY1" fmla="*/ 431800 h 615156"/>
              <a:gd name="connsiteX2" fmla="*/ 4002088 w 4002088"/>
              <a:gd name="connsiteY2" fmla="*/ 615156 h 615156"/>
              <a:gd name="connsiteX0" fmla="*/ 0 w 4013995"/>
              <a:gd name="connsiteY0" fmla="*/ 0 h 636587"/>
              <a:gd name="connsiteX1" fmla="*/ 3822700 w 4013995"/>
              <a:gd name="connsiteY1" fmla="*/ 431800 h 636587"/>
              <a:gd name="connsiteX2" fmla="*/ 4013995 w 4013995"/>
              <a:gd name="connsiteY2" fmla="*/ 636587 h 63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13995" h="636587">
                <a:moveTo>
                  <a:pt x="0" y="0"/>
                </a:moveTo>
                <a:lnTo>
                  <a:pt x="3822700" y="431800"/>
                </a:lnTo>
                <a:cubicBezTo>
                  <a:pt x="3943773" y="487680"/>
                  <a:pt x="3966741" y="541654"/>
                  <a:pt x="4013995" y="636587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黑底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238711">
            <a:off x="-1989422" y="1283742"/>
            <a:ext cx="9891002" cy="6959025"/>
          </a:xfrm>
          <a:prstGeom prst="rect">
            <a:avLst/>
          </a:prstGeom>
        </p:spPr>
      </p:pic>
      <p:sp>
        <p:nvSpPr>
          <p:cNvPr id="51" name="h1"/>
          <p:cNvSpPr/>
          <p:nvPr/>
        </p:nvSpPr>
        <p:spPr>
          <a:xfrm>
            <a:off x="939800" y="1536700"/>
            <a:ext cx="4013995" cy="636587"/>
          </a:xfrm>
          <a:custGeom>
            <a:avLst/>
            <a:gdLst>
              <a:gd name="connsiteX0" fmla="*/ 0 w 4025900"/>
              <a:gd name="connsiteY0" fmla="*/ 0 h 622300"/>
              <a:gd name="connsiteX1" fmla="*/ 3822700 w 4025900"/>
              <a:gd name="connsiteY1" fmla="*/ 431800 h 622300"/>
              <a:gd name="connsiteX2" fmla="*/ 4025900 w 4025900"/>
              <a:gd name="connsiteY2" fmla="*/ 622300 h 622300"/>
              <a:gd name="connsiteX0" fmla="*/ 0 w 4025900"/>
              <a:gd name="connsiteY0" fmla="*/ 0 h 622300"/>
              <a:gd name="connsiteX1" fmla="*/ 3822700 w 4025900"/>
              <a:gd name="connsiteY1" fmla="*/ 431800 h 622300"/>
              <a:gd name="connsiteX2" fmla="*/ 4025900 w 4025900"/>
              <a:gd name="connsiteY2" fmla="*/ 622300 h 622300"/>
              <a:gd name="connsiteX0" fmla="*/ 0 w 4025900"/>
              <a:gd name="connsiteY0" fmla="*/ 0 h 622300"/>
              <a:gd name="connsiteX1" fmla="*/ 3822700 w 4025900"/>
              <a:gd name="connsiteY1" fmla="*/ 431800 h 622300"/>
              <a:gd name="connsiteX2" fmla="*/ 4025900 w 4025900"/>
              <a:gd name="connsiteY2" fmla="*/ 622300 h 622300"/>
              <a:gd name="connsiteX0" fmla="*/ 0 w 4002088"/>
              <a:gd name="connsiteY0" fmla="*/ 0 h 615156"/>
              <a:gd name="connsiteX1" fmla="*/ 3822700 w 4002088"/>
              <a:gd name="connsiteY1" fmla="*/ 431800 h 615156"/>
              <a:gd name="connsiteX2" fmla="*/ 4002088 w 4002088"/>
              <a:gd name="connsiteY2" fmla="*/ 615156 h 615156"/>
              <a:gd name="connsiteX0" fmla="*/ 0 w 4002088"/>
              <a:gd name="connsiteY0" fmla="*/ 0 h 615156"/>
              <a:gd name="connsiteX1" fmla="*/ 3822700 w 4002088"/>
              <a:gd name="connsiteY1" fmla="*/ 431800 h 615156"/>
              <a:gd name="connsiteX2" fmla="*/ 4002088 w 4002088"/>
              <a:gd name="connsiteY2" fmla="*/ 615156 h 615156"/>
              <a:gd name="connsiteX0" fmla="*/ 0 w 4013995"/>
              <a:gd name="connsiteY0" fmla="*/ 0 h 636587"/>
              <a:gd name="connsiteX1" fmla="*/ 3822700 w 4013995"/>
              <a:gd name="connsiteY1" fmla="*/ 431800 h 636587"/>
              <a:gd name="connsiteX2" fmla="*/ 4013995 w 4013995"/>
              <a:gd name="connsiteY2" fmla="*/ 636587 h 63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13995" h="636587">
                <a:moveTo>
                  <a:pt x="0" y="0"/>
                </a:moveTo>
                <a:lnTo>
                  <a:pt x="3822700" y="431800"/>
                </a:lnTo>
                <a:cubicBezTo>
                  <a:pt x="3943773" y="487680"/>
                  <a:pt x="3966741" y="541654"/>
                  <a:pt x="4013995" y="636587"/>
                </a:cubicBezTo>
              </a:path>
            </a:pathLst>
          </a:custGeom>
          <a:noFill/>
          <a:ln w="38100">
            <a:solidFill>
              <a:srgbClr val="0C9F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h2"/>
          <p:cNvSpPr/>
          <p:nvPr/>
        </p:nvSpPr>
        <p:spPr>
          <a:xfrm>
            <a:off x="4945857" y="2154555"/>
            <a:ext cx="30956" cy="557689"/>
          </a:xfrm>
          <a:custGeom>
            <a:avLst/>
            <a:gdLst>
              <a:gd name="connsiteX0" fmla="*/ 0 w 38100"/>
              <a:gd name="connsiteY0" fmla="*/ 0 h 541020"/>
              <a:gd name="connsiteX1" fmla="*/ 0 w 38100"/>
              <a:gd name="connsiteY1" fmla="*/ 0 h 541020"/>
              <a:gd name="connsiteX2" fmla="*/ 38100 w 38100"/>
              <a:gd name="connsiteY2" fmla="*/ 541020 h 541020"/>
              <a:gd name="connsiteX0" fmla="*/ 0 w 30956"/>
              <a:gd name="connsiteY0" fmla="*/ 0 h 557689"/>
              <a:gd name="connsiteX1" fmla="*/ 0 w 30956"/>
              <a:gd name="connsiteY1" fmla="*/ 0 h 557689"/>
              <a:gd name="connsiteX2" fmla="*/ 30956 w 30956"/>
              <a:gd name="connsiteY2" fmla="*/ 557689 h 55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956" h="557689">
                <a:moveTo>
                  <a:pt x="0" y="0"/>
                </a:moveTo>
                <a:lnTo>
                  <a:pt x="0" y="0"/>
                </a:lnTo>
                <a:lnTo>
                  <a:pt x="30956" y="557689"/>
                </a:lnTo>
              </a:path>
            </a:pathLst>
          </a:custGeom>
          <a:noFill/>
          <a:ln w="38100">
            <a:solidFill>
              <a:srgbClr val="0C9F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彩底图" hidden="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3" t="18907" r="22965" b="16493"/>
          <a:stretch/>
        </p:blipFill>
        <p:spPr>
          <a:xfrm>
            <a:off x="-133350" y="0"/>
            <a:ext cx="6849030" cy="9601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5713350" y="981151"/>
            <a:ext cx="423900" cy="388575"/>
          </a:xfrm>
          <a:prstGeom prst="rect">
            <a:avLst/>
          </a:prstGeom>
        </p:spPr>
      </p:pic>
      <p:grpSp>
        <p:nvGrpSpPr>
          <p:cNvPr id="56" name="自行车"/>
          <p:cNvGrpSpPr/>
          <p:nvPr/>
        </p:nvGrpSpPr>
        <p:grpSpPr>
          <a:xfrm>
            <a:off x="8362331" y="6282603"/>
            <a:ext cx="2649608" cy="369332"/>
            <a:chOff x="8362331" y="6282603"/>
            <a:chExt cx="2649608" cy="369332"/>
          </a:xfrm>
        </p:grpSpPr>
        <p:sp>
          <p:nvSpPr>
            <p:cNvPr id="28" name="x03"/>
            <p:cNvSpPr txBox="1"/>
            <p:nvPr/>
          </p:nvSpPr>
          <p:spPr>
            <a:xfrm>
              <a:off x="9673111" y="628260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/>
                <a:t>自行车流线</a:t>
              </a:r>
              <a:endParaRPr lang="zh-CN" altLang="en-US" sz="1800" dirty="0"/>
            </a:p>
          </p:txBody>
        </p:sp>
        <p:cxnSp>
          <p:nvCxnSpPr>
            <p:cNvPr id="13" name="x02"/>
            <p:cNvCxnSpPr/>
            <p:nvPr/>
          </p:nvCxnSpPr>
          <p:spPr>
            <a:xfrm>
              <a:off x="9044247" y="6467752"/>
              <a:ext cx="515389" cy="0"/>
            </a:xfrm>
            <a:prstGeom prst="line">
              <a:avLst/>
            </a:prstGeom>
            <a:ln w="63500">
              <a:solidFill>
                <a:srgbClr val="2EA7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" name="x0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62331" y="6340706"/>
              <a:ext cx="573750" cy="236250"/>
            </a:xfrm>
            <a:prstGeom prst="rect">
              <a:avLst/>
            </a:prstGeom>
          </p:spPr>
        </p:pic>
      </p:grpSp>
      <p:grpSp>
        <p:nvGrpSpPr>
          <p:cNvPr id="58" name="后勤"/>
          <p:cNvGrpSpPr/>
          <p:nvPr/>
        </p:nvGrpSpPr>
        <p:grpSpPr>
          <a:xfrm>
            <a:off x="8407647" y="7189105"/>
            <a:ext cx="2373460" cy="369332"/>
            <a:chOff x="8407647" y="7189105"/>
            <a:chExt cx="2373460" cy="369332"/>
          </a:xfrm>
        </p:grpSpPr>
        <p:cxnSp>
          <p:nvCxnSpPr>
            <p:cNvPr id="14" name="h02"/>
            <p:cNvCxnSpPr/>
            <p:nvPr/>
          </p:nvCxnSpPr>
          <p:spPr>
            <a:xfrm>
              <a:off x="9044247" y="7373932"/>
              <a:ext cx="515389" cy="0"/>
            </a:xfrm>
            <a:prstGeom prst="line">
              <a:avLst/>
            </a:prstGeom>
            <a:ln w="63500">
              <a:solidFill>
                <a:srgbClr val="0C9F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h03"/>
            <p:cNvSpPr txBox="1"/>
            <p:nvPr/>
          </p:nvSpPr>
          <p:spPr>
            <a:xfrm>
              <a:off x="9673111" y="718910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/>
                <a:t>后勤流线</a:t>
              </a:r>
              <a:endParaRPr lang="zh-CN" altLang="en-US" sz="1800" dirty="0"/>
            </a:p>
          </p:txBody>
        </p:sp>
        <p:pic>
          <p:nvPicPr>
            <p:cNvPr id="34" name="h0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407647" y="7264082"/>
              <a:ext cx="438750" cy="236250"/>
            </a:xfrm>
            <a:prstGeom prst="rect">
              <a:avLst/>
            </a:prstGeom>
          </p:spPr>
        </p:pic>
      </p:grpSp>
      <p:grpSp>
        <p:nvGrpSpPr>
          <p:cNvPr id="59" name="家长"/>
          <p:cNvGrpSpPr/>
          <p:nvPr/>
        </p:nvGrpSpPr>
        <p:grpSpPr>
          <a:xfrm>
            <a:off x="8407647" y="7642354"/>
            <a:ext cx="2835124" cy="369332"/>
            <a:chOff x="8407647" y="7642354"/>
            <a:chExt cx="2835124" cy="369332"/>
          </a:xfrm>
        </p:grpSpPr>
        <p:sp>
          <p:nvSpPr>
            <p:cNvPr id="31" name="j03"/>
            <p:cNvSpPr txBox="1"/>
            <p:nvPr/>
          </p:nvSpPr>
          <p:spPr>
            <a:xfrm>
              <a:off x="9673111" y="764235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/>
                <a:t>家长接送流线</a:t>
              </a:r>
              <a:endParaRPr lang="zh-CN" altLang="en-US" sz="1800" dirty="0"/>
            </a:p>
          </p:txBody>
        </p:sp>
        <p:cxnSp>
          <p:nvCxnSpPr>
            <p:cNvPr id="15" name="j02"/>
            <p:cNvCxnSpPr/>
            <p:nvPr/>
          </p:nvCxnSpPr>
          <p:spPr>
            <a:xfrm>
              <a:off x="9044247" y="7827020"/>
              <a:ext cx="515389" cy="0"/>
            </a:xfrm>
            <a:prstGeom prst="line">
              <a:avLst/>
            </a:prstGeom>
            <a:ln w="63500">
              <a:solidFill>
                <a:srgbClr val="FF8C3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j0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407647" y="7725770"/>
              <a:ext cx="472500" cy="202500"/>
            </a:xfrm>
            <a:prstGeom prst="rect">
              <a:avLst/>
            </a:prstGeom>
          </p:spPr>
        </p:pic>
      </p:grpSp>
      <p:grpSp>
        <p:nvGrpSpPr>
          <p:cNvPr id="55" name="教职工"/>
          <p:cNvGrpSpPr/>
          <p:nvPr/>
        </p:nvGrpSpPr>
        <p:grpSpPr>
          <a:xfrm>
            <a:off x="8407647" y="5829352"/>
            <a:ext cx="3065957" cy="369332"/>
            <a:chOff x="8407647" y="5829352"/>
            <a:chExt cx="3065957" cy="369332"/>
          </a:xfrm>
        </p:grpSpPr>
        <p:sp>
          <p:nvSpPr>
            <p:cNvPr id="25" name="l03"/>
            <p:cNvSpPr txBox="1"/>
            <p:nvPr/>
          </p:nvSpPr>
          <p:spPr>
            <a:xfrm>
              <a:off x="9673111" y="5829352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/>
                <a:t>教职工车行流线</a:t>
              </a:r>
              <a:endParaRPr lang="zh-CN" altLang="en-US" sz="1800" dirty="0"/>
            </a:p>
          </p:txBody>
        </p:sp>
        <p:cxnSp>
          <p:nvCxnSpPr>
            <p:cNvPr id="9" name="l02"/>
            <p:cNvCxnSpPr/>
            <p:nvPr/>
          </p:nvCxnSpPr>
          <p:spPr>
            <a:xfrm>
              <a:off x="9044247" y="6014662"/>
              <a:ext cx="515389" cy="0"/>
            </a:xfrm>
            <a:prstGeom prst="line">
              <a:avLst/>
            </a:prstGeom>
            <a:ln w="63500">
              <a:solidFill>
                <a:srgbClr val="E70D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l0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407647" y="5912768"/>
              <a:ext cx="472500" cy="202500"/>
            </a:xfrm>
            <a:prstGeom prst="rect">
              <a:avLst/>
            </a:prstGeom>
          </p:spPr>
        </p:pic>
      </p:grpSp>
      <p:grpSp>
        <p:nvGrpSpPr>
          <p:cNvPr id="57" name="校车"/>
          <p:cNvGrpSpPr/>
          <p:nvPr/>
        </p:nvGrpSpPr>
        <p:grpSpPr>
          <a:xfrm>
            <a:off x="8407647" y="6735854"/>
            <a:ext cx="2373460" cy="369332"/>
            <a:chOff x="8407647" y="6735854"/>
            <a:chExt cx="2373460" cy="369332"/>
          </a:xfrm>
        </p:grpSpPr>
        <p:sp>
          <p:nvSpPr>
            <p:cNvPr id="29" name="c03"/>
            <p:cNvSpPr txBox="1"/>
            <p:nvPr/>
          </p:nvSpPr>
          <p:spPr>
            <a:xfrm>
              <a:off x="9673111" y="673585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/>
                <a:t>校车流线</a:t>
              </a:r>
              <a:endParaRPr lang="zh-CN" altLang="en-US" sz="1800" dirty="0"/>
            </a:p>
          </p:txBody>
        </p:sp>
        <p:cxnSp>
          <p:nvCxnSpPr>
            <p:cNvPr id="18" name="c02"/>
            <p:cNvCxnSpPr/>
            <p:nvPr/>
          </p:nvCxnSpPr>
          <p:spPr>
            <a:xfrm>
              <a:off x="9044247" y="6920842"/>
              <a:ext cx="515389" cy="0"/>
            </a:xfrm>
            <a:prstGeom prst="line">
              <a:avLst/>
            </a:prstGeom>
            <a:ln w="63500">
              <a:solidFill>
                <a:srgbClr val="69707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2" name="c0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407647" y="6802394"/>
              <a:ext cx="405000" cy="236250"/>
            </a:xfrm>
            <a:prstGeom prst="rect">
              <a:avLst/>
            </a:prstGeom>
          </p:spPr>
        </p:pic>
      </p:grpSp>
      <p:sp>
        <p:nvSpPr>
          <p:cNvPr id="35" name="文本框 34"/>
          <p:cNvSpPr txBox="1"/>
          <p:nvPr/>
        </p:nvSpPr>
        <p:spPr>
          <a:xfrm>
            <a:off x="11006797" y="26025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cs typeface="+mn-ea"/>
                <a:sym typeface="+mn-lt"/>
              </a:rPr>
              <a:t>车行流线</a:t>
            </a:r>
            <a:endParaRPr lang="en-US" altLang="zh-CN" sz="2400" b="1" dirty="0" smtClean="0">
              <a:cs typeface="+mn-ea"/>
              <a:sym typeface="+mn-lt"/>
            </a:endParaRPr>
          </a:p>
        </p:txBody>
      </p:sp>
      <p:sp>
        <p:nvSpPr>
          <p:cNvPr id="61" name="c2"/>
          <p:cNvSpPr/>
          <p:nvPr/>
        </p:nvSpPr>
        <p:spPr>
          <a:xfrm>
            <a:off x="2015033" y="6055376"/>
            <a:ext cx="254794" cy="930274"/>
          </a:xfrm>
          <a:custGeom>
            <a:avLst/>
            <a:gdLst>
              <a:gd name="connsiteX0" fmla="*/ 0 w 654050"/>
              <a:gd name="connsiteY0" fmla="*/ 12700 h 901700"/>
              <a:gd name="connsiteX1" fmla="*/ 406400 w 654050"/>
              <a:gd name="connsiteY1" fmla="*/ 0 h 901700"/>
              <a:gd name="connsiteX2" fmla="*/ 520700 w 654050"/>
              <a:gd name="connsiteY2" fmla="*/ 127000 h 901700"/>
              <a:gd name="connsiteX3" fmla="*/ 552450 w 654050"/>
              <a:gd name="connsiteY3" fmla="*/ 800100 h 901700"/>
              <a:gd name="connsiteX4" fmla="*/ 654050 w 654050"/>
              <a:gd name="connsiteY4" fmla="*/ 901700 h 901700"/>
              <a:gd name="connsiteX0" fmla="*/ 0 w 654050"/>
              <a:gd name="connsiteY0" fmla="*/ 12700 h 901700"/>
              <a:gd name="connsiteX1" fmla="*/ 406400 w 654050"/>
              <a:gd name="connsiteY1" fmla="*/ 0 h 901700"/>
              <a:gd name="connsiteX2" fmla="*/ 520700 w 654050"/>
              <a:gd name="connsiteY2" fmla="*/ 127000 h 901700"/>
              <a:gd name="connsiteX3" fmla="*/ 552450 w 654050"/>
              <a:gd name="connsiteY3" fmla="*/ 800100 h 901700"/>
              <a:gd name="connsiteX4" fmla="*/ 654050 w 654050"/>
              <a:gd name="connsiteY4" fmla="*/ 901700 h 901700"/>
              <a:gd name="connsiteX0" fmla="*/ 0 w 654050"/>
              <a:gd name="connsiteY0" fmla="*/ 12700 h 901700"/>
              <a:gd name="connsiteX1" fmla="*/ 406400 w 654050"/>
              <a:gd name="connsiteY1" fmla="*/ 0 h 901700"/>
              <a:gd name="connsiteX2" fmla="*/ 520700 w 654050"/>
              <a:gd name="connsiteY2" fmla="*/ 127000 h 901700"/>
              <a:gd name="connsiteX3" fmla="*/ 552450 w 654050"/>
              <a:gd name="connsiteY3" fmla="*/ 800100 h 901700"/>
              <a:gd name="connsiteX4" fmla="*/ 654050 w 654050"/>
              <a:gd name="connsiteY4" fmla="*/ 901700 h 901700"/>
              <a:gd name="connsiteX0" fmla="*/ 0 w 654050"/>
              <a:gd name="connsiteY0" fmla="*/ 12700 h 901700"/>
              <a:gd name="connsiteX1" fmla="*/ 406400 w 654050"/>
              <a:gd name="connsiteY1" fmla="*/ 0 h 901700"/>
              <a:gd name="connsiteX2" fmla="*/ 520700 w 654050"/>
              <a:gd name="connsiteY2" fmla="*/ 127000 h 901700"/>
              <a:gd name="connsiteX3" fmla="*/ 552450 w 654050"/>
              <a:gd name="connsiteY3" fmla="*/ 800100 h 901700"/>
              <a:gd name="connsiteX4" fmla="*/ 654050 w 654050"/>
              <a:gd name="connsiteY4" fmla="*/ 901700 h 901700"/>
              <a:gd name="connsiteX0" fmla="*/ 0 w 654050"/>
              <a:gd name="connsiteY0" fmla="*/ 12700 h 901700"/>
              <a:gd name="connsiteX1" fmla="*/ 406400 w 654050"/>
              <a:gd name="connsiteY1" fmla="*/ 0 h 901700"/>
              <a:gd name="connsiteX2" fmla="*/ 520700 w 654050"/>
              <a:gd name="connsiteY2" fmla="*/ 127000 h 901700"/>
              <a:gd name="connsiteX3" fmla="*/ 552450 w 654050"/>
              <a:gd name="connsiteY3" fmla="*/ 800100 h 901700"/>
              <a:gd name="connsiteX4" fmla="*/ 654050 w 654050"/>
              <a:gd name="connsiteY4" fmla="*/ 901700 h 901700"/>
              <a:gd name="connsiteX0" fmla="*/ 0 w 1082675"/>
              <a:gd name="connsiteY0" fmla="*/ 55563 h 901700"/>
              <a:gd name="connsiteX1" fmla="*/ 835025 w 1082675"/>
              <a:gd name="connsiteY1" fmla="*/ 0 h 901700"/>
              <a:gd name="connsiteX2" fmla="*/ 949325 w 1082675"/>
              <a:gd name="connsiteY2" fmla="*/ 127000 h 901700"/>
              <a:gd name="connsiteX3" fmla="*/ 981075 w 1082675"/>
              <a:gd name="connsiteY3" fmla="*/ 800100 h 901700"/>
              <a:gd name="connsiteX4" fmla="*/ 1082675 w 1082675"/>
              <a:gd name="connsiteY4" fmla="*/ 901700 h 901700"/>
              <a:gd name="connsiteX0" fmla="*/ 0 w 247650"/>
              <a:gd name="connsiteY0" fmla="*/ 0 h 901700"/>
              <a:gd name="connsiteX1" fmla="*/ 114300 w 247650"/>
              <a:gd name="connsiteY1" fmla="*/ 127000 h 901700"/>
              <a:gd name="connsiteX2" fmla="*/ 146050 w 247650"/>
              <a:gd name="connsiteY2" fmla="*/ 800100 h 901700"/>
              <a:gd name="connsiteX3" fmla="*/ 247650 w 247650"/>
              <a:gd name="connsiteY3" fmla="*/ 901700 h 901700"/>
              <a:gd name="connsiteX0" fmla="*/ 0 w 254794"/>
              <a:gd name="connsiteY0" fmla="*/ 0 h 932656"/>
              <a:gd name="connsiteX1" fmla="*/ 121444 w 254794"/>
              <a:gd name="connsiteY1" fmla="*/ 157956 h 932656"/>
              <a:gd name="connsiteX2" fmla="*/ 153194 w 254794"/>
              <a:gd name="connsiteY2" fmla="*/ 831056 h 932656"/>
              <a:gd name="connsiteX3" fmla="*/ 254794 w 254794"/>
              <a:gd name="connsiteY3" fmla="*/ 932656 h 932656"/>
              <a:gd name="connsiteX0" fmla="*/ 0 w 254794"/>
              <a:gd name="connsiteY0" fmla="*/ 0 h 932656"/>
              <a:gd name="connsiteX1" fmla="*/ 121444 w 254794"/>
              <a:gd name="connsiteY1" fmla="*/ 157956 h 932656"/>
              <a:gd name="connsiteX2" fmla="*/ 153194 w 254794"/>
              <a:gd name="connsiteY2" fmla="*/ 831056 h 932656"/>
              <a:gd name="connsiteX3" fmla="*/ 254794 w 254794"/>
              <a:gd name="connsiteY3" fmla="*/ 932656 h 932656"/>
              <a:gd name="connsiteX0" fmla="*/ 0 w 254794"/>
              <a:gd name="connsiteY0" fmla="*/ 0 h 925512"/>
              <a:gd name="connsiteX1" fmla="*/ 121444 w 254794"/>
              <a:gd name="connsiteY1" fmla="*/ 150812 h 925512"/>
              <a:gd name="connsiteX2" fmla="*/ 153194 w 254794"/>
              <a:gd name="connsiteY2" fmla="*/ 823912 h 925512"/>
              <a:gd name="connsiteX3" fmla="*/ 254794 w 254794"/>
              <a:gd name="connsiteY3" fmla="*/ 925512 h 925512"/>
              <a:gd name="connsiteX0" fmla="*/ 0 w 254794"/>
              <a:gd name="connsiteY0" fmla="*/ 0 h 930274"/>
              <a:gd name="connsiteX1" fmla="*/ 121444 w 254794"/>
              <a:gd name="connsiteY1" fmla="*/ 155574 h 930274"/>
              <a:gd name="connsiteX2" fmla="*/ 153194 w 254794"/>
              <a:gd name="connsiteY2" fmla="*/ 828674 h 930274"/>
              <a:gd name="connsiteX3" fmla="*/ 254794 w 254794"/>
              <a:gd name="connsiteY3" fmla="*/ 930274 h 930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794" h="930274">
                <a:moveTo>
                  <a:pt x="0" y="0"/>
                </a:moveTo>
                <a:cubicBezTo>
                  <a:pt x="90488" y="13758"/>
                  <a:pt x="119063" y="53710"/>
                  <a:pt x="121444" y="155574"/>
                </a:cubicBezTo>
                <a:lnTo>
                  <a:pt x="153194" y="828674"/>
                </a:lnTo>
                <a:cubicBezTo>
                  <a:pt x="182298" y="910166"/>
                  <a:pt x="192352" y="920220"/>
                  <a:pt x="254794" y="930274"/>
                </a:cubicBezTo>
              </a:path>
            </a:pathLst>
          </a:custGeom>
          <a:noFill/>
          <a:ln w="38100">
            <a:solidFill>
              <a:srgbClr val="424B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c1"/>
          <p:cNvSpPr/>
          <p:nvPr/>
        </p:nvSpPr>
        <p:spPr>
          <a:xfrm>
            <a:off x="1173639" y="6058672"/>
            <a:ext cx="844550" cy="57944"/>
          </a:xfrm>
          <a:custGeom>
            <a:avLst/>
            <a:gdLst>
              <a:gd name="connsiteX0" fmla="*/ 0 w 654050"/>
              <a:gd name="connsiteY0" fmla="*/ 12700 h 901700"/>
              <a:gd name="connsiteX1" fmla="*/ 406400 w 654050"/>
              <a:gd name="connsiteY1" fmla="*/ 0 h 901700"/>
              <a:gd name="connsiteX2" fmla="*/ 520700 w 654050"/>
              <a:gd name="connsiteY2" fmla="*/ 127000 h 901700"/>
              <a:gd name="connsiteX3" fmla="*/ 552450 w 654050"/>
              <a:gd name="connsiteY3" fmla="*/ 800100 h 901700"/>
              <a:gd name="connsiteX4" fmla="*/ 654050 w 654050"/>
              <a:gd name="connsiteY4" fmla="*/ 901700 h 901700"/>
              <a:gd name="connsiteX0" fmla="*/ 0 w 654050"/>
              <a:gd name="connsiteY0" fmla="*/ 12700 h 901700"/>
              <a:gd name="connsiteX1" fmla="*/ 406400 w 654050"/>
              <a:gd name="connsiteY1" fmla="*/ 0 h 901700"/>
              <a:gd name="connsiteX2" fmla="*/ 520700 w 654050"/>
              <a:gd name="connsiteY2" fmla="*/ 127000 h 901700"/>
              <a:gd name="connsiteX3" fmla="*/ 552450 w 654050"/>
              <a:gd name="connsiteY3" fmla="*/ 800100 h 901700"/>
              <a:gd name="connsiteX4" fmla="*/ 654050 w 654050"/>
              <a:gd name="connsiteY4" fmla="*/ 901700 h 901700"/>
              <a:gd name="connsiteX0" fmla="*/ 0 w 654050"/>
              <a:gd name="connsiteY0" fmla="*/ 12700 h 901700"/>
              <a:gd name="connsiteX1" fmla="*/ 406400 w 654050"/>
              <a:gd name="connsiteY1" fmla="*/ 0 h 901700"/>
              <a:gd name="connsiteX2" fmla="*/ 520700 w 654050"/>
              <a:gd name="connsiteY2" fmla="*/ 127000 h 901700"/>
              <a:gd name="connsiteX3" fmla="*/ 552450 w 654050"/>
              <a:gd name="connsiteY3" fmla="*/ 800100 h 901700"/>
              <a:gd name="connsiteX4" fmla="*/ 654050 w 654050"/>
              <a:gd name="connsiteY4" fmla="*/ 901700 h 901700"/>
              <a:gd name="connsiteX0" fmla="*/ 0 w 654050"/>
              <a:gd name="connsiteY0" fmla="*/ 12700 h 901700"/>
              <a:gd name="connsiteX1" fmla="*/ 406400 w 654050"/>
              <a:gd name="connsiteY1" fmla="*/ 0 h 901700"/>
              <a:gd name="connsiteX2" fmla="*/ 520700 w 654050"/>
              <a:gd name="connsiteY2" fmla="*/ 127000 h 901700"/>
              <a:gd name="connsiteX3" fmla="*/ 552450 w 654050"/>
              <a:gd name="connsiteY3" fmla="*/ 800100 h 901700"/>
              <a:gd name="connsiteX4" fmla="*/ 654050 w 654050"/>
              <a:gd name="connsiteY4" fmla="*/ 901700 h 901700"/>
              <a:gd name="connsiteX0" fmla="*/ 0 w 654050"/>
              <a:gd name="connsiteY0" fmla="*/ 12700 h 901700"/>
              <a:gd name="connsiteX1" fmla="*/ 406400 w 654050"/>
              <a:gd name="connsiteY1" fmla="*/ 0 h 901700"/>
              <a:gd name="connsiteX2" fmla="*/ 520700 w 654050"/>
              <a:gd name="connsiteY2" fmla="*/ 127000 h 901700"/>
              <a:gd name="connsiteX3" fmla="*/ 552450 w 654050"/>
              <a:gd name="connsiteY3" fmla="*/ 800100 h 901700"/>
              <a:gd name="connsiteX4" fmla="*/ 654050 w 654050"/>
              <a:gd name="connsiteY4" fmla="*/ 901700 h 901700"/>
              <a:gd name="connsiteX0" fmla="*/ 0 w 1082675"/>
              <a:gd name="connsiteY0" fmla="*/ 55563 h 901700"/>
              <a:gd name="connsiteX1" fmla="*/ 835025 w 1082675"/>
              <a:gd name="connsiteY1" fmla="*/ 0 h 901700"/>
              <a:gd name="connsiteX2" fmla="*/ 949325 w 1082675"/>
              <a:gd name="connsiteY2" fmla="*/ 127000 h 901700"/>
              <a:gd name="connsiteX3" fmla="*/ 981075 w 1082675"/>
              <a:gd name="connsiteY3" fmla="*/ 800100 h 901700"/>
              <a:gd name="connsiteX4" fmla="*/ 1082675 w 1082675"/>
              <a:gd name="connsiteY4" fmla="*/ 901700 h 901700"/>
              <a:gd name="connsiteX0" fmla="*/ 0 w 1082675"/>
              <a:gd name="connsiteY0" fmla="*/ 55563 h 901700"/>
              <a:gd name="connsiteX1" fmla="*/ 835025 w 1082675"/>
              <a:gd name="connsiteY1" fmla="*/ 0 h 901700"/>
              <a:gd name="connsiteX2" fmla="*/ 981075 w 1082675"/>
              <a:gd name="connsiteY2" fmla="*/ 800100 h 901700"/>
              <a:gd name="connsiteX3" fmla="*/ 1082675 w 1082675"/>
              <a:gd name="connsiteY3" fmla="*/ 901700 h 901700"/>
              <a:gd name="connsiteX0" fmla="*/ 0 w 1082675"/>
              <a:gd name="connsiteY0" fmla="*/ 55563 h 901700"/>
              <a:gd name="connsiteX1" fmla="*/ 835025 w 1082675"/>
              <a:gd name="connsiteY1" fmla="*/ 0 h 901700"/>
              <a:gd name="connsiteX2" fmla="*/ 1082675 w 1082675"/>
              <a:gd name="connsiteY2" fmla="*/ 901700 h 901700"/>
              <a:gd name="connsiteX0" fmla="*/ 0 w 835025"/>
              <a:gd name="connsiteY0" fmla="*/ 55563 h 55563"/>
              <a:gd name="connsiteX1" fmla="*/ 835025 w 835025"/>
              <a:gd name="connsiteY1" fmla="*/ 0 h 55563"/>
              <a:gd name="connsiteX0" fmla="*/ 0 w 844550"/>
              <a:gd name="connsiteY0" fmla="*/ 57944 h 57944"/>
              <a:gd name="connsiteX1" fmla="*/ 844550 w 844550"/>
              <a:gd name="connsiteY1" fmla="*/ 0 h 57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4550" h="57944">
                <a:moveTo>
                  <a:pt x="0" y="57944"/>
                </a:moveTo>
                <a:lnTo>
                  <a:pt x="844550" y="0"/>
                </a:lnTo>
              </a:path>
            </a:pathLst>
          </a:custGeom>
          <a:noFill/>
          <a:ln w="38100">
            <a:solidFill>
              <a:srgbClr val="424B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l9"/>
          <p:cNvSpPr/>
          <p:nvPr/>
        </p:nvSpPr>
        <p:spPr>
          <a:xfrm>
            <a:off x="2366963" y="6419850"/>
            <a:ext cx="1700212" cy="857250"/>
          </a:xfrm>
          <a:custGeom>
            <a:avLst/>
            <a:gdLst>
              <a:gd name="connsiteX0" fmla="*/ 85725 w 1700212"/>
              <a:gd name="connsiteY0" fmla="*/ 0 h 857250"/>
              <a:gd name="connsiteX1" fmla="*/ 742950 w 1700212"/>
              <a:gd name="connsiteY1" fmla="*/ 95250 h 857250"/>
              <a:gd name="connsiteX2" fmla="*/ 704850 w 1700212"/>
              <a:gd name="connsiteY2" fmla="*/ 347663 h 857250"/>
              <a:gd name="connsiteX3" fmla="*/ 1038225 w 1700212"/>
              <a:gd name="connsiteY3" fmla="*/ 385763 h 857250"/>
              <a:gd name="connsiteX4" fmla="*/ 1019175 w 1700212"/>
              <a:gd name="connsiteY4" fmla="*/ 504825 h 857250"/>
              <a:gd name="connsiteX5" fmla="*/ 1166812 w 1700212"/>
              <a:gd name="connsiteY5" fmla="*/ 528638 h 857250"/>
              <a:gd name="connsiteX6" fmla="*/ 1181100 w 1700212"/>
              <a:gd name="connsiteY6" fmla="*/ 404813 h 857250"/>
              <a:gd name="connsiteX7" fmla="*/ 1700212 w 1700212"/>
              <a:gd name="connsiteY7" fmla="*/ 471488 h 857250"/>
              <a:gd name="connsiteX8" fmla="*/ 1638300 w 1700212"/>
              <a:gd name="connsiteY8" fmla="*/ 857250 h 857250"/>
              <a:gd name="connsiteX9" fmla="*/ 0 w 1700212"/>
              <a:gd name="connsiteY9" fmla="*/ 633413 h 857250"/>
              <a:gd name="connsiteX10" fmla="*/ 85725 w 1700212"/>
              <a:gd name="connsiteY10" fmla="*/ 0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00212" h="857250">
                <a:moveTo>
                  <a:pt x="85725" y="0"/>
                </a:moveTo>
                <a:lnTo>
                  <a:pt x="742950" y="95250"/>
                </a:lnTo>
                <a:lnTo>
                  <a:pt x="704850" y="347663"/>
                </a:lnTo>
                <a:lnTo>
                  <a:pt x="1038225" y="385763"/>
                </a:lnTo>
                <a:lnTo>
                  <a:pt x="1019175" y="504825"/>
                </a:lnTo>
                <a:lnTo>
                  <a:pt x="1166812" y="528638"/>
                </a:lnTo>
                <a:lnTo>
                  <a:pt x="1181100" y="404813"/>
                </a:lnTo>
                <a:lnTo>
                  <a:pt x="1700212" y="471488"/>
                </a:lnTo>
                <a:lnTo>
                  <a:pt x="1638300" y="857250"/>
                </a:lnTo>
                <a:lnTo>
                  <a:pt x="0" y="633413"/>
                </a:lnTo>
                <a:lnTo>
                  <a:pt x="85725" y="0"/>
                </a:lnTo>
                <a:close/>
              </a:path>
            </a:pathLst>
          </a:custGeom>
          <a:solidFill>
            <a:srgbClr val="C00000">
              <a:alpha val="70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l8"/>
          <p:cNvSpPr/>
          <p:nvPr/>
        </p:nvSpPr>
        <p:spPr>
          <a:xfrm>
            <a:off x="4972050" y="2695575"/>
            <a:ext cx="278733" cy="5172075"/>
          </a:xfrm>
          <a:custGeom>
            <a:avLst/>
            <a:gdLst>
              <a:gd name="connsiteX0" fmla="*/ 257175 w 276225"/>
              <a:gd name="connsiteY0" fmla="*/ 5172075 h 5172075"/>
              <a:gd name="connsiteX1" fmla="*/ 276225 w 276225"/>
              <a:gd name="connsiteY1" fmla="*/ 5019675 h 5172075"/>
              <a:gd name="connsiteX2" fmla="*/ 0 w 276225"/>
              <a:gd name="connsiteY2" fmla="*/ 0 h 5172075"/>
              <a:gd name="connsiteX0" fmla="*/ 257175 w 276225"/>
              <a:gd name="connsiteY0" fmla="*/ 5172075 h 5172075"/>
              <a:gd name="connsiteX1" fmla="*/ 276225 w 276225"/>
              <a:gd name="connsiteY1" fmla="*/ 5019675 h 5172075"/>
              <a:gd name="connsiteX2" fmla="*/ 0 w 276225"/>
              <a:gd name="connsiteY2" fmla="*/ 0 h 5172075"/>
              <a:gd name="connsiteX0" fmla="*/ 257175 w 278733"/>
              <a:gd name="connsiteY0" fmla="*/ 5172075 h 5172075"/>
              <a:gd name="connsiteX1" fmla="*/ 276225 w 278733"/>
              <a:gd name="connsiteY1" fmla="*/ 5019675 h 5172075"/>
              <a:gd name="connsiteX2" fmla="*/ 0 w 278733"/>
              <a:gd name="connsiteY2" fmla="*/ 0 h 517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8733" h="5172075">
                <a:moveTo>
                  <a:pt x="257175" y="5172075"/>
                </a:moveTo>
                <a:cubicBezTo>
                  <a:pt x="288925" y="5114925"/>
                  <a:pt x="276225" y="5108575"/>
                  <a:pt x="276225" y="5019675"/>
                </a:cubicBez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l7"/>
          <p:cNvSpPr/>
          <p:nvPr/>
        </p:nvSpPr>
        <p:spPr>
          <a:xfrm>
            <a:off x="4057650" y="7848600"/>
            <a:ext cx="1176338" cy="80963"/>
          </a:xfrm>
          <a:custGeom>
            <a:avLst/>
            <a:gdLst>
              <a:gd name="connsiteX0" fmla="*/ 0 w 1176338"/>
              <a:gd name="connsiteY0" fmla="*/ 0 h 80963"/>
              <a:gd name="connsiteX1" fmla="*/ 1009650 w 1176338"/>
              <a:gd name="connsiteY1" fmla="*/ 80963 h 80963"/>
              <a:gd name="connsiteX2" fmla="*/ 1176338 w 1176338"/>
              <a:gd name="connsiteY2" fmla="*/ 28575 h 80963"/>
              <a:gd name="connsiteX0" fmla="*/ 0 w 1176338"/>
              <a:gd name="connsiteY0" fmla="*/ 0 h 80963"/>
              <a:gd name="connsiteX1" fmla="*/ 1009650 w 1176338"/>
              <a:gd name="connsiteY1" fmla="*/ 80963 h 80963"/>
              <a:gd name="connsiteX2" fmla="*/ 1176338 w 1176338"/>
              <a:gd name="connsiteY2" fmla="*/ 28575 h 80963"/>
              <a:gd name="connsiteX0" fmla="*/ 0 w 1176338"/>
              <a:gd name="connsiteY0" fmla="*/ 0 h 80963"/>
              <a:gd name="connsiteX1" fmla="*/ 1009650 w 1176338"/>
              <a:gd name="connsiteY1" fmla="*/ 80963 h 80963"/>
              <a:gd name="connsiteX2" fmla="*/ 1176338 w 1176338"/>
              <a:gd name="connsiteY2" fmla="*/ 28575 h 8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6338" h="80963">
                <a:moveTo>
                  <a:pt x="0" y="0"/>
                </a:moveTo>
                <a:lnTo>
                  <a:pt x="1009650" y="80963"/>
                </a:lnTo>
                <a:cubicBezTo>
                  <a:pt x="1108075" y="77788"/>
                  <a:pt x="1135062" y="65088"/>
                  <a:pt x="1176338" y="28575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l6"/>
          <p:cNvSpPr/>
          <p:nvPr/>
        </p:nvSpPr>
        <p:spPr>
          <a:xfrm>
            <a:off x="3203575" y="7172325"/>
            <a:ext cx="69850" cy="114300"/>
          </a:xfrm>
          <a:custGeom>
            <a:avLst/>
            <a:gdLst>
              <a:gd name="connsiteX0" fmla="*/ 0 w 60325"/>
              <a:gd name="connsiteY0" fmla="*/ 88900 h 88900"/>
              <a:gd name="connsiteX1" fmla="*/ 50800 w 60325"/>
              <a:gd name="connsiteY1" fmla="*/ 57150 h 88900"/>
              <a:gd name="connsiteX2" fmla="*/ 60325 w 60325"/>
              <a:gd name="connsiteY2" fmla="*/ 0 h 88900"/>
              <a:gd name="connsiteX0" fmla="*/ 0 w 69850"/>
              <a:gd name="connsiteY0" fmla="*/ 114300 h 114300"/>
              <a:gd name="connsiteX1" fmla="*/ 60325 w 69850"/>
              <a:gd name="connsiteY1" fmla="*/ 57150 h 114300"/>
              <a:gd name="connsiteX2" fmla="*/ 69850 w 69850"/>
              <a:gd name="connsiteY2" fmla="*/ 0 h 114300"/>
              <a:gd name="connsiteX0" fmla="*/ 0 w 69850"/>
              <a:gd name="connsiteY0" fmla="*/ 114300 h 114300"/>
              <a:gd name="connsiteX1" fmla="*/ 60325 w 69850"/>
              <a:gd name="connsiteY1" fmla="*/ 57150 h 114300"/>
              <a:gd name="connsiteX2" fmla="*/ 69850 w 69850"/>
              <a:gd name="connsiteY2" fmla="*/ 0 h 114300"/>
              <a:gd name="connsiteX0" fmla="*/ 0 w 69850"/>
              <a:gd name="connsiteY0" fmla="*/ 114300 h 114300"/>
              <a:gd name="connsiteX1" fmla="*/ 50800 w 69850"/>
              <a:gd name="connsiteY1" fmla="*/ 66675 h 114300"/>
              <a:gd name="connsiteX2" fmla="*/ 69850 w 69850"/>
              <a:gd name="connsiteY2" fmla="*/ 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850" h="114300">
                <a:moveTo>
                  <a:pt x="0" y="114300"/>
                </a:moveTo>
                <a:lnTo>
                  <a:pt x="50800" y="66675"/>
                </a:lnTo>
                <a:lnTo>
                  <a:pt x="69850" y="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42" name="l5"/>
          <p:cNvSpPr/>
          <p:nvPr/>
        </p:nvSpPr>
        <p:spPr>
          <a:xfrm>
            <a:off x="2616200" y="7223125"/>
            <a:ext cx="596900" cy="69579"/>
          </a:xfrm>
          <a:custGeom>
            <a:avLst/>
            <a:gdLst>
              <a:gd name="connsiteX0" fmla="*/ 0 w 581025"/>
              <a:gd name="connsiteY0" fmla="*/ 0 h 60325"/>
              <a:gd name="connsiteX1" fmla="*/ 492125 w 581025"/>
              <a:gd name="connsiteY1" fmla="*/ 60325 h 60325"/>
              <a:gd name="connsiteX2" fmla="*/ 581025 w 581025"/>
              <a:gd name="connsiteY2" fmla="*/ 41275 h 60325"/>
              <a:gd name="connsiteX0" fmla="*/ 0 w 596900"/>
              <a:gd name="connsiteY0" fmla="*/ 0 h 66675"/>
              <a:gd name="connsiteX1" fmla="*/ 508000 w 596900"/>
              <a:gd name="connsiteY1" fmla="*/ 66675 h 66675"/>
              <a:gd name="connsiteX2" fmla="*/ 596900 w 596900"/>
              <a:gd name="connsiteY2" fmla="*/ 47625 h 66675"/>
              <a:gd name="connsiteX0" fmla="*/ 0 w 596900"/>
              <a:gd name="connsiteY0" fmla="*/ 0 h 66675"/>
              <a:gd name="connsiteX1" fmla="*/ 508000 w 596900"/>
              <a:gd name="connsiteY1" fmla="*/ 66675 h 66675"/>
              <a:gd name="connsiteX2" fmla="*/ 596900 w 596900"/>
              <a:gd name="connsiteY2" fmla="*/ 47625 h 66675"/>
              <a:gd name="connsiteX0" fmla="*/ 0 w 596900"/>
              <a:gd name="connsiteY0" fmla="*/ 0 h 66675"/>
              <a:gd name="connsiteX1" fmla="*/ 508000 w 596900"/>
              <a:gd name="connsiteY1" fmla="*/ 66675 h 66675"/>
              <a:gd name="connsiteX2" fmla="*/ 596900 w 596900"/>
              <a:gd name="connsiteY2" fmla="*/ 47625 h 66675"/>
              <a:gd name="connsiteX0" fmla="*/ 0 w 596900"/>
              <a:gd name="connsiteY0" fmla="*/ 0 h 69579"/>
              <a:gd name="connsiteX1" fmla="*/ 508000 w 596900"/>
              <a:gd name="connsiteY1" fmla="*/ 66675 h 69579"/>
              <a:gd name="connsiteX2" fmla="*/ 596900 w 596900"/>
              <a:gd name="connsiteY2" fmla="*/ 47625 h 69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6900" h="69579">
                <a:moveTo>
                  <a:pt x="0" y="0"/>
                </a:moveTo>
                <a:lnTo>
                  <a:pt x="508000" y="66675"/>
                </a:lnTo>
                <a:cubicBezTo>
                  <a:pt x="559858" y="69850"/>
                  <a:pt x="560917" y="76200"/>
                  <a:pt x="596900" y="4762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l4"/>
          <p:cNvSpPr/>
          <p:nvPr/>
        </p:nvSpPr>
        <p:spPr>
          <a:xfrm>
            <a:off x="2499360" y="7223760"/>
            <a:ext cx="121920" cy="434340"/>
          </a:xfrm>
          <a:custGeom>
            <a:avLst/>
            <a:gdLst>
              <a:gd name="connsiteX0" fmla="*/ 0 w 121920"/>
              <a:gd name="connsiteY0" fmla="*/ 434340 h 434340"/>
              <a:gd name="connsiteX1" fmla="*/ 38100 w 121920"/>
              <a:gd name="connsiteY1" fmla="*/ 53340 h 434340"/>
              <a:gd name="connsiteX2" fmla="*/ 121920 w 121920"/>
              <a:gd name="connsiteY2" fmla="*/ 0 h 434340"/>
              <a:gd name="connsiteX0" fmla="*/ 0 w 121920"/>
              <a:gd name="connsiteY0" fmla="*/ 434340 h 434340"/>
              <a:gd name="connsiteX1" fmla="*/ 38100 w 121920"/>
              <a:gd name="connsiteY1" fmla="*/ 53340 h 434340"/>
              <a:gd name="connsiteX2" fmla="*/ 121920 w 121920"/>
              <a:gd name="connsiteY2" fmla="*/ 0 h 434340"/>
              <a:gd name="connsiteX0" fmla="*/ 0 w 121920"/>
              <a:gd name="connsiteY0" fmla="*/ 434340 h 434340"/>
              <a:gd name="connsiteX1" fmla="*/ 38100 w 121920"/>
              <a:gd name="connsiteY1" fmla="*/ 53340 h 434340"/>
              <a:gd name="connsiteX2" fmla="*/ 121920 w 121920"/>
              <a:gd name="connsiteY2" fmla="*/ 0 h 434340"/>
              <a:gd name="connsiteX0" fmla="*/ 0 w 121920"/>
              <a:gd name="connsiteY0" fmla="*/ 434340 h 434340"/>
              <a:gd name="connsiteX1" fmla="*/ 38100 w 121920"/>
              <a:gd name="connsiteY1" fmla="*/ 62865 h 434340"/>
              <a:gd name="connsiteX2" fmla="*/ 121920 w 121920"/>
              <a:gd name="connsiteY2" fmla="*/ 0 h 43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" h="434340">
                <a:moveTo>
                  <a:pt x="0" y="434340"/>
                </a:moveTo>
                <a:lnTo>
                  <a:pt x="38100" y="62865"/>
                </a:lnTo>
                <a:cubicBezTo>
                  <a:pt x="69215" y="13335"/>
                  <a:pt x="84455" y="1905"/>
                  <a:pt x="121920" y="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l3"/>
          <p:cNvSpPr/>
          <p:nvPr/>
        </p:nvSpPr>
        <p:spPr>
          <a:xfrm>
            <a:off x="1985964" y="7405690"/>
            <a:ext cx="2071687" cy="447673"/>
          </a:xfrm>
          <a:custGeom>
            <a:avLst/>
            <a:gdLst>
              <a:gd name="connsiteX0" fmla="*/ 0 w 628650"/>
              <a:gd name="connsiteY0" fmla="*/ 0 h 1452563"/>
              <a:gd name="connsiteX1" fmla="*/ 23813 w 628650"/>
              <a:gd name="connsiteY1" fmla="*/ 71438 h 1452563"/>
              <a:gd name="connsiteX2" fmla="*/ 80963 w 628650"/>
              <a:gd name="connsiteY2" fmla="*/ 1185863 h 1452563"/>
              <a:gd name="connsiteX3" fmla="*/ 152400 w 628650"/>
              <a:gd name="connsiteY3" fmla="*/ 1323975 h 1452563"/>
              <a:gd name="connsiteX4" fmla="*/ 628650 w 628650"/>
              <a:gd name="connsiteY4" fmla="*/ 1452563 h 1452563"/>
              <a:gd name="connsiteX0" fmla="*/ 0 w 919163"/>
              <a:gd name="connsiteY0" fmla="*/ 0 h 1533526"/>
              <a:gd name="connsiteX1" fmla="*/ 23813 w 919163"/>
              <a:gd name="connsiteY1" fmla="*/ 71438 h 1533526"/>
              <a:gd name="connsiteX2" fmla="*/ 80963 w 919163"/>
              <a:gd name="connsiteY2" fmla="*/ 1185863 h 1533526"/>
              <a:gd name="connsiteX3" fmla="*/ 152400 w 919163"/>
              <a:gd name="connsiteY3" fmla="*/ 1323975 h 1533526"/>
              <a:gd name="connsiteX4" fmla="*/ 919163 w 919163"/>
              <a:gd name="connsiteY4" fmla="*/ 1533526 h 1533526"/>
              <a:gd name="connsiteX0" fmla="*/ 0 w 974611"/>
              <a:gd name="connsiteY0" fmla="*/ 0 h 1549047"/>
              <a:gd name="connsiteX1" fmla="*/ 23813 w 974611"/>
              <a:gd name="connsiteY1" fmla="*/ 71438 h 1549047"/>
              <a:gd name="connsiteX2" fmla="*/ 80963 w 974611"/>
              <a:gd name="connsiteY2" fmla="*/ 1185863 h 1549047"/>
              <a:gd name="connsiteX3" fmla="*/ 152400 w 974611"/>
              <a:gd name="connsiteY3" fmla="*/ 1323975 h 1549047"/>
              <a:gd name="connsiteX4" fmla="*/ 919163 w 974611"/>
              <a:gd name="connsiteY4" fmla="*/ 1533526 h 1549047"/>
              <a:gd name="connsiteX5" fmla="*/ 914400 w 974611"/>
              <a:gd name="connsiteY5" fmla="*/ 1533524 h 1549047"/>
              <a:gd name="connsiteX0" fmla="*/ 0 w 2152650"/>
              <a:gd name="connsiteY0" fmla="*/ 0 h 1633536"/>
              <a:gd name="connsiteX1" fmla="*/ 23813 w 2152650"/>
              <a:gd name="connsiteY1" fmla="*/ 71438 h 1633536"/>
              <a:gd name="connsiteX2" fmla="*/ 80963 w 2152650"/>
              <a:gd name="connsiteY2" fmla="*/ 1185863 h 1633536"/>
              <a:gd name="connsiteX3" fmla="*/ 152400 w 2152650"/>
              <a:gd name="connsiteY3" fmla="*/ 1323975 h 1633536"/>
              <a:gd name="connsiteX4" fmla="*/ 919163 w 2152650"/>
              <a:gd name="connsiteY4" fmla="*/ 1533526 h 1633536"/>
              <a:gd name="connsiteX5" fmla="*/ 2152650 w 2152650"/>
              <a:gd name="connsiteY5" fmla="*/ 1633536 h 1633536"/>
              <a:gd name="connsiteX0" fmla="*/ 0 w 2152650"/>
              <a:gd name="connsiteY0" fmla="*/ 0 h 1633536"/>
              <a:gd name="connsiteX1" fmla="*/ 23813 w 2152650"/>
              <a:gd name="connsiteY1" fmla="*/ 71438 h 1633536"/>
              <a:gd name="connsiteX2" fmla="*/ 80963 w 2152650"/>
              <a:gd name="connsiteY2" fmla="*/ 1185863 h 1633536"/>
              <a:gd name="connsiteX3" fmla="*/ 152400 w 2152650"/>
              <a:gd name="connsiteY3" fmla="*/ 1323975 h 1633536"/>
              <a:gd name="connsiteX4" fmla="*/ 919163 w 2152650"/>
              <a:gd name="connsiteY4" fmla="*/ 1533526 h 1633536"/>
              <a:gd name="connsiteX5" fmla="*/ 2152650 w 2152650"/>
              <a:gd name="connsiteY5" fmla="*/ 1633536 h 1633536"/>
              <a:gd name="connsiteX0" fmla="*/ 0 w 2152650"/>
              <a:gd name="connsiteY0" fmla="*/ 0 h 1633536"/>
              <a:gd name="connsiteX1" fmla="*/ 23813 w 2152650"/>
              <a:gd name="connsiteY1" fmla="*/ 71438 h 1633536"/>
              <a:gd name="connsiteX2" fmla="*/ 80963 w 2152650"/>
              <a:gd name="connsiteY2" fmla="*/ 1185863 h 1633536"/>
              <a:gd name="connsiteX3" fmla="*/ 152400 w 2152650"/>
              <a:gd name="connsiteY3" fmla="*/ 1323975 h 1633536"/>
              <a:gd name="connsiteX4" fmla="*/ 919163 w 2152650"/>
              <a:gd name="connsiteY4" fmla="*/ 1533526 h 1633536"/>
              <a:gd name="connsiteX5" fmla="*/ 2152650 w 2152650"/>
              <a:gd name="connsiteY5" fmla="*/ 1633536 h 1633536"/>
              <a:gd name="connsiteX0" fmla="*/ 0 w 2152650"/>
              <a:gd name="connsiteY0" fmla="*/ 0 h 1633536"/>
              <a:gd name="connsiteX1" fmla="*/ 23813 w 2152650"/>
              <a:gd name="connsiteY1" fmla="*/ 71438 h 1633536"/>
              <a:gd name="connsiteX2" fmla="*/ 80963 w 2152650"/>
              <a:gd name="connsiteY2" fmla="*/ 1185863 h 1633536"/>
              <a:gd name="connsiteX3" fmla="*/ 152400 w 2152650"/>
              <a:gd name="connsiteY3" fmla="*/ 1323975 h 1633536"/>
              <a:gd name="connsiteX4" fmla="*/ 919163 w 2152650"/>
              <a:gd name="connsiteY4" fmla="*/ 1533526 h 1633536"/>
              <a:gd name="connsiteX5" fmla="*/ 2152650 w 2152650"/>
              <a:gd name="connsiteY5" fmla="*/ 1633536 h 1633536"/>
              <a:gd name="connsiteX0" fmla="*/ 0 w 2152650"/>
              <a:gd name="connsiteY0" fmla="*/ 0 h 1633536"/>
              <a:gd name="connsiteX1" fmla="*/ 23813 w 2152650"/>
              <a:gd name="connsiteY1" fmla="*/ 71438 h 1633536"/>
              <a:gd name="connsiteX2" fmla="*/ 80963 w 2152650"/>
              <a:gd name="connsiteY2" fmla="*/ 1185863 h 1633536"/>
              <a:gd name="connsiteX3" fmla="*/ 152400 w 2152650"/>
              <a:gd name="connsiteY3" fmla="*/ 1323975 h 1633536"/>
              <a:gd name="connsiteX4" fmla="*/ 919163 w 2152650"/>
              <a:gd name="connsiteY4" fmla="*/ 1533526 h 1633536"/>
              <a:gd name="connsiteX5" fmla="*/ 2152650 w 2152650"/>
              <a:gd name="connsiteY5" fmla="*/ 1633536 h 1633536"/>
              <a:gd name="connsiteX0" fmla="*/ 0 w 2152650"/>
              <a:gd name="connsiteY0" fmla="*/ 0 h 1640679"/>
              <a:gd name="connsiteX1" fmla="*/ 23813 w 2152650"/>
              <a:gd name="connsiteY1" fmla="*/ 78581 h 1640679"/>
              <a:gd name="connsiteX2" fmla="*/ 80963 w 2152650"/>
              <a:gd name="connsiteY2" fmla="*/ 1193006 h 1640679"/>
              <a:gd name="connsiteX3" fmla="*/ 152400 w 2152650"/>
              <a:gd name="connsiteY3" fmla="*/ 1331118 h 1640679"/>
              <a:gd name="connsiteX4" fmla="*/ 919163 w 2152650"/>
              <a:gd name="connsiteY4" fmla="*/ 1540669 h 1640679"/>
              <a:gd name="connsiteX5" fmla="*/ 2152650 w 2152650"/>
              <a:gd name="connsiteY5" fmla="*/ 1640679 h 1640679"/>
              <a:gd name="connsiteX0" fmla="*/ 0 w 2128837"/>
              <a:gd name="connsiteY0" fmla="*/ 0 h 1562098"/>
              <a:gd name="connsiteX1" fmla="*/ 57150 w 2128837"/>
              <a:gd name="connsiteY1" fmla="*/ 1114425 h 1562098"/>
              <a:gd name="connsiteX2" fmla="*/ 128587 w 2128837"/>
              <a:gd name="connsiteY2" fmla="*/ 1252537 h 1562098"/>
              <a:gd name="connsiteX3" fmla="*/ 895350 w 2128837"/>
              <a:gd name="connsiteY3" fmla="*/ 1462088 h 1562098"/>
              <a:gd name="connsiteX4" fmla="*/ 2128837 w 2128837"/>
              <a:gd name="connsiteY4" fmla="*/ 1562098 h 1562098"/>
              <a:gd name="connsiteX0" fmla="*/ 0 w 2071687"/>
              <a:gd name="connsiteY0" fmla="*/ 0 h 447673"/>
              <a:gd name="connsiteX1" fmla="*/ 71437 w 2071687"/>
              <a:gd name="connsiteY1" fmla="*/ 138112 h 447673"/>
              <a:gd name="connsiteX2" fmla="*/ 838200 w 2071687"/>
              <a:gd name="connsiteY2" fmla="*/ 347663 h 447673"/>
              <a:gd name="connsiteX3" fmla="*/ 2071687 w 2071687"/>
              <a:gd name="connsiteY3" fmla="*/ 447673 h 447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1687" h="447673">
                <a:moveTo>
                  <a:pt x="0" y="0"/>
                </a:moveTo>
                <a:cubicBezTo>
                  <a:pt x="4762" y="98425"/>
                  <a:pt x="14288" y="101600"/>
                  <a:pt x="71437" y="138112"/>
                </a:cubicBezTo>
                <a:lnTo>
                  <a:pt x="838200" y="347663"/>
                </a:lnTo>
                <a:cubicBezTo>
                  <a:pt x="965200" y="382588"/>
                  <a:pt x="2072679" y="447674"/>
                  <a:pt x="2071687" y="447673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l2"/>
          <p:cNvSpPr/>
          <p:nvPr/>
        </p:nvSpPr>
        <p:spPr>
          <a:xfrm>
            <a:off x="1907380" y="6247608"/>
            <a:ext cx="78583" cy="1152523"/>
          </a:xfrm>
          <a:custGeom>
            <a:avLst/>
            <a:gdLst>
              <a:gd name="connsiteX0" fmla="*/ 0 w 628650"/>
              <a:gd name="connsiteY0" fmla="*/ 0 h 1452563"/>
              <a:gd name="connsiteX1" fmla="*/ 23813 w 628650"/>
              <a:gd name="connsiteY1" fmla="*/ 71438 h 1452563"/>
              <a:gd name="connsiteX2" fmla="*/ 80963 w 628650"/>
              <a:gd name="connsiteY2" fmla="*/ 1185863 h 1452563"/>
              <a:gd name="connsiteX3" fmla="*/ 152400 w 628650"/>
              <a:gd name="connsiteY3" fmla="*/ 1323975 h 1452563"/>
              <a:gd name="connsiteX4" fmla="*/ 628650 w 628650"/>
              <a:gd name="connsiteY4" fmla="*/ 1452563 h 1452563"/>
              <a:gd name="connsiteX0" fmla="*/ 0 w 919163"/>
              <a:gd name="connsiteY0" fmla="*/ 0 h 1533526"/>
              <a:gd name="connsiteX1" fmla="*/ 23813 w 919163"/>
              <a:gd name="connsiteY1" fmla="*/ 71438 h 1533526"/>
              <a:gd name="connsiteX2" fmla="*/ 80963 w 919163"/>
              <a:gd name="connsiteY2" fmla="*/ 1185863 h 1533526"/>
              <a:gd name="connsiteX3" fmla="*/ 152400 w 919163"/>
              <a:gd name="connsiteY3" fmla="*/ 1323975 h 1533526"/>
              <a:gd name="connsiteX4" fmla="*/ 919163 w 919163"/>
              <a:gd name="connsiteY4" fmla="*/ 1533526 h 1533526"/>
              <a:gd name="connsiteX0" fmla="*/ 0 w 974611"/>
              <a:gd name="connsiteY0" fmla="*/ 0 h 1549047"/>
              <a:gd name="connsiteX1" fmla="*/ 23813 w 974611"/>
              <a:gd name="connsiteY1" fmla="*/ 71438 h 1549047"/>
              <a:gd name="connsiteX2" fmla="*/ 80963 w 974611"/>
              <a:gd name="connsiteY2" fmla="*/ 1185863 h 1549047"/>
              <a:gd name="connsiteX3" fmla="*/ 152400 w 974611"/>
              <a:gd name="connsiteY3" fmla="*/ 1323975 h 1549047"/>
              <a:gd name="connsiteX4" fmla="*/ 919163 w 974611"/>
              <a:gd name="connsiteY4" fmla="*/ 1533526 h 1549047"/>
              <a:gd name="connsiteX5" fmla="*/ 914400 w 974611"/>
              <a:gd name="connsiteY5" fmla="*/ 1533524 h 1549047"/>
              <a:gd name="connsiteX0" fmla="*/ 0 w 2152650"/>
              <a:gd name="connsiteY0" fmla="*/ 0 h 1633536"/>
              <a:gd name="connsiteX1" fmla="*/ 23813 w 2152650"/>
              <a:gd name="connsiteY1" fmla="*/ 71438 h 1633536"/>
              <a:gd name="connsiteX2" fmla="*/ 80963 w 2152650"/>
              <a:gd name="connsiteY2" fmla="*/ 1185863 h 1633536"/>
              <a:gd name="connsiteX3" fmla="*/ 152400 w 2152650"/>
              <a:gd name="connsiteY3" fmla="*/ 1323975 h 1633536"/>
              <a:gd name="connsiteX4" fmla="*/ 919163 w 2152650"/>
              <a:gd name="connsiteY4" fmla="*/ 1533526 h 1633536"/>
              <a:gd name="connsiteX5" fmla="*/ 2152650 w 2152650"/>
              <a:gd name="connsiteY5" fmla="*/ 1633536 h 1633536"/>
              <a:gd name="connsiteX0" fmla="*/ 0 w 2152650"/>
              <a:gd name="connsiteY0" fmla="*/ 0 h 1633536"/>
              <a:gd name="connsiteX1" fmla="*/ 23813 w 2152650"/>
              <a:gd name="connsiteY1" fmla="*/ 71438 h 1633536"/>
              <a:gd name="connsiteX2" fmla="*/ 80963 w 2152650"/>
              <a:gd name="connsiteY2" fmla="*/ 1185863 h 1633536"/>
              <a:gd name="connsiteX3" fmla="*/ 152400 w 2152650"/>
              <a:gd name="connsiteY3" fmla="*/ 1323975 h 1633536"/>
              <a:gd name="connsiteX4" fmla="*/ 919163 w 2152650"/>
              <a:gd name="connsiteY4" fmla="*/ 1533526 h 1633536"/>
              <a:gd name="connsiteX5" fmla="*/ 2152650 w 2152650"/>
              <a:gd name="connsiteY5" fmla="*/ 1633536 h 1633536"/>
              <a:gd name="connsiteX0" fmla="*/ 0 w 2152650"/>
              <a:gd name="connsiteY0" fmla="*/ 0 h 1633536"/>
              <a:gd name="connsiteX1" fmla="*/ 23813 w 2152650"/>
              <a:gd name="connsiteY1" fmla="*/ 71438 h 1633536"/>
              <a:gd name="connsiteX2" fmla="*/ 80963 w 2152650"/>
              <a:gd name="connsiteY2" fmla="*/ 1185863 h 1633536"/>
              <a:gd name="connsiteX3" fmla="*/ 152400 w 2152650"/>
              <a:gd name="connsiteY3" fmla="*/ 1323975 h 1633536"/>
              <a:gd name="connsiteX4" fmla="*/ 919163 w 2152650"/>
              <a:gd name="connsiteY4" fmla="*/ 1533526 h 1633536"/>
              <a:gd name="connsiteX5" fmla="*/ 2152650 w 2152650"/>
              <a:gd name="connsiteY5" fmla="*/ 1633536 h 1633536"/>
              <a:gd name="connsiteX0" fmla="*/ 0 w 2152650"/>
              <a:gd name="connsiteY0" fmla="*/ 0 h 1633536"/>
              <a:gd name="connsiteX1" fmla="*/ 23813 w 2152650"/>
              <a:gd name="connsiteY1" fmla="*/ 71438 h 1633536"/>
              <a:gd name="connsiteX2" fmla="*/ 80963 w 2152650"/>
              <a:gd name="connsiteY2" fmla="*/ 1185863 h 1633536"/>
              <a:gd name="connsiteX3" fmla="*/ 152400 w 2152650"/>
              <a:gd name="connsiteY3" fmla="*/ 1323975 h 1633536"/>
              <a:gd name="connsiteX4" fmla="*/ 919163 w 2152650"/>
              <a:gd name="connsiteY4" fmla="*/ 1533526 h 1633536"/>
              <a:gd name="connsiteX5" fmla="*/ 2152650 w 2152650"/>
              <a:gd name="connsiteY5" fmla="*/ 1633536 h 1633536"/>
              <a:gd name="connsiteX0" fmla="*/ 0 w 2152650"/>
              <a:gd name="connsiteY0" fmla="*/ 0 h 1633536"/>
              <a:gd name="connsiteX1" fmla="*/ 23813 w 2152650"/>
              <a:gd name="connsiteY1" fmla="*/ 71438 h 1633536"/>
              <a:gd name="connsiteX2" fmla="*/ 80963 w 2152650"/>
              <a:gd name="connsiteY2" fmla="*/ 1185863 h 1633536"/>
              <a:gd name="connsiteX3" fmla="*/ 152400 w 2152650"/>
              <a:gd name="connsiteY3" fmla="*/ 1323975 h 1633536"/>
              <a:gd name="connsiteX4" fmla="*/ 919163 w 2152650"/>
              <a:gd name="connsiteY4" fmla="*/ 1533526 h 1633536"/>
              <a:gd name="connsiteX5" fmla="*/ 2152650 w 2152650"/>
              <a:gd name="connsiteY5" fmla="*/ 1633536 h 1633536"/>
              <a:gd name="connsiteX0" fmla="*/ 0 w 2152650"/>
              <a:gd name="connsiteY0" fmla="*/ 0 h 1640679"/>
              <a:gd name="connsiteX1" fmla="*/ 23813 w 2152650"/>
              <a:gd name="connsiteY1" fmla="*/ 78581 h 1640679"/>
              <a:gd name="connsiteX2" fmla="*/ 80963 w 2152650"/>
              <a:gd name="connsiteY2" fmla="*/ 1193006 h 1640679"/>
              <a:gd name="connsiteX3" fmla="*/ 152400 w 2152650"/>
              <a:gd name="connsiteY3" fmla="*/ 1331118 h 1640679"/>
              <a:gd name="connsiteX4" fmla="*/ 919163 w 2152650"/>
              <a:gd name="connsiteY4" fmla="*/ 1540669 h 1640679"/>
              <a:gd name="connsiteX5" fmla="*/ 2152650 w 2152650"/>
              <a:gd name="connsiteY5" fmla="*/ 1640679 h 1640679"/>
              <a:gd name="connsiteX0" fmla="*/ 0 w 2152650"/>
              <a:gd name="connsiteY0" fmla="*/ 0 h 1640679"/>
              <a:gd name="connsiteX1" fmla="*/ 23813 w 2152650"/>
              <a:gd name="connsiteY1" fmla="*/ 78581 h 1640679"/>
              <a:gd name="connsiteX2" fmla="*/ 80963 w 2152650"/>
              <a:gd name="connsiteY2" fmla="*/ 1193006 h 1640679"/>
              <a:gd name="connsiteX3" fmla="*/ 919163 w 2152650"/>
              <a:gd name="connsiteY3" fmla="*/ 1540669 h 1640679"/>
              <a:gd name="connsiteX4" fmla="*/ 2152650 w 2152650"/>
              <a:gd name="connsiteY4" fmla="*/ 1640679 h 1640679"/>
              <a:gd name="connsiteX0" fmla="*/ 0 w 2152650"/>
              <a:gd name="connsiteY0" fmla="*/ 0 h 1640679"/>
              <a:gd name="connsiteX1" fmla="*/ 23813 w 2152650"/>
              <a:gd name="connsiteY1" fmla="*/ 78581 h 1640679"/>
              <a:gd name="connsiteX2" fmla="*/ 80963 w 2152650"/>
              <a:gd name="connsiteY2" fmla="*/ 1193006 h 1640679"/>
              <a:gd name="connsiteX3" fmla="*/ 2152650 w 2152650"/>
              <a:gd name="connsiteY3" fmla="*/ 1640679 h 1640679"/>
              <a:gd name="connsiteX0" fmla="*/ 0 w 80963"/>
              <a:gd name="connsiteY0" fmla="*/ 0 h 1193006"/>
              <a:gd name="connsiteX1" fmla="*/ 23813 w 80963"/>
              <a:gd name="connsiteY1" fmla="*/ 78581 h 1193006"/>
              <a:gd name="connsiteX2" fmla="*/ 80963 w 80963"/>
              <a:gd name="connsiteY2" fmla="*/ 1193006 h 1193006"/>
              <a:gd name="connsiteX0" fmla="*/ 0 w 92869"/>
              <a:gd name="connsiteY0" fmla="*/ 0 h 1169193"/>
              <a:gd name="connsiteX1" fmla="*/ 35719 w 92869"/>
              <a:gd name="connsiteY1" fmla="*/ 54768 h 1169193"/>
              <a:gd name="connsiteX2" fmla="*/ 92869 w 92869"/>
              <a:gd name="connsiteY2" fmla="*/ 1169193 h 1169193"/>
              <a:gd name="connsiteX0" fmla="*/ 0 w 92869"/>
              <a:gd name="connsiteY0" fmla="*/ 0 h 1169193"/>
              <a:gd name="connsiteX1" fmla="*/ 38100 w 92869"/>
              <a:gd name="connsiteY1" fmla="*/ 100012 h 1169193"/>
              <a:gd name="connsiteX2" fmla="*/ 92869 w 92869"/>
              <a:gd name="connsiteY2" fmla="*/ 1169193 h 1169193"/>
              <a:gd name="connsiteX0" fmla="*/ 0 w 92869"/>
              <a:gd name="connsiteY0" fmla="*/ 0 h 1169193"/>
              <a:gd name="connsiteX1" fmla="*/ 45244 w 92869"/>
              <a:gd name="connsiteY1" fmla="*/ 95249 h 1169193"/>
              <a:gd name="connsiteX2" fmla="*/ 92869 w 92869"/>
              <a:gd name="connsiteY2" fmla="*/ 1169193 h 1169193"/>
              <a:gd name="connsiteX0" fmla="*/ 0 w 76201"/>
              <a:gd name="connsiteY0" fmla="*/ 0 h 1157286"/>
              <a:gd name="connsiteX1" fmla="*/ 28576 w 76201"/>
              <a:gd name="connsiteY1" fmla="*/ 83342 h 1157286"/>
              <a:gd name="connsiteX2" fmla="*/ 76201 w 76201"/>
              <a:gd name="connsiteY2" fmla="*/ 1157286 h 1157286"/>
              <a:gd name="connsiteX0" fmla="*/ 0 w 85726"/>
              <a:gd name="connsiteY0" fmla="*/ 0 h 1145380"/>
              <a:gd name="connsiteX1" fmla="*/ 38101 w 85726"/>
              <a:gd name="connsiteY1" fmla="*/ 71436 h 1145380"/>
              <a:gd name="connsiteX2" fmla="*/ 85726 w 85726"/>
              <a:gd name="connsiteY2" fmla="*/ 1145380 h 1145380"/>
              <a:gd name="connsiteX0" fmla="*/ 0 w 83345"/>
              <a:gd name="connsiteY0" fmla="*/ 0 h 1152523"/>
              <a:gd name="connsiteX1" fmla="*/ 35720 w 83345"/>
              <a:gd name="connsiteY1" fmla="*/ 78579 h 1152523"/>
              <a:gd name="connsiteX2" fmla="*/ 83345 w 83345"/>
              <a:gd name="connsiteY2" fmla="*/ 1152523 h 1152523"/>
              <a:gd name="connsiteX0" fmla="*/ 0 w 78583"/>
              <a:gd name="connsiteY0" fmla="*/ 0 h 1152523"/>
              <a:gd name="connsiteX1" fmla="*/ 30958 w 78583"/>
              <a:gd name="connsiteY1" fmla="*/ 78579 h 1152523"/>
              <a:gd name="connsiteX2" fmla="*/ 78583 w 78583"/>
              <a:gd name="connsiteY2" fmla="*/ 1152523 h 115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583" h="1152523">
                <a:moveTo>
                  <a:pt x="0" y="0"/>
                </a:moveTo>
                <a:cubicBezTo>
                  <a:pt x="24607" y="28576"/>
                  <a:pt x="30164" y="45241"/>
                  <a:pt x="30958" y="78579"/>
                </a:cubicBezTo>
                <a:lnTo>
                  <a:pt x="78583" y="1152523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l1"/>
          <p:cNvSpPr/>
          <p:nvPr/>
        </p:nvSpPr>
        <p:spPr>
          <a:xfrm>
            <a:off x="1185068" y="6209727"/>
            <a:ext cx="729457" cy="44450"/>
          </a:xfrm>
          <a:custGeom>
            <a:avLst/>
            <a:gdLst>
              <a:gd name="connsiteX0" fmla="*/ 0 w 755650"/>
              <a:gd name="connsiteY0" fmla="*/ 31750 h 44450"/>
              <a:gd name="connsiteX1" fmla="*/ 635000 w 755650"/>
              <a:gd name="connsiteY1" fmla="*/ 0 h 44450"/>
              <a:gd name="connsiteX2" fmla="*/ 755650 w 755650"/>
              <a:gd name="connsiteY2" fmla="*/ 44450 h 44450"/>
              <a:gd name="connsiteX0" fmla="*/ 0 w 755650"/>
              <a:gd name="connsiteY0" fmla="*/ 31750 h 44450"/>
              <a:gd name="connsiteX1" fmla="*/ 635000 w 755650"/>
              <a:gd name="connsiteY1" fmla="*/ 0 h 44450"/>
              <a:gd name="connsiteX2" fmla="*/ 755650 w 755650"/>
              <a:gd name="connsiteY2" fmla="*/ 44450 h 44450"/>
              <a:gd name="connsiteX0" fmla="*/ 0 w 755650"/>
              <a:gd name="connsiteY0" fmla="*/ 31750 h 44450"/>
              <a:gd name="connsiteX1" fmla="*/ 635000 w 755650"/>
              <a:gd name="connsiteY1" fmla="*/ 0 h 44450"/>
              <a:gd name="connsiteX2" fmla="*/ 755650 w 755650"/>
              <a:gd name="connsiteY2" fmla="*/ 44450 h 44450"/>
              <a:gd name="connsiteX0" fmla="*/ 0 w 729457"/>
              <a:gd name="connsiteY0" fmla="*/ 31750 h 44450"/>
              <a:gd name="connsiteX1" fmla="*/ 608807 w 729457"/>
              <a:gd name="connsiteY1" fmla="*/ 0 h 44450"/>
              <a:gd name="connsiteX2" fmla="*/ 729457 w 729457"/>
              <a:gd name="connsiteY2" fmla="*/ 44450 h 4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9457" h="44450">
                <a:moveTo>
                  <a:pt x="0" y="31750"/>
                </a:moveTo>
                <a:lnTo>
                  <a:pt x="608807" y="0"/>
                </a:lnTo>
                <a:cubicBezTo>
                  <a:pt x="699824" y="14817"/>
                  <a:pt x="691622" y="15345"/>
                  <a:pt x="729457" y="4445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x1"/>
          <p:cNvSpPr/>
          <p:nvPr/>
        </p:nvSpPr>
        <p:spPr>
          <a:xfrm>
            <a:off x="1169669" y="5772332"/>
            <a:ext cx="1384935" cy="244612"/>
          </a:xfrm>
          <a:custGeom>
            <a:avLst/>
            <a:gdLst>
              <a:gd name="connsiteX0" fmla="*/ 0 w 1432560"/>
              <a:gd name="connsiteY0" fmla="*/ 312420 h 312420"/>
              <a:gd name="connsiteX1" fmla="*/ 571500 w 1432560"/>
              <a:gd name="connsiteY1" fmla="*/ 266700 h 312420"/>
              <a:gd name="connsiteX2" fmla="*/ 830580 w 1432560"/>
              <a:gd name="connsiteY2" fmla="*/ 190500 h 312420"/>
              <a:gd name="connsiteX3" fmla="*/ 1043940 w 1432560"/>
              <a:gd name="connsiteY3" fmla="*/ 83820 h 312420"/>
              <a:gd name="connsiteX4" fmla="*/ 1432560 w 1432560"/>
              <a:gd name="connsiteY4" fmla="*/ 0 h 312420"/>
              <a:gd name="connsiteX0" fmla="*/ 0 w 1432560"/>
              <a:gd name="connsiteY0" fmla="*/ 312420 h 312420"/>
              <a:gd name="connsiteX1" fmla="*/ 571500 w 1432560"/>
              <a:gd name="connsiteY1" fmla="*/ 266700 h 312420"/>
              <a:gd name="connsiteX2" fmla="*/ 830580 w 1432560"/>
              <a:gd name="connsiteY2" fmla="*/ 190500 h 312420"/>
              <a:gd name="connsiteX3" fmla="*/ 1043940 w 1432560"/>
              <a:gd name="connsiteY3" fmla="*/ 83820 h 312420"/>
              <a:gd name="connsiteX4" fmla="*/ 1432560 w 1432560"/>
              <a:gd name="connsiteY4" fmla="*/ 0 h 312420"/>
              <a:gd name="connsiteX0" fmla="*/ 0 w 1432560"/>
              <a:gd name="connsiteY0" fmla="*/ 312420 h 312420"/>
              <a:gd name="connsiteX1" fmla="*/ 571500 w 1432560"/>
              <a:gd name="connsiteY1" fmla="*/ 266700 h 312420"/>
              <a:gd name="connsiteX2" fmla="*/ 830580 w 1432560"/>
              <a:gd name="connsiteY2" fmla="*/ 190500 h 312420"/>
              <a:gd name="connsiteX3" fmla="*/ 1043940 w 1432560"/>
              <a:gd name="connsiteY3" fmla="*/ 83820 h 312420"/>
              <a:gd name="connsiteX4" fmla="*/ 1432560 w 1432560"/>
              <a:gd name="connsiteY4" fmla="*/ 0 h 312420"/>
              <a:gd name="connsiteX0" fmla="*/ 0 w 1432560"/>
              <a:gd name="connsiteY0" fmla="*/ 312420 h 312420"/>
              <a:gd name="connsiteX1" fmla="*/ 571500 w 1432560"/>
              <a:gd name="connsiteY1" fmla="*/ 266700 h 312420"/>
              <a:gd name="connsiteX2" fmla="*/ 830580 w 1432560"/>
              <a:gd name="connsiteY2" fmla="*/ 190500 h 312420"/>
              <a:gd name="connsiteX3" fmla="*/ 1043940 w 1432560"/>
              <a:gd name="connsiteY3" fmla="*/ 83820 h 312420"/>
              <a:gd name="connsiteX4" fmla="*/ 1432560 w 1432560"/>
              <a:gd name="connsiteY4" fmla="*/ 0 h 312420"/>
              <a:gd name="connsiteX0" fmla="*/ 0 w 1432560"/>
              <a:gd name="connsiteY0" fmla="*/ 312420 h 312420"/>
              <a:gd name="connsiteX1" fmla="*/ 571500 w 1432560"/>
              <a:gd name="connsiteY1" fmla="*/ 266700 h 312420"/>
              <a:gd name="connsiteX2" fmla="*/ 830580 w 1432560"/>
              <a:gd name="connsiteY2" fmla="*/ 190500 h 312420"/>
              <a:gd name="connsiteX3" fmla="*/ 1043940 w 1432560"/>
              <a:gd name="connsiteY3" fmla="*/ 83820 h 312420"/>
              <a:gd name="connsiteX4" fmla="*/ 1432560 w 1432560"/>
              <a:gd name="connsiteY4" fmla="*/ 0 h 312420"/>
              <a:gd name="connsiteX0" fmla="*/ 0 w 1432560"/>
              <a:gd name="connsiteY0" fmla="*/ 312420 h 312420"/>
              <a:gd name="connsiteX1" fmla="*/ 571500 w 1432560"/>
              <a:gd name="connsiteY1" fmla="*/ 266700 h 312420"/>
              <a:gd name="connsiteX2" fmla="*/ 830580 w 1432560"/>
              <a:gd name="connsiteY2" fmla="*/ 190500 h 312420"/>
              <a:gd name="connsiteX3" fmla="*/ 1043940 w 1432560"/>
              <a:gd name="connsiteY3" fmla="*/ 83820 h 312420"/>
              <a:gd name="connsiteX4" fmla="*/ 1432560 w 1432560"/>
              <a:gd name="connsiteY4" fmla="*/ 0 h 312420"/>
              <a:gd name="connsiteX0" fmla="*/ 0 w 1432560"/>
              <a:gd name="connsiteY0" fmla="*/ 239849 h 239849"/>
              <a:gd name="connsiteX1" fmla="*/ 571500 w 1432560"/>
              <a:gd name="connsiteY1" fmla="*/ 194129 h 239849"/>
              <a:gd name="connsiteX2" fmla="*/ 830580 w 1432560"/>
              <a:gd name="connsiteY2" fmla="*/ 117929 h 239849"/>
              <a:gd name="connsiteX3" fmla="*/ 1043940 w 1432560"/>
              <a:gd name="connsiteY3" fmla="*/ 11249 h 239849"/>
              <a:gd name="connsiteX4" fmla="*/ 1432560 w 1432560"/>
              <a:gd name="connsiteY4" fmla="*/ 0 h 239849"/>
              <a:gd name="connsiteX0" fmla="*/ 0 w 1489710"/>
              <a:gd name="connsiteY0" fmla="*/ 244612 h 244612"/>
              <a:gd name="connsiteX1" fmla="*/ 628650 w 1489710"/>
              <a:gd name="connsiteY1" fmla="*/ 194129 h 244612"/>
              <a:gd name="connsiteX2" fmla="*/ 887730 w 1489710"/>
              <a:gd name="connsiteY2" fmla="*/ 117929 h 244612"/>
              <a:gd name="connsiteX3" fmla="*/ 1101090 w 1489710"/>
              <a:gd name="connsiteY3" fmla="*/ 11249 h 244612"/>
              <a:gd name="connsiteX4" fmla="*/ 1489710 w 1489710"/>
              <a:gd name="connsiteY4" fmla="*/ 0 h 244612"/>
              <a:gd name="connsiteX0" fmla="*/ 0 w 1384935"/>
              <a:gd name="connsiteY0" fmla="*/ 244612 h 244612"/>
              <a:gd name="connsiteX1" fmla="*/ 628650 w 1384935"/>
              <a:gd name="connsiteY1" fmla="*/ 194129 h 244612"/>
              <a:gd name="connsiteX2" fmla="*/ 887730 w 1384935"/>
              <a:gd name="connsiteY2" fmla="*/ 117929 h 244612"/>
              <a:gd name="connsiteX3" fmla="*/ 1101090 w 1384935"/>
              <a:gd name="connsiteY3" fmla="*/ 11249 h 244612"/>
              <a:gd name="connsiteX4" fmla="*/ 1384935 w 1384935"/>
              <a:gd name="connsiteY4" fmla="*/ 0 h 244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4935" h="244612">
                <a:moveTo>
                  <a:pt x="0" y="244612"/>
                </a:moveTo>
                <a:lnTo>
                  <a:pt x="628650" y="194129"/>
                </a:lnTo>
                <a:cubicBezTo>
                  <a:pt x="765810" y="171904"/>
                  <a:pt x="810895" y="156029"/>
                  <a:pt x="887730" y="117929"/>
                </a:cubicBezTo>
                <a:cubicBezTo>
                  <a:pt x="958850" y="63319"/>
                  <a:pt x="1020445" y="34109"/>
                  <a:pt x="1101090" y="11249"/>
                </a:cubicBezTo>
                <a:cubicBezTo>
                  <a:pt x="1230630" y="7499"/>
                  <a:pt x="1255395" y="3750"/>
                  <a:pt x="1384935" y="0"/>
                </a:cubicBezTo>
              </a:path>
            </a:pathLst>
          </a:custGeom>
          <a:noFill/>
          <a:ln w="38100">
            <a:solidFill>
              <a:srgbClr val="2EA7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j4"/>
          <p:cNvSpPr/>
          <p:nvPr/>
        </p:nvSpPr>
        <p:spPr>
          <a:xfrm>
            <a:off x="1482725" y="5191125"/>
            <a:ext cx="48418" cy="694532"/>
          </a:xfrm>
          <a:custGeom>
            <a:avLst/>
            <a:gdLst>
              <a:gd name="connsiteX0" fmla="*/ 50800 w 50800"/>
              <a:gd name="connsiteY0" fmla="*/ 815975 h 815975"/>
              <a:gd name="connsiteX1" fmla="*/ 0 w 50800"/>
              <a:gd name="connsiteY1" fmla="*/ 0 h 815975"/>
              <a:gd name="connsiteX0" fmla="*/ 43656 w 43656"/>
              <a:gd name="connsiteY0" fmla="*/ 696913 h 696913"/>
              <a:gd name="connsiteX1" fmla="*/ 0 w 43656"/>
              <a:gd name="connsiteY1" fmla="*/ 0 h 696913"/>
              <a:gd name="connsiteX0" fmla="*/ 48418 w 48418"/>
              <a:gd name="connsiteY0" fmla="*/ 694532 h 694532"/>
              <a:gd name="connsiteX1" fmla="*/ 0 w 48418"/>
              <a:gd name="connsiteY1" fmla="*/ 0 h 69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418" h="694532">
                <a:moveTo>
                  <a:pt x="48418" y="694532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8C3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j3"/>
          <p:cNvSpPr/>
          <p:nvPr/>
        </p:nvSpPr>
        <p:spPr>
          <a:xfrm>
            <a:off x="1158875" y="5873080"/>
            <a:ext cx="374650" cy="79375"/>
          </a:xfrm>
          <a:custGeom>
            <a:avLst/>
            <a:gdLst>
              <a:gd name="connsiteX0" fmla="*/ 0 w 374650"/>
              <a:gd name="connsiteY0" fmla="*/ 79375 h 79375"/>
              <a:gd name="connsiteX1" fmla="*/ 323850 w 374650"/>
              <a:gd name="connsiteY1" fmla="*/ 50800 h 79375"/>
              <a:gd name="connsiteX2" fmla="*/ 374650 w 374650"/>
              <a:gd name="connsiteY2" fmla="*/ 0 h 79375"/>
              <a:gd name="connsiteX0" fmla="*/ 0 w 374650"/>
              <a:gd name="connsiteY0" fmla="*/ 79375 h 79375"/>
              <a:gd name="connsiteX1" fmla="*/ 323850 w 374650"/>
              <a:gd name="connsiteY1" fmla="*/ 50800 h 79375"/>
              <a:gd name="connsiteX2" fmla="*/ 374650 w 374650"/>
              <a:gd name="connsiteY2" fmla="*/ 0 h 79375"/>
              <a:gd name="connsiteX0" fmla="*/ 0 w 374650"/>
              <a:gd name="connsiteY0" fmla="*/ 79375 h 79375"/>
              <a:gd name="connsiteX1" fmla="*/ 323850 w 374650"/>
              <a:gd name="connsiteY1" fmla="*/ 50800 h 79375"/>
              <a:gd name="connsiteX2" fmla="*/ 374650 w 374650"/>
              <a:gd name="connsiteY2" fmla="*/ 0 h 7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4650" h="79375">
                <a:moveTo>
                  <a:pt x="0" y="79375"/>
                </a:moveTo>
                <a:lnTo>
                  <a:pt x="323850" y="50800"/>
                </a:lnTo>
                <a:cubicBezTo>
                  <a:pt x="356658" y="37042"/>
                  <a:pt x="357717" y="39158"/>
                  <a:pt x="374650" y="0"/>
                </a:cubicBezTo>
              </a:path>
            </a:pathLst>
          </a:custGeom>
          <a:noFill/>
          <a:ln w="38100">
            <a:solidFill>
              <a:srgbClr val="FF8C3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j2"/>
          <p:cNvSpPr/>
          <p:nvPr/>
        </p:nvSpPr>
        <p:spPr>
          <a:xfrm>
            <a:off x="1557338" y="6334125"/>
            <a:ext cx="52387" cy="1152525"/>
          </a:xfrm>
          <a:custGeom>
            <a:avLst/>
            <a:gdLst>
              <a:gd name="connsiteX0" fmla="*/ 0 w 12700"/>
              <a:gd name="connsiteY0" fmla="*/ 0 h 469900"/>
              <a:gd name="connsiteX1" fmla="*/ 12700 w 12700"/>
              <a:gd name="connsiteY1" fmla="*/ 469900 h 469900"/>
              <a:gd name="connsiteX0" fmla="*/ 0 w 53975"/>
              <a:gd name="connsiteY0" fmla="*/ 0 h 1203325"/>
              <a:gd name="connsiteX1" fmla="*/ 53975 w 53975"/>
              <a:gd name="connsiteY1" fmla="*/ 1203325 h 1203325"/>
              <a:gd name="connsiteX0" fmla="*/ 0 w 57150"/>
              <a:gd name="connsiteY0" fmla="*/ 0 h 1228725"/>
              <a:gd name="connsiteX1" fmla="*/ 57150 w 57150"/>
              <a:gd name="connsiteY1" fmla="*/ 1228725 h 1228725"/>
              <a:gd name="connsiteX0" fmla="*/ 0 w 52387"/>
              <a:gd name="connsiteY0" fmla="*/ 0 h 1152525"/>
              <a:gd name="connsiteX1" fmla="*/ 52387 w 52387"/>
              <a:gd name="connsiteY1" fmla="*/ 1152525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387" h="1152525">
                <a:moveTo>
                  <a:pt x="0" y="0"/>
                </a:moveTo>
                <a:lnTo>
                  <a:pt x="52387" y="1152525"/>
                </a:lnTo>
              </a:path>
            </a:pathLst>
          </a:custGeom>
          <a:noFill/>
          <a:ln w="38100">
            <a:solidFill>
              <a:srgbClr val="FF8C3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j1"/>
          <p:cNvSpPr/>
          <p:nvPr/>
        </p:nvSpPr>
        <p:spPr>
          <a:xfrm>
            <a:off x="1187449" y="6277206"/>
            <a:ext cx="365125" cy="63500"/>
          </a:xfrm>
          <a:custGeom>
            <a:avLst/>
            <a:gdLst>
              <a:gd name="connsiteX0" fmla="*/ 0 w 393700"/>
              <a:gd name="connsiteY0" fmla="*/ 15875 h 63500"/>
              <a:gd name="connsiteX1" fmla="*/ 320675 w 393700"/>
              <a:gd name="connsiteY1" fmla="*/ 0 h 63500"/>
              <a:gd name="connsiteX2" fmla="*/ 393700 w 393700"/>
              <a:gd name="connsiteY2" fmla="*/ 63500 h 63500"/>
              <a:gd name="connsiteX0" fmla="*/ 0 w 393700"/>
              <a:gd name="connsiteY0" fmla="*/ 15875 h 63500"/>
              <a:gd name="connsiteX1" fmla="*/ 320675 w 393700"/>
              <a:gd name="connsiteY1" fmla="*/ 0 h 63500"/>
              <a:gd name="connsiteX2" fmla="*/ 393700 w 393700"/>
              <a:gd name="connsiteY2" fmla="*/ 63500 h 63500"/>
              <a:gd name="connsiteX0" fmla="*/ 0 w 393700"/>
              <a:gd name="connsiteY0" fmla="*/ 15875 h 63500"/>
              <a:gd name="connsiteX1" fmla="*/ 320675 w 393700"/>
              <a:gd name="connsiteY1" fmla="*/ 0 h 63500"/>
              <a:gd name="connsiteX2" fmla="*/ 393700 w 393700"/>
              <a:gd name="connsiteY2" fmla="*/ 63500 h 63500"/>
              <a:gd name="connsiteX0" fmla="*/ 0 w 393700"/>
              <a:gd name="connsiteY0" fmla="*/ 15875 h 63500"/>
              <a:gd name="connsiteX1" fmla="*/ 320675 w 393700"/>
              <a:gd name="connsiteY1" fmla="*/ 0 h 63500"/>
              <a:gd name="connsiteX2" fmla="*/ 393700 w 393700"/>
              <a:gd name="connsiteY2" fmla="*/ 63500 h 63500"/>
              <a:gd name="connsiteX0" fmla="*/ 0 w 365125"/>
              <a:gd name="connsiteY0" fmla="*/ 15875 h 63500"/>
              <a:gd name="connsiteX1" fmla="*/ 292100 w 365125"/>
              <a:gd name="connsiteY1" fmla="*/ 0 h 63500"/>
              <a:gd name="connsiteX2" fmla="*/ 365125 w 365125"/>
              <a:gd name="connsiteY2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5125" h="63500">
                <a:moveTo>
                  <a:pt x="0" y="15875"/>
                </a:moveTo>
                <a:lnTo>
                  <a:pt x="292100" y="0"/>
                </a:lnTo>
                <a:cubicBezTo>
                  <a:pt x="329142" y="14817"/>
                  <a:pt x="347133" y="23283"/>
                  <a:pt x="365125" y="63500"/>
                </a:cubicBezTo>
              </a:path>
            </a:pathLst>
          </a:custGeom>
          <a:noFill/>
          <a:ln w="38100">
            <a:solidFill>
              <a:srgbClr val="FF8C3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h3"/>
          <p:cNvSpPr/>
          <p:nvPr/>
        </p:nvSpPr>
        <p:spPr>
          <a:xfrm>
            <a:off x="4755675" y="2385743"/>
            <a:ext cx="198120" cy="379254"/>
          </a:xfrm>
          <a:custGeom>
            <a:avLst/>
            <a:gdLst>
              <a:gd name="connsiteX0" fmla="*/ 0 w 198120"/>
              <a:gd name="connsiteY0" fmla="*/ 7620 h 365760"/>
              <a:gd name="connsiteX1" fmla="*/ 175260 w 198120"/>
              <a:gd name="connsiteY1" fmla="*/ 0 h 365760"/>
              <a:gd name="connsiteX2" fmla="*/ 198120 w 198120"/>
              <a:gd name="connsiteY2" fmla="*/ 365760 h 365760"/>
              <a:gd name="connsiteX3" fmla="*/ 38100 w 198120"/>
              <a:gd name="connsiteY3" fmla="*/ 365760 h 365760"/>
              <a:gd name="connsiteX4" fmla="*/ 0 w 198120"/>
              <a:gd name="connsiteY4" fmla="*/ 7620 h 365760"/>
              <a:gd name="connsiteX0" fmla="*/ 0 w 198120"/>
              <a:gd name="connsiteY0" fmla="*/ 7620 h 365760"/>
              <a:gd name="connsiteX1" fmla="*/ 175260 w 198120"/>
              <a:gd name="connsiteY1" fmla="*/ 0 h 365760"/>
              <a:gd name="connsiteX2" fmla="*/ 198120 w 198120"/>
              <a:gd name="connsiteY2" fmla="*/ 365760 h 365760"/>
              <a:gd name="connsiteX3" fmla="*/ 0 w 198120"/>
              <a:gd name="connsiteY3" fmla="*/ 353060 h 365760"/>
              <a:gd name="connsiteX4" fmla="*/ 0 w 198120"/>
              <a:gd name="connsiteY4" fmla="*/ 7620 h 365760"/>
              <a:gd name="connsiteX0" fmla="*/ 0 w 198120"/>
              <a:gd name="connsiteY0" fmla="*/ 7620 h 379254"/>
              <a:gd name="connsiteX1" fmla="*/ 175260 w 198120"/>
              <a:gd name="connsiteY1" fmla="*/ 0 h 379254"/>
              <a:gd name="connsiteX2" fmla="*/ 198120 w 198120"/>
              <a:gd name="connsiteY2" fmla="*/ 365760 h 379254"/>
              <a:gd name="connsiteX3" fmla="*/ 21431 w 198120"/>
              <a:gd name="connsiteY3" fmla="*/ 379254 h 379254"/>
              <a:gd name="connsiteX4" fmla="*/ 0 w 198120"/>
              <a:gd name="connsiteY4" fmla="*/ 7620 h 379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120" h="379254">
                <a:moveTo>
                  <a:pt x="0" y="7620"/>
                </a:moveTo>
                <a:lnTo>
                  <a:pt x="175260" y="0"/>
                </a:lnTo>
                <a:lnTo>
                  <a:pt x="198120" y="365760"/>
                </a:lnTo>
                <a:lnTo>
                  <a:pt x="21431" y="379254"/>
                </a:lnTo>
                <a:lnTo>
                  <a:pt x="0" y="7620"/>
                </a:lnTo>
                <a:close/>
              </a:path>
            </a:pathLst>
          </a:custGeom>
          <a:solidFill>
            <a:srgbClr val="0C9F4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364983" y="-1217826"/>
            <a:ext cx="465597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0" y="245418"/>
            <a:ext cx="1847400" cy="461665"/>
            <a:chOff x="0" y="402335"/>
            <a:chExt cx="1847400" cy="461665"/>
          </a:xfrm>
        </p:grpSpPr>
        <p:sp>
          <p:nvSpPr>
            <p:cNvPr id="63" name="矩形 62"/>
            <p:cNvSpPr/>
            <p:nvPr/>
          </p:nvSpPr>
          <p:spPr>
            <a:xfrm>
              <a:off x="0" y="417167"/>
              <a:ext cx="1800000" cy="43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31628" y="40233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交通分析</a:t>
              </a:r>
              <a:endParaRPr lang="en-US" altLang="zh-CN" sz="24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2500312" y="5767387"/>
            <a:ext cx="159543" cy="126205"/>
          </a:xfrm>
          <a:custGeom>
            <a:avLst/>
            <a:gdLst>
              <a:gd name="connsiteX0" fmla="*/ 0 w 195262"/>
              <a:gd name="connsiteY0" fmla="*/ 0 h 204787"/>
              <a:gd name="connsiteX1" fmla="*/ 195262 w 195262"/>
              <a:gd name="connsiteY1" fmla="*/ 66675 h 204787"/>
              <a:gd name="connsiteX2" fmla="*/ 171450 w 195262"/>
              <a:gd name="connsiteY2" fmla="*/ 204787 h 204787"/>
              <a:gd name="connsiteX0" fmla="*/ 0 w 171450"/>
              <a:gd name="connsiteY0" fmla="*/ 0 h 204787"/>
              <a:gd name="connsiteX1" fmla="*/ 171450 w 171450"/>
              <a:gd name="connsiteY1" fmla="*/ 204787 h 204787"/>
              <a:gd name="connsiteX0" fmla="*/ 0 w 171450"/>
              <a:gd name="connsiteY0" fmla="*/ 0 h 204787"/>
              <a:gd name="connsiteX1" fmla="*/ 171450 w 171450"/>
              <a:gd name="connsiteY1" fmla="*/ 204787 h 204787"/>
              <a:gd name="connsiteX0" fmla="*/ 0 w 171450"/>
              <a:gd name="connsiteY0" fmla="*/ 0 h 204787"/>
              <a:gd name="connsiteX1" fmla="*/ 171450 w 171450"/>
              <a:gd name="connsiteY1" fmla="*/ 204787 h 204787"/>
              <a:gd name="connsiteX0" fmla="*/ 0 w 152400"/>
              <a:gd name="connsiteY0" fmla="*/ 0 h 200024"/>
              <a:gd name="connsiteX1" fmla="*/ 152400 w 152400"/>
              <a:gd name="connsiteY1" fmla="*/ 200024 h 200024"/>
              <a:gd name="connsiteX0" fmla="*/ 0 w 161432"/>
              <a:gd name="connsiteY0" fmla="*/ 0 h 200024"/>
              <a:gd name="connsiteX1" fmla="*/ 152400 w 161432"/>
              <a:gd name="connsiteY1" fmla="*/ 200024 h 200024"/>
              <a:gd name="connsiteX0" fmla="*/ 0 w 167448"/>
              <a:gd name="connsiteY0" fmla="*/ 0 h 126205"/>
              <a:gd name="connsiteX1" fmla="*/ 159543 w 167448"/>
              <a:gd name="connsiteY1" fmla="*/ 126205 h 126205"/>
              <a:gd name="connsiteX0" fmla="*/ 0 w 159543"/>
              <a:gd name="connsiteY0" fmla="*/ 0 h 126205"/>
              <a:gd name="connsiteX1" fmla="*/ 159543 w 159543"/>
              <a:gd name="connsiteY1" fmla="*/ 126205 h 126205"/>
              <a:gd name="connsiteX0" fmla="*/ 0 w 159543"/>
              <a:gd name="connsiteY0" fmla="*/ 0 h 126205"/>
              <a:gd name="connsiteX1" fmla="*/ 159543 w 159543"/>
              <a:gd name="connsiteY1" fmla="*/ 126205 h 126205"/>
              <a:gd name="connsiteX0" fmla="*/ 0 w 159543"/>
              <a:gd name="connsiteY0" fmla="*/ 0 h 126205"/>
              <a:gd name="connsiteX1" fmla="*/ 159543 w 159543"/>
              <a:gd name="connsiteY1" fmla="*/ 126205 h 126205"/>
              <a:gd name="connsiteX0" fmla="*/ 0 w 159543"/>
              <a:gd name="connsiteY0" fmla="*/ 114 h 126319"/>
              <a:gd name="connsiteX1" fmla="*/ 159543 w 159543"/>
              <a:gd name="connsiteY1" fmla="*/ 126319 h 126319"/>
              <a:gd name="connsiteX0" fmla="*/ 0 w 159543"/>
              <a:gd name="connsiteY0" fmla="*/ 0 h 126205"/>
              <a:gd name="connsiteX1" fmla="*/ 159543 w 159543"/>
              <a:gd name="connsiteY1" fmla="*/ 126205 h 12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9543" h="126205">
                <a:moveTo>
                  <a:pt x="0" y="0"/>
                </a:moveTo>
                <a:cubicBezTo>
                  <a:pt x="128588" y="8730"/>
                  <a:pt x="138112" y="60324"/>
                  <a:pt x="159543" y="126205"/>
                </a:cubicBezTo>
              </a:path>
            </a:pathLst>
          </a:custGeom>
          <a:noFill/>
          <a:ln w="38100">
            <a:solidFill>
              <a:srgbClr val="2EA7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21431585">
            <a:off x="1780935" y="6585974"/>
            <a:ext cx="135265" cy="909694"/>
          </a:xfrm>
          <a:prstGeom prst="rect">
            <a:avLst/>
          </a:prstGeom>
          <a:solidFill>
            <a:srgbClr val="C00000">
              <a:alpha val="70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918780">
            <a:off x="2123919" y="7385519"/>
            <a:ext cx="248849" cy="126400"/>
          </a:xfrm>
          <a:prstGeom prst="rect">
            <a:avLst/>
          </a:prstGeom>
          <a:solidFill>
            <a:srgbClr val="C00000">
              <a:alpha val="70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1928813" y="7558088"/>
            <a:ext cx="1888330" cy="481012"/>
          </a:xfrm>
          <a:custGeom>
            <a:avLst/>
            <a:gdLst>
              <a:gd name="connsiteX0" fmla="*/ 38100 w 1900237"/>
              <a:gd name="connsiteY0" fmla="*/ 0 h 476250"/>
              <a:gd name="connsiteX1" fmla="*/ 933450 w 1900237"/>
              <a:gd name="connsiteY1" fmla="*/ 271462 h 476250"/>
              <a:gd name="connsiteX2" fmla="*/ 1900237 w 1900237"/>
              <a:gd name="connsiteY2" fmla="*/ 342900 h 476250"/>
              <a:gd name="connsiteX3" fmla="*/ 1871662 w 1900237"/>
              <a:gd name="connsiteY3" fmla="*/ 476250 h 476250"/>
              <a:gd name="connsiteX4" fmla="*/ 904875 w 1900237"/>
              <a:gd name="connsiteY4" fmla="*/ 385762 h 476250"/>
              <a:gd name="connsiteX5" fmla="*/ 0 w 1900237"/>
              <a:gd name="connsiteY5" fmla="*/ 128587 h 476250"/>
              <a:gd name="connsiteX6" fmla="*/ 38100 w 1900237"/>
              <a:gd name="connsiteY6" fmla="*/ 0 h 476250"/>
              <a:gd name="connsiteX0" fmla="*/ 38100 w 1888330"/>
              <a:gd name="connsiteY0" fmla="*/ 0 h 476250"/>
              <a:gd name="connsiteX1" fmla="*/ 933450 w 1888330"/>
              <a:gd name="connsiteY1" fmla="*/ 271462 h 476250"/>
              <a:gd name="connsiteX2" fmla="*/ 1888330 w 1888330"/>
              <a:gd name="connsiteY2" fmla="*/ 338137 h 476250"/>
              <a:gd name="connsiteX3" fmla="*/ 1871662 w 1888330"/>
              <a:gd name="connsiteY3" fmla="*/ 476250 h 476250"/>
              <a:gd name="connsiteX4" fmla="*/ 904875 w 1888330"/>
              <a:gd name="connsiteY4" fmla="*/ 385762 h 476250"/>
              <a:gd name="connsiteX5" fmla="*/ 0 w 1888330"/>
              <a:gd name="connsiteY5" fmla="*/ 128587 h 476250"/>
              <a:gd name="connsiteX6" fmla="*/ 38100 w 1888330"/>
              <a:gd name="connsiteY6" fmla="*/ 0 h 476250"/>
              <a:gd name="connsiteX0" fmla="*/ 38100 w 1888330"/>
              <a:gd name="connsiteY0" fmla="*/ 0 h 481012"/>
              <a:gd name="connsiteX1" fmla="*/ 933450 w 1888330"/>
              <a:gd name="connsiteY1" fmla="*/ 271462 h 481012"/>
              <a:gd name="connsiteX2" fmla="*/ 1888330 w 1888330"/>
              <a:gd name="connsiteY2" fmla="*/ 338137 h 481012"/>
              <a:gd name="connsiteX3" fmla="*/ 1878806 w 1888330"/>
              <a:gd name="connsiteY3" fmla="*/ 481012 h 481012"/>
              <a:gd name="connsiteX4" fmla="*/ 904875 w 1888330"/>
              <a:gd name="connsiteY4" fmla="*/ 385762 h 481012"/>
              <a:gd name="connsiteX5" fmla="*/ 0 w 1888330"/>
              <a:gd name="connsiteY5" fmla="*/ 128587 h 481012"/>
              <a:gd name="connsiteX6" fmla="*/ 38100 w 1888330"/>
              <a:gd name="connsiteY6" fmla="*/ 0 h 481012"/>
              <a:gd name="connsiteX0" fmla="*/ 38100 w 1888330"/>
              <a:gd name="connsiteY0" fmla="*/ 0 h 481012"/>
              <a:gd name="connsiteX1" fmla="*/ 933450 w 1888330"/>
              <a:gd name="connsiteY1" fmla="*/ 271462 h 481012"/>
              <a:gd name="connsiteX2" fmla="*/ 1888330 w 1888330"/>
              <a:gd name="connsiteY2" fmla="*/ 350044 h 481012"/>
              <a:gd name="connsiteX3" fmla="*/ 1878806 w 1888330"/>
              <a:gd name="connsiteY3" fmla="*/ 481012 h 481012"/>
              <a:gd name="connsiteX4" fmla="*/ 904875 w 1888330"/>
              <a:gd name="connsiteY4" fmla="*/ 385762 h 481012"/>
              <a:gd name="connsiteX5" fmla="*/ 0 w 1888330"/>
              <a:gd name="connsiteY5" fmla="*/ 128587 h 481012"/>
              <a:gd name="connsiteX6" fmla="*/ 38100 w 1888330"/>
              <a:gd name="connsiteY6" fmla="*/ 0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8330" h="481012">
                <a:moveTo>
                  <a:pt x="38100" y="0"/>
                </a:moveTo>
                <a:lnTo>
                  <a:pt x="933450" y="271462"/>
                </a:lnTo>
                <a:lnTo>
                  <a:pt x="1888330" y="350044"/>
                </a:lnTo>
                <a:lnTo>
                  <a:pt x="1878806" y="481012"/>
                </a:lnTo>
                <a:lnTo>
                  <a:pt x="904875" y="385762"/>
                </a:lnTo>
                <a:lnTo>
                  <a:pt x="0" y="128587"/>
                </a:lnTo>
                <a:lnTo>
                  <a:pt x="38100" y="0"/>
                </a:lnTo>
                <a:close/>
              </a:path>
            </a:pathLst>
          </a:custGeom>
          <a:solidFill>
            <a:srgbClr val="C00000">
              <a:alpha val="70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2686050" y="7515226"/>
            <a:ext cx="366713" cy="204788"/>
          </a:xfrm>
          <a:custGeom>
            <a:avLst/>
            <a:gdLst>
              <a:gd name="connsiteX0" fmla="*/ 42863 w 366713"/>
              <a:gd name="connsiteY0" fmla="*/ 0 h 214313"/>
              <a:gd name="connsiteX1" fmla="*/ 209550 w 366713"/>
              <a:gd name="connsiteY1" fmla="*/ 66675 h 214313"/>
              <a:gd name="connsiteX2" fmla="*/ 366713 w 366713"/>
              <a:gd name="connsiteY2" fmla="*/ 80963 h 214313"/>
              <a:gd name="connsiteX3" fmla="*/ 357188 w 366713"/>
              <a:gd name="connsiteY3" fmla="*/ 214313 h 214313"/>
              <a:gd name="connsiteX4" fmla="*/ 161925 w 366713"/>
              <a:gd name="connsiteY4" fmla="*/ 185738 h 214313"/>
              <a:gd name="connsiteX5" fmla="*/ 0 w 366713"/>
              <a:gd name="connsiteY5" fmla="*/ 128588 h 214313"/>
              <a:gd name="connsiteX6" fmla="*/ 42863 w 366713"/>
              <a:gd name="connsiteY6" fmla="*/ 0 h 214313"/>
              <a:gd name="connsiteX0" fmla="*/ 38101 w 366713"/>
              <a:gd name="connsiteY0" fmla="*/ 0 h 204788"/>
              <a:gd name="connsiteX1" fmla="*/ 209550 w 366713"/>
              <a:gd name="connsiteY1" fmla="*/ 57150 h 204788"/>
              <a:gd name="connsiteX2" fmla="*/ 366713 w 366713"/>
              <a:gd name="connsiteY2" fmla="*/ 71438 h 204788"/>
              <a:gd name="connsiteX3" fmla="*/ 357188 w 366713"/>
              <a:gd name="connsiteY3" fmla="*/ 204788 h 204788"/>
              <a:gd name="connsiteX4" fmla="*/ 161925 w 366713"/>
              <a:gd name="connsiteY4" fmla="*/ 176213 h 204788"/>
              <a:gd name="connsiteX5" fmla="*/ 0 w 366713"/>
              <a:gd name="connsiteY5" fmla="*/ 119063 h 204788"/>
              <a:gd name="connsiteX6" fmla="*/ 38101 w 366713"/>
              <a:gd name="connsiteY6" fmla="*/ 0 h 204788"/>
              <a:gd name="connsiteX0" fmla="*/ 38101 w 366713"/>
              <a:gd name="connsiteY0" fmla="*/ 0 h 204788"/>
              <a:gd name="connsiteX1" fmla="*/ 209550 w 366713"/>
              <a:gd name="connsiteY1" fmla="*/ 57150 h 204788"/>
              <a:gd name="connsiteX2" fmla="*/ 366713 w 366713"/>
              <a:gd name="connsiteY2" fmla="*/ 71438 h 204788"/>
              <a:gd name="connsiteX3" fmla="*/ 357188 w 366713"/>
              <a:gd name="connsiteY3" fmla="*/ 204788 h 204788"/>
              <a:gd name="connsiteX4" fmla="*/ 161925 w 366713"/>
              <a:gd name="connsiteY4" fmla="*/ 176213 h 204788"/>
              <a:gd name="connsiteX5" fmla="*/ 0 w 366713"/>
              <a:gd name="connsiteY5" fmla="*/ 128588 h 204788"/>
              <a:gd name="connsiteX6" fmla="*/ 38101 w 366713"/>
              <a:gd name="connsiteY6" fmla="*/ 0 h 20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6713" h="204788">
                <a:moveTo>
                  <a:pt x="38101" y="0"/>
                </a:moveTo>
                <a:lnTo>
                  <a:pt x="209550" y="57150"/>
                </a:lnTo>
                <a:lnTo>
                  <a:pt x="366713" y="71438"/>
                </a:lnTo>
                <a:lnTo>
                  <a:pt x="357188" y="204788"/>
                </a:lnTo>
                <a:lnTo>
                  <a:pt x="161925" y="176213"/>
                </a:lnTo>
                <a:lnTo>
                  <a:pt x="0" y="128588"/>
                </a:lnTo>
                <a:lnTo>
                  <a:pt x="38101" y="0"/>
                </a:lnTo>
                <a:close/>
              </a:path>
            </a:pathLst>
          </a:custGeom>
          <a:solidFill>
            <a:srgbClr val="C00000">
              <a:alpha val="70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327978">
            <a:off x="3367281" y="7648341"/>
            <a:ext cx="504771" cy="116590"/>
          </a:xfrm>
          <a:prstGeom prst="rect">
            <a:avLst/>
          </a:prstGeom>
          <a:solidFill>
            <a:srgbClr val="C00000">
              <a:alpha val="70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98987" y="6165363"/>
            <a:ext cx="164928" cy="164928"/>
          </a:xfrm>
          <a:prstGeom prst="ellipse">
            <a:avLst/>
          </a:prstGeom>
          <a:solidFill>
            <a:srgbClr val="C00000">
              <a:alpha val="70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1089462" y="5917713"/>
            <a:ext cx="164928" cy="164928"/>
          </a:xfrm>
          <a:prstGeom prst="ellipse">
            <a:avLst/>
          </a:prstGeom>
          <a:solidFill>
            <a:srgbClr val="2EA7E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512782">
            <a:off x="2131484" y="7081947"/>
            <a:ext cx="248849" cy="251303"/>
          </a:xfrm>
          <a:prstGeom prst="rect">
            <a:avLst/>
          </a:prstGeom>
          <a:solidFill>
            <a:srgbClr val="424B50">
              <a:alpha val="70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1095329" y="6025749"/>
            <a:ext cx="164928" cy="164928"/>
          </a:xfrm>
          <a:prstGeom prst="ellipse">
            <a:avLst/>
          </a:prstGeom>
          <a:solidFill>
            <a:srgbClr val="424B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469518" y="5931698"/>
            <a:ext cx="1023222" cy="851364"/>
            <a:chOff x="2469518" y="5931698"/>
            <a:chExt cx="1023222" cy="851364"/>
          </a:xfrm>
        </p:grpSpPr>
        <p:sp>
          <p:nvSpPr>
            <p:cNvPr id="22" name="矩形 21"/>
            <p:cNvSpPr/>
            <p:nvPr/>
          </p:nvSpPr>
          <p:spPr>
            <a:xfrm rot="444003">
              <a:off x="2469518" y="5931698"/>
              <a:ext cx="1023222" cy="562073"/>
            </a:xfrm>
            <a:prstGeom prst="rect">
              <a:avLst/>
            </a:prstGeom>
            <a:solidFill>
              <a:srgbClr val="2EA7E0">
                <a:alpha val="80000"/>
              </a:srgb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 rot="444003">
              <a:off x="3099482" y="6534366"/>
              <a:ext cx="335135" cy="248696"/>
            </a:xfrm>
            <a:prstGeom prst="rect">
              <a:avLst/>
            </a:prstGeom>
            <a:solidFill>
              <a:srgbClr val="177199">
                <a:alpha val="80000"/>
              </a:srgb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椭圆 73"/>
          <p:cNvSpPr/>
          <p:nvPr/>
        </p:nvSpPr>
        <p:spPr>
          <a:xfrm>
            <a:off x="900000" y="1454236"/>
            <a:ext cx="164928" cy="164928"/>
          </a:xfrm>
          <a:prstGeom prst="ellipse">
            <a:avLst/>
          </a:prstGeom>
          <a:solidFill>
            <a:srgbClr val="0C9F4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1095329" y="5853944"/>
            <a:ext cx="164928" cy="164928"/>
          </a:xfrm>
          <a:prstGeom prst="ellipse">
            <a:avLst/>
          </a:prstGeom>
          <a:solidFill>
            <a:srgbClr val="FF8C3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13630" y="6239547"/>
            <a:ext cx="164928" cy="164928"/>
          </a:xfrm>
          <a:prstGeom prst="ellipse">
            <a:avLst/>
          </a:prstGeom>
          <a:solidFill>
            <a:srgbClr val="FF8C3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rot="21431585">
            <a:off x="1556562" y="5170481"/>
            <a:ext cx="136565" cy="357578"/>
          </a:xfrm>
          <a:prstGeom prst="rect">
            <a:avLst/>
          </a:prstGeom>
          <a:solidFill>
            <a:srgbClr val="FF8C31">
              <a:alpha val="80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 rot="21431585">
            <a:off x="1638064" y="6609321"/>
            <a:ext cx="122140" cy="880848"/>
          </a:xfrm>
          <a:prstGeom prst="rect">
            <a:avLst/>
          </a:prstGeom>
          <a:solidFill>
            <a:srgbClr val="FF8C31">
              <a:alpha val="80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407647" y="1909985"/>
            <a:ext cx="2351926" cy="4181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交通流线合理便捷</a:t>
            </a:r>
            <a:endParaRPr lang="zh-CN" altLang="en-US" dirty="0"/>
          </a:p>
        </p:txBody>
      </p:sp>
      <p:sp>
        <p:nvSpPr>
          <p:cNvPr id="79" name="文本框 78"/>
          <p:cNvSpPr txBox="1"/>
          <p:nvPr/>
        </p:nvSpPr>
        <p:spPr>
          <a:xfrm>
            <a:off x="8368683" y="2366306"/>
            <a:ext cx="3164649" cy="4181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不同用户流线之间不交叉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425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3000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3000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3000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3000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3000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3000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6" presetClass="emph" presetSubtype="0" repeatCount="3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6" presetClass="emph" presetSubtype="0" repeatCount="3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6" presetClass="emph" presetSubtype="0" repeatCount="3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6" presetClass="emph" presetSubtype="0" repeatCount="3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500"/>
                            </p:stCondLst>
                            <p:childTnLst>
                              <p:par>
                                <p:cTn id="2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0" grpId="0" animBg="1"/>
      <p:bldP spid="51" grpId="0" animBg="1"/>
      <p:bldP spid="52" grpId="0" animBg="1"/>
      <p:bldP spid="61" grpId="0" animBg="1"/>
      <p:bldP spid="36" grpId="0" animBg="1"/>
      <p:bldP spid="50" grpId="0" animBg="1"/>
      <p:bldP spid="50" grpId="1" animBg="1"/>
      <p:bldP spid="40" grpId="0" animBg="1"/>
      <p:bldP spid="39" grpId="0" animBg="1"/>
      <p:bldP spid="43" grpId="0" animBg="1"/>
      <p:bldP spid="42" grpId="0" animBg="1"/>
      <p:bldP spid="41" grpId="0" animBg="1"/>
      <p:bldP spid="38" grpId="0" animBg="1"/>
      <p:bldP spid="54" grpId="0" animBg="1"/>
      <p:bldP spid="37" grpId="0" animBg="1"/>
      <p:bldP spid="44" grpId="0" animBg="1"/>
      <p:bldP spid="46" grpId="0" animBg="1"/>
      <p:bldP spid="45" grpId="0" animBg="1"/>
      <p:bldP spid="48" grpId="0" animBg="1"/>
      <p:bldP spid="47" grpId="0" animBg="1"/>
      <p:bldP spid="53" grpId="0" animBg="1"/>
      <p:bldP spid="60" grpId="0" animBg="1"/>
      <p:bldP spid="2" grpId="0" animBg="1"/>
      <p:bldP spid="3" grpId="0" animBg="1"/>
      <p:bldP spid="3" grpId="1" animBg="1"/>
      <p:bldP spid="6" grpId="0" animBg="1"/>
      <p:bldP spid="6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24" grpId="0"/>
      <p:bldP spid="7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1884"/>
            <a:ext cx="12724101" cy="475743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998496" y="2862568"/>
            <a:ext cx="677108" cy="13865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经典繁古印" panose="02010609010101010101" pitchFamily="49" charset="-122"/>
                <a:ea typeface="经典繁古印" panose="02010609010101010101" pitchFamily="49" charset="-122"/>
                <a:cs typeface="经典繁古印" panose="02010609010101010101" pitchFamily="49" charset="-122"/>
              </a:rPr>
              <a:t>效果篇</a:t>
            </a:r>
            <a:endParaRPr lang="zh-CN" altLang="en-US" sz="3200" b="1" dirty="0">
              <a:solidFill>
                <a:srgbClr val="C00000"/>
              </a:solidFill>
              <a:latin typeface="经典繁古印" panose="02010609010101010101" pitchFamily="49" charset="-122"/>
              <a:ea typeface="经典繁古印" panose="02010609010101010101" pitchFamily="49" charset="-122"/>
              <a:cs typeface="经典繁古印" panose="0201060901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41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23456"/>
</p:tagLst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E384B"/>
      </a:accent1>
      <a:accent2>
        <a:srgbClr val="6A868F"/>
      </a:accent2>
      <a:accent3>
        <a:srgbClr val="32788E"/>
      </a:accent3>
      <a:accent4>
        <a:srgbClr val="D6C88B"/>
      </a:accent4>
      <a:accent5>
        <a:srgbClr val="D66E49"/>
      </a:accent5>
      <a:accent6>
        <a:srgbClr val="BFBFBF"/>
      </a:accent6>
      <a:hlink>
        <a:srgbClr val="49B6DF"/>
      </a:hlink>
      <a:folHlink>
        <a:srgbClr val="A8D08D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44546A"/>
    </a:dk2>
    <a:lt2>
      <a:srgbClr val="E7E6E6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49B6DF"/>
    </a:hlink>
    <a:folHlink>
      <a:srgbClr val="A8D08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6115</TotalTime>
  <Words>341</Words>
  <Application>Microsoft Office PowerPoint</Application>
  <PresentationFormat>A3 纸张(297x420 毫米)</PresentationFormat>
  <Paragraphs>202</Paragraphs>
  <Slides>11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Calibri</vt:lpstr>
      <vt:lpstr>经典繁古印</vt:lpstr>
      <vt:lpstr>微软雅黑</vt:lpstr>
      <vt:lpstr>Arial Black</vt:lpstr>
      <vt:lpstr>Padaloma</vt:lpstr>
      <vt:lpstr>IrisUPC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123456</dc:title>
  <dc:creator>土狼</dc:creator>
  <cp:lastModifiedBy>pc</cp:lastModifiedBy>
  <cp:revision>251</cp:revision>
  <dcterms:created xsi:type="dcterms:W3CDTF">2014-12-25T14:23:19Z</dcterms:created>
  <dcterms:modified xsi:type="dcterms:W3CDTF">2015-07-13T08:12:13Z</dcterms:modified>
</cp:coreProperties>
</file>