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6EC"/>
    <a:srgbClr val="DE5035"/>
    <a:srgbClr val="FF33CC"/>
    <a:srgbClr val="FAF9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25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155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87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9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74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37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15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505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16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7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9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87DEE-B38F-402B-8ED2-CD1166FB3EAD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1D462-FC1C-4A1E-A981-FC6FDC52C4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99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0" b="4526"/>
          <a:stretch/>
        </p:blipFill>
        <p:spPr>
          <a:xfrm>
            <a:off x="0" y="-24063"/>
            <a:ext cx="12192000" cy="695425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290104" y="270412"/>
            <a:ext cx="6567895" cy="4216666"/>
            <a:chOff x="338231" y="222284"/>
            <a:chExt cx="6567895" cy="4216666"/>
          </a:xfrm>
        </p:grpSpPr>
        <p:grpSp>
          <p:nvGrpSpPr>
            <p:cNvPr id="31" name="组合 30"/>
            <p:cNvGrpSpPr/>
            <p:nvPr/>
          </p:nvGrpSpPr>
          <p:grpSpPr>
            <a:xfrm>
              <a:off x="338231" y="222284"/>
              <a:ext cx="6567895" cy="4216666"/>
              <a:chOff x="602926" y="655420"/>
              <a:chExt cx="6567895" cy="4216666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602926" y="655420"/>
                <a:ext cx="2435192" cy="2435192"/>
              </a:xfrm>
              <a:custGeom>
                <a:avLst/>
                <a:gdLst/>
                <a:ahLst/>
                <a:cxnLst/>
                <a:rect l="l" t="t" r="r" b="b"/>
                <a:pathLst>
                  <a:path w="2435192" h="2435192">
                    <a:moveTo>
                      <a:pt x="1159632" y="1468944"/>
                    </a:moveTo>
                    <a:lnTo>
                      <a:pt x="1276446" y="1468944"/>
                    </a:lnTo>
                    <a:cubicBezTo>
                      <a:pt x="1294582" y="1468944"/>
                      <a:pt x="1303650" y="1473211"/>
                      <a:pt x="1303650" y="1481746"/>
                    </a:cubicBezTo>
                    <a:cubicBezTo>
                      <a:pt x="1303650" y="1490280"/>
                      <a:pt x="1296982" y="1501215"/>
                      <a:pt x="1283647" y="1514550"/>
                    </a:cubicBezTo>
                    <a:cubicBezTo>
                      <a:pt x="1270312" y="1527885"/>
                      <a:pt x="1257511" y="1534552"/>
                      <a:pt x="1245242" y="1534552"/>
                    </a:cubicBezTo>
                    <a:cubicBezTo>
                      <a:pt x="1232974" y="1534552"/>
                      <a:pt x="1208705" y="1531352"/>
                      <a:pt x="1172433" y="1524951"/>
                    </a:cubicBezTo>
                    <a:cubicBezTo>
                      <a:pt x="1136162" y="1518550"/>
                      <a:pt x="1118027" y="1511883"/>
                      <a:pt x="1118027" y="1504949"/>
                    </a:cubicBezTo>
                    <a:cubicBezTo>
                      <a:pt x="1118027" y="1498015"/>
                      <a:pt x="1120960" y="1490280"/>
                      <a:pt x="1126828" y="1481746"/>
                    </a:cubicBezTo>
                    <a:cubicBezTo>
                      <a:pt x="1132695" y="1473211"/>
                      <a:pt x="1143630" y="1468944"/>
                      <a:pt x="1159632" y="1468944"/>
                    </a:cubicBezTo>
                    <a:close/>
                    <a:moveTo>
                      <a:pt x="1065220" y="1176108"/>
                    </a:moveTo>
                    <a:cubicBezTo>
                      <a:pt x="992678" y="1176108"/>
                      <a:pt x="940404" y="1199044"/>
                      <a:pt x="908400" y="1244916"/>
                    </a:cubicBezTo>
                    <a:cubicBezTo>
                      <a:pt x="898799" y="1261985"/>
                      <a:pt x="887064" y="1270519"/>
                      <a:pt x="873196" y="1270519"/>
                    </a:cubicBezTo>
                    <a:lnTo>
                      <a:pt x="591561" y="1270519"/>
                    </a:lnTo>
                    <a:cubicBezTo>
                      <a:pt x="549956" y="1270519"/>
                      <a:pt x="520619" y="1280121"/>
                      <a:pt x="503550" y="1299323"/>
                    </a:cubicBezTo>
                    <a:cubicBezTo>
                      <a:pt x="486481" y="1318525"/>
                      <a:pt x="477947" y="1348929"/>
                      <a:pt x="477947" y="1390534"/>
                    </a:cubicBezTo>
                    <a:cubicBezTo>
                      <a:pt x="477947" y="1432140"/>
                      <a:pt x="486748" y="1462277"/>
                      <a:pt x="504350" y="1480946"/>
                    </a:cubicBezTo>
                    <a:cubicBezTo>
                      <a:pt x="521952" y="1499615"/>
                      <a:pt x="551022" y="1508949"/>
                      <a:pt x="591561" y="1508949"/>
                    </a:cubicBezTo>
                    <a:lnTo>
                      <a:pt x="721177" y="1508949"/>
                    </a:lnTo>
                    <a:cubicBezTo>
                      <a:pt x="733979" y="1508949"/>
                      <a:pt x="740379" y="1512950"/>
                      <a:pt x="740379" y="1520951"/>
                    </a:cubicBezTo>
                    <a:cubicBezTo>
                      <a:pt x="740379" y="1528952"/>
                      <a:pt x="737179" y="1536419"/>
                      <a:pt x="730778" y="1543353"/>
                    </a:cubicBezTo>
                    <a:cubicBezTo>
                      <a:pt x="724377" y="1550288"/>
                      <a:pt x="721177" y="1562023"/>
                      <a:pt x="721177" y="1578558"/>
                    </a:cubicBezTo>
                    <a:cubicBezTo>
                      <a:pt x="721177" y="1595093"/>
                      <a:pt x="729445" y="1611362"/>
                      <a:pt x="745980" y="1627364"/>
                    </a:cubicBezTo>
                    <a:cubicBezTo>
                      <a:pt x="762515" y="1643366"/>
                      <a:pt x="789719" y="1653501"/>
                      <a:pt x="827590" y="1657768"/>
                    </a:cubicBezTo>
                    <a:cubicBezTo>
                      <a:pt x="865462" y="1662035"/>
                      <a:pt x="884397" y="1668436"/>
                      <a:pt x="884397" y="1676970"/>
                    </a:cubicBezTo>
                    <a:cubicBezTo>
                      <a:pt x="884397" y="1685505"/>
                      <a:pt x="848126" y="1689772"/>
                      <a:pt x="775584" y="1689772"/>
                    </a:cubicBezTo>
                    <a:lnTo>
                      <a:pt x="639567" y="1686571"/>
                    </a:lnTo>
                    <a:cubicBezTo>
                      <a:pt x="597962" y="1686571"/>
                      <a:pt x="565424" y="1698573"/>
                      <a:pt x="541955" y="1722576"/>
                    </a:cubicBezTo>
                    <a:cubicBezTo>
                      <a:pt x="518485" y="1746579"/>
                      <a:pt x="506750" y="1780983"/>
                      <a:pt x="506750" y="1825789"/>
                    </a:cubicBezTo>
                    <a:cubicBezTo>
                      <a:pt x="506750" y="1870594"/>
                      <a:pt x="521152" y="1906332"/>
                      <a:pt x="549956" y="1933002"/>
                    </a:cubicBezTo>
                    <a:cubicBezTo>
                      <a:pt x="578759" y="1959672"/>
                      <a:pt x="618231" y="1973007"/>
                      <a:pt x="668370" y="1973007"/>
                    </a:cubicBezTo>
                    <a:cubicBezTo>
                      <a:pt x="787852" y="1973007"/>
                      <a:pt x="898532" y="1961539"/>
                      <a:pt x="1000412" y="1938603"/>
                    </a:cubicBezTo>
                    <a:cubicBezTo>
                      <a:pt x="1102291" y="1915667"/>
                      <a:pt x="1204437" y="1879662"/>
                      <a:pt x="1306850" y="1830589"/>
                    </a:cubicBezTo>
                    <a:cubicBezTo>
                      <a:pt x="1326053" y="1820988"/>
                      <a:pt x="1343388" y="1816188"/>
                      <a:pt x="1358857" y="1816188"/>
                    </a:cubicBezTo>
                    <a:cubicBezTo>
                      <a:pt x="1374325" y="1816188"/>
                      <a:pt x="1410596" y="1828989"/>
                      <a:pt x="1467670" y="1854592"/>
                    </a:cubicBezTo>
                    <a:cubicBezTo>
                      <a:pt x="1524744" y="1880196"/>
                      <a:pt x="1577284" y="1904732"/>
                      <a:pt x="1625290" y="1928202"/>
                    </a:cubicBezTo>
                    <a:cubicBezTo>
                      <a:pt x="1673296" y="1951671"/>
                      <a:pt x="1710634" y="1963406"/>
                      <a:pt x="1737304" y="1963406"/>
                    </a:cubicBezTo>
                    <a:cubicBezTo>
                      <a:pt x="1774642" y="1963406"/>
                      <a:pt x="1807446" y="1945270"/>
                      <a:pt x="1835716" y="1908999"/>
                    </a:cubicBezTo>
                    <a:cubicBezTo>
                      <a:pt x="1863987" y="1872728"/>
                      <a:pt x="1878122" y="1840991"/>
                      <a:pt x="1878122" y="1813787"/>
                    </a:cubicBezTo>
                    <a:cubicBezTo>
                      <a:pt x="1878122" y="1786584"/>
                      <a:pt x="1871454" y="1762314"/>
                      <a:pt x="1858119" y="1740978"/>
                    </a:cubicBezTo>
                    <a:cubicBezTo>
                      <a:pt x="1844784" y="1719642"/>
                      <a:pt x="1807179" y="1694572"/>
                      <a:pt x="1745305" y="1665769"/>
                    </a:cubicBezTo>
                    <a:cubicBezTo>
                      <a:pt x="1683431" y="1636965"/>
                      <a:pt x="1642359" y="1619363"/>
                      <a:pt x="1622090" y="1612962"/>
                    </a:cubicBezTo>
                    <a:cubicBezTo>
                      <a:pt x="1602887" y="1605495"/>
                      <a:pt x="1593286" y="1597760"/>
                      <a:pt x="1593286" y="1589759"/>
                    </a:cubicBezTo>
                    <a:cubicBezTo>
                      <a:pt x="1593286" y="1581758"/>
                      <a:pt x="1598087" y="1567890"/>
                      <a:pt x="1607688" y="1548154"/>
                    </a:cubicBezTo>
                    <a:cubicBezTo>
                      <a:pt x="1617289" y="1528418"/>
                      <a:pt x="1626090" y="1516950"/>
                      <a:pt x="1634091" y="1513750"/>
                    </a:cubicBezTo>
                    <a:cubicBezTo>
                      <a:pt x="1642092" y="1510549"/>
                      <a:pt x="1651960" y="1508949"/>
                      <a:pt x="1663695" y="1508949"/>
                    </a:cubicBezTo>
                    <a:lnTo>
                      <a:pt x="1831716" y="1508949"/>
                    </a:lnTo>
                    <a:cubicBezTo>
                      <a:pt x="1872254" y="1508949"/>
                      <a:pt x="1901058" y="1499615"/>
                      <a:pt x="1918127" y="1480946"/>
                    </a:cubicBezTo>
                    <a:cubicBezTo>
                      <a:pt x="1935195" y="1462277"/>
                      <a:pt x="1943730" y="1432140"/>
                      <a:pt x="1943730" y="1390534"/>
                    </a:cubicBezTo>
                    <a:cubicBezTo>
                      <a:pt x="1943730" y="1348929"/>
                      <a:pt x="1935195" y="1318525"/>
                      <a:pt x="1918127" y="1299323"/>
                    </a:cubicBezTo>
                    <a:cubicBezTo>
                      <a:pt x="1901058" y="1280121"/>
                      <a:pt x="1872254" y="1270519"/>
                      <a:pt x="1831716" y="1270519"/>
                    </a:cubicBezTo>
                    <a:lnTo>
                      <a:pt x="1270046" y="1270519"/>
                    </a:lnTo>
                    <a:cubicBezTo>
                      <a:pt x="1256177" y="1270519"/>
                      <a:pt x="1247643" y="1262785"/>
                      <a:pt x="1244442" y="1247317"/>
                    </a:cubicBezTo>
                    <a:cubicBezTo>
                      <a:pt x="1241242" y="1231848"/>
                      <a:pt x="1234308" y="1219313"/>
                      <a:pt x="1223640" y="1209712"/>
                    </a:cubicBezTo>
                    <a:cubicBezTo>
                      <a:pt x="1212972" y="1200111"/>
                      <a:pt x="1192703" y="1192110"/>
                      <a:pt x="1162832" y="1185709"/>
                    </a:cubicBezTo>
                    <a:cubicBezTo>
                      <a:pt x="1132962" y="1179308"/>
                      <a:pt x="1100424" y="1176108"/>
                      <a:pt x="1065220" y="1176108"/>
                    </a:cubicBezTo>
                    <a:close/>
                    <a:moveTo>
                      <a:pt x="1540479" y="977683"/>
                    </a:moveTo>
                    <a:lnTo>
                      <a:pt x="1582085" y="977683"/>
                    </a:lnTo>
                    <a:cubicBezTo>
                      <a:pt x="1594886" y="977683"/>
                      <a:pt x="1601287" y="987817"/>
                      <a:pt x="1601287" y="1008087"/>
                    </a:cubicBezTo>
                    <a:cubicBezTo>
                      <a:pt x="1601287" y="1028356"/>
                      <a:pt x="1594886" y="1038490"/>
                      <a:pt x="1582085" y="1038490"/>
                    </a:cubicBezTo>
                    <a:lnTo>
                      <a:pt x="1540479" y="1038490"/>
                    </a:lnTo>
                    <a:cubicBezTo>
                      <a:pt x="1526611" y="1038490"/>
                      <a:pt x="1519677" y="1028356"/>
                      <a:pt x="1519677" y="1008087"/>
                    </a:cubicBezTo>
                    <a:cubicBezTo>
                      <a:pt x="1519677" y="987817"/>
                      <a:pt x="1526611" y="977683"/>
                      <a:pt x="1540479" y="977683"/>
                    </a:cubicBezTo>
                    <a:close/>
                    <a:moveTo>
                      <a:pt x="1190036" y="977683"/>
                    </a:moveTo>
                    <a:lnTo>
                      <a:pt x="1244442" y="977683"/>
                    </a:lnTo>
                    <a:cubicBezTo>
                      <a:pt x="1258311" y="977683"/>
                      <a:pt x="1265245" y="987817"/>
                      <a:pt x="1265245" y="1008087"/>
                    </a:cubicBezTo>
                    <a:cubicBezTo>
                      <a:pt x="1265245" y="1028356"/>
                      <a:pt x="1258311" y="1038490"/>
                      <a:pt x="1244442" y="1038490"/>
                    </a:cubicBezTo>
                    <a:lnTo>
                      <a:pt x="1190036" y="1038490"/>
                    </a:lnTo>
                    <a:cubicBezTo>
                      <a:pt x="1176167" y="1038490"/>
                      <a:pt x="1169233" y="1028356"/>
                      <a:pt x="1169233" y="1008087"/>
                    </a:cubicBezTo>
                    <a:cubicBezTo>
                      <a:pt x="1169233" y="987817"/>
                      <a:pt x="1176167" y="977683"/>
                      <a:pt x="1190036" y="977683"/>
                    </a:cubicBezTo>
                    <a:close/>
                    <a:moveTo>
                      <a:pt x="845993" y="977683"/>
                    </a:moveTo>
                    <a:lnTo>
                      <a:pt x="887598" y="977683"/>
                    </a:lnTo>
                    <a:cubicBezTo>
                      <a:pt x="901466" y="977683"/>
                      <a:pt x="908400" y="987817"/>
                      <a:pt x="908400" y="1008087"/>
                    </a:cubicBezTo>
                    <a:cubicBezTo>
                      <a:pt x="908400" y="1028356"/>
                      <a:pt x="901466" y="1038490"/>
                      <a:pt x="887598" y="1038490"/>
                    </a:cubicBezTo>
                    <a:lnTo>
                      <a:pt x="845993" y="1038490"/>
                    </a:lnTo>
                    <a:cubicBezTo>
                      <a:pt x="831057" y="1038490"/>
                      <a:pt x="823590" y="1028356"/>
                      <a:pt x="823590" y="1008087"/>
                    </a:cubicBezTo>
                    <a:cubicBezTo>
                      <a:pt x="823590" y="987817"/>
                      <a:pt x="831057" y="977683"/>
                      <a:pt x="845993" y="977683"/>
                    </a:cubicBezTo>
                    <a:close/>
                    <a:moveTo>
                      <a:pt x="1191636" y="736053"/>
                    </a:moveTo>
                    <a:lnTo>
                      <a:pt x="1249243" y="736053"/>
                    </a:lnTo>
                    <a:cubicBezTo>
                      <a:pt x="1263111" y="736053"/>
                      <a:pt x="1270046" y="744854"/>
                      <a:pt x="1270046" y="762456"/>
                    </a:cubicBezTo>
                    <a:cubicBezTo>
                      <a:pt x="1270046" y="780058"/>
                      <a:pt x="1263111" y="788859"/>
                      <a:pt x="1249243" y="788859"/>
                    </a:cubicBezTo>
                    <a:lnTo>
                      <a:pt x="1191636" y="788859"/>
                    </a:lnTo>
                    <a:cubicBezTo>
                      <a:pt x="1177767" y="788859"/>
                      <a:pt x="1170833" y="780058"/>
                      <a:pt x="1170833" y="762456"/>
                    </a:cubicBezTo>
                    <a:cubicBezTo>
                      <a:pt x="1170833" y="744854"/>
                      <a:pt x="1177767" y="736053"/>
                      <a:pt x="1191636" y="736053"/>
                    </a:cubicBezTo>
                    <a:close/>
                    <a:moveTo>
                      <a:pt x="633166" y="491222"/>
                    </a:moveTo>
                    <a:cubicBezTo>
                      <a:pt x="592628" y="491222"/>
                      <a:pt x="563557" y="501090"/>
                      <a:pt x="545955" y="520826"/>
                    </a:cubicBezTo>
                    <a:cubicBezTo>
                      <a:pt x="528353" y="540561"/>
                      <a:pt x="519552" y="571499"/>
                      <a:pt x="519552" y="613637"/>
                    </a:cubicBezTo>
                    <a:cubicBezTo>
                      <a:pt x="519552" y="655776"/>
                      <a:pt x="528353" y="686713"/>
                      <a:pt x="545955" y="706449"/>
                    </a:cubicBezTo>
                    <a:cubicBezTo>
                      <a:pt x="563557" y="726185"/>
                      <a:pt x="592628" y="736053"/>
                      <a:pt x="633166" y="736053"/>
                    </a:cubicBezTo>
                    <a:lnTo>
                      <a:pt x="874796" y="736053"/>
                    </a:lnTo>
                    <a:cubicBezTo>
                      <a:pt x="890798" y="736053"/>
                      <a:pt x="898799" y="744854"/>
                      <a:pt x="898799" y="762456"/>
                    </a:cubicBezTo>
                    <a:cubicBezTo>
                      <a:pt x="898799" y="780058"/>
                      <a:pt x="890798" y="788859"/>
                      <a:pt x="874796" y="788859"/>
                    </a:cubicBezTo>
                    <a:lnTo>
                      <a:pt x="706775" y="788859"/>
                    </a:lnTo>
                    <a:cubicBezTo>
                      <a:pt x="652368" y="788859"/>
                      <a:pt x="613430" y="799260"/>
                      <a:pt x="589961" y="820063"/>
                    </a:cubicBezTo>
                    <a:cubicBezTo>
                      <a:pt x="566491" y="840866"/>
                      <a:pt x="554756" y="876870"/>
                      <a:pt x="554756" y="928077"/>
                    </a:cubicBezTo>
                    <a:lnTo>
                      <a:pt x="554756" y="1086496"/>
                    </a:lnTo>
                    <a:cubicBezTo>
                      <a:pt x="554756" y="1138770"/>
                      <a:pt x="566491" y="1175307"/>
                      <a:pt x="589961" y="1196110"/>
                    </a:cubicBezTo>
                    <a:cubicBezTo>
                      <a:pt x="613430" y="1216913"/>
                      <a:pt x="652368" y="1227314"/>
                      <a:pt x="706775" y="1227314"/>
                    </a:cubicBezTo>
                    <a:lnTo>
                      <a:pt x="825190" y="1227314"/>
                    </a:lnTo>
                    <a:cubicBezTo>
                      <a:pt x="847593" y="1227314"/>
                      <a:pt x="864128" y="1219313"/>
                      <a:pt x="874796" y="1203311"/>
                    </a:cubicBezTo>
                    <a:cubicBezTo>
                      <a:pt x="895065" y="1174507"/>
                      <a:pt x="925736" y="1152105"/>
                      <a:pt x="966808" y="1136103"/>
                    </a:cubicBezTo>
                    <a:cubicBezTo>
                      <a:pt x="1007879" y="1120101"/>
                      <a:pt x="1052685" y="1112100"/>
                      <a:pt x="1101224" y="1112100"/>
                    </a:cubicBezTo>
                    <a:cubicBezTo>
                      <a:pt x="1149764" y="1112100"/>
                      <a:pt x="1191102" y="1120634"/>
                      <a:pt x="1225240" y="1137703"/>
                    </a:cubicBezTo>
                    <a:cubicBezTo>
                      <a:pt x="1259377" y="1154772"/>
                      <a:pt x="1279113" y="1177708"/>
                      <a:pt x="1284447" y="1206511"/>
                    </a:cubicBezTo>
                    <a:cubicBezTo>
                      <a:pt x="1287648" y="1223580"/>
                      <a:pt x="1302050" y="1232115"/>
                      <a:pt x="1327653" y="1232115"/>
                    </a:cubicBezTo>
                    <a:lnTo>
                      <a:pt x="1708500" y="1232115"/>
                    </a:lnTo>
                    <a:cubicBezTo>
                      <a:pt x="1763974" y="1232115"/>
                      <a:pt x="1803179" y="1221980"/>
                      <a:pt x="1826115" y="1201711"/>
                    </a:cubicBezTo>
                    <a:cubicBezTo>
                      <a:pt x="1849051" y="1181442"/>
                      <a:pt x="1860519" y="1144637"/>
                      <a:pt x="1860519" y="1091297"/>
                    </a:cubicBezTo>
                    <a:lnTo>
                      <a:pt x="1860519" y="928077"/>
                    </a:lnTo>
                    <a:cubicBezTo>
                      <a:pt x="1860519" y="872603"/>
                      <a:pt x="1848785" y="835532"/>
                      <a:pt x="1825315" y="816863"/>
                    </a:cubicBezTo>
                    <a:cubicBezTo>
                      <a:pt x="1801845" y="798194"/>
                      <a:pt x="1762907" y="788859"/>
                      <a:pt x="1708500" y="788859"/>
                    </a:cubicBezTo>
                    <a:lnTo>
                      <a:pt x="1554881" y="788859"/>
                    </a:lnTo>
                    <a:cubicBezTo>
                      <a:pt x="1541013" y="788859"/>
                      <a:pt x="1534079" y="781925"/>
                      <a:pt x="1534079" y="768057"/>
                    </a:cubicBezTo>
                    <a:cubicBezTo>
                      <a:pt x="1534079" y="754188"/>
                      <a:pt x="1535412" y="745387"/>
                      <a:pt x="1538079" y="741653"/>
                    </a:cubicBezTo>
                    <a:cubicBezTo>
                      <a:pt x="1540746" y="737920"/>
                      <a:pt x="1546880" y="736053"/>
                      <a:pt x="1556481" y="736053"/>
                    </a:cubicBezTo>
                    <a:lnTo>
                      <a:pt x="1806113" y="736053"/>
                    </a:lnTo>
                    <a:cubicBezTo>
                      <a:pt x="1846651" y="736053"/>
                      <a:pt x="1875455" y="726185"/>
                      <a:pt x="1892523" y="706449"/>
                    </a:cubicBezTo>
                    <a:cubicBezTo>
                      <a:pt x="1909592" y="686713"/>
                      <a:pt x="1918127" y="655509"/>
                      <a:pt x="1918127" y="612837"/>
                    </a:cubicBezTo>
                    <a:cubicBezTo>
                      <a:pt x="1918127" y="570165"/>
                      <a:pt x="1909592" y="539228"/>
                      <a:pt x="1892523" y="520025"/>
                    </a:cubicBezTo>
                    <a:cubicBezTo>
                      <a:pt x="1875455" y="500823"/>
                      <a:pt x="1846651" y="491222"/>
                      <a:pt x="1806113" y="491222"/>
                    </a:cubicBezTo>
                    <a:close/>
                    <a:moveTo>
                      <a:pt x="1217596" y="0"/>
                    </a:moveTo>
                    <a:cubicBezTo>
                      <a:pt x="1890056" y="0"/>
                      <a:pt x="2435192" y="545136"/>
                      <a:pt x="2435192" y="1217596"/>
                    </a:cubicBezTo>
                    <a:cubicBezTo>
                      <a:pt x="2435192" y="1890056"/>
                      <a:pt x="1890056" y="2435192"/>
                      <a:pt x="1217596" y="2435192"/>
                    </a:cubicBezTo>
                    <a:cubicBezTo>
                      <a:pt x="545136" y="2435192"/>
                      <a:pt x="0" y="1890056"/>
                      <a:pt x="0" y="1217596"/>
                    </a:cubicBezTo>
                    <a:cubicBezTo>
                      <a:pt x="0" y="545136"/>
                      <a:pt x="545136" y="0"/>
                      <a:pt x="1217596" y="0"/>
                    </a:cubicBezTo>
                    <a:close/>
                  </a:path>
                </a:pathLst>
              </a:custGeom>
              <a:solidFill>
                <a:schemeClr val="bg1">
                  <a:alpha val="78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600" dirty="0"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2002388" y="963431"/>
                <a:ext cx="4879022" cy="3908655"/>
              </a:xfrm>
              <a:custGeom>
                <a:avLst/>
                <a:gdLst/>
                <a:ahLst/>
                <a:cxnLst/>
                <a:rect l="l" t="t" r="r" b="b"/>
                <a:pathLst>
                  <a:path w="4879022" h="3908655">
                    <a:moveTo>
                      <a:pt x="1800221" y="2520064"/>
                    </a:moveTo>
                    <a:lnTo>
                      <a:pt x="2179668" y="2520064"/>
                    </a:lnTo>
                    <a:cubicBezTo>
                      <a:pt x="2189003" y="2520064"/>
                      <a:pt x="2195304" y="2521931"/>
                      <a:pt x="2198571" y="2525664"/>
                    </a:cubicBezTo>
                    <a:cubicBezTo>
                      <a:pt x="2201838" y="2529398"/>
                      <a:pt x="2203471" y="2536866"/>
                      <a:pt x="2203471" y="2548067"/>
                    </a:cubicBezTo>
                    <a:cubicBezTo>
                      <a:pt x="2203471" y="2559269"/>
                      <a:pt x="2201838" y="2566036"/>
                      <a:pt x="2198571" y="2568370"/>
                    </a:cubicBezTo>
                    <a:cubicBezTo>
                      <a:pt x="2195304" y="2570703"/>
                      <a:pt x="2189003" y="2571870"/>
                      <a:pt x="2179668" y="2571870"/>
                    </a:cubicBezTo>
                    <a:lnTo>
                      <a:pt x="1800221" y="2571870"/>
                    </a:lnTo>
                    <a:cubicBezTo>
                      <a:pt x="1787153" y="2571870"/>
                      <a:pt x="1780618" y="2563236"/>
                      <a:pt x="1780618" y="2545967"/>
                    </a:cubicBezTo>
                    <a:cubicBezTo>
                      <a:pt x="1780618" y="2528698"/>
                      <a:pt x="1787153" y="2520064"/>
                      <a:pt x="1800221" y="2520064"/>
                    </a:cubicBezTo>
                    <a:close/>
                    <a:moveTo>
                      <a:pt x="1800221" y="2328240"/>
                    </a:moveTo>
                    <a:lnTo>
                      <a:pt x="2179668" y="2328240"/>
                    </a:lnTo>
                    <a:cubicBezTo>
                      <a:pt x="2189003" y="2328240"/>
                      <a:pt x="2195304" y="2329873"/>
                      <a:pt x="2198571" y="2333140"/>
                    </a:cubicBezTo>
                    <a:cubicBezTo>
                      <a:pt x="2201838" y="2336407"/>
                      <a:pt x="2203471" y="2343642"/>
                      <a:pt x="2203471" y="2354843"/>
                    </a:cubicBezTo>
                    <a:cubicBezTo>
                      <a:pt x="2203471" y="2366045"/>
                      <a:pt x="2201838" y="2372812"/>
                      <a:pt x="2198571" y="2375146"/>
                    </a:cubicBezTo>
                    <a:cubicBezTo>
                      <a:pt x="2195304" y="2377479"/>
                      <a:pt x="2189003" y="2378646"/>
                      <a:pt x="2179668" y="2378646"/>
                    </a:cubicBezTo>
                    <a:lnTo>
                      <a:pt x="1800221" y="2378646"/>
                    </a:lnTo>
                    <a:cubicBezTo>
                      <a:pt x="1791820" y="2378646"/>
                      <a:pt x="1786452" y="2376546"/>
                      <a:pt x="1784119" y="2372345"/>
                    </a:cubicBezTo>
                    <a:cubicBezTo>
                      <a:pt x="1781785" y="2368145"/>
                      <a:pt x="1780618" y="2361611"/>
                      <a:pt x="1780618" y="2352743"/>
                    </a:cubicBezTo>
                    <a:cubicBezTo>
                      <a:pt x="1780618" y="2343875"/>
                      <a:pt x="1781785" y="2337574"/>
                      <a:pt x="1784119" y="2333841"/>
                    </a:cubicBezTo>
                    <a:cubicBezTo>
                      <a:pt x="1786452" y="2330107"/>
                      <a:pt x="1791820" y="2328240"/>
                      <a:pt x="1800221" y="2328240"/>
                    </a:cubicBezTo>
                    <a:close/>
                    <a:moveTo>
                      <a:pt x="1789019" y="2133615"/>
                    </a:moveTo>
                    <a:cubicBezTo>
                      <a:pt x="1714343" y="2133615"/>
                      <a:pt x="1677005" y="2166753"/>
                      <a:pt x="1677005" y="2233028"/>
                    </a:cubicBezTo>
                    <a:lnTo>
                      <a:pt x="1677005" y="2356243"/>
                    </a:lnTo>
                    <a:cubicBezTo>
                      <a:pt x="1677005" y="2386114"/>
                      <a:pt x="1674672" y="2406416"/>
                      <a:pt x="1670005" y="2417151"/>
                    </a:cubicBezTo>
                    <a:cubicBezTo>
                      <a:pt x="1665337" y="2427886"/>
                      <a:pt x="1650402" y="2444221"/>
                      <a:pt x="1625199" y="2466157"/>
                    </a:cubicBezTo>
                    <a:cubicBezTo>
                      <a:pt x="1599996" y="2488093"/>
                      <a:pt x="1564991" y="2516330"/>
                      <a:pt x="1520186" y="2550868"/>
                    </a:cubicBezTo>
                    <a:cubicBezTo>
                      <a:pt x="1506184" y="2560202"/>
                      <a:pt x="1499183" y="2573270"/>
                      <a:pt x="1499183" y="2590072"/>
                    </a:cubicBezTo>
                    <a:lnTo>
                      <a:pt x="1499183" y="2919114"/>
                    </a:lnTo>
                    <a:cubicBezTo>
                      <a:pt x="1499183" y="2957385"/>
                      <a:pt x="1510385" y="2983988"/>
                      <a:pt x="1532787" y="2998924"/>
                    </a:cubicBezTo>
                    <a:cubicBezTo>
                      <a:pt x="1555190" y="3013859"/>
                      <a:pt x="1591361" y="3021326"/>
                      <a:pt x="1641301" y="3021326"/>
                    </a:cubicBezTo>
                    <a:cubicBezTo>
                      <a:pt x="1691241" y="3021326"/>
                      <a:pt x="1726945" y="3012925"/>
                      <a:pt x="1748414" y="2996123"/>
                    </a:cubicBezTo>
                    <a:cubicBezTo>
                      <a:pt x="1769884" y="2979321"/>
                      <a:pt x="1780618" y="2949918"/>
                      <a:pt x="1780618" y="2907912"/>
                    </a:cubicBezTo>
                    <a:lnTo>
                      <a:pt x="1780618" y="2776296"/>
                    </a:lnTo>
                    <a:cubicBezTo>
                      <a:pt x="1780618" y="2763227"/>
                      <a:pt x="1782252" y="2754826"/>
                      <a:pt x="1785519" y="2751093"/>
                    </a:cubicBezTo>
                    <a:cubicBezTo>
                      <a:pt x="1788786" y="2747359"/>
                      <a:pt x="1795087" y="2745492"/>
                      <a:pt x="1804421" y="2745492"/>
                    </a:cubicBezTo>
                    <a:lnTo>
                      <a:pt x="1980843" y="2745492"/>
                    </a:lnTo>
                    <a:cubicBezTo>
                      <a:pt x="1996712" y="2745492"/>
                      <a:pt x="2011647" y="2743625"/>
                      <a:pt x="2025649" y="2739891"/>
                    </a:cubicBezTo>
                    <a:cubicBezTo>
                      <a:pt x="2039651" y="2736157"/>
                      <a:pt x="2055519" y="2734291"/>
                      <a:pt x="2073255" y="2734291"/>
                    </a:cubicBezTo>
                    <a:lnTo>
                      <a:pt x="2181068" y="2734291"/>
                    </a:lnTo>
                    <a:cubicBezTo>
                      <a:pt x="2190403" y="2734291"/>
                      <a:pt x="2196470" y="2736391"/>
                      <a:pt x="2199271" y="2740591"/>
                    </a:cubicBezTo>
                    <a:cubicBezTo>
                      <a:pt x="2202071" y="2744792"/>
                      <a:pt x="2203471" y="2752259"/>
                      <a:pt x="2203471" y="2762994"/>
                    </a:cubicBezTo>
                    <a:cubicBezTo>
                      <a:pt x="2203471" y="2773729"/>
                      <a:pt x="2197870" y="2779096"/>
                      <a:pt x="2186669" y="2779096"/>
                    </a:cubicBezTo>
                    <a:lnTo>
                      <a:pt x="2078856" y="2779096"/>
                    </a:lnTo>
                    <a:cubicBezTo>
                      <a:pt x="2044318" y="2779096"/>
                      <a:pt x="2019348" y="2787264"/>
                      <a:pt x="2003946" y="2803599"/>
                    </a:cubicBezTo>
                    <a:cubicBezTo>
                      <a:pt x="1988544" y="2819935"/>
                      <a:pt x="1980843" y="2845838"/>
                      <a:pt x="1980843" y="2881309"/>
                    </a:cubicBezTo>
                    <a:cubicBezTo>
                      <a:pt x="1980843" y="2969053"/>
                      <a:pt x="2014448" y="3012925"/>
                      <a:pt x="2081656" y="3012925"/>
                    </a:cubicBezTo>
                    <a:lnTo>
                      <a:pt x="2301483" y="3012925"/>
                    </a:lnTo>
                    <a:cubicBezTo>
                      <a:pt x="2353757" y="3012925"/>
                      <a:pt x="2394595" y="3000090"/>
                      <a:pt x="2423999" y="2974421"/>
                    </a:cubicBezTo>
                    <a:cubicBezTo>
                      <a:pt x="2453402" y="2948751"/>
                      <a:pt x="2468104" y="2912580"/>
                      <a:pt x="2468104" y="2865907"/>
                    </a:cubicBezTo>
                    <a:lnTo>
                      <a:pt x="2468104" y="2266632"/>
                    </a:lnTo>
                    <a:cubicBezTo>
                      <a:pt x="2468104" y="2227427"/>
                      <a:pt x="2453869" y="2195457"/>
                      <a:pt x="2425399" y="2170720"/>
                    </a:cubicBezTo>
                    <a:cubicBezTo>
                      <a:pt x="2396929" y="2145984"/>
                      <a:pt x="2357957" y="2133615"/>
                      <a:pt x="2308484" y="2133615"/>
                    </a:cubicBezTo>
                    <a:close/>
                    <a:moveTo>
                      <a:pt x="1849227" y="1714963"/>
                    </a:moveTo>
                    <a:cubicBezTo>
                      <a:pt x="1758682" y="1714963"/>
                      <a:pt x="1704075" y="1742033"/>
                      <a:pt x="1685406" y="1796173"/>
                    </a:cubicBezTo>
                    <a:cubicBezTo>
                      <a:pt x="1681673" y="1806441"/>
                      <a:pt x="1678172" y="1813675"/>
                      <a:pt x="1674905" y="1817876"/>
                    </a:cubicBezTo>
                    <a:cubicBezTo>
                      <a:pt x="1671638" y="1822076"/>
                      <a:pt x="1665804" y="1824177"/>
                      <a:pt x="1657403" y="1824177"/>
                    </a:cubicBezTo>
                    <a:lnTo>
                      <a:pt x="1391370" y="1824177"/>
                    </a:lnTo>
                    <a:cubicBezTo>
                      <a:pt x="1354965" y="1824177"/>
                      <a:pt x="1328595" y="1834911"/>
                      <a:pt x="1312260" y="1856381"/>
                    </a:cubicBezTo>
                    <a:cubicBezTo>
                      <a:pt x="1295924" y="1877850"/>
                      <a:pt x="1287757" y="1910521"/>
                      <a:pt x="1287757" y="1954393"/>
                    </a:cubicBezTo>
                    <a:cubicBezTo>
                      <a:pt x="1287757" y="2044004"/>
                      <a:pt x="1322294" y="2088810"/>
                      <a:pt x="1391370" y="2088810"/>
                    </a:cubicBezTo>
                    <a:lnTo>
                      <a:pt x="1521586" y="2088810"/>
                    </a:lnTo>
                    <a:cubicBezTo>
                      <a:pt x="1537455" y="2088810"/>
                      <a:pt x="1545389" y="2091143"/>
                      <a:pt x="1545389" y="2095811"/>
                    </a:cubicBezTo>
                    <a:cubicBezTo>
                      <a:pt x="1545389" y="2107946"/>
                      <a:pt x="1526487" y="2131282"/>
                      <a:pt x="1488682" y="2165820"/>
                    </a:cubicBezTo>
                    <a:cubicBezTo>
                      <a:pt x="1450877" y="2200357"/>
                      <a:pt x="1401171" y="2234895"/>
                      <a:pt x="1339563" y="2269432"/>
                    </a:cubicBezTo>
                    <a:cubicBezTo>
                      <a:pt x="1316227" y="2281567"/>
                      <a:pt x="1298258" y="2298603"/>
                      <a:pt x="1285657" y="2320539"/>
                    </a:cubicBezTo>
                    <a:cubicBezTo>
                      <a:pt x="1273055" y="2342475"/>
                      <a:pt x="1266754" y="2366511"/>
                      <a:pt x="1266754" y="2392648"/>
                    </a:cubicBezTo>
                    <a:cubicBezTo>
                      <a:pt x="1266754" y="2433720"/>
                      <a:pt x="1281689" y="2470591"/>
                      <a:pt x="1311560" y="2503262"/>
                    </a:cubicBezTo>
                    <a:cubicBezTo>
                      <a:pt x="1341430" y="2535932"/>
                      <a:pt x="1372701" y="2552268"/>
                      <a:pt x="1405371" y="2552268"/>
                    </a:cubicBezTo>
                    <a:cubicBezTo>
                      <a:pt x="1426841" y="2552268"/>
                      <a:pt x="1448544" y="2545267"/>
                      <a:pt x="1470480" y="2531265"/>
                    </a:cubicBezTo>
                    <a:cubicBezTo>
                      <a:pt x="1492416" y="2517263"/>
                      <a:pt x="1523686" y="2493694"/>
                      <a:pt x="1564291" y="2460556"/>
                    </a:cubicBezTo>
                    <a:cubicBezTo>
                      <a:pt x="1604896" y="2427419"/>
                      <a:pt x="1626599" y="2407116"/>
                      <a:pt x="1629399" y="2399649"/>
                    </a:cubicBezTo>
                    <a:cubicBezTo>
                      <a:pt x="1632200" y="2392181"/>
                      <a:pt x="1633600" y="2377713"/>
                      <a:pt x="1633600" y="2356243"/>
                    </a:cubicBezTo>
                    <a:lnTo>
                      <a:pt x="1633600" y="2233028"/>
                    </a:lnTo>
                    <a:cubicBezTo>
                      <a:pt x="1633600" y="2182622"/>
                      <a:pt x="1646202" y="2145984"/>
                      <a:pt x="1671405" y="2123114"/>
                    </a:cubicBezTo>
                    <a:cubicBezTo>
                      <a:pt x="1696608" y="2100245"/>
                      <a:pt x="1735813" y="2088810"/>
                      <a:pt x="1789019" y="2088810"/>
                    </a:cubicBezTo>
                    <a:lnTo>
                      <a:pt x="2461103" y="2088810"/>
                    </a:lnTo>
                    <a:cubicBezTo>
                      <a:pt x="2504042" y="2088810"/>
                      <a:pt x="2531812" y="2078542"/>
                      <a:pt x="2544414" y="2058006"/>
                    </a:cubicBezTo>
                    <a:cubicBezTo>
                      <a:pt x="2557015" y="2037470"/>
                      <a:pt x="2563316" y="2003633"/>
                      <a:pt x="2563316" y="1956493"/>
                    </a:cubicBezTo>
                    <a:cubicBezTo>
                      <a:pt x="2563316" y="1909354"/>
                      <a:pt x="2555615" y="1875517"/>
                      <a:pt x="2540213" y="1854981"/>
                    </a:cubicBezTo>
                    <a:cubicBezTo>
                      <a:pt x="2524811" y="1834445"/>
                      <a:pt x="2498441" y="1824177"/>
                      <a:pt x="2461103" y="1824177"/>
                    </a:cubicBezTo>
                    <a:lnTo>
                      <a:pt x="2034050" y="1824177"/>
                    </a:lnTo>
                    <a:cubicBezTo>
                      <a:pt x="2018181" y="1824177"/>
                      <a:pt x="2009780" y="1816709"/>
                      <a:pt x="2008847" y="1801774"/>
                    </a:cubicBezTo>
                    <a:cubicBezTo>
                      <a:pt x="2006980" y="1773770"/>
                      <a:pt x="1992278" y="1752301"/>
                      <a:pt x="1964741" y="1737366"/>
                    </a:cubicBezTo>
                    <a:cubicBezTo>
                      <a:pt x="1937205" y="1722431"/>
                      <a:pt x="1898700" y="1714963"/>
                      <a:pt x="1849227" y="1714963"/>
                    </a:cubicBezTo>
                    <a:close/>
                    <a:moveTo>
                      <a:pt x="3518745" y="1549942"/>
                    </a:moveTo>
                    <a:lnTo>
                      <a:pt x="3824383" y="1549942"/>
                    </a:lnTo>
                    <a:cubicBezTo>
                      <a:pt x="3842519" y="1549942"/>
                      <a:pt x="3851587" y="1552609"/>
                      <a:pt x="3851587" y="1557943"/>
                    </a:cubicBezTo>
                    <a:cubicBezTo>
                      <a:pt x="3851587" y="1566477"/>
                      <a:pt x="3824383" y="1579279"/>
                      <a:pt x="3769977" y="1596348"/>
                    </a:cubicBezTo>
                    <a:cubicBezTo>
                      <a:pt x="3715570" y="1613417"/>
                      <a:pt x="3682232" y="1621951"/>
                      <a:pt x="3669964" y="1621951"/>
                    </a:cubicBezTo>
                    <a:cubicBezTo>
                      <a:pt x="3657696" y="1621951"/>
                      <a:pt x="3627292" y="1611016"/>
                      <a:pt x="3578753" y="1589147"/>
                    </a:cubicBezTo>
                    <a:cubicBezTo>
                      <a:pt x="3530213" y="1567278"/>
                      <a:pt x="3505944" y="1555276"/>
                      <a:pt x="3505944" y="1553142"/>
                    </a:cubicBezTo>
                    <a:cubicBezTo>
                      <a:pt x="3505944" y="1551009"/>
                      <a:pt x="3510211" y="1549942"/>
                      <a:pt x="3518745" y="1549942"/>
                    </a:cubicBezTo>
                    <a:close/>
                    <a:moveTo>
                      <a:pt x="3529947" y="1026676"/>
                    </a:moveTo>
                    <a:cubicBezTo>
                      <a:pt x="3509677" y="1026676"/>
                      <a:pt x="3493142" y="1029877"/>
                      <a:pt x="3480340" y="1036277"/>
                    </a:cubicBezTo>
                    <a:cubicBezTo>
                      <a:pt x="3467539" y="1042678"/>
                      <a:pt x="3457938" y="1049079"/>
                      <a:pt x="3451537" y="1055480"/>
                    </a:cubicBezTo>
                    <a:cubicBezTo>
                      <a:pt x="3445136" y="1061881"/>
                      <a:pt x="3424333" y="1085884"/>
                      <a:pt x="3389129" y="1127489"/>
                    </a:cubicBezTo>
                    <a:cubicBezTo>
                      <a:pt x="3381661" y="1136023"/>
                      <a:pt x="3372060" y="1140290"/>
                      <a:pt x="3360325" y="1140290"/>
                    </a:cubicBezTo>
                    <a:lnTo>
                      <a:pt x="3254712" y="1140290"/>
                    </a:lnTo>
                    <a:cubicBezTo>
                      <a:pt x="3236577" y="1140290"/>
                      <a:pt x="3224042" y="1143491"/>
                      <a:pt x="3217108" y="1149892"/>
                    </a:cubicBezTo>
                    <a:cubicBezTo>
                      <a:pt x="3210173" y="1156292"/>
                      <a:pt x="3201372" y="1169627"/>
                      <a:pt x="3190704" y="1189897"/>
                    </a:cubicBezTo>
                    <a:cubicBezTo>
                      <a:pt x="3169368" y="1234702"/>
                      <a:pt x="3115495" y="1259239"/>
                      <a:pt x="3029084" y="1263506"/>
                    </a:cubicBezTo>
                    <a:cubicBezTo>
                      <a:pt x="3015216" y="1264573"/>
                      <a:pt x="3005881" y="1266706"/>
                      <a:pt x="3001081" y="1269907"/>
                    </a:cubicBezTo>
                    <a:cubicBezTo>
                      <a:pt x="2996280" y="1273107"/>
                      <a:pt x="2993880" y="1280575"/>
                      <a:pt x="2993880" y="1292309"/>
                    </a:cubicBezTo>
                    <a:cubicBezTo>
                      <a:pt x="2993880" y="1304044"/>
                      <a:pt x="2995747" y="1312312"/>
                      <a:pt x="2999480" y="1317113"/>
                    </a:cubicBezTo>
                    <a:cubicBezTo>
                      <a:pt x="3003214" y="1321913"/>
                      <a:pt x="3009882" y="1324313"/>
                      <a:pt x="3019483" y="1324313"/>
                    </a:cubicBezTo>
                    <a:lnTo>
                      <a:pt x="3153900" y="1324313"/>
                    </a:lnTo>
                    <a:cubicBezTo>
                      <a:pt x="3163501" y="1324313"/>
                      <a:pt x="3168301" y="1326180"/>
                      <a:pt x="3168301" y="1329914"/>
                    </a:cubicBezTo>
                    <a:cubicBezTo>
                      <a:pt x="3168301" y="1333648"/>
                      <a:pt x="3150699" y="1343516"/>
                      <a:pt x="3115495" y="1359518"/>
                    </a:cubicBezTo>
                    <a:cubicBezTo>
                      <a:pt x="3080290" y="1375520"/>
                      <a:pt x="3046153" y="1388321"/>
                      <a:pt x="3013082" y="1397923"/>
                    </a:cubicBezTo>
                    <a:cubicBezTo>
                      <a:pt x="2933072" y="1422459"/>
                      <a:pt x="2893067" y="1458731"/>
                      <a:pt x="2893067" y="1506737"/>
                    </a:cubicBezTo>
                    <a:cubicBezTo>
                      <a:pt x="2893067" y="1536607"/>
                      <a:pt x="2905069" y="1569678"/>
                      <a:pt x="2929072" y="1605949"/>
                    </a:cubicBezTo>
                    <a:cubicBezTo>
                      <a:pt x="2953075" y="1642220"/>
                      <a:pt x="2985612" y="1660356"/>
                      <a:pt x="3026684" y="1660356"/>
                    </a:cubicBezTo>
                    <a:cubicBezTo>
                      <a:pt x="3067756" y="1660356"/>
                      <a:pt x="3106427" y="1652355"/>
                      <a:pt x="3142698" y="1636353"/>
                    </a:cubicBezTo>
                    <a:cubicBezTo>
                      <a:pt x="3178969" y="1620351"/>
                      <a:pt x="3200305" y="1612350"/>
                      <a:pt x="3206706" y="1612350"/>
                    </a:cubicBezTo>
                    <a:cubicBezTo>
                      <a:pt x="3213107" y="1612350"/>
                      <a:pt x="3230976" y="1622484"/>
                      <a:pt x="3260313" y="1642754"/>
                    </a:cubicBezTo>
                    <a:cubicBezTo>
                      <a:pt x="3289650" y="1663023"/>
                      <a:pt x="3304318" y="1674491"/>
                      <a:pt x="3304318" y="1677158"/>
                    </a:cubicBezTo>
                    <a:cubicBezTo>
                      <a:pt x="3304318" y="1679825"/>
                      <a:pt x="3290450" y="1682759"/>
                      <a:pt x="3262713" y="1685959"/>
                    </a:cubicBezTo>
                    <a:cubicBezTo>
                      <a:pt x="3234976" y="1689159"/>
                      <a:pt x="3184037" y="1693427"/>
                      <a:pt x="3109894" y="1698761"/>
                    </a:cubicBezTo>
                    <a:cubicBezTo>
                      <a:pt x="3035752" y="1704095"/>
                      <a:pt x="2983212" y="1710495"/>
                      <a:pt x="2952274" y="1717963"/>
                    </a:cubicBezTo>
                    <a:cubicBezTo>
                      <a:pt x="2921337" y="1725431"/>
                      <a:pt x="2901068" y="1737966"/>
                      <a:pt x="2891467" y="1755568"/>
                    </a:cubicBezTo>
                    <a:cubicBezTo>
                      <a:pt x="2881866" y="1773170"/>
                      <a:pt x="2877065" y="1801707"/>
                      <a:pt x="2877065" y="1841178"/>
                    </a:cubicBezTo>
                    <a:cubicBezTo>
                      <a:pt x="2877065" y="1903053"/>
                      <a:pt x="2892534" y="1940391"/>
                      <a:pt x="2923471" y="1953192"/>
                    </a:cubicBezTo>
                    <a:cubicBezTo>
                      <a:pt x="2954408" y="1965994"/>
                      <a:pt x="3008015" y="1972395"/>
                      <a:pt x="3084291" y="1972395"/>
                    </a:cubicBezTo>
                    <a:cubicBezTo>
                      <a:pt x="3160567" y="1972395"/>
                      <a:pt x="3249645" y="1963594"/>
                      <a:pt x="3351524" y="1945991"/>
                    </a:cubicBezTo>
                    <a:cubicBezTo>
                      <a:pt x="3453404" y="1928389"/>
                      <a:pt x="3552883" y="1904120"/>
                      <a:pt x="3649962" y="1873182"/>
                    </a:cubicBezTo>
                    <a:cubicBezTo>
                      <a:pt x="3655296" y="1871049"/>
                      <a:pt x="3660630" y="1869982"/>
                      <a:pt x="3665964" y="1869982"/>
                    </a:cubicBezTo>
                    <a:cubicBezTo>
                      <a:pt x="3671298" y="1869982"/>
                      <a:pt x="3676632" y="1871049"/>
                      <a:pt x="3681966" y="1873182"/>
                    </a:cubicBezTo>
                    <a:cubicBezTo>
                      <a:pt x="3780111" y="1910520"/>
                      <a:pt x="3874523" y="1936657"/>
                      <a:pt x="3965201" y="1951592"/>
                    </a:cubicBezTo>
                    <a:cubicBezTo>
                      <a:pt x="4055879" y="1966527"/>
                      <a:pt x="4127088" y="1973995"/>
                      <a:pt x="4178828" y="1973995"/>
                    </a:cubicBezTo>
                    <a:cubicBezTo>
                      <a:pt x="4230568" y="1973995"/>
                      <a:pt x="4267372" y="1964394"/>
                      <a:pt x="4289242" y="1945191"/>
                    </a:cubicBezTo>
                    <a:cubicBezTo>
                      <a:pt x="4311111" y="1925989"/>
                      <a:pt x="4322046" y="1887851"/>
                      <a:pt x="4322046" y="1830777"/>
                    </a:cubicBezTo>
                    <a:cubicBezTo>
                      <a:pt x="4322046" y="1773703"/>
                      <a:pt x="4310311" y="1736632"/>
                      <a:pt x="4286841" y="1719563"/>
                    </a:cubicBezTo>
                    <a:cubicBezTo>
                      <a:pt x="4263372" y="1702494"/>
                      <a:pt x="4212432" y="1693960"/>
                      <a:pt x="4134022" y="1693960"/>
                    </a:cubicBezTo>
                    <a:cubicBezTo>
                      <a:pt x="4055612" y="1693960"/>
                      <a:pt x="4016407" y="1690760"/>
                      <a:pt x="4016407" y="1684359"/>
                    </a:cubicBezTo>
                    <a:cubicBezTo>
                      <a:pt x="4016407" y="1682225"/>
                      <a:pt x="4019608" y="1679025"/>
                      <a:pt x="4026009" y="1674758"/>
                    </a:cubicBezTo>
                    <a:cubicBezTo>
                      <a:pt x="4082549" y="1629952"/>
                      <a:pt x="4119087" y="1593947"/>
                      <a:pt x="4135622" y="1566744"/>
                    </a:cubicBezTo>
                    <a:cubicBezTo>
                      <a:pt x="4152158" y="1539541"/>
                      <a:pt x="4160425" y="1506470"/>
                      <a:pt x="4160425" y="1467532"/>
                    </a:cubicBezTo>
                    <a:cubicBezTo>
                      <a:pt x="4160425" y="1428593"/>
                      <a:pt x="4156692" y="1403523"/>
                      <a:pt x="4149224" y="1392322"/>
                    </a:cubicBezTo>
                    <a:cubicBezTo>
                      <a:pt x="4141756" y="1381120"/>
                      <a:pt x="4126288" y="1375520"/>
                      <a:pt x="4102818" y="1375520"/>
                    </a:cubicBezTo>
                    <a:lnTo>
                      <a:pt x="3547549" y="1375520"/>
                    </a:lnTo>
                    <a:cubicBezTo>
                      <a:pt x="3541148" y="1375520"/>
                      <a:pt x="3537948" y="1374186"/>
                      <a:pt x="3537948" y="1371519"/>
                    </a:cubicBezTo>
                    <a:cubicBezTo>
                      <a:pt x="3537948" y="1368852"/>
                      <a:pt x="3543015" y="1360318"/>
                      <a:pt x="3553150" y="1345916"/>
                    </a:cubicBezTo>
                    <a:cubicBezTo>
                      <a:pt x="3563284" y="1331514"/>
                      <a:pt x="3576352" y="1324313"/>
                      <a:pt x="3592354" y="1324313"/>
                    </a:cubicBezTo>
                    <a:lnTo>
                      <a:pt x="4144424" y="1324313"/>
                    </a:lnTo>
                    <a:cubicBezTo>
                      <a:pt x="4157225" y="1324313"/>
                      <a:pt x="4164959" y="1321646"/>
                      <a:pt x="4167626" y="1316312"/>
                    </a:cubicBezTo>
                    <a:cubicBezTo>
                      <a:pt x="4170293" y="1310978"/>
                      <a:pt x="4171627" y="1302444"/>
                      <a:pt x="4171627" y="1290709"/>
                    </a:cubicBezTo>
                    <a:cubicBezTo>
                      <a:pt x="4171627" y="1278974"/>
                      <a:pt x="4169760" y="1271507"/>
                      <a:pt x="4166026" y="1268306"/>
                    </a:cubicBezTo>
                    <a:cubicBezTo>
                      <a:pt x="4162292" y="1265106"/>
                      <a:pt x="4148957" y="1262439"/>
                      <a:pt x="4126021" y="1260305"/>
                    </a:cubicBezTo>
                    <a:cubicBezTo>
                      <a:pt x="4103085" y="1258172"/>
                      <a:pt x="4078815" y="1247504"/>
                      <a:pt x="4053212" y="1228301"/>
                    </a:cubicBezTo>
                    <a:cubicBezTo>
                      <a:pt x="4027609" y="1209099"/>
                      <a:pt x="4011074" y="1187230"/>
                      <a:pt x="4003606" y="1162693"/>
                    </a:cubicBezTo>
                    <a:cubicBezTo>
                      <a:pt x="4000405" y="1152025"/>
                      <a:pt x="3996405" y="1145625"/>
                      <a:pt x="3991604" y="1143491"/>
                    </a:cubicBezTo>
                    <a:cubicBezTo>
                      <a:pt x="3986804" y="1141357"/>
                      <a:pt x="3975869" y="1140290"/>
                      <a:pt x="3958800" y="1140290"/>
                    </a:cubicBezTo>
                    <a:lnTo>
                      <a:pt x="3681966" y="1140290"/>
                    </a:lnTo>
                    <a:cubicBezTo>
                      <a:pt x="3671298" y="1140290"/>
                      <a:pt x="3665964" y="1134956"/>
                      <a:pt x="3665964" y="1124288"/>
                    </a:cubicBezTo>
                    <a:cubicBezTo>
                      <a:pt x="3665964" y="1094418"/>
                      <a:pt x="3648361" y="1070682"/>
                      <a:pt x="3613157" y="1053080"/>
                    </a:cubicBezTo>
                    <a:cubicBezTo>
                      <a:pt x="3577953" y="1035477"/>
                      <a:pt x="3550216" y="1026676"/>
                      <a:pt x="3529947" y="1026676"/>
                    </a:cubicBezTo>
                    <a:close/>
                    <a:moveTo>
                      <a:pt x="3613157" y="687434"/>
                    </a:moveTo>
                    <a:cubicBezTo>
                      <a:pt x="3586487" y="687434"/>
                      <a:pt x="3558483" y="697835"/>
                      <a:pt x="3529146" y="718638"/>
                    </a:cubicBezTo>
                    <a:cubicBezTo>
                      <a:pt x="3499809" y="739440"/>
                      <a:pt x="3485141" y="764777"/>
                      <a:pt x="3485141" y="794647"/>
                    </a:cubicBezTo>
                    <a:cubicBezTo>
                      <a:pt x="3485141" y="810649"/>
                      <a:pt x="3493142" y="834652"/>
                      <a:pt x="3509144" y="866656"/>
                    </a:cubicBezTo>
                    <a:cubicBezTo>
                      <a:pt x="3511278" y="869857"/>
                      <a:pt x="3512344" y="873324"/>
                      <a:pt x="3512344" y="877058"/>
                    </a:cubicBezTo>
                    <a:cubicBezTo>
                      <a:pt x="3512344" y="880791"/>
                      <a:pt x="3504610" y="882658"/>
                      <a:pt x="3489142" y="882658"/>
                    </a:cubicBezTo>
                    <a:cubicBezTo>
                      <a:pt x="3473673" y="882658"/>
                      <a:pt x="3463005" y="881858"/>
                      <a:pt x="3457138" y="880258"/>
                    </a:cubicBezTo>
                    <a:cubicBezTo>
                      <a:pt x="3451270" y="878658"/>
                      <a:pt x="3446203" y="874124"/>
                      <a:pt x="3441936" y="866656"/>
                    </a:cubicBezTo>
                    <a:cubicBezTo>
                      <a:pt x="3376861" y="759976"/>
                      <a:pt x="3316587" y="706636"/>
                      <a:pt x="3261113" y="706636"/>
                    </a:cubicBezTo>
                    <a:cubicBezTo>
                      <a:pt x="3233376" y="706636"/>
                      <a:pt x="3204839" y="718104"/>
                      <a:pt x="3175502" y="741041"/>
                    </a:cubicBezTo>
                    <a:cubicBezTo>
                      <a:pt x="3146165" y="763977"/>
                      <a:pt x="3131497" y="788246"/>
                      <a:pt x="3131497" y="813850"/>
                    </a:cubicBezTo>
                    <a:cubicBezTo>
                      <a:pt x="3131497" y="826651"/>
                      <a:pt x="3134964" y="839186"/>
                      <a:pt x="3141898" y="851454"/>
                    </a:cubicBezTo>
                    <a:cubicBezTo>
                      <a:pt x="3148832" y="863723"/>
                      <a:pt x="3152299" y="871990"/>
                      <a:pt x="3152299" y="876257"/>
                    </a:cubicBezTo>
                    <a:cubicBezTo>
                      <a:pt x="3152299" y="880525"/>
                      <a:pt x="3146432" y="882658"/>
                      <a:pt x="3134697" y="882658"/>
                    </a:cubicBezTo>
                    <a:lnTo>
                      <a:pt x="3027484" y="882658"/>
                    </a:lnTo>
                    <a:cubicBezTo>
                      <a:pt x="2982678" y="882658"/>
                      <a:pt x="2948007" y="893326"/>
                      <a:pt x="2923471" y="914662"/>
                    </a:cubicBezTo>
                    <a:cubicBezTo>
                      <a:pt x="2898934" y="935998"/>
                      <a:pt x="2886666" y="966402"/>
                      <a:pt x="2886666" y="1005874"/>
                    </a:cubicBezTo>
                    <a:lnTo>
                      <a:pt x="2886666" y="1098685"/>
                    </a:lnTo>
                    <a:cubicBezTo>
                      <a:pt x="2886666" y="1175495"/>
                      <a:pt x="2934139" y="1213900"/>
                      <a:pt x="3029084" y="1213900"/>
                    </a:cubicBezTo>
                    <a:cubicBezTo>
                      <a:pt x="3068556" y="1213900"/>
                      <a:pt x="3099493" y="1206699"/>
                      <a:pt x="3121896" y="1192297"/>
                    </a:cubicBezTo>
                    <a:cubicBezTo>
                      <a:pt x="3144298" y="1177895"/>
                      <a:pt x="3155500" y="1159226"/>
                      <a:pt x="3155500" y="1136290"/>
                    </a:cubicBezTo>
                    <a:cubicBezTo>
                      <a:pt x="3155500" y="1113354"/>
                      <a:pt x="3156833" y="1099219"/>
                      <a:pt x="3159500" y="1093885"/>
                    </a:cubicBezTo>
                    <a:cubicBezTo>
                      <a:pt x="3162167" y="1088551"/>
                      <a:pt x="3169368" y="1085884"/>
                      <a:pt x="3181103" y="1085884"/>
                    </a:cubicBezTo>
                    <a:lnTo>
                      <a:pt x="3339523" y="1085884"/>
                    </a:lnTo>
                    <a:cubicBezTo>
                      <a:pt x="3352324" y="1085884"/>
                      <a:pt x="3362459" y="1080550"/>
                      <a:pt x="3369927" y="1069882"/>
                    </a:cubicBezTo>
                    <a:cubicBezTo>
                      <a:pt x="3395530" y="1036811"/>
                      <a:pt x="3419533" y="1013075"/>
                      <a:pt x="3441936" y="998673"/>
                    </a:cubicBezTo>
                    <a:cubicBezTo>
                      <a:pt x="3464338" y="984271"/>
                      <a:pt x="3488875" y="977070"/>
                      <a:pt x="3515545" y="977070"/>
                    </a:cubicBezTo>
                    <a:cubicBezTo>
                      <a:pt x="3542215" y="977070"/>
                      <a:pt x="3576619" y="984538"/>
                      <a:pt x="3618758" y="999473"/>
                    </a:cubicBezTo>
                    <a:cubicBezTo>
                      <a:pt x="3660896" y="1014408"/>
                      <a:pt x="3691567" y="1038411"/>
                      <a:pt x="3710769" y="1071482"/>
                    </a:cubicBezTo>
                    <a:cubicBezTo>
                      <a:pt x="3717170" y="1081083"/>
                      <a:pt x="3725171" y="1085884"/>
                      <a:pt x="3734772" y="1085884"/>
                    </a:cubicBezTo>
                    <a:lnTo>
                      <a:pt x="4013207" y="1085884"/>
                    </a:lnTo>
                    <a:cubicBezTo>
                      <a:pt x="4027075" y="1085884"/>
                      <a:pt x="4036677" y="1088817"/>
                      <a:pt x="4042011" y="1094685"/>
                    </a:cubicBezTo>
                    <a:cubicBezTo>
                      <a:pt x="4047345" y="1100552"/>
                      <a:pt x="4050012" y="1113621"/>
                      <a:pt x="4050012" y="1133890"/>
                    </a:cubicBezTo>
                    <a:cubicBezTo>
                      <a:pt x="4050012" y="1154159"/>
                      <a:pt x="4061213" y="1172294"/>
                      <a:pt x="4083616" y="1188296"/>
                    </a:cubicBezTo>
                    <a:cubicBezTo>
                      <a:pt x="4106019" y="1204298"/>
                      <a:pt x="4134289" y="1212299"/>
                      <a:pt x="4168426" y="1212299"/>
                    </a:cubicBezTo>
                    <a:cubicBezTo>
                      <a:pt x="4262305" y="1212299"/>
                      <a:pt x="4309244" y="1173895"/>
                      <a:pt x="4309244" y="1097085"/>
                    </a:cubicBezTo>
                    <a:lnTo>
                      <a:pt x="4309244" y="1005874"/>
                    </a:lnTo>
                    <a:cubicBezTo>
                      <a:pt x="4309244" y="966402"/>
                      <a:pt x="4298843" y="935998"/>
                      <a:pt x="4278040" y="914662"/>
                    </a:cubicBezTo>
                    <a:cubicBezTo>
                      <a:pt x="4257238" y="893326"/>
                      <a:pt x="4227634" y="882658"/>
                      <a:pt x="4189229" y="882658"/>
                    </a:cubicBezTo>
                    <a:lnTo>
                      <a:pt x="4123621" y="882658"/>
                    </a:lnTo>
                    <a:cubicBezTo>
                      <a:pt x="4114020" y="882658"/>
                      <a:pt x="4109219" y="880791"/>
                      <a:pt x="4109219" y="877058"/>
                    </a:cubicBezTo>
                    <a:cubicBezTo>
                      <a:pt x="4109219" y="873324"/>
                      <a:pt x="4112686" y="863189"/>
                      <a:pt x="4119620" y="846654"/>
                    </a:cubicBezTo>
                    <a:cubicBezTo>
                      <a:pt x="4126555" y="830118"/>
                      <a:pt x="4130022" y="810649"/>
                      <a:pt x="4130022" y="788246"/>
                    </a:cubicBezTo>
                    <a:cubicBezTo>
                      <a:pt x="4130022" y="765844"/>
                      <a:pt x="4111353" y="743974"/>
                      <a:pt x="4074015" y="722638"/>
                    </a:cubicBezTo>
                    <a:cubicBezTo>
                      <a:pt x="4036677" y="701302"/>
                      <a:pt x="4005206" y="690634"/>
                      <a:pt x="3979603" y="690634"/>
                    </a:cubicBezTo>
                    <a:cubicBezTo>
                      <a:pt x="3954000" y="690634"/>
                      <a:pt x="3931597" y="708770"/>
                      <a:pt x="3912394" y="745041"/>
                    </a:cubicBezTo>
                    <a:cubicBezTo>
                      <a:pt x="3877190" y="813316"/>
                      <a:pt x="3854787" y="853321"/>
                      <a:pt x="3845186" y="865056"/>
                    </a:cubicBezTo>
                    <a:cubicBezTo>
                      <a:pt x="3835585" y="876791"/>
                      <a:pt x="3824917" y="882658"/>
                      <a:pt x="3813182" y="882658"/>
                    </a:cubicBezTo>
                    <a:cubicBezTo>
                      <a:pt x="3800380" y="882658"/>
                      <a:pt x="3791846" y="877324"/>
                      <a:pt x="3787579" y="866656"/>
                    </a:cubicBezTo>
                    <a:cubicBezTo>
                      <a:pt x="3737439" y="747175"/>
                      <a:pt x="3679299" y="687434"/>
                      <a:pt x="3613157" y="687434"/>
                    </a:cubicBezTo>
                    <a:close/>
                    <a:moveTo>
                      <a:pt x="4114020" y="477808"/>
                    </a:moveTo>
                    <a:cubicBezTo>
                      <a:pt x="4093750" y="477808"/>
                      <a:pt x="4069747" y="479408"/>
                      <a:pt x="4042011" y="482608"/>
                    </a:cubicBezTo>
                    <a:cubicBezTo>
                      <a:pt x="3908661" y="501811"/>
                      <a:pt x="3776911" y="513545"/>
                      <a:pt x="3646761" y="517813"/>
                    </a:cubicBezTo>
                    <a:cubicBezTo>
                      <a:pt x="3516612" y="522080"/>
                      <a:pt x="3328321" y="524213"/>
                      <a:pt x="3081891" y="524213"/>
                    </a:cubicBezTo>
                    <a:cubicBezTo>
                      <a:pt x="3033885" y="524213"/>
                      <a:pt x="2998414" y="533548"/>
                      <a:pt x="2975477" y="552217"/>
                    </a:cubicBezTo>
                    <a:cubicBezTo>
                      <a:pt x="2952541" y="570886"/>
                      <a:pt x="2941073" y="600756"/>
                      <a:pt x="2941073" y="641828"/>
                    </a:cubicBezTo>
                    <a:cubicBezTo>
                      <a:pt x="2941073" y="682900"/>
                      <a:pt x="2943473" y="711170"/>
                      <a:pt x="2948274" y="726639"/>
                    </a:cubicBezTo>
                    <a:cubicBezTo>
                      <a:pt x="2953075" y="742107"/>
                      <a:pt x="2965609" y="759976"/>
                      <a:pt x="2985879" y="780245"/>
                    </a:cubicBezTo>
                    <a:cubicBezTo>
                      <a:pt x="3006148" y="800515"/>
                      <a:pt x="3024550" y="810649"/>
                      <a:pt x="3041086" y="810649"/>
                    </a:cubicBezTo>
                    <a:cubicBezTo>
                      <a:pt x="3057621" y="810649"/>
                      <a:pt x="3071223" y="798381"/>
                      <a:pt x="3081891" y="773845"/>
                    </a:cubicBezTo>
                    <a:cubicBezTo>
                      <a:pt x="3092559" y="749308"/>
                      <a:pt x="3115495" y="723438"/>
                      <a:pt x="3150699" y="696235"/>
                    </a:cubicBezTo>
                    <a:cubicBezTo>
                      <a:pt x="3185904" y="669032"/>
                      <a:pt x="3220575" y="655430"/>
                      <a:pt x="3254712" y="655430"/>
                    </a:cubicBezTo>
                    <a:cubicBezTo>
                      <a:pt x="3288850" y="655430"/>
                      <a:pt x="3328855" y="673565"/>
                      <a:pt x="3374727" y="709837"/>
                    </a:cubicBezTo>
                    <a:cubicBezTo>
                      <a:pt x="3394996" y="724772"/>
                      <a:pt x="3410732" y="732239"/>
                      <a:pt x="3421933" y="732239"/>
                    </a:cubicBezTo>
                    <a:cubicBezTo>
                      <a:pt x="3433135" y="732239"/>
                      <a:pt x="3451537" y="719971"/>
                      <a:pt x="3477140" y="695435"/>
                    </a:cubicBezTo>
                    <a:cubicBezTo>
                      <a:pt x="3518745" y="655963"/>
                      <a:pt x="3563551" y="636227"/>
                      <a:pt x="3611557" y="636227"/>
                    </a:cubicBezTo>
                    <a:cubicBezTo>
                      <a:pt x="3659563" y="636227"/>
                      <a:pt x="3702768" y="659164"/>
                      <a:pt x="3741173" y="705036"/>
                    </a:cubicBezTo>
                    <a:cubicBezTo>
                      <a:pt x="3771043" y="739174"/>
                      <a:pt x="3796113" y="756242"/>
                      <a:pt x="3816382" y="756242"/>
                    </a:cubicBezTo>
                    <a:cubicBezTo>
                      <a:pt x="3836652" y="756242"/>
                      <a:pt x="3854254" y="742907"/>
                      <a:pt x="3869189" y="716237"/>
                    </a:cubicBezTo>
                    <a:cubicBezTo>
                      <a:pt x="3897993" y="663964"/>
                      <a:pt x="3934797" y="637828"/>
                      <a:pt x="3979603" y="637828"/>
                    </a:cubicBezTo>
                    <a:cubicBezTo>
                      <a:pt x="4006273" y="637828"/>
                      <a:pt x="4037743" y="646895"/>
                      <a:pt x="4074015" y="665031"/>
                    </a:cubicBezTo>
                    <a:cubicBezTo>
                      <a:pt x="4110286" y="683167"/>
                      <a:pt x="4139356" y="701569"/>
                      <a:pt x="4161226" y="720238"/>
                    </a:cubicBezTo>
                    <a:cubicBezTo>
                      <a:pt x="4183095" y="738907"/>
                      <a:pt x="4201497" y="748241"/>
                      <a:pt x="4216432" y="748241"/>
                    </a:cubicBezTo>
                    <a:cubicBezTo>
                      <a:pt x="4245236" y="748241"/>
                      <a:pt x="4259638" y="703969"/>
                      <a:pt x="4259638" y="615425"/>
                    </a:cubicBezTo>
                    <a:cubicBezTo>
                      <a:pt x="4259638" y="566352"/>
                      <a:pt x="4248170" y="531148"/>
                      <a:pt x="4225234" y="509812"/>
                    </a:cubicBezTo>
                    <a:cubicBezTo>
                      <a:pt x="4202297" y="488476"/>
                      <a:pt x="4165226" y="477808"/>
                      <a:pt x="4114020" y="477808"/>
                    </a:cubicBezTo>
                    <a:close/>
                    <a:moveTo>
                      <a:pt x="834223" y="128"/>
                    </a:moveTo>
                    <a:cubicBezTo>
                      <a:pt x="1360220" y="7013"/>
                      <a:pt x="1920095" y="291085"/>
                      <a:pt x="2228459" y="940392"/>
                    </a:cubicBezTo>
                    <a:cubicBezTo>
                      <a:pt x="3324867" y="-1368257"/>
                      <a:pt x="7600858" y="940392"/>
                      <a:pt x="2228459" y="3908655"/>
                    </a:cubicBezTo>
                    <a:cubicBezTo>
                      <a:pt x="1221134" y="3352106"/>
                      <a:pt x="553011" y="2818746"/>
                      <a:pt x="139529" y="2334664"/>
                    </a:cubicBezTo>
                    <a:lnTo>
                      <a:pt x="0" y="2156182"/>
                    </a:lnTo>
                    <a:lnTo>
                      <a:pt x="11024" y="2155626"/>
                    </a:lnTo>
                    <a:cubicBezTo>
                      <a:pt x="628429" y="2092925"/>
                      <a:pt x="1110225" y="1571507"/>
                      <a:pt x="1110225" y="937559"/>
                    </a:cubicBezTo>
                    <a:cubicBezTo>
                      <a:pt x="1110225" y="599454"/>
                      <a:pt x="973181" y="293357"/>
                      <a:pt x="751610" y="71786"/>
                    </a:cubicBezTo>
                    <a:lnTo>
                      <a:pt x="680416" y="7080"/>
                    </a:lnTo>
                    <a:close/>
                  </a:path>
                </a:pathLst>
              </a:custGeom>
              <a:solidFill>
                <a:schemeClr val="bg1">
                  <a:alpha val="78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000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690610" y="3969478"/>
                <a:ext cx="148021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chemeClr val="bg1"/>
                    </a:solidFill>
                    <a:latin typeface="华文琥珀" panose="02010800040101010101" pitchFamily="2" charset="-122"/>
                    <a:ea typeface="华文琥珀" panose="02010800040101010101" pitchFamily="2" charset="-122"/>
                  </a:rPr>
                  <a:t>love</a:t>
                </a:r>
                <a:endParaRPr lang="zh-CN" altLang="en-US" sz="4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358188" y="3625214"/>
              <a:ext cx="3056022" cy="530237"/>
            </a:xfrm>
            <a:custGeom>
              <a:avLst/>
              <a:gdLst/>
              <a:ahLst/>
              <a:cxnLst/>
              <a:rect l="l" t="t" r="r" b="b"/>
              <a:pathLst>
                <a:path w="3056022" h="530237">
                  <a:moveTo>
                    <a:pt x="1285672" y="385589"/>
                  </a:moveTo>
                  <a:lnTo>
                    <a:pt x="1298007" y="385589"/>
                  </a:lnTo>
                  <a:cubicBezTo>
                    <a:pt x="1299886" y="385589"/>
                    <a:pt x="1301061" y="386000"/>
                    <a:pt x="1301531" y="386822"/>
                  </a:cubicBezTo>
                  <a:cubicBezTo>
                    <a:pt x="1302001" y="387645"/>
                    <a:pt x="1302236" y="389700"/>
                    <a:pt x="1302236" y="392990"/>
                  </a:cubicBezTo>
                  <a:cubicBezTo>
                    <a:pt x="1302236" y="396279"/>
                    <a:pt x="1302001" y="398393"/>
                    <a:pt x="1301531" y="399333"/>
                  </a:cubicBezTo>
                  <a:cubicBezTo>
                    <a:pt x="1301061" y="400273"/>
                    <a:pt x="1299886" y="400743"/>
                    <a:pt x="1298007" y="400743"/>
                  </a:cubicBezTo>
                  <a:lnTo>
                    <a:pt x="1285672" y="400743"/>
                  </a:lnTo>
                  <a:cubicBezTo>
                    <a:pt x="1284027" y="400743"/>
                    <a:pt x="1282911" y="400214"/>
                    <a:pt x="1282324" y="399157"/>
                  </a:cubicBezTo>
                  <a:cubicBezTo>
                    <a:pt x="1281736" y="398100"/>
                    <a:pt x="1281442" y="396044"/>
                    <a:pt x="1281442" y="392990"/>
                  </a:cubicBezTo>
                  <a:cubicBezTo>
                    <a:pt x="1281442" y="389935"/>
                    <a:pt x="1281736" y="387938"/>
                    <a:pt x="1282324" y="386998"/>
                  </a:cubicBezTo>
                  <a:cubicBezTo>
                    <a:pt x="1282911" y="386059"/>
                    <a:pt x="1284027" y="385589"/>
                    <a:pt x="1285672" y="385589"/>
                  </a:cubicBezTo>
                  <a:close/>
                  <a:moveTo>
                    <a:pt x="1217301" y="385589"/>
                  </a:moveTo>
                  <a:lnTo>
                    <a:pt x="1229988" y="385589"/>
                  </a:lnTo>
                  <a:cubicBezTo>
                    <a:pt x="1231633" y="385589"/>
                    <a:pt x="1232690" y="386000"/>
                    <a:pt x="1233160" y="386822"/>
                  </a:cubicBezTo>
                  <a:cubicBezTo>
                    <a:pt x="1233630" y="387645"/>
                    <a:pt x="1233865" y="389700"/>
                    <a:pt x="1233865" y="392990"/>
                  </a:cubicBezTo>
                  <a:cubicBezTo>
                    <a:pt x="1233865" y="396279"/>
                    <a:pt x="1233630" y="398393"/>
                    <a:pt x="1233160" y="399333"/>
                  </a:cubicBezTo>
                  <a:cubicBezTo>
                    <a:pt x="1232690" y="400273"/>
                    <a:pt x="1231633" y="400743"/>
                    <a:pt x="1229988" y="400743"/>
                  </a:cubicBezTo>
                  <a:lnTo>
                    <a:pt x="1217301" y="400743"/>
                  </a:lnTo>
                  <a:cubicBezTo>
                    <a:pt x="1215656" y="400743"/>
                    <a:pt x="1214540" y="400273"/>
                    <a:pt x="1213953" y="399333"/>
                  </a:cubicBezTo>
                  <a:cubicBezTo>
                    <a:pt x="1213366" y="398393"/>
                    <a:pt x="1213072" y="396338"/>
                    <a:pt x="1213072" y="393166"/>
                  </a:cubicBezTo>
                  <a:cubicBezTo>
                    <a:pt x="1213072" y="389994"/>
                    <a:pt x="1213366" y="387938"/>
                    <a:pt x="1213953" y="386998"/>
                  </a:cubicBezTo>
                  <a:cubicBezTo>
                    <a:pt x="1214540" y="386059"/>
                    <a:pt x="1215656" y="385589"/>
                    <a:pt x="1217301" y="385589"/>
                  </a:cubicBezTo>
                  <a:close/>
                  <a:moveTo>
                    <a:pt x="1285672" y="333782"/>
                  </a:moveTo>
                  <a:lnTo>
                    <a:pt x="1298007" y="333782"/>
                  </a:lnTo>
                  <a:cubicBezTo>
                    <a:pt x="1299886" y="333782"/>
                    <a:pt x="1301061" y="334311"/>
                    <a:pt x="1301531" y="335368"/>
                  </a:cubicBezTo>
                  <a:cubicBezTo>
                    <a:pt x="1302001" y="336425"/>
                    <a:pt x="1302236" y="338364"/>
                    <a:pt x="1302236" y="341183"/>
                  </a:cubicBezTo>
                  <a:cubicBezTo>
                    <a:pt x="1302236" y="344003"/>
                    <a:pt x="1302001" y="346000"/>
                    <a:pt x="1301531" y="347174"/>
                  </a:cubicBezTo>
                  <a:cubicBezTo>
                    <a:pt x="1301061" y="348349"/>
                    <a:pt x="1299886" y="348937"/>
                    <a:pt x="1298007" y="348937"/>
                  </a:cubicBezTo>
                  <a:lnTo>
                    <a:pt x="1285672" y="348937"/>
                  </a:lnTo>
                  <a:cubicBezTo>
                    <a:pt x="1284027" y="348937"/>
                    <a:pt x="1282911" y="348467"/>
                    <a:pt x="1282324" y="347527"/>
                  </a:cubicBezTo>
                  <a:cubicBezTo>
                    <a:pt x="1281736" y="346587"/>
                    <a:pt x="1281442" y="344531"/>
                    <a:pt x="1281442" y="341359"/>
                  </a:cubicBezTo>
                  <a:cubicBezTo>
                    <a:pt x="1281442" y="338188"/>
                    <a:pt x="1281736" y="336132"/>
                    <a:pt x="1282324" y="335192"/>
                  </a:cubicBezTo>
                  <a:cubicBezTo>
                    <a:pt x="1282911" y="334252"/>
                    <a:pt x="1284027" y="333782"/>
                    <a:pt x="1285672" y="333782"/>
                  </a:cubicBezTo>
                  <a:close/>
                  <a:moveTo>
                    <a:pt x="1217301" y="333782"/>
                  </a:moveTo>
                  <a:lnTo>
                    <a:pt x="1229988" y="333782"/>
                  </a:lnTo>
                  <a:cubicBezTo>
                    <a:pt x="1231868" y="333782"/>
                    <a:pt x="1232984" y="334311"/>
                    <a:pt x="1233336" y="335368"/>
                  </a:cubicBezTo>
                  <a:cubicBezTo>
                    <a:pt x="1233689" y="336425"/>
                    <a:pt x="1233865" y="338481"/>
                    <a:pt x="1233865" y="341536"/>
                  </a:cubicBezTo>
                  <a:cubicBezTo>
                    <a:pt x="1233865" y="344590"/>
                    <a:pt x="1233630" y="346587"/>
                    <a:pt x="1233160" y="347527"/>
                  </a:cubicBezTo>
                  <a:cubicBezTo>
                    <a:pt x="1232690" y="348467"/>
                    <a:pt x="1231633" y="348937"/>
                    <a:pt x="1229988" y="348937"/>
                  </a:cubicBezTo>
                  <a:lnTo>
                    <a:pt x="1217301" y="348937"/>
                  </a:lnTo>
                  <a:cubicBezTo>
                    <a:pt x="1215656" y="348937"/>
                    <a:pt x="1214540" y="348467"/>
                    <a:pt x="1213953" y="347527"/>
                  </a:cubicBezTo>
                  <a:cubicBezTo>
                    <a:pt x="1213366" y="346587"/>
                    <a:pt x="1213072" y="344531"/>
                    <a:pt x="1213072" y="341359"/>
                  </a:cubicBezTo>
                  <a:cubicBezTo>
                    <a:pt x="1213072" y="338188"/>
                    <a:pt x="1213366" y="336132"/>
                    <a:pt x="1213953" y="335192"/>
                  </a:cubicBezTo>
                  <a:cubicBezTo>
                    <a:pt x="1214540" y="334252"/>
                    <a:pt x="1215656" y="333782"/>
                    <a:pt x="1217301" y="333782"/>
                  </a:cubicBezTo>
                  <a:close/>
                  <a:moveTo>
                    <a:pt x="1198623" y="295368"/>
                  </a:moveTo>
                  <a:cubicBezTo>
                    <a:pt x="1183586" y="295368"/>
                    <a:pt x="1172954" y="298716"/>
                    <a:pt x="1166728" y="305412"/>
                  </a:cubicBezTo>
                  <a:cubicBezTo>
                    <a:pt x="1160502" y="312108"/>
                    <a:pt x="1157389" y="324267"/>
                    <a:pt x="1157389" y="341888"/>
                  </a:cubicBezTo>
                  <a:lnTo>
                    <a:pt x="1157389" y="398276"/>
                  </a:lnTo>
                  <a:cubicBezTo>
                    <a:pt x="1157389" y="415897"/>
                    <a:pt x="1160443" y="428056"/>
                    <a:pt x="1166552" y="434752"/>
                  </a:cubicBezTo>
                  <a:cubicBezTo>
                    <a:pt x="1172661" y="441448"/>
                    <a:pt x="1183351" y="444796"/>
                    <a:pt x="1198623" y="444796"/>
                  </a:cubicBezTo>
                  <a:lnTo>
                    <a:pt x="1319152" y="444796"/>
                  </a:lnTo>
                  <a:cubicBezTo>
                    <a:pt x="1334424" y="444796"/>
                    <a:pt x="1345114" y="441448"/>
                    <a:pt x="1351223" y="434752"/>
                  </a:cubicBezTo>
                  <a:cubicBezTo>
                    <a:pt x="1357331" y="428056"/>
                    <a:pt x="1360386" y="415897"/>
                    <a:pt x="1360386" y="398276"/>
                  </a:cubicBezTo>
                  <a:lnTo>
                    <a:pt x="1360386" y="341888"/>
                  </a:lnTo>
                  <a:cubicBezTo>
                    <a:pt x="1360386" y="324267"/>
                    <a:pt x="1357273" y="312108"/>
                    <a:pt x="1351046" y="305412"/>
                  </a:cubicBezTo>
                  <a:cubicBezTo>
                    <a:pt x="1344820" y="298716"/>
                    <a:pt x="1334189" y="295368"/>
                    <a:pt x="1319152" y="295368"/>
                  </a:cubicBezTo>
                  <a:close/>
                  <a:moveTo>
                    <a:pt x="809193" y="262592"/>
                  </a:moveTo>
                  <a:lnTo>
                    <a:pt x="869105" y="262592"/>
                  </a:lnTo>
                  <a:cubicBezTo>
                    <a:pt x="872395" y="262592"/>
                    <a:pt x="874568" y="262945"/>
                    <a:pt x="875625" y="263650"/>
                  </a:cubicBezTo>
                  <a:cubicBezTo>
                    <a:pt x="876682" y="264355"/>
                    <a:pt x="877211" y="265588"/>
                    <a:pt x="877211" y="267350"/>
                  </a:cubicBezTo>
                  <a:cubicBezTo>
                    <a:pt x="877211" y="269112"/>
                    <a:pt x="876741" y="271814"/>
                    <a:pt x="875801" y="275456"/>
                  </a:cubicBezTo>
                  <a:cubicBezTo>
                    <a:pt x="874862" y="279098"/>
                    <a:pt x="873334" y="281388"/>
                    <a:pt x="871220" y="282328"/>
                  </a:cubicBezTo>
                  <a:cubicBezTo>
                    <a:pt x="869105" y="283268"/>
                    <a:pt x="866286" y="283738"/>
                    <a:pt x="862762" y="283738"/>
                  </a:cubicBezTo>
                  <a:lnTo>
                    <a:pt x="815537" y="283738"/>
                  </a:lnTo>
                  <a:cubicBezTo>
                    <a:pt x="812012" y="283738"/>
                    <a:pt x="809252" y="283385"/>
                    <a:pt x="807255" y="282681"/>
                  </a:cubicBezTo>
                  <a:cubicBezTo>
                    <a:pt x="805258" y="281976"/>
                    <a:pt x="803730" y="279744"/>
                    <a:pt x="802673" y="275985"/>
                  </a:cubicBezTo>
                  <a:cubicBezTo>
                    <a:pt x="801616" y="272225"/>
                    <a:pt x="801087" y="269465"/>
                    <a:pt x="801087" y="267703"/>
                  </a:cubicBezTo>
                  <a:cubicBezTo>
                    <a:pt x="801087" y="265940"/>
                    <a:pt x="801616" y="264648"/>
                    <a:pt x="802673" y="263826"/>
                  </a:cubicBezTo>
                  <a:cubicBezTo>
                    <a:pt x="803730" y="263004"/>
                    <a:pt x="805904" y="262592"/>
                    <a:pt x="809193" y="262592"/>
                  </a:cubicBezTo>
                  <a:close/>
                  <a:moveTo>
                    <a:pt x="1137477" y="247086"/>
                  </a:moveTo>
                  <a:cubicBezTo>
                    <a:pt x="1131486" y="247086"/>
                    <a:pt x="1125377" y="249670"/>
                    <a:pt x="1119151" y="254839"/>
                  </a:cubicBezTo>
                  <a:cubicBezTo>
                    <a:pt x="1112925" y="260008"/>
                    <a:pt x="1109812" y="265177"/>
                    <a:pt x="1109812" y="270346"/>
                  </a:cubicBezTo>
                  <a:cubicBezTo>
                    <a:pt x="1109812" y="275515"/>
                    <a:pt x="1111691" y="280801"/>
                    <a:pt x="1115450" y="286205"/>
                  </a:cubicBezTo>
                  <a:cubicBezTo>
                    <a:pt x="1121794" y="294898"/>
                    <a:pt x="1126963" y="302828"/>
                    <a:pt x="1130957" y="309994"/>
                  </a:cubicBezTo>
                  <a:cubicBezTo>
                    <a:pt x="1134951" y="317160"/>
                    <a:pt x="1139180" y="320743"/>
                    <a:pt x="1143644" y="320743"/>
                  </a:cubicBezTo>
                  <a:cubicBezTo>
                    <a:pt x="1145759" y="320743"/>
                    <a:pt x="1147051" y="319685"/>
                    <a:pt x="1147521" y="317571"/>
                  </a:cubicBezTo>
                  <a:cubicBezTo>
                    <a:pt x="1150340" y="303004"/>
                    <a:pt x="1157624" y="293253"/>
                    <a:pt x="1169371" y="288319"/>
                  </a:cubicBezTo>
                  <a:cubicBezTo>
                    <a:pt x="1170781" y="287615"/>
                    <a:pt x="1171486" y="286968"/>
                    <a:pt x="1171486" y="286381"/>
                  </a:cubicBezTo>
                  <a:cubicBezTo>
                    <a:pt x="1171486" y="285794"/>
                    <a:pt x="1171368" y="285265"/>
                    <a:pt x="1171133" y="284795"/>
                  </a:cubicBezTo>
                  <a:cubicBezTo>
                    <a:pt x="1168549" y="281976"/>
                    <a:pt x="1166317" y="277394"/>
                    <a:pt x="1164437" y="271051"/>
                  </a:cubicBezTo>
                  <a:cubicBezTo>
                    <a:pt x="1163498" y="267761"/>
                    <a:pt x="1160267" y="262945"/>
                    <a:pt x="1154746" y="256601"/>
                  </a:cubicBezTo>
                  <a:cubicBezTo>
                    <a:pt x="1149224" y="250258"/>
                    <a:pt x="1143468" y="247086"/>
                    <a:pt x="1137477" y="247086"/>
                  </a:cubicBezTo>
                  <a:close/>
                  <a:moveTo>
                    <a:pt x="1240561" y="230874"/>
                  </a:moveTo>
                  <a:lnTo>
                    <a:pt x="1287081" y="230874"/>
                  </a:lnTo>
                  <a:cubicBezTo>
                    <a:pt x="1291545" y="230874"/>
                    <a:pt x="1293777" y="233282"/>
                    <a:pt x="1293777" y="238099"/>
                  </a:cubicBezTo>
                  <a:cubicBezTo>
                    <a:pt x="1293777" y="242915"/>
                    <a:pt x="1291545" y="245324"/>
                    <a:pt x="1287081" y="245324"/>
                  </a:cubicBezTo>
                  <a:lnTo>
                    <a:pt x="1240561" y="245324"/>
                  </a:lnTo>
                  <a:cubicBezTo>
                    <a:pt x="1235862" y="245324"/>
                    <a:pt x="1233513" y="242915"/>
                    <a:pt x="1233513" y="238099"/>
                  </a:cubicBezTo>
                  <a:cubicBezTo>
                    <a:pt x="1233513" y="233282"/>
                    <a:pt x="1235862" y="230874"/>
                    <a:pt x="1240561" y="230874"/>
                  </a:cubicBezTo>
                  <a:close/>
                  <a:moveTo>
                    <a:pt x="348573" y="213958"/>
                  </a:moveTo>
                  <a:cubicBezTo>
                    <a:pt x="338471" y="213958"/>
                    <a:pt x="331598" y="216248"/>
                    <a:pt x="327957" y="220830"/>
                  </a:cubicBezTo>
                  <a:cubicBezTo>
                    <a:pt x="324315" y="225412"/>
                    <a:pt x="322494" y="233870"/>
                    <a:pt x="322494" y="246205"/>
                  </a:cubicBezTo>
                  <a:cubicBezTo>
                    <a:pt x="322494" y="258540"/>
                    <a:pt x="324256" y="266998"/>
                    <a:pt x="327780" y="271579"/>
                  </a:cubicBezTo>
                  <a:cubicBezTo>
                    <a:pt x="331305" y="276161"/>
                    <a:pt x="338236" y="278452"/>
                    <a:pt x="348573" y="278452"/>
                  </a:cubicBezTo>
                  <a:lnTo>
                    <a:pt x="364785" y="278452"/>
                  </a:lnTo>
                  <a:cubicBezTo>
                    <a:pt x="367135" y="278452"/>
                    <a:pt x="368662" y="278921"/>
                    <a:pt x="369367" y="279861"/>
                  </a:cubicBezTo>
                  <a:cubicBezTo>
                    <a:pt x="370071" y="280801"/>
                    <a:pt x="370306" y="282446"/>
                    <a:pt x="370071" y="284795"/>
                  </a:cubicBezTo>
                  <a:lnTo>
                    <a:pt x="364785" y="409201"/>
                  </a:lnTo>
                  <a:cubicBezTo>
                    <a:pt x="363845" y="433636"/>
                    <a:pt x="369836" y="445853"/>
                    <a:pt x="382759" y="445853"/>
                  </a:cubicBezTo>
                  <a:cubicBezTo>
                    <a:pt x="388163" y="445853"/>
                    <a:pt x="395035" y="443151"/>
                    <a:pt x="403376" y="437748"/>
                  </a:cubicBezTo>
                  <a:cubicBezTo>
                    <a:pt x="411716" y="432344"/>
                    <a:pt x="415887" y="427762"/>
                    <a:pt x="415887" y="424003"/>
                  </a:cubicBezTo>
                  <a:cubicBezTo>
                    <a:pt x="415887" y="422593"/>
                    <a:pt x="415534" y="419715"/>
                    <a:pt x="414829" y="415369"/>
                  </a:cubicBezTo>
                  <a:cubicBezTo>
                    <a:pt x="414125" y="411022"/>
                    <a:pt x="413772" y="405559"/>
                    <a:pt x="413772" y="398981"/>
                  </a:cubicBezTo>
                  <a:cubicBezTo>
                    <a:pt x="413772" y="383004"/>
                    <a:pt x="416004" y="371257"/>
                    <a:pt x="420468" y="363738"/>
                  </a:cubicBezTo>
                  <a:cubicBezTo>
                    <a:pt x="424932" y="356220"/>
                    <a:pt x="433625" y="351873"/>
                    <a:pt x="446548" y="350699"/>
                  </a:cubicBezTo>
                  <a:cubicBezTo>
                    <a:pt x="452656" y="349994"/>
                    <a:pt x="456651" y="349406"/>
                    <a:pt x="458530" y="348937"/>
                  </a:cubicBezTo>
                  <a:lnTo>
                    <a:pt x="466283" y="346117"/>
                  </a:lnTo>
                  <a:cubicBezTo>
                    <a:pt x="469573" y="344707"/>
                    <a:pt x="472098" y="343474"/>
                    <a:pt x="473861" y="342417"/>
                  </a:cubicBezTo>
                  <a:cubicBezTo>
                    <a:pt x="475623" y="341359"/>
                    <a:pt x="477091" y="339950"/>
                    <a:pt x="478266" y="338188"/>
                  </a:cubicBezTo>
                  <a:cubicBezTo>
                    <a:pt x="479441" y="336425"/>
                    <a:pt x="480028" y="333841"/>
                    <a:pt x="480028" y="330434"/>
                  </a:cubicBezTo>
                  <a:cubicBezTo>
                    <a:pt x="480028" y="327027"/>
                    <a:pt x="478148" y="322740"/>
                    <a:pt x="474389" y="317571"/>
                  </a:cubicBezTo>
                  <a:cubicBezTo>
                    <a:pt x="470630" y="312402"/>
                    <a:pt x="465755" y="309817"/>
                    <a:pt x="459764" y="309817"/>
                  </a:cubicBezTo>
                  <a:cubicBezTo>
                    <a:pt x="453772" y="309817"/>
                    <a:pt x="448310" y="311814"/>
                    <a:pt x="443376" y="315809"/>
                  </a:cubicBezTo>
                  <a:cubicBezTo>
                    <a:pt x="438442" y="319803"/>
                    <a:pt x="435329" y="321800"/>
                    <a:pt x="434037" y="321800"/>
                  </a:cubicBezTo>
                  <a:cubicBezTo>
                    <a:pt x="432744" y="321800"/>
                    <a:pt x="432216" y="320390"/>
                    <a:pt x="432451" y="317571"/>
                  </a:cubicBezTo>
                  <a:lnTo>
                    <a:pt x="437385" y="256601"/>
                  </a:lnTo>
                  <a:cubicBezTo>
                    <a:pt x="437854" y="251197"/>
                    <a:pt x="438089" y="246733"/>
                    <a:pt x="438089" y="243209"/>
                  </a:cubicBezTo>
                  <a:cubicBezTo>
                    <a:pt x="438089" y="230287"/>
                    <a:pt x="435211" y="222298"/>
                    <a:pt x="429455" y="219244"/>
                  </a:cubicBezTo>
                  <a:cubicBezTo>
                    <a:pt x="423699" y="216190"/>
                    <a:pt x="418471" y="214663"/>
                    <a:pt x="413772" y="214663"/>
                  </a:cubicBezTo>
                  <a:cubicBezTo>
                    <a:pt x="412832" y="214663"/>
                    <a:pt x="411540" y="215132"/>
                    <a:pt x="409895" y="216072"/>
                  </a:cubicBezTo>
                  <a:cubicBezTo>
                    <a:pt x="403552" y="220066"/>
                    <a:pt x="396679" y="222064"/>
                    <a:pt x="389279" y="222064"/>
                  </a:cubicBezTo>
                  <a:cubicBezTo>
                    <a:pt x="381878" y="222064"/>
                    <a:pt x="375123" y="220066"/>
                    <a:pt x="369014" y="216072"/>
                  </a:cubicBezTo>
                  <a:cubicBezTo>
                    <a:pt x="366900" y="214663"/>
                    <a:pt x="364668" y="213958"/>
                    <a:pt x="362318" y="213958"/>
                  </a:cubicBezTo>
                  <a:close/>
                  <a:moveTo>
                    <a:pt x="2507881" y="203737"/>
                  </a:moveTo>
                  <a:cubicBezTo>
                    <a:pt x="2500833" y="203737"/>
                    <a:pt x="2493726" y="206792"/>
                    <a:pt x="2486560" y="212900"/>
                  </a:cubicBezTo>
                  <a:cubicBezTo>
                    <a:pt x="2479394" y="219009"/>
                    <a:pt x="2475811" y="225823"/>
                    <a:pt x="2475811" y="233341"/>
                  </a:cubicBezTo>
                  <a:cubicBezTo>
                    <a:pt x="2475811" y="238040"/>
                    <a:pt x="2477221" y="242328"/>
                    <a:pt x="2480040" y="246205"/>
                  </a:cubicBezTo>
                  <a:cubicBezTo>
                    <a:pt x="2482859" y="250081"/>
                    <a:pt x="2486031" y="254604"/>
                    <a:pt x="2489555" y="259773"/>
                  </a:cubicBezTo>
                  <a:lnTo>
                    <a:pt x="2499071" y="274575"/>
                  </a:lnTo>
                  <a:cubicBezTo>
                    <a:pt x="2502125" y="279039"/>
                    <a:pt x="2505884" y="282446"/>
                    <a:pt x="2510348" y="284795"/>
                  </a:cubicBezTo>
                  <a:cubicBezTo>
                    <a:pt x="2514812" y="287145"/>
                    <a:pt x="2519512" y="288319"/>
                    <a:pt x="2524445" y="288319"/>
                  </a:cubicBezTo>
                  <a:cubicBezTo>
                    <a:pt x="2532669" y="288319"/>
                    <a:pt x="2540011" y="285500"/>
                    <a:pt x="2546472" y="279861"/>
                  </a:cubicBezTo>
                  <a:cubicBezTo>
                    <a:pt x="2552933" y="274222"/>
                    <a:pt x="2556164" y="267644"/>
                    <a:pt x="2556164" y="260125"/>
                  </a:cubicBezTo>
                  <a:cubicBezTo>
                    <a:pt x="2556164" y="252607"/>
                    <a:pt x="2550760" y="241329"/>
                    <a:pt x="2539952" y="226293"/>
                  </a:cubicBezTo>
                  <a:cubicBezTo>
                    <a:pt x="2529145" y="211256"/>
                    <a:pt x="2518454" y="203737"/>
                    <a:pt x="2507881" y="203737"/>
                  </a:cubicBezTo>
                  <a:close/>
                  <a:moveTo>
                    <a:pt x="2685856" y="201975"/>
                  </a:moveTo>
                  <a:cubicBezTo>
                    <a:pt x="2675048" y="201975"/>
                    <a:pt x="2667882" y="206322"/>
                    <a:pt x="2664358" y="215015"/>
                  </a:cubicBezTo>
                  <a:cubicBezTo>
                    <a:pt x="2660834" y="223473"/>
                    <a:pt x="2654843" y="235808"/>
                    <a:pt x="2646384" y="252020"/>
                  </a:cubicBezTo>
                  <a:cubicBezTo>
                    <a:pt x="2643565" y="256954"/>
                    <a:pt x="2642155" y="262005"/>
                    <a:pt x="2642155" y="267174"/>
                  </a:cubicBezTo>
                  <a:cubicBezTo>
                    <a:pt x="2642155" y="275397"/>
                    <a:pt x="2645797" y="281565"/>
                    <a:pt x="2653081" y="285676"/>
                  </a:cubicBezTo>
                  <a:cubicBezTo>
                    <a:pt x="2660364" y="289788"/>
                    <a:pt x="2667412" y="291844"/>
                    <a:pt x="2674226" y="291844"/>
                  </a:cubicBezTo>
                  <a:cubicBezTo>
                    <a:pt x="2682684" y="291844"/>
                    <a:pt x="2690026" y="288026"/>
                    <a:pt x="2696252" y="280390"/>
                  </a:cubicBezTo>
                  <a:cubicBezTo>
                    <a:pt x="2702479" y="272754"/>
                    <a:pt x="2708117" y="263708"/>
                    <a:pt x="2713169" y="253253"/>
                  </a:cubicBezTo>
                  <a:cubicBezTo>
                    <a:pt x="2718220" y="242798"/>
                    <a:pt x="2720746" y="234163"/>
                    <a:pt x="2720746" y="227350"/>
                  </a:cubicBezTo>
                  <a:cubicBezTo>
                    <a:pt x="2720746" y="220536"/>
                    <a:pt x="2716693" y="214604"/>
                    <a:pt x="2708587" y="209552"/>
                  </a:cubicBezTo>
                  <a:cubicBezTo>
                    <a:pt x="2700482" y="204501"/>
                    <a:pt x="2692904" y="201975"/>
                    <a:pt x="2685856" y="201975"/>
                  </a:cubicBezTo>
                  <a:close/>
                  <a:moveTo>
                    <a:pt x="1214834" y="192107"/>
                  </a:moveTo>
                  <a:cubicBezTo>
                    <a:pt x="1201912" y="192107"/>
                    <a:pt x="1192631" y="193282"/>
                    <a:pt x="1186993" y="195632"/>
                  </a:cubicBezTo>
                  <a:cubicBezTo>
                    <a:pt x="1181354" y="197981"/>
                    <a:pt x="1177653" y="202269"/>
                    <a:pt x="1175891" y="208495"/>
                  </a:cubicBezTo>
                  <a:cubicBezTo>
                    <a:pt x="1174129" y="214721"/>
                    <a:pt x="1173248" y="226704"/>
                    <a:pt x="1173248" y="244442"/>
                  </a:cubicBezTo>
                  <a:cubicBezTo>
                    <a:pt x="1173248" y="262181"/>
                    <a:pt x="1176537" y="273400"/>
                    <a:pt x="1183116" y="278099"/>
                  </a:cubicBezTo>
                  <a:cubicBezTo>
                    <a:pt x="1189695" y="282798"/>
                    <a:pt x="1200267" y="285148"/>
                    <a:pt x="1214834" y="285148"/>
                  </a:cubicBezTo>
                  <a:lnTo>
                    <a:pt x="1312808" y="285148"/>
                  </a:lnTo>
                  <a:cubicBezTo>
                    <a:pt x="1327375" y="285148"/>
                    <a:pt x="1337889" y="282798"/>
                    <a:pt x="1344350" y="278099"/>
                  </a:cubicBezTo>
                  <a:cubicBezTo>
                    <a:pt x="1350811" y="273400"/>
                    <a:pt x="1354042" y="260243"/>
                    <a:pt x="1354042" y="238627"/>
                  </a:cubicBezTo>
                  <a:cubicBezTo>
                    <a:pt x="1354042" y="224765"/>
                    <a:pt x="1353161" y="214721"/>
                    <a:pt x="1351399" y="208495"/>
                  </a:cubicBezTo>
                  <a:cubicBezTo>
                    <a:pt x="1349637" y="202269"/>
                    <a:pt x="1345936" y="197981"/>
                    <a:pt x="1340297" y="195632"/>
                  </a:cubicBezTo>
                  <a:cubicBezTo>
                    <a:pt x="1334659" y="193282"/>
                    <a:pt x="1325496" y="192107"/>
                    <a:pt x="1312808" y="192107"/>
                  </a:cubicBezTo>
                  <a:close/>
                  <a:moveTo>
                    <a:pt x="2110346" y="127261"/>
                  </a:moveTo>
                  <a:cubicBezTo>
                    <a:pt x="2098364" y="127261"/>
                    <a:pt x="2090904" y="130374"/>
                    <a:pt x="2087967" y="136600"/>
                  </a:cubicBezTo>
                  <a:cubicBezTo>
                    <a:pt x="2085030" y="142827"/>
                    <a:pt x="2083562" y="150991"/>
                    <a:pt x="2083562" y="161094"/>
                  </a:cubicBezTo>
                  <a:cubicBezTo>
                    <a:pt x="2083562" y="171197"/>
                    <a:pt x="2084972" y="179420"/>
                    <a:pt x="2087791" y="185764"/>
                  </a:cubicBezTo>
                  <a:cubicBezTo>
                    <a:pt x="2090610" y="192107"/>
                    <a:pt x="2098129" y="195279"/>
                    <a:pt x="2110346" y="195279"/>
                  </a:cubicBezTo>
                  <a:lnTo>
                    <a:pt x="2181888" y="195279"/>
                  </a:lnTo>
                  <a:cubicBezTo>
                    <a:pt x="2184003" y="195279"/>
                    <a:pt x="2185354" y="195867"/>
                    <a:pt x="2185941" y="197041"/>
                  </a:cubicBezTo>
                  <a:cubicBezTo>
                    <a:pt x="2186529" y="198216"/>
                    <a:pt x="2186822" y="200448"/>
                    <a:pt x="2186822" y="203737"/>
                  </a:cubicBezTo>
                  <a:cubicBezTo>
                    <a:pt x="2186822" y="207027"/>
                    <a:pt x="2186470" y="209200"/>
                    <a:pt x="2185765" y="210257"/>
                  </a:cubicBezTo>
                  <a:cubicBezTo>
                    <a:pt x="2185060" y="211315"/>
                    <a:pt x="2183416" y="211843"/>
                    <a:pt x="2180831" y="211843"/>
                  </a:cubicBezTo>
                  <a:lnTo>
                    <a:pt x="2132901" y="211843"/>
                  </a:lnTo>
                  <a:cubicBezTo>
                    <a:pt x="2121859" y="211843"/>
                    <a:pt x="2113224" y="215309"/>
                    <a:pt x="2106998" y="222240"/>
                  </a:cubicBezTo>
                  <a:cubicBezTo>
                    <a:pt x="2100772" y="229171"/>
                    <a:pt x="2097659" y="238158"/>
                    <a:pt x="2097659" y="249200"/>
                  </a:cubicBezTo>
                  <a:lnTo>
                    <a:pt x="2097659" y="425413"/>
                  </a:lnTo>
                  <a:cubicBezTo>
                    <a:pt x="2097659" y="439040"/>
                    <a:pt x="2108643" y="445853"/>
                    <a:pt x="2130611" y="445853"/>
                  </a:cubicBezTo>
                  <a:cubicBezTo>
                    <a:pt x="2152578" y="445853"/>
                    <a:pt x="2163562" y="439040"/>
                    <a:pt x="2163562" y="425413"/>
                  </a:cubicBezTo>
                  <a:lnTo>
                    <a:pt x="2163562" y="280214"/>
                  </a:lnTo>
                  <a:cubicBezTo>
                    <a:pt x="2163562" y="275515"/>
                    <a:pt x="2166147" y="273165"/>
                    <a:pt x="2171316" y="273165"/>
                  </a:cubicBezTo>
                  <a:cubicBezTo>
                    <a:pt x="2176485" y="273165"/>
                    <a:pt x="2179598" y="273635"/>
                    <a:pt x="2180655" y="274575"/>
                  </a:cubicBezTo>
                  <a:cubicBezTo>
                    <a:pt x="2181712" y="275515"/>
                    <a:pt x="2182241" y="277277"/>
                    <a:pt x="2182241" y="279861"/>
                  </a:cubicBezTo>
                  <a:lnTo>
                    <a:pt x="2182241" y="420831"/>
                  </a:lnTo>
                  <a:cubicBezTo>
                    <a:pt x="2182241" y="428115"/>
                    <a:pt x="2184590" y="433342"/>
                    <a:pt x="2189289" y="436514"/>
                  </a:cubicBezTo>
                  <a:cubicBezTo>
                    <a:pt x="2193988" y="439686"/>
                    <a:pt x="2201448" y="441272"/>
                    <a:pt x="2211668" y="441272"/>
                  </a:cubicBezTo>
                  <a:cubicBezTo>
                    <a:pt x="2221889" y="441272"/>
                    <a:pt x="2229348" y="439686"/>
                    <a:pt x="2234047" y="436514"/>
                  </a:cubicBezTo>
                  <a:cubicBezTo>
                    <a:pt x="2238746" y="433342"/>
                    <a:pt x="2241096" y="428115"/>
                    <a:pt x="2241096" y="420831"/>
                  </a:cubicBezTo>
                  <a:lnTo>
                    <a:pt x="2241096" y="280918"/>
                  </a:lnTo>
                  <a:cubicBezTo>
                    <a:pt x="2241096" y="278099"/>
                    <a:pt x="2241683" y="276219"/>
                    <a:pt x="2242858" y="275280"/>
                  </a:cubicBezTo>
                  <a:cubicBezTo>
                    <a:pt x="2244033" y="274340"/>
                    <a:pt x="2246206" y="273870"/>
                    <a:pt x="2249378" y="273870"/>
                  </a:cubicBezTo>
                  <a:cubicBezTo>
                    <a:pt x="2252550" y="273870"/>
                    <a:pt x="2254664" y="274281"/>
                    <a:pt x="2255721" y="275103"/>
                  </a:cubicBezTo>
                  <a:cubicBezTo>
                    <a:pt x="2256779" y="275926"/>
                    <a:pt x="2257307" y="277747"/>
                    <a:pt x="2257307" y="280566"/>
                  </a:cubicBezTo>
                  <a:lnTo>
                    <a:pt x="2257307" y="420126"/>
                  </a:lnTo>
                  <a:cubicBezTo>
                    <a:pt x="2257307" y="427880"/>
                    <a:pt x="2259128" y="433284"/>
                    <a:pt x="2262770" y="436338"/>
                  </a:cubicBezTo>
                  <a:cubicBezTo>
                    <a:pt x="2266412" y="439392"/>
                    <a:pt x="2272109" y="440919"/>
                    <a:pt x="2279863" y="440919"/>
                  </a:cubicBezTo>
                  <a:cubicBezTo>
                    <a:pt x="2284327" y="440919"/>
                    <a:pt x="2286559" y="439275"/>
                    <a:pt x="2286559" y="435985"/>
                  </a:cubicBezTo>
                  <a:cubicBezTo>
                    <a:pt x="2286559" y="434341"/>
                    <a:pt x="2285854" y="431639"/>
                    <a:pt x="2284444" y="427880"/>
                  </a:cubicBezTo>
                  <a:cubicBezTo>
                    <a:pt x="2283034" y="424121"/>
                    <a:pt x="2282330" y="417542"/>
                    <a:pt x="2282330" y="408144"/>
                  </a:cubicBezTo>
                  <a:cubicBezTo>
                    <a:pt x="2282330" y="380890"/>
                    <a:pt x="2291023" y="365148"/>
                    <a:pt x="2308409" y="360919"/>
                  </a:cubicBezTo>
                  <a:cubicBezTo>
                    <a:pt x="2311933" y="359979"/>
                    <a:pt x="2314224" y="358687"/>
                    <a:pt x="2315281" y="357042"/>
                  </a:cubicBezTo>
                  <a:cubicBezTo>
                    <a:pt x="2316338" y="355398"/>
                    <a:pt x="2316867" y="351873"/>
                    <a:pt x="2316867" y="346470"/>
                  </a:cubicBezTo>
                  <a:lnTo>
                    <a:pt x="2316867" y="280214"/>
                  </a:lnTo>
                  <a:cubicBezTo>
                    <a:pt x="2316867" y="277394"/>
                    <a:pt x="2317337" y="275632"/>
                    <a:pt x="2318277" y="274927"/>
                  </a:cubicBezTo>
                  <a:cubicBezTo>
                    <a:pt x="2319217" y="274222"/>
                    <a:pt x="2321096" y="273870"/>
                    <a:pt x="2323916" y="273870"/>
                  </a:cubicBezTo>
                  <a:cubicBezTo>
                    <a:pt x="2326735" y="273870"/>
                    <a:pt x="2328673" y="274105"/>
                    <a:pt x="2329731" y="274575"/>
                  </a:cubicBezTo>
                  <a:cubicBezTo>
                    <a:pt x="2330788" y="275045"/>
                    <a:pt x="2331317" y="276689"/>
                    <a:pt x="2331317" y="279509"/>
                  </a:cubicBezTo>
                  <a:lnTo>
                    <a:pt x="2331317" y="364091"/>
                  </a:lnTo>
                  <a:cubicBezTo>
                    <a:pt x="2331317" y="369495"/>
                    <a:pt x="2327910" y="372197"/>
                    <a:pt x="2321096" y="372197"/>
                  </a:cubicBezTo>
                  <a:cubicBezTo>
                    <a:pt x="2303945" y="372197"/>
                    <a:pt x="2295369" y="384179"/>
                    <a:pt x="2295369" y="408144"/>
                  </a:cubicBezTo>
                  <a:cubicBezTo>
                    <a:pt x="2295369" y="419656"/>
                    <a:pt x="2297954" y="428173"/>
                    <a:pt x="2303123" y="433695"/>
                  </a:cubicBezTo>
                  <a:cubicBezTo>
                    <a:pt x="2308291" y="439216"/>
                    <a:pt x="2317102" y="441977"/>
                    <a:pt x="2329554" y="441977"/>
                  </a:cubicBezTo>
                  <a:lnTo>
                    <a:pt x="2359511" y="441977"/>
                  </a:lnTo>
                  <a:cubicBezTo>
                    <a:pt x="2369378" y="441977"/>
                    <a:pt x="2377954" y="438335"/>
                    <a:pt x="2385238" y="431052"/>
                  </a:cubicBezTo>
                  <a:cubicBezTo>
                    <a:pt x="2392521" y="423768"/>
                    <a:pt x="2396163" y="414488"/>
                    <a:pt x="2396163" y="403210"/>
                  </a:cubicBezTo>
                  <a:lnTo>
                    <a:pt x="2396163" y="249200"/>
                  </a:lnTo>
                  <a:cubicBezTo>
                    <a:pt x="2396163" y="224296"/>
                    <a:pt x="2384298" y="211843"/>
                    <a:pt x="2360568" y="211843"/>
                  </a:cubicBezTo>
                  <a:lnTo>
                    <a:pt x="2269995" y="211843"/>
                  </a:lnTo>
                  <a:cubicBezTo>
                    <a:pt x="2268115" y="211843"/>
                    <a:pt x="2266882" y="211256"/>
                    <a:pt x="2266294" y="210081"/>
                  </a:cubicBezTo>
                  <a:cubicBezTo>
                    <a:pt x="2265707" y="208906"/>
                    <a:pt x="2265413" y="206733"/>
                    <a:pt x="2265413" y="203561"/>
                  </a:cubicBezTo>
                  <a:cubicBezTo>
                    <a:pt x="2265413" y="200389"/>
                    <a:pt x="2265766" y="198216"/>
                    <a:pt x="2266470" y="197041"/>
                  </a:cubicBezTo>
                  <a:cubicBezTo>
                    <a:pt x="2267175" y="195867"/>
                    <a:pt x="2268937" y="195279"/>
                    <a:pt x="2271757" y="195279"/>
                  </a:cubicBezTo>
                  <a:lnTo>
                    <a:pt x="2386295" y="195279"/>
                  </a:lnTo>
                  <a:cubicBezTo>
                    <a:pt x="2398512" y="195279"/>
                    <a:pt x="2406031" y="192107"/>
                    <a:pt x="2408850" y="185764"/>
                  </a:cubicBezTo>
                  <a:cubicBezTo>
                    <a:pt x="2411669" y="179420"/>
                    <a:pt x="2413079" y="171197"/>
                    <a:pt x="2413079" y="161094"/>
                  </a:cubicBezTo>
                  <a:cubicBezTo>
                    <a:pt x="2413079" y="150991"/>
                    <a:pt x="2411611" y="142827"/>
                    <a:pt x="2408674" y="136600"/>
                  </a:cubicBezTo>
                  <a:cubicBezTo>
                    <a:pt x="2405737" y="130374"/>
                    <a:pt x="2398277" y="127261"/>
                    <a:pt x="2386295" y="127261"/>
                  </a:cubicBezTo>
                  <a:close/>
                  <a:moveTo>
                    <a:pt x="1184173" y="123032"/>
                  </a:moveTo>
                  <a:cubicBezTo>
                    <a:pt x="1168197" y="123032"/>
                    <a:pt x="1160208" y="132665"/>
                    <a:pt x="1160208" y="151931"/>
                  </a:cubicBezTo>
                  <a:cubicBezTo>
                    <a:pt x="1160208" y="171197"/>
                    <a:pt x="1168197" y="180830"/>
                    <a:pt x="1184173" y="180830"/>
                  </a:cubicBezTo>
                  <a:lnTo>
                    <a:pt x="1339593" y="180830"/>
                  </a:lnTo>
                  <a:cubicBezTo>
                    <a:pt x="1355569" y="180830"/>
                    <a:pt x="1363558" y="171079"/>
                    <a:pt x="1363558" y="151579"/>
                  </a:cubicBezTo>
                  <a:cubicBezTo>
                    <a:pt x="1363558" y="132548"/>
                    <a:pt x="1355569" y="123032"/>
                    <a:pt x="1339593" y="123032"/>
                  </a:cubicBezTo>
                  <a:close/>
                  <a:moveTo>
                    <a:pt x="533773" y="120565"/>
                  </a:moveTo>
                  <a:cubicBezTo>
                    <a:pt x="519088" y="120565"/>
                    <a:pt x="509162" y="123032"/>
                    <a:pt x="503993" y="127966"/>
                  </a:cubicBezTo>
                  <a:cubicBezTo>
                    <a:pt x="498824" y="132900"/>
                    <a:pt x="496240" y="141006"/>
                    <a:pt x="496240" y="152283"/>
                  </a:cubicBezTo>
                  <a:lnTo>
                    <a:pt x="496240" y="358452"/>
                  </a:lnTo>
                  <a:cubicBezTo>
                    <a:pt x="496240" y="361036"/>
                    <a:pt x="496063" y="362622"/>
                    <a:pt x="495711" y="363210"/>
                  </a:cubicBezTo>
                  <a:cubicBezTo>
                    <a:pt x="495359" y="363797"/>
                    <a:pt x="494477" y="364091"/>
                    <a:pt x="493068" y="364091"/>
                  </a:cubicBezTo>
                  <a:lnTo>
                    <a:pt x="458530" y="364091"/>
                  </a:lnTo>
                  <a:cubicBezTo>
                    <a:pt x="444433" y="364091"/>
                    <a:pt x="435564" y="366793"/>
                    <a:pt x="431922" y="372197"/>
                  </a:cubicBezTo>
                  <a:cubicBezTo>
                    <a:pt x="428280" y="377600"/>
                    <a:pt x="426459" y="386822"/>
                    <a:pt x="426459" y="399862"/>
                  </a:cubicBezTo>
                  <a:cubicBezTo>
                    <a:pt x="426459" y="412902"/>
                    <a:pt x="428574" y="421830"/>
                    <a:pt x="432803" y="426646"/>
                  </a:cubicBezTo>
                  <a:cubicBezTo>
                    <a:pt x="437032" y="431463"/>
                    <a:pt x="445490" y="433871"/>
                    <a:pt x="458178" y="433871"/>
                  </a:cubicBezTo>
                  <a:lnTo>
                    <a:pt x="619588" y="433871"/>
                  </a:lnTo>
                  <a:cubicBezTo>
                    <a:pt x="632276" y="433871"/>
                    <a:pt x="640734" y="431110"/>
                    <a:pt x="644963" y="425589"/>
                  </a:cubicBezTo>
                  <a:cubicBezTo>
                    <a:pt x="649192" y="420068"/>
                    <a:pt x="651307" y="410963"/>
                    <a:pt x="651307" y="398276"/>
                  </a:cubicBezTo>
                  <a:cubicBezTo>
                    <a:pt x="651307" y="385589"/>
                    <a:pt x="649192" y="376602"/>
                    <a:pt x="644963" y="371315"/>
                  </a:cubicBezTo>
                  <a:cubicBezTo>
                    <a:pt x="640734" y="366029"/>
                    <a:pt x="632276" y="363386"/>
                    <a:pt x="619588" y="363386"/>
                  </a:cubicBezTo>
                  <a:lnTo>
                    <a:pt x="576945" y="363386"/>
                  </a:lnTo>
                  <a:cubicBezTo>
                    <a:pt x="574360" y="363386"/>
                    <a:pt x="572775" y="363092"/>
                    <a:pt x="572187" y="362505"/>
                  </a:cubicBezTo>
                  <a:cubicBezTo>
                    <a:pt x="571600" y="361917"/>
                    <a:pt x="571306" y="360332"/>
                    <a:pt x="571306" y="357747"/>
                  </a:cubicBezTo>
                  <a:lnTo>
                    <a:pt x="571306" y="275985"/>
                  </a:lnTo>
                  <a:cubicBezTo>
                    <a:pt x="571306" y="273635"/>
                    <a:pt x="571600" y="271932"/>
                    <a:pt x="572187" y="270874"/>
                  </a:cubicBezTo>
                  <a:cubicBezTo>
                    <a:pt x="572775" y="269817"/>
                    <a:pt x="574008" y="269288"/>
                    <a:pt x="575888" y="269288"/>
                  </a:cubicBezTo>
                  <a:lnTo>
                    <a:pt x="609720" y="269288"/>
                  </a:lnTo>
                  <a:cubicBezTo>
                    <a:pt x="620528" y="269288"/>
                    <a:pt x="628458" y="266352"/>
                    <a:pt x="633509" y="260478"/>
                  </a:cubicBezTo>
                  <a:cubicBezTo>
                    <a:pt x="638561" y="254604"/>
                    <a:pt x="641086" y="245441"/>
                    <a:pt x="641086" y="232989"/>
                  </a:cubicBezTo>
                  <a:cubicBezTo>
                    <a:pt x="641086" y="220536"/>
                    <a:pt x="638737" y="211432"/>
                    <a:pt x="634038" y="205676"/>
                  </a:cubicBezTo>
                  <a:cubicBezTo>
                    <a:pt x="629339" y="199919"/>
                    <a:pt x="621233" y="197041"/>
                    <a:pt x="609720" y="197041"/>
                  </a:cubicBezTo>
                  <a:lnTo>
                    <a:pt x="575535" y="197041"/>
                  </a:lnTo>
                  <a:cubicBezTo>
                    <a:pt x="573421" y="197041"/>
                    <a:pt x="572187" y="196689"/>
                    <a:pt x="571835" y="195984"/>
                  </a:cubicBezTo>
                  <a:cubicBezTo>
                    <a:pt x="571482" y="195279"/>
                    <a:pt x="571306" y="193869"/>
                    <a:pt x="571306" y="191755"/>
                  </a:cubicBezTo>
                  <a:lnTo>
                    <a:pt x="571306" y="152988"/>
                  </a:lnTo>
                  <a:cubicBezTo>
                    <a:pt x="571306" y="139596"/>
                    <a:pt x="568722" y="130844"/>
                    <a:pt x="563553" y="126733"/>
                  </a:cubicBezTo>
                  <a:cubicBezTo>
                    <a:pt x="558384" y="122621"/>
                    <a:pt x="548457" y="120565"/>
                    <a:pt x="533773" y="120565"/>
                  </a:cubicBezTo>
                  <a:close/>
                  <a:moveTo>
                    <a:pt x="839149" y="118098"/>
                  </a:moveTo>
                  <a:cubicBezTo>
                    <a:pt x="826227" y="118098"/>
                    <a:pt x="816829" y="119449"/>
                    <a:pt x="810955" y="122151"/>
                  </a:cubicBezTo>
                  <a:cubicBezTo>
                    <a:pt x="805081" y="124853"/>
                    <a:pt x="802144" y="129141"/>
                    <a:pt x="802144" y="135015"/>
                  </a:cubicBezTo>
                  <a:cubicBezTo>
                    <a:pt x="802144" y="137129"/>
                    <a:pt x="801733" y="138598"/>
                    <a:pt x="800911" y="139420"/>
                  </a:cubicBezTo>
                  <a:cubicBezTo>
                    <a:pt x="800089" y="140242"/>
                    <a:pt x="798503" y="140653"/>
                    <a:pt x="796153" y="140653"/>
                  </a:cubicBezTo>
                  <a:lnTo>
                    <a:pt x="728135" y="140653"/>
                  </a:lnTo>
                  <a:cubicBezTo>
                    <a:pt x="712159" y="140653"/>
                    <a:pt x="704170" y="149346"/>
                    <a:pt x="704170" y="166733"/>
                  </a:cubicBezTo>
                  <a:cubicBezTo>
                    <a:pt x="704170" y="175191"/>
                    <a:pt x="706226" y="181711"/>
                    <a:pt x="710338" y="186292"/>
                  </a:cubicBezTo>
                  <a:cubicBezTo>
                    <a:pt x="714449" y="190874"/>
                    <a:pt x="720382" y="193165"/>
                    <a:pt x="728135" y="193165"/>
                  </a:cubicBezTo>
                  <a:lnTo>
                    <a:pt x="796153" y="193165"/>
                  </a:lnTo>
                  <a:cubicBezTo>
                    <a:pt x="798503" y="193165"/>
                    <a:pt x="800089" y="193693"/>
                    <a:pt x="800911" y="194751"/>
                  </a:cubicBezTo>
                  <a:cubicBezTo>
                    <a:pt x="801733" y="195808"/>
                    <a:pt x="802144" y="198510"/>
                    <a:pt x="802144" y="202856"/>
                  </a:cubicBezTo>
                  <a:cubicBezTo>
                    <a:pt x="802144" y="207203"/>
                    <a:pt x="800147" y="209376"/>
                    <a:pt x="796153" y="209376"/>
                  </a:cubicBezTo>
                  <a:lnTo>
                    <a:pt x="700646" y="209376"/>
                  </a:lnTo>
                  <a:cubicBezTo>
                    <a:pt x="692188" y="209376"/>
                    <a:pt x="686020" y="211373"/>
                    <a:pt x="682144" y="215367"/>
                  </a:cubicBezTo>
                  <a:cubicBezTo>
                    <a:pt x="678267" y="219362"/>
                    <a:pt x="676329" y="225823"/>
                    <a:pt x="676329" y="234751"/>
                  </a:cubicBezTo>
                  <a:cubicBezTo>
                    <a:pt x="676329" y="252137"/>
                    <a:pt x="684435" y="260830"/>
                    <a:pt x="700646" y="260830"/>
                  </a:cubicBezTo>
                  <a:lnTo>
                    <a:pt x="726726" y="260830"/>
                  </a:lnTo>
                  <a:cubicBezTo>
                    <a:pt x="730250" y="260830"/>
                    <a:pt x="732717" y="262475"/>
                    <a:pt x="734126" y="265764"/>
                  </a:cubicBezTo>
                  <a:cubicBezTo>
                    <a:pt x="735536" y="269054"/>
                    <a:pt x="736241" y="272108"/>
                    <a:pt x="736241" y="274927"/>
                  </a:cubicBezTo>
                  <a:cubicBezTo>
                    <a:pt x="736241" y="277747"/>
                    <a:pt x="735830" y="279626"/>
                    <a:pt x="735008" y="280566"/>
                  </a:cubicBezTo>
                  <a:cubicBezTo>
                    <a:pt x="734185" y="281506"/>
                    <a:pt x="732129" y="281976"/>
                    <a:pt x="728840" y="281976"/>
                  </a:cubicBezTo>
                  <a:lnTo>
                    <a:pt x="720029" y="281976"/>
                  </a:lnTo>
                  <a:cubicBezTo>
                    <a:pt x="704288" y="281976"/>
                    <a:pt x="696417" y="290375"/>
                    <a:pt x="696417" y="307174"/>
                  </a:cubicBezTo>
                  <a:cubicBezTo>
                    <a:pt x="696417" y="323973"/>
                    <a:pt x="704288" y="332373"/>
                    <a:pt x="720029" y="332373"/>
                  </a:cubicBezTo>
                  <a:lnTo>
                    <a:pt x="796506" y="332373"/>
                  </a:lnTo>
                  <a:cubicBezTo>
                    <a:pt x="798855" y="332373"/>
                    <a:pt x="800324" y="333019"/>
                    <a:pt x="800911" y="334311"/>
                  </a:cubicBezTo>
                  <a:cubicBezTo>
                    <a:pt x="801498" y="335603"/>
                    <a:pt x="801792" y="337776"/>
                    <a:pt x="801792" y="340831"/>
                  </a:cubicBezTo>
                  <a:cubicBezTo>
                    <a:pt x="801792" y="343885"/>
                    <a:pt x="801440" y="345882"/>
                    <a:pt x="800735" y="346822"/>
                  </a:cubicBezTo>
                  <a:cubicBezTo>
                    <a:pt x="800030" y="347762"/>
                    <a:pt x="798620" y="348232"/>
                    <a:pt x="796506" y="348232"/>
                  </a:cubicBezTo>
                  <a:lnTo>
                    <a:pt x="703113" y="348232"/>
                  </a:lnTo>
                  <a:cubicBezTo>
                    <a:pt x="687371" y="348232"/>
                    <a:pt x="679501" y="356631"/>
                    <a:pt x="679501" y="373430"/>
                  </a:cubicBezTo>
                  <a:cubicBezTo>
                    <a:pt x="679501" y="390229"/>
                    <a:pt x="687371" y="398628"/>
                    <a:pt x="703113" y="398628"/>
                  </a:cubicBezTo>
                  <a:lnTo>
                    <a:pt x="795096" y="398628"/>
                  </a:lnTo>
                  <a:cubicBezTo>
                    <a:pt x="797680" y="398628"/>
                    <a:pt x="799501" y="399392"/>
                    <a:pt x="800559" y="400919"/>
                  </a:cubicBezTo>
                  <a:cubicBezTo>
                    <a:pt x="801616" y="402446"/>
                    <a:pt x="802144" y="405794"/>
                    <a:pt x="802144" y="410963"/>
                  </a:cubicBezTo>
                  <a:cubicBezTo>
                    <a:pt x="802144" y="424355"/>
                    <a:pt x="804611" y="433401"/>
                    <a:pt x="809545" y="438100"/>
                  </a:cubicBezTo>
                  <a:cubicBezTo>
                    <a:pt x="814479" y="442799"/>
                    <a:pt x="824347" y="445149"/>
                    <a:pt x="839149" y="445149"/>
                  </a:cubicBezTo>
                  <a:cubicBezTo>
                    <a:pt x="853951" y="445149"/>
                    <a:pt x="863819" y="442799"/>
                    <a:pt x="868753" y="438100"/>
                  </a:cubicBezTo>
                  <a:cubicBezTo>
                    <a:pt x="873687" y="433401"/>
                    <a:pt x="876154" y="424355"/>
                    <a:pt x="876154" y="410963"/>
                  </a:cubicBezTo>
                  <a:cubicBezTo>
                    <a:pt x="876154" y="406734"/>
                    <a:pt x="876565" y="403621"/>
                    <a:pt x="877387" y="401624"/>
                  </a:cubicBezTo>
                  <a:cubicBezTo>
                    <a:pt x="878209" y="399627"/>
                    <a:pt x="880148" y="398628"/>
                    <a:pt x="883202" y="398628"/>
                  </a:cubicBezTo>
                  <a:lnTo>
                    <a:pt x="975185" y="398628"/>
                  </a:lnTo>
                  <a:cubicBezTo>
                    <a:pt x="990927" y="398628"/>
                    <a:pt x="998798" y="390229"/>
                    <a:pt x="998798" y="373430"/>
                  </a:cubicBezTo>
                  <a:cubicBezTo>
                    <a:pt x="998798" y="356631"/>
                    <a:pt x="990927" y="348232"/>
                    <a:pt x="975185" y="348232"/>
                  </a:cubicBezTo>
                  <a:lnTo>
                    <a:pt x="881793" y="348232"/>
                  </a:lnTo>
                  <a:cubicBezTo>
                    <a:pt x="879678" y="348232"/>
                    <a:pt x="878268" y="347762"/>
                    <a:pt x="877563" y="346822"/>
                  </a:cubicBezTo>
                  <a:cubicBezTo>
                    <a:pt x="876859" y="345882"/>
                    <a:pt x="876506" y="343768"/>
                    <a:pt x="876506" y="340478"/>
                  </a:cubicBezTo>
                  <a:cubicBezTo>
                    <a:pt x="876506" y="337189"/>
                    <a:pt x="876859" y="335016"/>
                    <a:pt x="877563" y="333958"/>
                  </a:cubicBezTo>
                  <a:cubicBezTo>
                    <a:pt x="878268" y="332901"/>
                    <a:pt x="879678" y="332373"/>
                    <a:pt x="881793" y="332373"/>
                  </a:cubicBezTo>
                  <a:lnTo>
                    <a:pt x="958269" y="332373"/>
                  </a:lnTo>
                  <a:cubicBezTo>
                    <a:pt x="974010" y="332373"/>
                    <a:pt x="981881" y="323973"/>
                    <a:pt x="981881" y="307174"/>
                  </a:cubicBezTo>
                  <a:cubicBezTo>
                    <a:pt x="981881" y="290375"/>
                    <a:pt x="974010" y="281976"/>
                    <a:pt x="958269" y="281976"/>
                  </a:cubicBezTo>
                  <a:lnTo>
                    <a:pt x="949458" y="281976"/>
                  </a:lnTo>
                  <a:cubicBezTo>
                    <a:pt x="944524" y="281976"/>
                    <a:pt x="942057" y="279979"/>
                    <a:pt x="942057" y="275985"/>
                  </a:cubicBezTo>
                  <a:cubicBezTo>
                    <a:pt x="942057" y="265882"/>
                    <a:pt x="945229" y="260830"/>
                    <a:pt x="951573" y="260830"/>
                  </a:cubicBezTo>
                  <a:lnTo>
                    <a:pt x="977652" y="260830"/>
                  </a:lnTo>
                  <a:cubicBezTo>
                    <a:pt x="993864" y="260830"/>
                    <a:pt x="1001969" y="252255"/>
                    <a:pt x="1001969" y="235103"/>
                  </a:cubicBezTo>
                  <a:cubicBezTo>
                    <a:pt x="1001969" y="225940"/>
                    <a:pt x="1000031" y="219362"/>
                    <a:pt x="996154" y="215367"/>
                  </a:cubicBezTo>
                  <a:cubicBezTo>
                    <a:pt x="992278" y="211373"/>
                    <a:pt x="986110" y="209376"/>
                    <a:pt x="977652" y="209376"/>
                  </a:cubicBezTo>
                  <a:lnTo>
                    <a:pt x="882145" y="209376"/>
                  </a:lnTo>
                  <a:cubicBezTo>
                    <a:pt x="879795" y="209376"/>
                    <a:pt x="878209" y="208906"/>
                    <a:pt x="877387" y="207967"/>
                  </a:cubicBezTo>
                  <a:cubicBezTo>
                    <a:pt x="876565" y="207027"/>
                    <a:pt x="876154" y="204795"/>
                    <a:pt x="876154" y="201270"/>
                  </a:cubicBezTo>
                  <a:cubicBezTo>
                    <a:pt x="876154" y="197746"/>
                    <a:pt x="876565" y="195514"/>
                    <a:pt x="877387" y="194574"/>
                  </a:cubicBezTo>
                  <a:cubicBezTo>
                    <a:pt x="878209" y="193635"/>
                    <a:pt x="879795" y="193165"/>
                    <a:pt x="882145" y="193165"/>
                  </a:cubicBezTo>
                  <a:lnTo>
                    <a:pt x="950163" y="193165"/>
                  </a:lnTo>
                  <a:cubicBezTo>
                    <a:pt x="958621" y="193165"/>
                    <a:pt x="964730" y="191168"/>
                    <a:pt x="968489" y="187173"/>
                  </a:cubicBezTo>
                  <a:cubicBezTo>
                    <a:pt x="972248" y="183179"/>
                    <a:pt x="974128" y="176483"/>
                    <a:pt x="974128" y="167085"/>
                  </a:cubicBezTo>
                  <a:cubicBezTo>
                    <a:pt x="974128" y="157687"/>
                    <a:pt x="972190" y="150932"/>
                    <a:pt x="968313" y="146821"/>
                  </a:cubicBezTo>
                  <a:cubicBezTo>
                    <a:pt x="964436" y="142709"/>
                    <a:pt x="958386" y="140653"/>
                    <a:pt x="950163" y="140653"/>
                  </a:cubicBezTo>
                  <a:lnTo>
                    <a:pt x="882145" y="140653"/>
                  </a:lnTo>
                  <a:cubicBezTo>
                    <a:pt x="878151" y="140653"/>
                    <a:pt x="876154" y="138774"/>
                    <a:pt x="876154" y="135015"/>
                  </a:cubicBezTo>
                  <a:cubicBezTo>
                    <a:pt x="876154" y="129141"/>
                    <a:pt x="873217" y="124853"/>
                    <a:pt x="867343" y="122151"/>
                  </a:cubicBezTo>
                  <a:cubicBezTo>
                    <a:pt x="861469" y="119449"/>
                    <a:pt x="852071" y="118098"/>
                    <a:pt x="839149" y="118098"/>
                  </a:cubicBezTo>
                  <a:close/>
                  <a:moveTo>
                    <a:pt x="1958803" y="116688"/>
                  </a:moveTo>
                  <a:cubicBezTo>
                    <a:pt x="1946116" y="116688"/>
                    <a:pt x="1937012" y="118744"/>
                    <a:pt x="1931491" y="122856"/>
                  </a:cubicBezTo>
                  <a:cubicBezTo>
                    <a:pt x="1925969" y="126967"/>
                    <a:pt x="1923208" y="133605"/>
                    <a:pt x="1923208" y="142768"/>
                  </a:cubicBezTo>
                  <a:lnTo>
                    <a:pt x="1923208" y="181182"/>
                  </a:lnTo>
                  <a:cubicBezTo>
                    <a:pt x="1923208" y="186586"/>
                    <a:pt x="1925910" y="191990"/>
                    <a:pt x="1931314" y="197394"/>
                  </a:cubicBezTo>
                  <a:cubicBezTo>
                    <a:pt x="1939303" y="205852"/>
                    <a:pt x="1943297" y="219009"/>
                    <a:pt x="1943297" y="236865"/>
                  </a:cubicBezTo>
                  <a:cubicBezTo>
                    <a:pt x="1943297" y="254722"/>
                    <a:pt x="1939303" y="267996"/>
                    <a:pt x="1931314" y="276689"/>
                  </a:cubicBezTo>
                  <a:cubicBezTo>
                    <a:pt x="1925910" y="282093"/>
                    <a:pt x="1923208" y="287380"/>
                    <a:pt x="1923208" y="292549"/>
                  </a:cubicBezTo>
                  <a:lnTo>
                    <a:pt x="1923208" y="345412"/>
                  </a:lnTo>
                  <a:cubicBezTo>
                    <a:pt x="1923208" y="350581"/>
                    <a:pt x="1923796" y="354223"/>
                    <a:pt x="1924971" y="356337"/>
                  </a:cubicBezTo>
                  <a:cubicBezTo>
                    <a:pt x="1929905" y="363856"/>
                    <a:pt x="1932372" y="374546"/>
                    <a:pt x="1932372" y="388408"/>
                  </a:cubicBezTo>
                  <a:cubicBezTo>
                    <a:pt x="1932372" y="398746"/>
                    <a:pt x="1930022" y="407791"/>
                    <a:pt x="1925323" y="415545"/>
                  </a:cubicBezTo>
                  <a:cubicBezTo>
                    <a:pt x="1924383" y="417189"/>
                    <a:pt x="1923913" y="418952"/>
                    <a:pt x="1923913" y="420831"/>
                  </a:cubicBezTo>
                  <a:cubicBezTo>
                    <a:pt x="1923913" y="426470"/>
                    <a:pt x="1927790" y="431521"/>
                    <a:pt x="1935543" y="435985"/>
                  </a:cubicBezTo>
                  <a:cubicBezTo>
                    <a:pt x="1943297" y="440450"/>
                    <a:pt x="1953399" y="442682"/>
                    <a:pt x="1965852" y="442682"/>
                  </a:cubicBezTo>
                  <a:lnTo>
                    <a:pt x="2012020" y="442682"/>
                  </a:lnTo>
                  <a:cubicBezTo>
                    <a:pt x="2022592" y="442682"/>
                    <a:pt x="2030992" y="440097"/>
                    <a:pt x="2037218" y="434928"/>
                  </a:cubicBezTo>
                  <a:cubicBezTo>
                    <a:pt x="2043444" y="429759"/>
                    <a:pt x="2049200" y="419480"/>
                    <a:pt x="2054487" y="404091"/>
                  </a:cubicBezTo>
                  <a:cubicBezTo>
                    <a:pt x="2059773" y="388702"/>
                    <a:pt x="2062416" y="377600"/>
                    <a:pt x="2062416" y="370787"/>
                  </a:cubicBezTo>
                  <a:cubicBezTo>
                    <a:pt x="2062416" y="360684"/>
                    <a:pt x="2057248" y="353224"/>
                    <a:pt x="2046910" y="348408"/>
                  </a:cubicBezTo>
                  <a:cubicBezTo>
                    <a:pt x="2036572" y="343591"/>
                    <a:pt x="2028584" y="341183"/>
                    <a:pt x="2022945" y="341183"/>
                  </a:cubicBezTo>
                  <a:cubicBezTo>
                    <a:pt x="2017306" y="341183"/>
                    <a:pt x="2012489" y="343415"/>
                    <a:pt x="2008495" y="347879"/>
                  </a:cubicBezTo>
                  <a:cubicBezTo>
                    <a:pt x="2004501" y="352343"/>
                    <a:pt x="2000272" y="360332"/>
                    <a:pt x="1995808" y="371844"/>
                  </a:cubicBezTo>
                  <a:cubicBezTo>
                    <a:pt x="1993459" y="377953"/>
                    <a:pt x="1990874" y="381007"/>
                    <a:pt x="1988055" y="381007"/>
                  </a:cubicBezTo>
                  <a:cubicBezTo>
                    <a:pt x="1983356" y="381007"/>
                    <a:pt x="1981006" y="379597"/>
                    <a:pt x="1981006" y="376778"/>
                  </a:cubicBezTo>
                  <a:cubicBezTo>
                    <a:pt x="1981006" y="374664"/>
                    <a:pt x="1982357" y="370376"/>
                    <a:pt x="1985059" y="363915"/>
                  </a:cubicBezTo>
                  <a:cubicBezTo>
                    <a:pt x="1987761" y="357453"/>
                    <a:pt x="1990404" y="351991"/>
                    <a:pt x="1992989" y="347527"/>
                  </a:cubicBezTo>
                  <a:cubicBezTo>
                    <a:pt x="1994163" y="345647"/>
                    <a:pt x="1994751" y="342710"/>
                    <a:pt x="1994751" y="338716"/>
                  </a:cubicBezTo>
                  <a:lnTo>
                    <a:pt x="1994751" y="278804"/>
                  </a:lnTo>
                  <a:cubicBezTo>
                    <a:pt x="1994751" y="276689"/>
                    <a:pt x="1996278" y="274927"/>
                    <a:pt x="1999332" y="273518"/>
                  </a:cubicBezTo>
                  <a:cubicBezTo>
                    <a:pt x="2030816" y="259421"/>
                    <a:pt x="2049494" y="249611"/>
                    <a:pt x="2055368" y="244090"/>
                  </a:cubicBezTo>
                  <a:cubicBezTo>
                    <a:pt x="2061242" y="238569"/>
                    <a:pt x="2064178" y="231461"/>
                    <a:pt x="2064178" y="222768"/>
                  </a:cubicBezTo>
                  <a:cubicBezTo>
                    <a:pt x="2064178" y="214075"/>
                    <a:pt x="2061183" y="204853"/>
                    <a:pt x="2055192" y="195103"/>
                  </a:cubicBezTo>
                  <a:cubicBezTo>
                    <a:pt x="2049200" y="185353"/>
                    <a:pt x="2042387" y="180477"/>
                    <a:pt x="2034751" y="180477"/>
                  </a:cubicBezTo>
                  <a:cubicBezTo>
                    <a:pt x="2027115" y="180477"/>
                    <a:pt x="2015661" y="184472"/>
                    <a:pt x="2000390" y="192460"/>
                  </a:cubicBezTo>
                  <a:cubicBezTo>
                    <a:pt x="1998745" y="193165"/>
                    <a:pt x="1997394" y="193517"/>
                    <a:pt x="1996337" y="193517"/>
                  </a:cubicBezTo>
                  <a:cubicBezTo>
                    <a:pt x="1995279" y="193517"/>
                    <a:pt x="1994751" y="191872"/>
                    <a:pt x="1994751" y="188583"/>
                  </a:cubicBezTo>
                  <a:lnTo>
                    <a:pt x="1994751" y="142768"/>
                  </a:lnTo>
                  <a:cubicBezTo>
                    <a:pt x="1994751" y="133605"/>
                    <a:pt x="1991931" y="126967"/>
                    <a:pt x="1986293" y="122856"/>
                  </a:cubicBezTo>
                  <a:cubicBezTo>
                    <a:pt x="1980654" y="118744"/>
                    <a:pt x="1971491" y="116688"/>
                    <a:pt x="1958803" y="116688"/>
                  </a:cubicBezTo>
                  <a:close/>
                  <a:moveTo>
                    <a:pt x="1489726" y="115984"/>
                  </a:moveTo>
                  <a:cubicBezTo>
                    <a:pt x="1477273" y="115984"/>
                    <a:pt x="1467934" y="118333"/>
                    <a:pt x="1461708" y="123032"/>
                  </a:cubicBezTo>
                  <a:cubicBezTo>
                    <a:pt x="1455482" y="127731"/>
                    <a:pt x="1452369" y="135484"/>
                    <a:pt x="1452369" y="146292"/>
                  </a:cubicBezTo>
                  <a:cubicBezTo>
                    <a:pt x="1452369" y="172607"/>
                    <a:pt x="1452075" y="193752"/>
                    <a:pt x="1451488" y="209729"/>
                  </a:cubicBezTo>
                  <a:cubicBezTo>
                    <a:pt x="1450900" y="225705"/>
                    <a:pt x="1450019" y="237746"/>
                    <a:pt x="1448844" y="245852"/>
                  </a:cubicBezTo>
                  <a:cubicBezTo>
                    <a:pt x="1447670" y="253958"/>
                    <a:pt x="1445203" y="265705"/>
                    <a:pt x="1441444" y="281095"/>
                  </a:cubicBezTo>
                  <a:cubicBezTo>
                    <a:pt x="1437684" y="296484"/>
                    <a:pt x="1433925" y="309230"/>
                    <a:pt x="1430166" y="319333"/>
                  </a:cubicBezTo>
                  <a:cubicBezTo>
                    <a:pt x="1426407" y="329436"/>
                    <a:pt x="1422177" y="338775"/>
                    <a:pt x="1417479" y="347351"/>
                  </a:cubicBezTo>
                  <a:cubicBezTo>
                    <a:pt x="1412780" y="355926"/>
                    <a:pt x="1407023" y="365148"/>
                    <a:pt x="1400210" y="375016"/>
                  </a:cubicBezTo>
                  <a:cubicBezTo>
                    <a:pt x="1390342" y="389348"/>
                    <a:pt x="1385408" y="402035"/>
                    <a:pt x="1385408" y="413078"/>
                  </a:cubicBezTo>
                  <a:cubicBezTo>
                    <a:pt x="1385408" y="424121"/>
                    <a:pt x="1389343" y="432344"/>
                    <a:pt x="1397214" y="437748"/>
                  </a:cubicBezTo>
                  <a:cubicBezTo>
                    <a:pt x="1405085" y="443151"/>
                    <a:pt x="1412427" y="445853"/>
                    <a:pt x="1419241" y="445853"/>
                  </a:cubicBezTo>
                  <a:cubicBezTo>
                    <a:pt x="1426054" y="445853"/>
                    <a:pt x="1431928" y="444855"/>
                    <a:pt x="1436862" y="442858"/>
                  </a:cubicBezTo>
                  <a:cubicBezTo>
                    <a:pt x="1441796" y="440861"/>
                    <a:pt x="1446260" y="437924"/>
                    <a:pt x="1450254" y="434047"/>
                  </a:cubicBezTo>
                  <a:cubicBezTo>
                    <a:pt x="1454248" y="430170"/>
                    <a:pt x="1460122" y="422535"/>
                    <a:pt x="1467875" y="411140"/>
                  </a:cubicBezTo>
                  <a:cubicBezTo>
                    <a:pt x="1475629" y="399744"/>
                    <a:pt x="1481972" y="388584"/>
                    <a:pt x="1486906" y="377659"/>
                  </a:cubicBezTo>
                  <a:cubicBezTo>
                    <a:pt x="1491840" y="366734"/>
                    <a:pt x="1497714" y="351521"/>
                    <a:pt x="1504528" y="332020"/>
                  </a:cubicBezTo>
                  <a:cubicBezTo>
                    <a:pt x="1505467" y="329671"/>
                    <a:pt x="1506407" y="328496"/>
                    <a:pt x="1507347" y="328496"/>
                  </a:cubicBezTo>
                  <a:cubicBezTo>
                    <a:pt x="1508287" y="328496"/>
                    <a:pt x="1509226" y="329201"/>
                    <a:pt x="1510166" y="330610"/>
                  </a:cubicBezTo>
                  <a:cubicBezTo>
                    <a:pt x="1517685" y="341888"/>
                    <a:pt x="1524263" y="350053"/>
                    <a:pt x="1529902" y="355104"/>
                  </a:cubicBezTo>
                  <a:cubicBezTo>
                    <a:pt x="1535541" y="360155"/>
                    <a:pt x="1541473" y="362681"/>
                    <a:pt x="1547700" y="362681"/>
                  </a:cubicBezTo>
                  <a:cubicBezTo>
                    <a:pt x="1553926" y="362681"/>
                    <a:pt x="1561855" y="358334"/>
                    <a:pt x="1571488" y="349641"/>
                  </a:cubicBezTo>
                  <a:cubicBezTo>
                    <a:pt x="1581121" y="340948"/>
                    <a:pt x="1585938" y="332255"/>
                    <a:pt x="1585938" y="323562"/>
                  </a:cubicBezTo>
                  <a:cubicBezTo>
                    <a:pt x="1585938" y="314869"/>
                    <a:pt x="1581239" y="304002"/>
                    <a:pt x="1571841" y="290963"/>
                  </a:cubicBezTo>
                  <a:cubicBezTo>
                    <a:pt x="1562443" y="277923"/>
                    <a:pt x="1548816" y="263415"/>
                    <a:pt x="1530959" y="247438"/>
                  </a:cubicBezTo>
                  <a:cubicBezTo>
                    <a:pt x="1528375" y="245089"/>
                    <a:pt x="1527083" y="243092"/>
                    <a:pt x="1527083" y="241447"/>
                  </a:cubicBezTo>
                  <a:cubicBezTo>
                    <a:pt x="1527083" y="239802"/>
                    <a:pt x="1527200" y="238275"/>
                    <a:pt x="1527435" y="236865"/>
                  </a:cubicBezTo>
                  <a:cubicBezTo>
                    <a:pt x="1530724" y="215720"/>
                    <a:pt x="1532369" y="194339"/>
                    <a:pt x="1532369" y="172724"/>
                  </a:cubicBezTo>
                  <a:cubicBezTo>
                    <a:pt x="1532369" y="155573"/>
                    <a:pt x="1531605" y="143943"/>
                    <a:pt x="1530078" y="137834"/>
                  </a:cubicBezTo>
                  <a:cubicBezTo>
                    <a:pt x="1528551" y="131725"/>
                    <a:pt x="1524557" y="126556"/>
                    <a:pt x="1518096" y="122327"/>
                  </a:cubicBezTo>
                  <a:cubicBezTo>
                    <a:pt x="1511635" y="118098"/>
                    <a:pt x="1502178" y="115984"/>
                    <a:pt x="1489726" y="115984"/>
                  </a:cubicBezTo>
                  <a:close/>
                  <a:moveTo>
                    <a:pt x="1849728" y="115279"/>
                  </a:moveTo>
                  <a:cubicBezTo>
                    <a:pt x="1827525" y="115279"/>
                    <a:pt x="1816424" y="124089"/>
                    <a:pt x="1816424" y="141711"/>
                  </a:cubicBezTo>
                  <a:lnTo>
                    <a:pt x="1816424" y="157217"/>
                  </a:lnTo>
                  <a:cubicBezTo>
                    <a:pt x="1816424" y="161681"/>
                    <a:pt x="1818421" y="165088"/>
                    <a:pt x="1822415" y="167438"/>
                  </a:cubicBezTo>
                  <a:cubicBezTo>
                    <a:pt x="1830873" y="172607"/>
                    <a:pt x="1836101" y="177247"/>
                    <a:pt x="1838098" y="181358"/>
                  </a:cubicBezTo>
                  <a:cubicBezTo>
                    <a:pt x="1840095" y="185470"/>
                    <a:pt x="1841093" y="191872"/>
                    <a:pt x="1841093" y="200566"/>
                  </a:cubicBezTo>
                  <a:lnTo>
                    <a:pt x="1841093" y="354928"/>
                  </a:lnTo>
                  <a:cubicBezTo>
                    <a:pt x="1841093" y="356337"/>
                    <a:pt x="1840800" y="357336"/>
                    <a:pt x="1840212" y="357923"/>
                  </a:cubicBezTo>
                  <a:cubicBezTo>
                    <a:pt x="1839625" y="358511"/>
                    <a:pt x="1838098" y="359039"/>
                    <a:pt x="1835631" y="359509"/>
                  </a:cubicBezTo>
                  <a:cubicBezTo>
                    <a:pt x="1833164" y="359979"/>
                    <a:pt x="1831284" y="360214"/>
                    <a:pt x="1829992" y="360214"/>
                  </a:cubicBezTo>
                  <a:cubicBezTo>
                    <a:pt x="1828700" y="360214"/>
                    <a:pt x="1827819" y="359979"/>
                    <a:pt x="1827349" y="359509"/>
                  </a:cubicBezTo>
                  <a:cubicBezTo>
                    <a:pt x="1826879" y="359039"/>
                    <a:pt x="1826644" y="357747"/>
                    <a:pt x="1826644" y="355633"/>
                  </a:cubicBezTo>
                  <a:lnTo>
                    <a:pt x="1826644" y="203385"/>
                  </a:lnTo>
                  <a:cubicBezTo>
                    <a:pt x="1826644" y="191872"/>
                    <a:pt x="1824118" y="184530"/>
                    <a:pt x="1819067" y="181358"/>
                  </a:cubicBezTo>
                  <a:cubicBezTo>
                    <a:pt x="1814015" y="178187"/>
                    <a:pt x="1805498" y="176601"/>
                    <a:pt x="1793516" y="176601"/>
                  </a:cubicBezTo>
                  <a:cubicBezTo>
                    <a:pt x="1781534" y="176601"/>
                    <a:pt x="1772899" y="178656"/>
                    <a:pt x="1767613" y="182768"/>
                  </a:cubicBezTo>
                  <a:cubicBezTo>
                    <a:pt x="1762326" y="186880"/>
                    <a:pt x="1759683" y="193752"/>
                    <a:pt x="1759683" y="203385"/>
                  </a:cubicBezTo>
                  <a:lnTo>
                    <a:pt x="1759683" y="366558"/>
                  </a:lnTo>
                  <a:cubicBezTo>
                    <a:pt x="1759683" y="369142"/>
                    <a:pt x="1758861" y="370552"/>
                    <a:pt x="1757216" y="370787"/>
                  </a:cubicBezTo>
                  <a:cubicBezTo>
                    <a:pt x="1740535" y="373136"/>
                    <a:pt x="1732194" y="382182"/>
                    <a:pt x="1732194" y="397924"/>
                  </a:cubicBezTo>
                  <a:cubicBezTo>
                    <a:pt x="1732194" y="405912"/>
                    <a:pt x="1734074" y="414781"/>
                    <a:pt x="1737833" y="424532"/>
                  </a:cubicBezTo>
                  <a:cubicBezTo>
                    <a:pt x="1741592" y="434282"/>
                    <a:pt x="1748875" y="439157"/>
                    <a:pt x="1759683" y="439157"/>
                  </a:cubicBezTo>
                  <a:cubicBezTo>
                    <a:pt x="1765087" y="439157"/>
                    <a:pt x="1786761" y="436279"/>
                    <a:pt x="1824706" y="430523"/>
                  </a:cubicBezTo>
                  <a:cubicBezTo>
                    <a:pt x="1862650" y="424767"/>
                    <a:pt x="1885969" y="420831"/>
                    <a:pt x="1894662" y="418717"/>
                  </a:cubicBezTo>
                  <a:cubicBezTo>
                    <a:pt x="1903355" y="416602"/>
                    <a:pt x="1909640" y="412960"/>
                    <a:pt x="1913517" y="407791"/>
                  </a:cubicBezTo>
                  <a:cubicBezTo>
                    <a:pt x="1917393" y="402623"/>
                    <a:pt x="1919332" y="394928"/>
                    <a:pt x="1919332" y="384708"/>
                  </a:cubicBezTo>
                  <a:cubicBezTo>
                    <a:pt x="1919332" y="374487"/>
                    <a:pt x="1916806" y="366499"/>
                    <a:pt x="1911755" y="360743"/>
                  </a:cubicBezTo>
                  <a:cubicBezTo>
                    <a:pt x="1906703" y="354986"/>
                    <a:pt x="1900066" y="352108"/>
                    <a:pt x="1891843" y="352108"/>
                  </a:cubicBezTo>
                  <a:cubicBezTo>
                    <a:pt x="1889963" y="352108"/>
                    <a:pt x="1888025" y="352226"/>
                    <a:pt x="1886028" y="352461"/>
                  </a:cubicBezTo>
                  <a:cubicBezTo>
                    <a:pt x="1884031" y="352696"/>
                    <a:pt x="1883032" y="351638"/>
                    <a:pt x="1883032" y="349289"/>
                  </a:cubicBezTo>
                  <a:lnTo>
                    <a:pt x="1883032" y="276337"/>
                  </a:lnTo>
                  <a:cubicBezTo>
                    <a:pt x="1883032" y="274457"/>
                    <a:pt x="1884442" y="273518"/>
                    <a:pt x="1887261" y="273518"/>
                  </a:cubicBezTo>
                  <a:lnTo>
                    <a:pt x="1903120" y="273518"/>
                  </a:lnTo>
                  <a:cubicBezTo>
                    <a:pt x="1920507" y="273518"/>
                    <a:pt x="1929200" y="261300"/>
                    <a:pt x="1929200" y="236865"/>
                  </a:cubicBezTo>
                  <a:cubicBezTo>
                    <a:pt x="1929200" y="212431"/>
                    <a:pt x="1920507" y="200213"/>
                    <a:pt x="1903120" y="200213"/>
                  </a:cubicBezTo>
                  <a:lnTo>
                    <a:pt x="1887261" y="200213"/>
                  </a:lnTo>
                  <a:cubicBezTo>
                    <a:pt x="1884442" y="200213"/>
                    <a:pt x="1883032" y="198921"/>
                    <a:pt x="1883032" y="196336"/>
                  </a:cubicBezTo>
                  <a:lnTo>
                    <a:pt x="1883032" y="141711"/>
                  </a:lnTo>
                  <a:cubicBezTo>
                    <a:pt x="1883032" y="124089"/>
                    <a:pt x="1871931" y="115279"/>
                    <a:pt x="1849728" y="115279"/>
                  </a:cubicBezTo>
                  <a:close/>
                  <a:moveTo>
                    <a:pt x="371834" y="114926"/>
                  </a:moveTo>
                  <a:cubicBezTo>
                    <a:pt x="362905" y="114926"/>
                    <a:pt x="354565" y="118920"/>
                    <a:pt x="346811" y="126909"/>
                  </a:cubicBezTo>
                  <a:cubicBezTo>
                    <a:pt x="339058" y="134897"/>
                    <a:pt x="335181" y="141828"/>
                    <a:pt x="335181" y="147702"/>
                  </a:cubicBezTo>
                  <a:cubicBezTo>
                    <a:pt x="335181" y="153576"/>
                    <a:pt x="337531" y="158979"/>
                    <a:pt x="342230" y="163913"/>
                  </a:cubicBezTo>
                  <a:cubicBezTo>
                    <a:pt x="351393" y="174251"/>
                    <a:pt x="359851" y="185294"/>
                    <a:pt x="367604" y="197041"/>
                  </a:cubicBezTo>
                  <a:cubicBezTo>
                    <a:pt x="373243" y="205500"/>
                    <a:pt x="380116" y="209729"/>
                    <a:pt x="388221" y="209729"/>
                  </a:cubicBezTo>
                  <a:cubicBezTo>
                    <a:pt x="396327" y="209729"/>
                    <a:pt x="404609" y="206028"/>
                    <a:pt x="413067" y="198627"/>
                  </a:cubicBezTo>
                  <a:cubicBezTo>
                    <a:pt x="421525" y="191226"/>
                    <a:pt x="425755" y="183297"/>
                    <a:pt x="425755" y="174839"/>
                  </a:cubicBezTo>
                  <a:cubicBezTo>
                    <a:pt x="425755" y="170140"/>
                    <a:pt x="424462" y="165323"/>
                    <a:pt x="421878" y="160389"/>
                  </a:cubicBezTo>
                  <a:cubicBezTo>
                    <a:pt x="419293" y="155455"/>
                    <a:pt x="414242" y="148465"/>
                    <a:pt x="406724" y="139420"/>
                  </a:cubicBezTo>
                  <a:cubicBezTo>
                    <a:pt x="399205" y="130374"/>
                    <a:pt x="392920" y="124031"/>
                    <a:pt x="387869" y="120389"/>
                  </a:cubicBezTo>
                  <a:cubicBezTo>
                    <a:pt x="382817" y="116747"/>
                    <a:pt x="377472" y="114926"/>
                    <a:pt x="371834" y="114926"/>
                  </a:cubicBezTo>
                  <a:close/>
                  <a:moveTo>
                    <a:pt x="2600041" y="114574"/>
                  </a:moveTo>
                  <a:cubicBezTo>
                    <a:pt x="2587471" y="114574"/>
                    <a:pt x="2578484" y="116865"/>
                    <a:pt x="2573080" y="121446"/>
                  </a:cubicBezTo>
                  <a:cubicBezTo>
                    <a:pt x="2567676" y="126028"/>
                    <a:pt x="2564974" y="133605"/>
                    <a:pt x="2564974" y="144178"/>
                  </a:cubicBezTo>
                  <a:cubicBezTo>
                    <a:pt x="2564974" y="147232"/>
                    <a:pt x="2563800" y="148759"/>
                    <a:pt x="2561450" y="148759"/>
                  </a:cubicBezTo>
                  <a:lnTo>
                    <a:pt x="2471229" y="148759"/>
                  </a:lnTo>
                  <a:cubicBezTo>
                    <a:pt x="2461126" y="148759"/>
                    <a:pt x="2454313" y="151050"/>
                    <a:pt x="2450789" y="155631"/>
                  </a:cubicBezTo>
                  <a:cubicBezTo>
                    <a:pt x="2447264" y="160213"/>
                    <a:pt x="2445502" y="168319"/>
                    <a:pt x="2445502" y="179949"/>
                  </a:cubicBezTo>
                  <a:cubicBezTo>
                    <a:pt x="2445502" y="191579"/>
                    <a:pt x="2447029" y="199508"/>
                    <a:pt x="2450084" y="203737"/>
                  </a:cubicBezTo>
                  <a:cubicBezTo>
                    <a:pt x="2453138" y="207967"/>
                    <a:pt x="2459247" y="210081"/>
                    <a:pt x="2468410" y="210081"/>
                  </a:cubicBezTo>
                  <a:cubicBezTo>
                    <a:pt x="2470055" y="210081"/>
                    <a:pt x="2471640" y="209670"/>
                    <a:pt x="2473168" y="208848"/>
                  </a:cubicBezTo>
                  <a:cubicBezTo>
                    <a:pt x="2474695" y="208025"/>
                    <a:pt x="2477221" y="205969"/>
                    <a:pt x="2480745" y="202680"/>
                  </a:cubicBezTo>
                  <a:cubicBezTo>
                    <a:pt x="2489438" y="195397"/>
                    <a:pt x="2498484" y="191755"/>
                    <a:pt x="2507881" y="191755"/>
                  </a:cubicBezTo>
                  <a:cubicBezTo>
                    <a:pt x="2519629" y="191755"/>
                    <a:pt x="2529967" y="197041"/>
                    <a:pt x="2538895" y="207614"/>
                  </a:cubicBezTo>
                  <a:cubicBezTo>
                    <a:pt x="2540305" y="209259"/>
                    <a:pt x="2543124" y="210081"/>
                    <a:pt x="2547353" y="210081"/>
                  </a:cubicBezTo>
                  <a:lnTo>
                    <a:pt x="2561450" y="210081"/>
                  </a:lnTo>
                  <a:cubicBezTo>
                    <a:pt x="2563800" y="210081"/>
                    <a:pt x="2564974" y="210903"/>
                    <a:pt x="2564974" y="212548"/>
                  </a:cubicBezTo>
                  <a:lnTo>
                    <a:pt x="2564974" y="236513"/>
                  </a:lnTo>
                  <a:cubicBezTo>
                    <a:pt x="2564974" y="242387"/>
                    <a:pt x="2565209" y="246028"/>
                    <a:pt x="2565679" y="247438"/>
                  </a:cubicBezTo>
                  <a:cubicBezTo>
                    <a:pt x="2567324" y="252372"/>
                    <a:pt x="2568146" y="257071"/>
                    <a:pt x="2568146" y="261535"/>
                  </a:cubicBezTo>
                  <a:cubicBezTo>
                    <a:pt x="2568146" y="272813"/>
                    <a:pt x="2563153" y="282035"/>
                    <a:pt x="2553168" y="289200"/>
                  </a:cubicBezTo>
                  <a:cubicBezTo>
                    <a:pt x="2543183" y="296366"/>
                    <a:pt x="2533374" y="299949"/>
                    <a:pt x="2523741" y="299949"/>
                  </a:cubicBezTo>
                  <a:cubicBezTo>
                    <a:pt x="2507529" y="299949"/>
                    <a:pt x="2494255" y="290551"/>
                    <a:pt x="2483917" y="271755"/>
                  </a:cubicBezTo>
                  <a:cubicBezTo>
                    <a:pt x="2482977" y="269641"/>
                    <a:pt x="2482096" y="268349"/>
                    <a:pt x="2481273" y="267879"/>
                  </a:cubicBezTo>
                  <a:cubicBezTo>
                    <a:pt x="2480451" y="267409"/>
                    <a:pt x="2479335" y="267174"/>
                    <a:pt x="2477925" y="267174"/>
                  </a:cubicBezTo>
                  <a:lnTo>
                    <a:pt x="2461361" y="267174"/>
                  </a:lnTo>
                  <a:cubicBezTo>
                    <a:pt x="2451963" y="267174"/>
                    <a:pt x="2445385" y="269465"/>
                    <a:pt x="2441626" y="274046"/>
                  </a:cubicBezTo>
                  <a:cubicBezTo>
                    <a:pt x="2437866" y="278628"/>
                    <a:pt x="2435987" y="286968"/>
                    <a:pt x="2435987" y="299068"/>
                  </a:cubicBezTo>
                  <a:cubicBezTo>
                    <a:pt x="2435987" y="311168"/>
                    <a:pt x="2437808" y="319509"/>
                    <a:pt x="2441449" y="324091"/>
                  </a:cubicBezTo>
                  <a:cubicBezTo>
                    <a:pt x="2445091" y="328672"/>
                    <a:pt x="2451728" y="330963"/>
                    <a:pt x="2461361" y="330963"/>
                  </a:cubicBezTo>
                  <a:lnTo>
                    <a:pt x="2508939" y="330963"/>
                  </a:lnTo>
                  <a:cubicBezTo>
                    <a:pt x="2510348" y="330963"/>
                    <a:pt x="2511053" y="331315"/>
                    <a:pt x="2511053" y="332020"/>
                  </a:cubicBezTo>
                  <a:cubicBezTo>
                    <a:pt x="2511053" y="333195"/>
                    <a:pt x="2506296" y="337306"/>
                    <a:pt x="2496780" y="344355"/>
                  </a:cubicBezTo>
                  <a:cubicBezTo>
                    <a:pt x="2487265" y="351403"/>
                    <a:pt x="2478865" y="356690"/>
                    <a:pt x="2471582" y="360214"/>
                  </a:cubicBezTo>
                  <a:cubicBezTo>
                    <a:pt x="2448557" y="371022"/>
                    <a:pt x="2437044" y="383122"/>
                    <a:pt x="2437044" y="396514"/>
                  </a:cubicBezTo>
                  <a:cubicBezTo>
                    <a:pt x="2437044" y="403797"/>
                    <a:pt x="2440216" y="411609"/>
                    <a:pt x="2446560" y="419950"/>
                  </a:cubicBezTo>
                  <a:cubicBezTo>
                    <a:pt x="2452903" y="428291"/>
                    <a:pt x="2460950" y="432461"/>
                    <a:pt x="2470701" y="432461"/>
                  </a:cubicBezTo>
                  <a:cubicBezTo>
                    <a:pt x="2480451" y="432461"/>
                    <a:pt x="2493608" y="426822"/>
                    <a:pt x="2510172" y="415545"/>
                  </a:cubicBezTo>
                  <a:cubicBezTo>
                    <a:pt x="2526736" y="404267"/>
                    <a:pt x="2543946" y="386998"/>
                    <a:pt x="2561803" y="363738"/>
                  </a:cubicBezTo>
                  <a:cubicBezTo>
                    <a:pt x="2562272" y="362799"/>
                    <a:pt x="2562918" y="362329"/>
                    <a:pt x="2563741" y="362329"/>
                  </a:cubicBezTo>
                  <a:cubicBezTo>
                    <a:pt x="2564563" y="362329"/>
                    <a:pt x="2564974" y="363151"/>
                    <a:pt x="2564974" y="364796"/>
                  </a:cubicBezTo>
                  <a:lnTo>
                    <a:pt x="2564974" y="416602"/>
                  </a:lnTo>
                  <a:cubicBezTo>
                    <a:pt x="2564974" y="426940"/>
                    <a:pt x="2567735" y="434400"/>
                    <a:pt x="2573256" y="438981"/>
                  </a:cubicBezTo>
                  <a:cubicBezTo>
                    <a:pt x="2578778" y="443563"/>
                    <a:pt x="2587764" y="445853"/>
                    <a:pt x="2600217" y="445853"/>
                  </a:cubicBezTo>
                  <a:cubicBezTo>
                    <a:pt x="2612669" y="445853"/>
                    <a:pt x="2621597" y="443563"/>
                    <a:pt x="2627001" y="438981"/>
                  </a:cubicBezTo>
                  <a:cubicBezTo>
                    <a:pt x="2632405" y="434400"/>
                    <a:pt x="2635107" y="426940"/>
                    <a:pt x="2635107" y="416602"/>
                  </a:cubicBezTo>
                  <a:lnTo>
                    <a:pt x="2635107" y="359862"/>
                  </a:lnTo>
                  <a:cubicBezTo>
                    <a:pt x="2635107" y="357512"/>
                    <a:pt x="2635401" y="356337"/>
                    <a:pt x="2635988" y="356337"/>
                  </a:cubicBezTo>
                  <a:cubicBezTo>
                    <a:pt x="2636575" y="356337"/>
                    <a:pt x="2637104" y="356690"/>
                    <a:pt x="2637574" y="357395"/>
                  </a:cubicBezTo>
                  <a:cubicBezTo>
                    <a:pt x="2655900" y="379245"/>
                    <a:pt x="2673051" y="397160"/>
                    <a:pt x="2689028" y="411140"/>
                  </a:cubicBezTo>
                  <a:cubicBezTo>
                    <a:pt x="2705005" y="425119"/>
                    <a:pt x="2719806" y="432109"/>
                    <a:pt x="2733433" y="432109"/>
                  </a:cubicBezTo>
                  <a:cubicBezTo>
                    <a:pt x="2744241" y="432109"/>
                    <a:pt x="2752171" y="427880"/>
                    <a:pt x="2757222" y="419422"/>
                  </a:cubicBezTo>
                  <a:cubicBezTo>
                    <a:pt x="2762274" y="410963"/>
                    <a:pt x="2764799" y="402388"/>
                    <a:pt x="2764799" y="393694"/>
                  </a:cubicBezTo>
                  <a:cubicBezTo>
                    <a:pt x="2764799" y="386881"/>
                    <a:pt x="2762626" y="380655"/>
                    <a:pt x="2758280" y="375016"/>
                  </a:cubicBezTo>
                  <a:cubicBezTo>
                    <a:pt x="2753933" y="369377"/>
                    <a:pt x="2747060" y="363621"/>
                    <a:pt x="2737662" y="357747"/>
                  </a:cubicBezTo>
                  <a:cubicBezTo>
                    <a:pt x="2726855" y="351638"/>
                    <a:pt x="2718220" y="345941"/>
                    <a:pt x="2711759" y="340655"/>
                  </a:cubicBezTo>
                  <a:cubicBezTo>
                    <a:pt x="2705298" y="335368"/>
                    <a:pt x="2702068" y="332431"/>
                    <a:pt x="2702068" y="331844"/>
                  </a:cubicBezTo>
                  <a:cubicBezTo>
                    <a:pt x="2702068" y="331257"/>
                    <a:pt x="2702655" y="330963"/>
                    <a:pt x="2703830" y="330963"/>
                  </a:cubicBezTo>
                  <a:lnTo>
                    <a:pt x="2739777" y="330963"/>
                  </a:lnTo>
                  <a:cubicBezTo>
                    <a:pt x="2749410" y="330963"/>
                    <a:pt x="2756047" y="328672"/>
                    <a:pt x="2759689" y="324091"/>
                  </a:cubicBezTo>
                  <a:cubicBezTo>
                    <a:pt x="2763331" y="319509"/>
                    <a:pt x="2765152" y="311168"/>
                    <a:pt x="2765152" y="299068"/>
                  </a:cubicBezTo>
                  <a:cubicBezTo>
                    <a:pt x="2765152" y="286968"/>
                    <a:pt x="2763272" y="278628"/>
                    <a:pt x="2759513" y="274046"/>
                  </a:cubicBezTo>
                  <a:cubicBezTo>
                    <a:pt x="2755754" y="269465"/>
                    <a:pt x="2749175" y="267174"/>
                    <a:pt x="2739777" y="267174"/>
                  </a:cubicBezTo>
                  <a:lnTo>
                    <a:pt x="2723566" y="267174"/>
                  </a:lnTo>
                  <a:cubicBezTo>
                    <a:pt x="2719571" y="267174"/>
                    <a:pt x="2716870" y="268584"/>
                    <a:pt x="2715460" y="271403"/>
                  </a:cubicBezTo>
                  <a:cubicBezTo>
                    <a:pt x="2703947" y="292549"/>
                    <a:pt x="2690437" y="303121"/>
                    <a:pt x="2674931" y="303121"/>
                  </a:cubicBezTo>
                  <a:cubicBezTo>
                    <a:pt x="2665768" y="303121"/>
                    <a:pt x="2656135" y="300008"/>
                    <a:pt x="2646032" y="293782"/>
                  </a:cubicBezTo>
                  <a:cubicBezTo>
                    <a:pt x="2635929" y="287556"/>
                    <a:pt x="2630878" y="278921"/>
                    <a:pt x="2630878" y="267879"/>
                  </a:cubicBezTo>
                  <a:cubicBezTo>
                    <a:pt x="2630878" y="263650"/>
                    <a:pt x="2631583" y="259362"/>
                    <a:pt x="2632992" y="255015"/>
                  </a:cubicBezTo>
                  <a:cubicBezTo>
                    <a:pt x="2634402" y="250669"/>
                    <a:pt x="2635107" y="247086"/>
                    <a:pt x="2635107" y="244266"/>
                  </a:cubicBezTo>
                  <a:lnTo>
                    <a:pt x="2635107" y="213253"/>
                  </a:lnTo>
                  <a:cubicBezTo>
                    <a:pt x="2635107" y="211138"/>
                    <a:pt x="2636047" y="210081"/>
                    <a:pt x="2637926" y="210081"/>
                  </a:cubicBezTo>
                  <a:lnTo>
                    <a:pt x="2649204" y="210081"/>
                  </a:lnTo>
                  <a:cubicBezTo>
                    <a:pt x="2652023" y="210081"/>
                    <a:pt x="2654373" y="208671"/>
                    <a:pt x="2656252" y="205852"/>
                  </a:cubicBezTo>
                  <a:cubicBezTo>
                    <a:pt x="2662361" y="195984"/>
                    <a:pt x="2672229" y="191050"/>
                    <a:pt x="2685856" y="191050"/>
                  </a:cubicBezTo>
                  <a:cubicBezTo>
                    <a:pt x="2691965" y="191050"/>
                    <a:pt x="2698543" y="192460"/>
                    <a:pt x="2705592" y="195279"/>
                  </a:cubicBezTo>
                  <a:cubicBezTo>
                    <a:pt x="2712640" y="198099"/>
                    <a:pt x="2718867" y="202210"/>
                    <a:pt x="2724270" y="207614"/>
                  </a:cubicBezTo>
                  <a:cubicBezTo>
                    <a:pt x="2725915" y="209259"/>
                    <a:pt x="2728264" y="210081"/>
                    <a:pt x="2731319" y="210081"/>
                  </a:cubicBezTo>
                  <a:cubicBezTo>
                    <a:pt x="2742362" y="210081"/>
                    <a:pt x="2749763" y="208143"/>
                    <a:pt x="2753522" y="204266"/>
                  </a:cubicBezTo>
                  <a:cubicBezTo>
                    <a:pt x="2757281" y="200389"/>
                    <a:pt x="2759161" y="192577"/>
                    <a:pt x="2759161" y="180830"/>
                  </a:cubicBezTo>
                  <a:cubicBezTo>
                    <a:pt x="2759161" y="169082"/>
                    <a:pt x="2757164" y="160800"/>
                    <a:pt x="2753169" y="155984"/>
                  </a:cubicBezTo>
                  <a:cubicBezTo>
                    <a:pt x="2749175" y="151167"/>
                    <a:pt x="2741892" y="148759"/>
                    <a:pt x="2731319" y="148759"/>
                  </a:cubicBezTo>
                  <a:lnTo>
                    <a:pt x="2638631" y="148759"/>
                  </a:lnTo>
                  <a:cubicBezTo>
                    <a:pt x="2636282" y="148759"/>
                    <a:pt x="2635107" y="147232"/>
                    <a:pt x="2635107" y="144178"/>
                  </a:cubicBezTo>
                  <a:cubicBezTo>
                    <a:pt x="2635107" y="133605"/>
                    <a:pt x="2632405" y="126028"/>
                    <a:pt x="2627001" y="121446"/>
                  </a:cubicBezTo>
                  <a:cubicBezTo>
                    <a:pt x="2621597" y="116865"/>
                    <a:pt x="2612610" y="114574"/>
                    <a:pt x="2600041" y="114574"/>
                  </a:cubicBezTo>
                  <a:close/>
                  <a:moveTo>
                    <a:pt x="1108402" y="114221"/>
                  </a:moveTo>
                  <a:cubicBezTo>
                    <a:pt x="1100179" y="114221"/>
                    <a:pt x="1092014" y="117393"/>
                    <a:pt x="1083908" y="123737"/>
                  </a:cubicBezTo>
                  <a:cubicBezTo>
                    <a:pt x="1075802" y="130081"/>
                    <a:pt x="1071750" y="137482"/>
                    <a:pt x="1071750" y="145940"/>
                  </a:cubicBezTo>
                  <a:cubicBezTo>
                    <a:pt x="1071750" y="147584"/>
                    <a:pt x="1071985" y="149464"/>
                    <a:pt x="1072454" y="151579"/>
                  </a:cubicBezTo>
                  <a:cubicBezTo>
                    <a:pt x="1072924" y="153693"/>
                    <a:pt x="1072454" y="154750"/>
                    <a:pt x="1071045" y="154750"/>
                  </a:cubicBezTo>
                  <a:cubicBezTo>
                    <a:pt x="1059297" y="154750"/>
                    <a:pt x="1050957" y="157570"/>
                    <a:pt x="1046023" y="163209"/>
                  </a:cubicBezTo>
                  <a:cubicBezTo>
                    <a:pt x="1041089" y="168847"/>
                    <a:pt x="1038622" y="177658"/>
                    <a:pt x="1038622" y="189640"/>
                  </a:cubicBezTo>
                  <a:cubicBezTo>
                    <a:pt x="1038622" y="201623"/>
                    <a:pt x="1041030" y="210081"/>
                    <a:pt x="1045846" y="215015"/>
                  </a:cubicBezTo>
                  <a:cubicBezTo>
                    <a:pt x="1050663" y="219949"/>
                    <a:pt x="1059062" y="222416"/>
                    <a:pt x="1071045" y="222416"/>
                  </a:cubicBezTo>
                  <a:lnTo>
                    <a:pt x="1085494" y="222416"/>
                  </a:lnTo>
                  <a:cubicBezTo>
                    <a:pt x="1088783" y="222416"/>
                    <a:pt x="1090428" y="223649"/>
                    <a:pt x="1090428" y="226116"/>
                  </a:cubicBezTo>
                  <a:cubicBezTo>
                    <a:pt x="1090428" y="228583"/>
                    <a:pt x="1085553" y="235749"/>
                    <a:pt x="1075802" y="247614"/>
                  </a:cubicBezTo>
                  <a:cubicBezTo>
                    <a:pt x="1066052" y="259479"/>
                    <a:pt x="1057770" y="269054"/>
                    <a:pt x="1050957" y="276337"/>
                  </a:cubicBezTo>
                  <a:cubicBezTo>
                    <a:pt x="1038269" y="289494"/>
                    <a:pt x="1031926" y="302299"/>
                    <a:pt x="1031926" y="314751"/>
                  </a:cubicBezTo>
                  <a:cubicBezTo>
                    <a:pt x="1031926" y="323209"/>
                    <a:pt x="1035509" y="331080"/>
                    <a:pt x="1042675" y="338364"/>
                  </a:cubicBezTo>
                  <a:cubicBezTo>
                    <a:pt x="1049841" y="345647"/>
                    <a:pt x="1055891" y="349289"/>
                    <a:pt x="1060824" y="349289"/>
                  </a:cubicBezTo>
                  <a:cubicBezTo>
                    <a:pt x="1065758" y="349289"/>
                    <a:pt x="1069753" y="347644"/>
                    <a:pt x="1072807" y="344355"/>
                  </a:cubicBezTo>
                  <a:cubicBezTo>
                    <a:pt x="1073747" y="343415"/>
                    <a:pt x="1074686" y="342945"/>
                    <a:pt x="1075626" y="342945"/>
                  </a:cubicBezTo>
                  <a:cubicBezTo>
                    <a:pt x="1077976" y="342945"/>
                    <a:pt x="1079151" y="344825"/>
                    <a:pt x="1079151" y="348584"/>
                  </a:cubicBezTo>
                  <a:lnTo>
                    <a:pt x="1079151" y="421536"/>
                  </a:lnTo>
                  <a:cubicBezTo>
                    <a:pt x="1079151" y="431169"/>
                    <a:pt x="1081265" y="437513"/>
                    <a:pt x="1085494" y="440567"/>
                  </a:cubicBezTo>
                  <a:cubicBezTo>
                    <a:pt x="1089723" y="443621"/>
                    <a:pt x="1097712" y="445149"/>
                    <a:pt x="1109459" y="445149"/>
                  </a:cubicBezTo>
                  <a:cubicBezTo>
                    <a:pt x="1121207" y="445149"/>
                    <a:pt x="1129254" y="443504"/>
                    <a:pt x="1133600" y="440215"/>
                  </a:cubicBezTo>
                  <a:cubicBezTo>
                    <a:pt x="1137947" y="436925"/>
                    <a:pt x="1140120" y="430699"/>
                    <a:pt x="1140120" y="421536"/>
                  </a:cubicBezTo>
                  <a:lnTo>
                    <a:pt x="1140120" y="338716"/>
                  </a:lnTo>
                  <a:cubicBezTo>
                    <a:pt x="1140120" y="334957"/>
                    <a:pt x="1138593" y="332608"/>
                    <a:pt x="1135539" y="331668"/>
                  </a:cubicBezTo>
                  <a:cubicBezTo>
                    <a:pt x="1131075" y="330023"/>
                    <a:pt x="1126845" y="326029"/>
                    <a:pt x="1122851" y="319685"/>
                  </a:cubicBezTo>
                  <a:cubicBezTo>
                    <a:pt x="1116273" y="307938"/>
                    <a:pt x="1110340" y="298540"/>
                    <a:pt x="1105054" y="291491"/>
                  </a:cubicBezTo>
                  <a:cubicBezTo>
                    <a:pt x="1099767" y="284443"/>
                    <a:pt x="1097124" y="277101"/>
                    <a:pt x="1097124" y="269465"/>
                  </a:cubicBezTo>
                  <a:cubicBezTo>
                    <a:pt x="1097124" y="261829"/>
                    <a:pt x="1101706" y="254075"/>
                    <a:pt x="1110869" y="246205"/>
                  </a:cubicBezTo>
                  <a:cubicBezTo>
                    <a:pt x="1120032" y="238334"/>
                    <a:pt x="1129077" y="234398"/>
                    <a:pt x="1138005" y="234398"/>
                  </a:cubicBezTo>
                  <a:cubicBezTo>
                    <a:pt x="1140825" y="234398"/>
                    <a:pt x="1143057" y="234692"/>
                    <a:pt x="1144702" y="235279"/>
                  </a:cubicBezTo>
                  <a:cubicBezTo>
                    <a:pt x="1146346" y="235867"/>
                    <a:pt x="1147580" y="236161"/>
                    <a:pt x="1148402" y="236161"/>
                  </a:cubicBezTo>
                  <a:cubicBezTo>
                    <a:pt x="1149224" y="236161"/>
                    <a:pt x="1149988" y="235514"/>
                    <a:pt x="1150693" y="234222"/>
                  </a:cubicBezTo>
                  <a:cubicBezTo>
                    <a:pt x="1151398" y="232930"/>
                    <a:pt x="1154217" y="225764"/>
                    <a:pt x="1159151" y="212724"/>
                  </a:cubicBezTo>
                  <a:cubicBezTo>
                    <a:pt x="1164085" y="199685"/>
                    <a:pt x="1166552" y="192460"/>
                    <a:pt x="1166552" y="191050"/>
                  </a:cubicBezTo>
                  <a:cubicBezTo>
                    <a:pt x="1166552" y="190110"/>
                    <a:pt x="1164672" y="188172"/>
                    <a:pt x="1160913" y="185235"/>
                  </a:cubicBezTo>
                  <a:cubicBezTo>
                    <a:pt x="1157154" y="182298"/>
                    <a:pt x="1154158" y="178422"/>
                    <a:pt x="1151926" y="173605"/>
                  </a:cubicBezTo>
                  <a:cubicBezTo>
                    <a:pt x="1149694" y="168789"/>
                    <a:pt x="1148578" y="163737"/>
                    <a:pt x="1148578" y="158451"/>
                  </a:cubicBezTo>
                  <a:cubicBezTo>
                    <a:pt x="1148578" y="153164"/>
                    <a:pt x="1148108" y="149523"/>
                    <a:pt x="1147169" y="147526"/>
                  </a:cubicBezTo>
                  <a:cubicBezTo>
                    <a:pt x="1146229" y="145529"/>
                    <a:pt x="1143644" y="141358"/>
                    <a:pt x="1139415" y="135015"/>
                  </a:cubicBezTo>
                  <a:cubicBezTo>
                    <a:pt x="1135186" y="128671"/>
                    <a:pt x="1131897" y="124383"/>
                    <a:pt x="1129547" y="122151"/>
                  </a:cubicBezTo>
                  <a:cubicBezTo>
                    <a:pt x="1127198" y="119919"/>
                    <a:pt x="1124143" y="118039"/>
                    <a:pt x="1120384" y="116512"/>
                  </a:cubicBezTo>
                  <a:cubicBezTo>
                    <a:pt x="1116625" y="114985"/>
                    <a:pt x="1112631" y="114221"/>
                    <a:pt x="1108402" y="114221"/>
                  </a:cubicBezTo>
                  <a:close/>
                  <a:moveTo>
                    <a:pt x="1622942" y="113164"/>
                  </a:moveTo>
                  <a:cubicBezTo>
                    <a:pt x="1598273" y="113164"/>
                    <a:pt x="1585938" y="122327"/>
                    <a:pt x="1585938" y="140653"/>
                  </a:cubicBezTo>
                  <a:cubicBezTo>
                    <a:pt x="1585938" y="178715"/>
                    <a:pt x="1585174" y="206263"/>
                    <a:pt x="1583647" y="223297"/>
                  </a:cubicBezTo>
                  <a:cubicBezTo>
                    <a:pt x="1582120" y="240331"/>
                    <a:pt x="1579359" y="255426"/>
                    <a:pt x="1575365" y="268584"/>
                  </a:cubicBezTo>
                  <a:cubicBezTo>
                    <a:pt x="1575130" y="269523"/>
                    <a:pt x="1575013" y="270639"/>
                    <a:pt x="1575013" y="271932"/>
                  </a:cubicBezTo>
                  <a:cubicBezTo>
                    <a:pt x="1575013" y="273224"/>
                    <a:pt x="1576775" y="276454"/>
                    <a:pt x="1580299" y="281623"/>
                  </a:cubicBezTo>
                  <a:cubicBezTo>
                    <a:pt x="1592751" y="299010"/>
                    <a:pt x="1598978" y="313224"/>
                    <a:pt x="1598978" y="324267"/>
                  </a:cubicBezTo>
                  <a:cubicBezTo>
                    <a:pt x="1598978" y="335309"/>
                    <a:pt x="1592458" y="346881"/>
                    <a:pt x="1579418" y="358981"/>
                  </a:cubicBezTo>
                  <a:cubicBezTo>
                    <a:pt x="1566378" y="371081"/>
                    <a:pt x="1555277" y="377131"/>
                    <a:pt x="1546114" y="377131"/>
                  </a:cubicBezTo>
                  <a:cubicBezTo>
                    <a:pt x="1543999" y="377131"/>
                    <a:pt x="1542120" y="376896"/>
                    <a:pt x="1540475" y="376426"/>
                  </a:cubicBezTo>
                  <a:cubicBezTo>
                    <a:pt x="1538830" y="375956"/>
                    <a:pt x="1537362" y="375721"/>
                    <a:pt x="1536070" y="375721"/>
                  </a:cubicBezTo>
                  <a:cubicBezTo>
                    <a:pt x="1534777" y="375721"/>
                    <a:pt x="1533368" y="376543"/>
                    <a:pt x="1531840" y="378188"/>
                  </a:cubicBezTo>
                  <a:cubicBezTo>
                    <a:pt x="1530313" y="379832"/>
                    <a:pt x="1527435" y="384003"/>
                    <a:pt x="1523206" y="390699"/>
                  </a:cubicBezTo>
                  <a:cubicBezTo>
                    <a:pt x="1518977" y="397395"/>
                    <a:pt x="1515923" y="403092"/>
                    <a:pt x="1514043" y="407791"/>
                  </a:cubicBezTo>
                  <a:cubicBezTo>
                    <a:pt x="1512163" y="412490"/>
                    <a:pt x="1511224" y="416602"/>
                    <a:pt x="1511224" y="420126"/>
                  </a:cubicBezTo>
                  <a:cubicBezTo>
                    <a:pt x="1511224" y="427410"/>
                    <a:pt x="1515688" y="433460"/>
                    <a:pt x="1524616" y="438276"/>
                  </a:cubicBezTo>
                  <a:cubicBezTo>
                    <a:pt x="1533544" y="443093"/>
                    <a:pt x="1541415" y="445501"/>
                    <a:pt x="1548228" y="445501"/>
                  </a:cubicBezTo>
                  <a:cubicBezTo>
                    <a:pt x="1555042" y="445501"/>
                    <a:pt x="1561033" y="443093"/>
                    <a:pt x="1566202" y="438276"/>
                  </a:cubicBezTo>
                  <a:cubicBezTo>
                    <a:pt x="1571371" y="433460"/>
                    <a:pt x="1580358" y="417659"/>
                    <a:pt x="1593162" y="390875"/>
                  </a:cubicBezTo>
                  <a:cubicBezTo>
                    <a:pt x="1605967" y="364091"/>
                    <a:pt x="1615894" y="336484"/>
                    <a:pt x="1622942" y="308055"/>
                  </a:cubicBezTo>
                  <a:cubicBezTo>
                    <a:pt x="1623882" y="304296"/>
                    <a:pt x="1625879" y="302416"/>
                    <a:pt x="1628934" y="302416"/>
                  </a:cubicBezTo>
                  <a:cubicBezTo>
                    <a:pt x="1633398" y="302416"/>
                    <a:pt x="1635630" y="303826"/>
                    <a:pt x="1635630" y="306646"/>
                  </a:cubicBezTo>
                  <a:cubicBezTo>
                    <a:pt x="1635630" y="307585"/>
                    <a:pt x="1633926" y="314164"/>
                    <a:pt x="1630519" y="326381"/>
                  </a:cubicBezTo>
                  <a:cubicBezTo>
                    <a:pt x="1627113" y="338599"/>
                    <a:pt x="1625409" y="346881"/>
                    <a:pt x="1625409" y="351227"/>
                  </a:cubicBezTo>
                  <a:cubicBezTo>
                    <a:pt x="1625409" y="355574"/>
                    <a:pt x="1627994" y="364678"/>
                    <a:pt x="1633163" y="378540"/>
                  </a:cubicBezTo>
                  <a:cubicBezTo>
                    <a:pt x="1638332" y="392402"/>
                    <a:pt x="1644382" y="405383"/>
                    <a:pt x="1651313" y="417483"/>
                  </a:cubicBezTo>
                  <a:cubicBezTo>
                    <a:pt x="1658244" y="429583"/>
                    <a:pt x="1663706" y="436749"/>
                    <a:pt x="1667700" y="438981"/>
                  </a:cubicBezTo>
                  <a:cubicBezTo>
                    <a:pt x="1671694" y="441213"/>
                    <a:pt x="1675571" y="442329"/>
                    <a:pt x="1679330" y="442329"/>
                  </a:cubicBezTo>
                  <a:cubicBezTo>
                    <a:pt x="1686379" y="442329"/>
                    <a:pt x="1694661" y="439275"/>
                    <a:pt x="1704176" y="433166"/>
                  </a:cubicBezTo>
                  <a:cubicBezTo>
                    <a:pt x="1713692" y="427057"/>
                    <a:pt x="1718450" y="418599"/>
                    <a:pt x="1718450" y="407791"/>
                  </a:cubicBezTo>
                  <a:cubicBezTo>
                    <a:pt x="1718450" y="399333"/>
                    <a:pt x="1715748" y="390523"/>
                    <a:pt x="1710344" y="381360"/>
                  </a:cubicBezTo>
                  <a:cubicBezTo>
                    <a:pt x="1699771" y="363034"/>
                    <a:pt x="1689081" y="338364"/>
                    <a:pt x="1678273" y="307350"/>
                  </a:cubicBezTo>
                  <a:cubicBezTo>
                    <a:pt x="1667465" y="276337"/>
                    <a:pt x="1660946" y="252548"/>
                    <a:pt x="1658714" y="235984"/>
                  </a:cubicBezTo>
                  <a:cubicBezTo>
                    <a:pt x="1656482" y="219420"/>
                    <a:pt x="1655366" y="187526"/>
                    <a:pt x="1655366" y="140301"/>
                  </a:cubicBezTo>
                  <a:cubicBezTo>
                    <a:pt x="1655366" y="122210"/>
                    <a:pt x="1644558" y="113164"/>
                    <a:pt x="1622942" y="113164"/>
                  </a:cubicBezTo>
                  <a:close/>
                  <a:moveTo>
                    <a:pt x="0" y="0"/>
                  </a:moveTo>
                  <a:lnTo>
                    <a:pt x="3056022" y="0"/>
                  </a:lnTo>
                  <a:lnTo>
                    <a:pt x="3056022" y="530237"/>
                  </a:lnTo>
                  <a:lnTo>
                    <a:pt x="0" y="530237"/>
                  </a:lnTo>
                  <a:close/>
                </a:path>
              </a:pathLst>
            </a:custGeom>
            <a:solidFill>
              <a:srgbClr val="FF33CC">
                <a:alpha val="88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04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" t="8080" r="-197" b="96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6" b="10486"/>
          <a:stretch/>
        </p:blipFill>
        <p:spPr>
          <a:xfrm>
            <a:off x="2577014" y="697830"/>
            <a:ext cx="7037972" cy="3873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2526632" y="5053263"/>
            <a:ext cx="7170821" cy="1371600"/>
          </a:xfrm>
          <a:custGeom>
            <a:avLst/>
            <a:gdLst/>
            <a:ahLst/>
            <a:cxnLst/>
            <a:rect l="l" t="t" r="r" b="b"/>
            <a:pathLst>
              <a:path w="7170821" h="1371600">
                <a:moveTo>
                  <a:pt x="3393288" y="855342"/>
                </a:moveTo>
                <a:lnTo>
                  <a:pt x="3493748" y="855342"/>
                </a:lnTo>
                <a:cubicBezTo>
                  <a:pt x="3496103" y="855342"/>
                  <a:pt x="3497702" y="856015"/>
                  <a:pt x="3498544" y="857361"/>
                </a:cubicBezTo>
                <a:cubicBezTo>
                  <a:pt x="3499385" y="858707"/>
                  <a:pt x="3499806" y="861315"/>
                  <a:pt x="3499806" y="865186"/>
                </a:cubicBezTo>
                <a:cubicBezTo>
                  <a:pt x="3499806" y="869056"/>
                  <a:pt x="3499469" y="871749"/>
                  <a:pt x="3498796" y="873263"/>
                </a:cubicBezTo>
                <a:cubicBezTo>
                  <a:pt x="3498123" y="874777"/>
                  <a:pt x="3496440" y="875535"/>
                  <a:pt x="3493748" y="875535"/>
                </a:cubicBezTo>
                <a:lnTo>
                  <a:pt x="3393288" y="875535"/>
                </a:lnTo>
                <a:cubicBezTo>
                  <a:pt x="3391605" y="875535"/>
                  <a:pt x="3390427" y="874946"/>
                  <a:pt x="3389754" y="873768"/>
                </a:cubicBezTo>
                <a:cubicBezTo>
                  <a:pt x="3389081" y="872590"/>
                  <a:pt x="3388744" y="869813"/>
                  <a:pt x="3388744" y="865438"/>
                </a:cubicBezTo>
                <a:cubicBezTo>
                  <a:pt x="3388744" y="861063"/>
                  <a:pt x="3389081" y="858286"/>
                  <a:pt x="3389754" y="857109"/>
                </a:cubicBezTo>
                <a:cubicBezTo>
                  <a:pt x="3390427" y="855931"/>
                  <a:pt x="3391605" y="855342"/>
                  <a:pt x="3393288" y="855342"/>
                </a:cubicBezTo>
                <a:close/>
                <a:moveTo>
                  <a:pt x="5988593" y="845245"/>
                </a:moveTo>
                <a:lnTo>
                  <a:pt x="6094101" y="845245"/>
                </a:lnTo>
                <a:cubicBezTo>
                  <a:pt x="6097803" y="845245"/>
                  <a:pt x="6100074" y="845918"/>
                  <a:pt x="6100916" y="847265"/>
                </a:cubicBezTo>
                <a:cubicBezTo>
                  <a:pt x="6101758" y="848611"/>
                  <a:pt x="6102178" y="851471"/>
                  <a:pt x="6102178" y="855847"/>
                </a:cubicBezTo>
                <a:cubicBezTo>
                  <a:pt x="6102178" y="860222"/>
                  <a:pt x="6101758" y="863082"/>
                  <a:pt x="6100916" y="864429"/>
                </a:cubicBezTo>
                <a:cubicBezTo>
                  <a:pt x="6100074" y="865775"/>
                  <a:pt x="6097803" y="866448"/>
                  <a:pt x="6094101" y="866448"/>
                </a:cubicBezTo>
                <a:lnTo>
                  <a:pt x="5988593" y="866448"/>
                </a:lnTo>
                <a:cubicBezTo>
                  <a:pt x="5983881" y="866448"/>
                  <a:pt x="5980936" y="865775"/>
                  <a:pt x="5979758" y="864429"/>
                </a:cubicBezTo>
                <a:cubicBezTo>
                  <a:pt x="5978580" y="863082"/>
                  <a:pt x="5977991" y="860138"/>
                  <a:pt x="5977991" y="855594"/>
                </a:cubicBezTo>
                <a:cubicBezTo>
                  <a:pt x="5977991" y="851051"/>
                  <a:pt x="5978664" y="848190"/>
                  <a:pt x="5980010" y="847012"/>
                </a:cubicBezTo>
                <a:cubicBezTo>
                  <a:pt x="5981357" y="845834"/>
                  <a:pt x="5984218" y="845245"/>
                  <a:pt x="5988593" y="845245"/>
                </a:cubicBezTo>
                <a:close/>
                <a:moveTo>
                  <a:pt x="2431344" y="804859"/>
                </a:moveTo>
                <a:cubicBezTo>
                  <a:pt x="2417377" y="804859"/>
                  <a:pt x="2407112" y="810749"/>
                  <a:pt x="2400549" y="822528"/>
                </a:cubicBezTo>
                <a:cubicBezTo>
                  <a:pt x="2393987" y="834307"/>
                  <a:pt x="2390705" y="844909"/>
                  <a:pt x="2390705" y="854332"/>
                </a:cubicBezTo>
                <a:cubicBezTo>
                  <a:pt x="2390705" y="875535"/>
                  <a:pt x="2404672" y="889502"/>
                  <a:pt x="2432606" y="896233"/>
                </a:cubicBezTo>
                <a:cubicBezTo>
                  <a:pt x="2492512" y="909358"/>
                  <a:pt x="2538787" y="921642"/>
                  <a:pt x="2571433" y="933085"/>
                </a:cubicBezTo>
                <a:cubicBezTo>
                  <a:pt x="2582875" y="937123"/>
                  <a:pt x="2592972" y="939143"/>
                  <a:pt x="2601722" y="939143"/>
                </a:cubicBezTo>
                <a:cubicBezTo>
                  <a:pt x="2616530" y="939143"/>
                  <a:pt x="2627131" y="933842"/>
                  <a:pt x="2633526" y="923241"/>
                </a:cubicBezTo>
                <a:cubicBezTo>
                  <a:pt x="2639920" y="912639"/>
                  <a:pt x="2643118" y="901954"/>
                  <a:pt x="2643118" y="891184"/>
                </a:cubicBezTo>
                <a:cubicBezTo>
                  <a:pt x="2643118" y="881761"/>
                  <a:pt x="2639752" y="873600"/>
                  <a:pt x="2633021" y="866700"/>
                </a:cubicBezTo>
                <a:cubicBezTo>
                  <a:pt x="2626290" y="859801"/>
                  <a:pt x="2612912" y="852481"/>
                  <a:pt x="2592888" y="844740"/>
                </a:cubicBezTo>
                <a:cubicBezTo>
                  <a:pt x="2572863" y="837000"/>
                  <a:pt x="2544424" y="828418"/>
                  <a:pt x="2507572" y="818994"/>
                </a:cubicBezTo>
                <a:cubicBezTo>
                  <a:pt x="2470720" y="809571"/>
                  <a:pt x="2445310" y="804859"/>
                  <a:pt x="2431344" y="804859"/>
                </a:cubicBezTo>
                <a:close/>
                <a:moveTo>
                  <a:pt x="1450216" y="803345"/>
                </a:moveTo>
                <a:lnTo>
                  <a:pt x="1536037" y="803345"/>
                </a:lnTo>
                <a:cubicBezTo>
                  <a:pt x="1538056" y="803345"/>
                  <a:pt x="1539402" y="803850"/>
                  <a:pt x="1540075" y="804859"/>
                </a:cubicBezTo>
                <a:cubicBezTo>
                  <a:pt x="1540748" y="805869"/>
                  <a:pt x="1541085" y="808982"/>
                  <a:pt x="1541085" y="814198"/>
                </a:cubicBezTo>
                <a:cubicBezTo>
                  <a:pt x="1541085" y="819415"/>
                  <a:pt x="1539402" y="822023"/>
                  <a:pt x="1536037" y="822023"/>
                </a:cubicBezTo>
                <a:lnTo>
                  <a:pt x="1450216" y="822023"/>
                </a:lnTo>
                <a:cubicBezTo>
                  <a:pt x="1448534" y="822023"/>
                  <a:pt x="1447356" y="821518"/>
                  <a:pt x="1446683" y="820509"/>
                </a:cubicBezTo>
                <a:cubicBezTo>
                  <a:pt x="1446010" y="819499"/>
                  <a:pt x="1445673" y="816386"/>
                  <a:pt x="1445673" y="811170"/>
                </a:cubicBezTo>
                <a:cubicBezTo>
                  <a:pt x="1445673" y="805953"/>
                  <a:pt x="1447187" y="803345"/>
                  <a:pt x="1450216" y="803345"/>
                </a:cubicBezTo>
                <a:close/>
                <a:moveTo>
                  <a:pt x="3393288" y="799811"/>
                </a:moveTo>
                <a:lnTo>
                  <a:pt x="3493748" y="799811"/>
                </a:lnTo>
                <a:cubicBezTo>
                  <a:pt x="3496103" y="799811"/>
                  <a:pt x="3497702" y="800484"/>
                  <a:pt x="3498544" y="801830"/>
                </a:cubicBezTo>
                <a:cubicBezTo>
                  <a:pt x="3499385" y="803176"/>
                  <a:pt x="3499806" y="805869"/>
                  <a:pt x="3499806" y="809907"/>
                </a:cubicBezTo>
                <a:cubicBezTo>
                  <a:pt x="3499806" y="813946"/>
                  <a:pt x="3499553" y="816723"/>
                  <a:pt x="3499048" y="818237"/>
                </a:cubicBezTo>
                <a:cubicBezTo>
                  <a:pt x="3498544" y="819752"/>
                  <a:pt x="3496777" y="820509"/>
                  <a:pt x="3493748" y="820509"/>
                </a:cubicBezTo>
                <a:lnTo>
                  <a:pt x="3393288" y="820509"/>
                </a:lnTo>
                <a:cubicBezTo>
                  <a:pt x="3391605" y="820509"/>
                  <a:pt x="3390427" y="819920"/>
                  <a:pt x="3389754" y="818742"/>
                </a:cubicBezTo>
                <a:cubicBezTo>
                  <a:pt x="3389081" y="817564"/>
                  <a:pt x="3388744" y="814703"/>
                  <a:pt x="3388744" y="810160"/>
                </a:cubicBezTo>
                <a:cubicBezTo>
                  <a:pt x="3388744" y="805616"/>
                  <a:pt x="3389081" y="802756"/>
                  <a:pt x="3389754" y="801578"/>
                </a:cubicBezTo>
                <a:cubicBezTo>
                  <a:pt x="3390427" y="800400"/>
                  <a:pt x="3391605" y="799811"/>
                  <a:pt x="3393288" y="799811"/>
                </a:cubicBezTo>
                <a:close/>
                <a:moveTo>
                  <a:pt x="2376065" y="798296"/>
                </a:moveTo>
                <a:cubicBezTo>
                  <a:pt x="2369334" y="798296"/>
                  <a:pt x="2361425" y="799811"/>
                  <a:pt x="2352339" y="802840"/>
                </a:cubicBezTo>
                <a:cubicBezTo>
                  <a:pt x="2314645" y="813946"/>
                  <a:pt x="2279560" y="823454"/>
                  <a:pt x="2247083" y="831363"/>
                </a:cubicBezTo>
                <a:cubicBezTo>
                  <a:pt x="2214606" y="839271"/>
                  <a:pt x="2198367" y="854669"/>
                  <a:pt x="2198367" y="877554"/>
                </a:cubicBezTo>
                <a:cubicBezTo>
                  <a:pt x="2198367" y="887987"/>
                  <a:pt x="2200723" y="899430"/>
                  <a:pt x="2205434" y="911882"/>
                </a:cubicBezTo>
                <a:cubicBezTo>
                  <a:pt x="2210146" y="924334"/>
                  <a:pt x="2219401" y="930561"/>
                  <a:pt x="2233200" y="930561"/>
                </a:cubicBezTo>
                <a:cubicBezTo>
                  <a:pt x="2246999" y="930561"/>
                  <a:pt x="2267276" y="926774"/>
                  <a:pt x="2294031" y="919202"/>
                </a:cubicBezTo>
                <a:cubicBezTo>
                  <a:pt x="2320787" y="911630"/>
                  <a:pt x="2341906" y="904899"/>
                  <a:pt x="2357387" y="899009"/>
                </a:cubicBezTo>
                <a:cubicBezTo>
                  <a:pt x="2372868" y="893119"/>
                  <a:pt x="2380609" y="887819"/>
                  <a:pt x="2380609" y="883107"/>
                </a:cubicBezTo>
                <a:cubicBezTo>
                  <a:pt x="2380609" y="881424"/>
                  <a:pt x="2379515" y="878648"/>
                  <a:pt x="2377327" y="874777"/>
                </a:cubicBezTo>
                <a:cubicBezTo>
                  <a:pt x="2375140" y="870907"/>
                  <a:pt x="2374046" y="864092"/>
                  <a:pt x="2374046" y="854332"/>
                </a:cubicBezTo>
                <a:cubicBezTo>
                  <a:pt x="2374046" y="844572"/>
                  <a:pt x="2376065" y="835485"/>
                  <a:pt x="2380104" y="827072"/>
                </a:cubicBezTo>
                <a:cubicBezTo>
                  <a:pt x="2384143" y="818658"/>
                  <a:pt x="2386162" y="812263"/>
                  <a:pt x="2386162" y="807888"/>
                </a:cubicBezTo>
                <a:cubicBezTo>
                  <a:pt x="2386162" y="801494"/>
                  <a:pt x="2382796" y="798296"/>
                  <a:pt x="2376065" y="798296"/>
                </a:cubicBezTo>
                <a:close/>
                <a:moveTo>
                  <a:pt x="5988593" y="770531"/>
                </a:moveTo>
                <a:lnTo>
                  <a:pt x="6094101" y="770531"/>
                </a:lnTo>
                <a:cubicBezTo>
                  <a:pt x="6097466" y="770531"/>
                  <a:pt x="6099654" y="771120"/>
                  <a:pt x="6100664" y="772298"/>
                </a:cubicBezTo>
                <a:cubicBezTo>
                  <a:pt x="6101673" y="773476"/>
                  <a:pt x="6102178" y="776337"/>
                  <a:pt x="6102178" y="780880"/>
                </a:cubicBezTo>
                <a:cubicBezTo>
                  <a:pt x="6102178" y="785423"/>
                  <a:pt x="6101758" y="788284"/>
                  <a:pt x="6100916" y="789462"/>
                </a:cubicBezTo>
                <a:cubicBezTo>
                  <a:pt x="6100074" y="790640"/>
                  <a:pt x="6097803" y="791229"/>
                  <a:pt x="6094101" y="791229"/>
                </a:cubicBezTo>
                <a:lnTo>
                  <a:pt x="5988593" y="791229"/>
                </a:lnTo>
                <a:cubicBezTo>
                  <a:pt x="5983208" y="791229"/>
                  <a:pt x="5980095" y="790472"/>
                  <a:pt x="5979253" y="788957"/>
                </a:cubicBezTo>
                <a:cubicBezTo>
                  <a:pt x="5978412" y="787443"/>
                  <a:pt x="5977991" y="784666"/>
                  <a:pt x="5977991" y="780628"/>
                </a:cubicBezTo>
                <a:cubicBezTo>
                  <a:pt x="5977991" y="776589"/>
                  <a:pt x="5978412" y="773897"/>
                  <a:pt x="5979253" y="772550"/>
                </a:cubicBezTo>
                <a:cubicBezTo>
                  <a:pt x="5980095" y="771204"/>
                  <a:pt x="5983208" y="770531"/>
                  <a:pt x="5988593" y="770531"/>
                </a:cubicBezTo>
                <a:close/>
                <a:moveTo>
                  <a:pt x="4860814" y="766493"/>
                </a:moveTo>
                <a:lnTo>
                  <a:pt x="5052143" y="766493"/>
                </a:lnTo>
                <a:cubicBezTo>
                  <a:pt x="5058537" y="766493"/>
                  <a:pt x="5062659" y="767334"/>
                  <a:pt x="5064510" y="769017"/>
                </a:cubicBezTo>
                <a:cubicBezTo>
                  <a:pt x="5066362" y="770699"/>
                  <a:pt x="5067287" y="774233"/>
                  <a:pt x="5067287" y="779618"/>
                </a:cubicBezTo>
                <a:lnTo>
                  <a:pt x="5067287" y="829091"/>
                </a:lnTo>
                <a:cubicBezTo>
                  <a:pt x="5067287" y="834476"/>
                  <a:pt x="5066109" y="837757"/>
                  <a:pt x="5063754" y="838935"/>
                </a:cubicBezTo>
                <a:cubicBezTo>
                  <a:pt x="5061397" y="840113"/>
                  <a:pt x="5057527" y="840702"/>
                  <a:pt x="5052143" y="840702"/>
                </a:cubicBezTo>
                <a:lnTo>
                  <a:pt x="4860814" y="840702"/>
                </a:lnTo>
                <a:cubicBezTo>
                  <a:pt x="4855093" y="840702"/>
                  <a:pt x="4851138" y="839860"/>
                  <a:pt x="4848951" y="838178"/>
                </a:cubicBezTo>
                <a:cubicBezTo>
                  <a:pt x="4846763" y="836495"/>
                  <a:pt x="4845669" y="833466"/>
                  <a:pt x="4845669" y="829091"/>
                </a:cubicBezTo>
                <a:lnTo>
                  <a:pt x="4845669" y="779618"/>
                </a:lnTo>
                <a:cubicBezTo>
                  <a:pt x="4845669" y="774233"/>
                  <a:pt x="4846595" y="770699"/>
                  <a:pt x="4848446" y="769017"/>
                </a:cubicBezTo>
                <a:cubicBezTo>
                  <a:pt x="4850297" y="767334"/>
                  <a:pt x="4854419" y="766493"/>
                  <a:pt x="4860814" y="766493"/>
                </a:cubicBezTo>
                <a:close/>
                <a:moveTo>
                  <a:pt x="5555453" y="764473"/>
                </a:moveTo>
                <a:cubicBezTo>
                  <a:pt x="5540645" y="764473"/>
                  <a:pt x="5528024" y="770110"/>
                  <a:pt x="5517591" y="781385"/>
                </a:cubicBezTo>
                <a:cubicBezTo>
                  <a:pt x="5507158" y="792659"/>
                  <a:pt x="5501941" y="805027"/>
                  <a:pt x="5501941" y="818489"/>
                </a:cubicBezTo>
                <a:cubicBezTo>
                  <a:pt x="5501941" y="833634"/>
                  <a:pt x="5507999" y="845666"/>
                  <a:pt x="5520115" y="854584"/>
                </a:cubicBezTo>
                <a:cubicBezTo>
                  <a:pt x="5532231" y="863503"/>
                  <a:pt x="5547628" y="875451"/>
                  <a:pt x="5566307" y="890427"/>
                </a:cubicBezTo>
                <a:cubicBezTo>
                  <a:pt x="5584985" y="905403"/>
                  <a:pt x="5599120" y="917603"/>
                  <a:pt x="5608712" y="927027"/>
                </a:cubicBezTo>
                <a:cubicBezTo>
                  <a:pt x="5618303" y="936450"/>
                  <a:pt x="5629915" y="941162"/>
                  <a:pt x="5643545" y="941162"/>
                </a:cubicBezTo>
                <a:cubicBezTo>
                  <a:pt x="5657175" y="941162"/>
                  <a:pt x="5669628" y="935609"/>
                  <a:pt x="5680902" y="924503"/>
                </a:cubicBezTo>
                <a:cubicBezTo>
                  <a:pt x="5692176" y="913397"/>
                  <a:pt x="5697814" y="901112"/>
                  <a:pt x="5697814" y="887651"/>
                </a:cubicBezTo>
                <a:cubicBezTo>
                  <a:pt x="5697814" y="879237"/>
                  <a:pt x="5695457" y="870991"/>
                  <a:pt x="5690746" y="862914"/>
                </a:cubicBezTo>
                <a:cubicBezTo>
                  <a:pt x="5686035" y="854837"/>
                  <a:pt x="5677284" y="845750"/>
                  <a:pt x="5664495" y="835654"/>
                </a:cubicBezTo>
                <a:lnTo>
                  <a:pt x="5616537" y="796782"/>
                </a:lnTo>
                <a:cubicBezTo>
                  <a:pt x="5597690" y="781301"/>
                  <a:pt x="5584648" y="772046"/>
                  <a:pt x="5577413" y="769017"/>
                </a:cubicBezTo>
                <a:cubicBezTo>
                  <a:pt x="5570177" y="765988"/>
                  <a:pt x="5562857" y="764473"/>
                  <a:pt x="5555453" y="764473"/>
                </a:cubicBezTo>
                <a:close/>
                <a:moveTo>
                  <a:pt x="880774" y="757406"/>
                </a:moveTo>
                <a:lnTo>
                  <a:pt x="1017581" y="757406"/>
                </a:lnTo>
                <a:cubicBezTo>
                  <a:pt x="1020947" y="757406"/>
                  <a:pt x="1023219" y="758079"/>
                  <a:pt x="1024396" y="759425"/>
                </a:cubicBezTo>
                <a:cubicBezTo>
                  <a:pt x="1025574" y="760771"/>
                  <a:pt x="1026163" y="763464"/>
                  <a:pt x="1026163" y="767502"/>
                </a:cubicBezTo>
                <a:cubicBezTo>
                  <a:pt x="1026163" y="771541"/>
                  <a:pt x="1025574" y="773981"/>
                  <a:pt x="1024396" y="774822"/>
                </a:cubicBezTo>
                <a:cubicBezTo>
                  <a:pt x="1023219" y="775664"/>
                  <a:pt x="1020947" y="776084"/>
                  <a:pt x="1017581" y="776084"/>
                </a:cubicBezTo>
                <a:lnTo>
                  <a:pt x="880774" y="776084"/>
                </a:lnTo>
                <a:cubicBezTo>
                  <a:pt x="876062" y="776084"/>
                  <a:pt x="873706" y="772971"/>
                  <a:pt x="873706" y="766745"/>
                </a:cubicBezTo>
                <a:cubicBezTo>
                  <a:pt x="873706" y="760519"/>
                  <a:pt x="876062" y="757406"/>
                  <a:pt x="880774" y="757406"/>
                </a:cubicBezTo>
                <a:close/>
                <a:moveTo>
                  <a:pt x="1456779" y="751853"/>
                </a:moveTo>
                <a:lnTo>
                  <a:pt x="1533007" y="751853"/>
                </a:lnTo>
                <a:cubicBezTo>
                  <a:pt x="1536373" y="751853"/>
                  <a:pt x="1538561" y="752526"/>
                  <a:pt x="1539570" y="753872"/>
                </a:cubicBezTo>
                <a:cubicBezTo>
                  <a:pt x="1540580" y="755218"/>
                  <a:pt x="1541085" y="757658"/>
                  <a:pt x="1541085" y="761192"/>
                </a:cubicBezTo>
                <a:cubicBezTo>
                  <a:pt x="1541085" y="764726"/>
                  <a:pt x="1540580" y="766997"/>
                  <a:pt x="1539570" y="768007"/>
                </a:cubicBezTo>
                <a:cubicBezTo>
                  <a:pt x="1538561" y="769017"/>
                  <a:pt x="1536710" y="769521"/>
                  <a:pt x="1534017" y="769521"/>
                </a:cubicBezTo>
                <a:lnTo>
                  <a:pt x="1454255" y="769521"/>
                </a:lnTo>
                <a:cubicBezTo>
                  <a:pt x="1450890" y="769521"/>
                  <a:pt x="1448618" y="769185"/>
                  <a:pt x="1447440" y="768512"/>
                </a:cubicBezTo>
                <a:cubicBezTo>
                  <a:pt x="1446262" y="767839"/>
                  <a:pt x="1445673" y="765567"/>
                  <a:pt x="1445673" y="761697"/>
                </a:cubicBezTo>
                <a:cubicBezTo>
                  <a:pt x="1445673" y="757826"/>
                  <a:pt x="1446514" y="755218"/>
                  <a:pt x="1448197" y="753872"/>
                </a:cubicBezTo>
                <a:cubicBezTo>
                  <a:pt x="1449880" y="752526"/>
                  <a:pt x="1452741" y="751853"/>
                  <a:pt x="1456779" y="751853"/>
                </a:cubicBezTo>
                <a:close/>
                <a:moveTo>
                  <a:pt x="4326204" y="750843"/>
                </a:moveTo>
                <a:cubicBezTo>
                  <a:pt x="4311733" y="750843"/>
                  <a:pt x="4298607" y="756817"/>
                  <a:pt x="4286828" y="768764"/>
                </a:cubicBezTo>
                <a:cubicBezTo>
                  <a:pt x="4275049" y="780712"/>
                  <a:pt x="4269159" y="794763"/>
                  <a:pt x="4269159" y="810917"/>
                </a:cubicBezTo>
                <a:cubicBezTo>
                  <a:pt x="4269159" y="818658"/>
                  <a:pt x="4271599" y="827156"/>
                  <a:pt x="4276479" y="836411"/>
                </a:cubicBezTo>
                <a:cubicBezTo>
                  <a:pt x="4281359" y="845666"/>
                  <a:pt x="4287165" y="852986"/>
                  <a:pt x="4293896" y="858371"/>
                </a:cubicBezTo>
                <a:cubicBezTo>
                  <a:pt x="4297261" y="861063"/>
                  <a:pt x="4298944" y="863924"/>
                  <a:pt x="4298944" y="866953"/>
                </a:cubicBezTo>
                <a:cubicBezTo>
                  <a:pt x="4298944" y="869982"/>
                  <a:pt x="4297092" y="874777"/>
                  <a:pt x="4293391" y="881340"/>
                </a:cubicBezTo>
                <a:cubicBezTo>
                  <a:pt x="4289689" y="887903"/>
                  <a:pt x="4287838" y="893961"/>
                  <a:pt x="4287838" y="899514"/>
                </a:cubicBezTo>
                <a:cubicBezTo>
                  <a:pt x="4287838" y="905067"/>
                  <a:pt x="4292045" y="910199"/>
                  <a:pt x="4300458" y="914911"/>
                </a:cubicBezTo>
                <a:cubicBezTo>
                  <a:pt x="4308872" y="919623"/>
                  <a:pt x="4317117" y="921979"/>
                  <a:pt x="4325195" y="921979"/>
                </a:cubicBezTo>
                <a:cubicBezTo>
                  <a:pt x="4333272" y="921979"/>
                  <a:pt x="4340003" y="917940"/>
                  <a:pt x="4345388" y="909863"/>
                </a:cubicBezTo>
                <a:cubicBezTo>
                  <a:pt x="4350773" y="901786"/>
                  <a:pt x="4359186" y="886304"/>
                  <a:pt x="4370629" y="863419"/>
                </a:cubicBezTo>
                <a:cubicBezTo>
                  <a:pt x="4382072" y="840534"/>
                  <a:pt x="4387793" y="821687"/>
                  <a:pt x="4387793" y="806878"/>
                </a:cubicBezTo>
                <a:cubicBezTo>
                  <a:pt x="4387793" y="792070"/>
                  <a:pt x="4381819" y="779029"/>
                  <a:pt x="4369872" y="767755"/>
                </a:cubicBezTo>
                <a:cubicBezTo>
                  <a:pt x="4357924" y="756480"/>
                  <a:pt x="4343368" y="750843"/>
                  <a:pt x="4326204" y="750843"/>
                </a:cubicBezTo>
                <a:close/>
                <a:moveTo>
                  <a:pt x="3393288" y="742766"/>
                </a:moveTo>
                <a:lnTo>
                  <a:pt x="3493748" y="742766"/>
                </a:lnTo>
                <a:cubicBezTo>
                  <a:pt x="3496440" y="742766"/>
                  <a:pt x="3498123" y="743523"/>
                  <a:pt x="3498796" y="745037"/>
                </a:cubicBezTo>
                <a:cubicBezTo>
                  <a:pt x="3499469" y="746552"/>
                  <a:pt x="3499806" y="749160"/>
                  <a:pt x="3499806" y="752862"/>
                </a:cubicBezTo>
                <a:cubicBezTo>
                  <a:pt x="3499806" y="756564"/>
                  <a:pt x="3499553" y="759173"/>
                  <a:pt x="3499048" y="760687"/>
                </a:cubicBezTo>
                <a:cubicBezTo>
                  <a:pt x="3498544" y="762201"/>
                  <a:pt x="3496777" y="762959"/>
                  <a:pt x="3493748" y="762959"/>
                </a:cubicBezTo>
                <a:lnTo>
                  <a:pt x="3393288" y="762959"/>
                </a:lnTo>
                <a:cubicBezTo>
                  <a:pt x="3391605" y="762959"/>
                  <a:pt x="3390427" y="762370"/>
                  <a:pt x="3389754" y="761192"/>
                </a:cubicBezTo>
                <a:cubicBezTo>
                  <a:pt x="3389081" y="760014"/>
                  <a:pt x="3388744" y="757322"/>
                  <a:pt x="3388744" y="753115"/>
                </a:cubicBezTo>
                <a:cubicBezTo>
                  <a:pt x="3388744" y="748908"/>
                  <a:pt x="3388997" y="746131"/>
                  <a:pt x="3389502" y="744785"/>
                </a:cubicBezTo>
                <a:cubicBezTo>
                  <a:pt x="3390006" y="743439"/>
                  <a:pt x="3391268" y="742766"/>
                  <a:pt x="3393288" y="742766"/>
                </a:cubicBezTo>
                <a:close/>
                <a:moveTo>
                  <a:pt x="2463653" y="709952"/>
                </a:moveTo>
                <a:cubicBezTo>
                  <a:pt x="2451032" y="709952"/>
                  <a:pt x="2441272" y="713486"/>
                  <a:pt x="2434372" y="720553"/>
                </a:cubicBezTo>
                <a:cubicBezTo>
                  <a:pt x="2427473" y="727621"/>
                  <a:pt x="2424024" y="739400"/>
                  <a:pt x="2424024" y="755891"/>
                </a:cubicBezTo>
                <a:cubicBezTo>
                  <a:pt x="2424024" y="765315"/>
                  <a:pt x="2426800" y="772635"/>
                  <a:pt x="2432353" y="777851"/>
                </a:cubicBezTo>
                <a:cubicBezTo>
                  <a:pt x="2437906" y="783068"/>
                  <a:pt x="2448844" y="787527"/>
                  <a:pt x="2465167" y="791229"/>
                </a:cubicBezTo>
                <a:cubicBezTo>
                  <a:pt x="2481490" y="794931"/>
                  <a:pt x="2509676" y="803681"/>
                  <a:pt x="2549725" y="817480"/>
                </a:cubicBezTo>
                <a:cubicBezTo>
                  <a:pt x="2567899" y="824211"/>
                  <a:pt x="2582623" y="827576"/>
                  <a:pt x="2593897" y="827576"/>
                </a:cubicBezTo>
                <a:cubicBezTo>
                  <a:pt x="2605172" y="827576"/>
                  <a:pt x="2613501" y="821855"/>
                  <a:pt x="2618886" y="810412"/>
                </a:cubicBezTo>
                <a:cubicBezTo>
                  <a:pt x="2624271" y="798970"/>
                  <a:pt x="2626963" y="789041"/>
                  <a:pt x="2626963" y="780628"/>
                </a:cubicBezTo>
                <a:cubicBezTo>
                  <a:pt x="2626963" y="769185"/>
                  <a:pt x="2621579" y="759846"/>
                  <a:pt x="2610809" y="752610"/>
                </a:cubicBezTo>
                <a:cubicBezTo>
                  <a:pt x="2600039" y="745374"/>
                  <a:pt x="2575976" y="736455"/>
                  <a:pt x="2538619" y="725854"/>
                </a:cubicBezTo>
                <a:cubicBezTo>
                  <a:pt x="2501262" y="715253"/>
                  <a:pt x="2476273" y="709952"/>
                  <a:pt x="2463653" y="709952"/>
                </a:cubicBezTo>
                <a:close/>
                <a:moveTo>
                  <a:pt x="4041483" y="701370"/>
                </a:moveTo>
                <a:lnTo>
                  <a:pt x="4069248" y="701370"/>
                </a:lnTo>
                <a:cubicBezTo>
                  <a:pt x="4073623" y="701370"/>
                  <a:pt x="4076652" y="702211"/>
                  <a:pt x="4078335" y="703894"/>
                </a:cubicBezTo>
                <a:cubicBezTo>
                  <a:pt x="4080018" y="705577"/>
                  <a:pt x="4080859" y="709027"/>
                  <a:pt x="4080859" y="714243"/>
                </a:cubicBezTo>
                <a:cubicBezTo>
                  <a:pt x="4080859" y="719460"/>
                  <a:pt x="4080102" y="722825"/>
                  <a:pt x="4078588" y="724340"/>
                </a:cubicBezTo>
                <a:cubicBezTo>
                  <a:pt x="4077073" y="725854"/>
                  <a:pt x="4073960" y="726611"/>
                  <a:pt x="4069248" y="726611"/>
                </a:cubicBezTo>
                <a:lnTo>
                  <a:pt x="4040978" y="726611"/>
                </a:lnTo>
                <a:cubicBezTo>
                  <a:pt x="4038285" y="726611"/>
                  <a:pt x="4036940" y="725097"/>
                  <a:pt x="4036940" y="722068"/>
                </a:cubicBezTo>
                <a:lnTo>
                  <a:pt x="4036940" y="705409"/>
                </a:lnTo>
                <a:cubicBezTo>
                  <a:pt x="4036940" y="702716"/>
                  <a:pt x="4038454" y="701370"/>
                  <a:pt x="4041483" y="701370"/>
                </a:cubicBezTo>
                <a:close/>
                <a:moveTo>
                  <a:pt x="3935975" y="701370"/>
                </a:moveTo>
                <a:lnTo>
                  <a:pt x="3953139" y="701370"/>
                </a:lnTo>
                <a:cubicBezTo>
                  <a:pt x="3955494" y="701370"/>
                  <a:pt x="3956925" y="701707"/>
                  <a:pt x="3957430" y="702380"/>
                </a:cubicBezTo>
                <a:cubicBezTo>
                  <a:pt x="3957934" y="703053"/>
                  <a:pt x="3958187" y="704231"/>
                  <a:pt x="3958187" y="705914"/>
                </a:cubicBezTo>
                <a:lnTo>
                  <a:pt x="3958187" y="721563"/>
                </a:lnTo>
                <a:cubicBezTo>
                  <a:pt x="3958187" y="723919"/>
                  <a:pt x="3957850" y="725349"/>
                  <a:pt x="3957177" y="725854"/>
                </a:cubicBezTo>
                <a:cubicBezTo>
                  <a:pt x="3956504" y="726359"/>
                  <a:pt x="3955326" y="726611"/>
                  <a:pt x="3953643" y="726611"/>
                </a:cubicBezTo>
                <a:lnTo>
                  <a:pt x="3935975" y="726611"/>
                </a:lnTo>
                <a:cubicBezTo>
                  <a:pt x="3930926" y="726611"/>
                  <a:pt x="3927561" y="725854"/>
                  <a:pt x="3925878" y="724340"/>
                </a:cubicBezTo>
                <a:cubicBezTo>
                  <a:pt x="3924195" y="722825"/>
                  <a:pt x="3923354" y="719460"/>
                  <a:pt x="3923354" y="714243"/>
                </a:cubicBezTo>
                <a:cubicBezTo>
                  <a:pt x="3923354" y="709027"/>
                  <a:pt x="3924195" y="705577"/>
                  <a:pt x="3925878" y="703894"/>
                </a:cubicBezTo>
                <a:cubicBezTo>
                  <a:pt x="3927561" y="702211"/>
                  <a:pt x="3930926" y="701370"/>
                  <a:pt x="3935975" y="701370"/>
                </a:cubicBezTo>
                <a:close/>
                <a:moveTo>
                  <a:pt x="3372590" y="691778"/>
                </a:moveTo>
                <a:cubicBezTo>
                  <a:pt x="3355762" y="691778"/>
                  <a:pt x="3342805" y="696322"/>
                  <a:pt x="3333718" y="705409"/>
                </a:cubicBezTo>
                <a:cubicBezTo>
                  <a:pt x="3324631" y="714496"/>
                  <a:pt x="3320088" y="726780"/>
                  <a:pt x="3320088" y="742261"/>
                </a:cubicBezTo>
                <a:lnTo>
                  <a:pt x="3320088" y="774065"/>
                </a:lnTo>
                <a:cubicBezTo>
                  <a:pt x="3320088" y="781469"/>
                  <a:pt x="3318826" y="787274"/>
                  <a:pt x="3316302" y="791481"/>
                </a:cubicBezTo>
                <a:cubicBezTo>
                  <a:pt x="3313778" y="795688"/>
                  <a:pt x="3309823" y="799811"/>
                  <a:pt x="3304438" y="803850"/>
                </a:cubicBezTo>
                <a:cubicBezTo>
                  <a:pt x="3299054" y="807888"/>
                  <a:pt x="3295688" y="811674"/>
                  <a:pt x="3294342" y="815208"/>
                </a:cubicBezTo>
                <a:cubicBezTo>
                  <a:pt x="3292996" y="818742"/>
                  <a:pt x="3292323" y="824211"/>
                  <a:pt x="3292323" y="831615"/>
                </a:cubicBezTo>
                <a:lnTo>
                  <a:pt x="3292323" y="887651"/>
                </a:lnTo>
                <a:cubicBezTo>
                  <a:pt x="3292323" y="921642"/>
                  <a:pt x="3312347" y="938638"/>
                  <a:pt x="3352397" y="938638"/>
                </a:cubicBezTo>
                <a:lnTo>
                  <a:pt x="3532619" y="938638"/>
                </a:lnTo>
                <a:cubicBezTo>
                  <a:pt x="3554495" y="938638"/>
                  <a:pt x="3570565" y="934515"/>
                  <a:pt x="3580830" y="926270"/>
                </a:cubicBezTo>
                <a:cubicBezTo>
                  <a:pt x="3591095" y="918024"/>
                  <a:pt x="3596227" y="904983"/>
                  <a:pt x="3596227" y="887146"/>
                </a:cubicBezTo>
                <a:lnTo>
                  <a:pt x="3596227" y="831615"/>
                </a:lnTo>
                <a:cubicBezTo>
                  <a:pt x="3596227" y="821182"/>
                  <a:pt x="3592777" y="813862"/>
                  <a:pt x="3585878" y="809655"/>
                </a:cubicBezTo>
                <a:cubicBezTo>
                  <a:pt x="3578979" y="805448"/>
                  <a:pt x="3574351" y="801662"/>
                  <a:pt x="3571996" y="798296"/>
                </a:cubicBezTo>
                <a:cubicBezTo>
                  <a:pt x="3569640" y="794931"/>
                  <a:pt x="3568462" y="790051"/>
                  <a:pt x="3568462" y="783657"/>
                </a:cubicBezTo>
                <a:lnTo>
                  <a:pt x="3568462" y="742261"/>
                </a:lnTo>
                <a:cubicBezTo>
                  <a:pt x="3568462" y="724760"/>
                  <a:pt x="3564255" y="711971"/>
                  <a:pt x="3555841" y="703894"/>
                </a:cubicBezTo>
                <a:cubicBezTo>
                  <a:pt x="3547428" y="695817"/>
                  <a:pt x="3534639" y="691778"/>
                  <a:pt x="3517475" y="691778"/>
                </a:cubicBezTo>
                <a:close/>
                <a:moveTo>
                  <a:pt x="1428004" y="688245"/>
                </a:moveTo>
                <a:cubicBezTo>
                  <a:pt x="1382233" y="688245"/>
                  <a:pt x="1359348" y="708942"/>
                  <a:pt x="1359348" y="750338"/>
                </a:cubicBezTo>
                <a:lnTo>
                  <a:pt x="1359348" y="901281"/>
                </a:lnTo>
                <a:cubicBezTo>
                  <a:pt x="1359348" y="914406"/>
                  <a:pt x="1362714" y="923577"/>
                  <a:pt x="1369444" y="928794"/>
                </a:cubicBezTo>
                <a:cubicBezTo>
                  <a:pt x="1376175" y="934010"/>
                  <a:pt x="1387113" y="936619"/>
                  <a:pt x="1402258" y="936619"/>
                </a:cubicBezTo>
                <a:cubicBezTo>
                  <a:pt x="1417403" y="936619"/>
                  <a:pt x="1428425" y="934010"/>
                  <a:pt x="1435324" y="928794"/>
                </a:cubicBezTo>
                <a:cubicBezTo>
                  <a:pt x="1442223" y="923577"/>
                  <a:pt x="1445673" y="914406"/>
                  <a:pt x="1445673" y="901281"/>
                </a:cubicBezTo>
                <a:lnTo>
                  <a:pt x="1445673" y="859885"/>
                </a:lnTo>
                <a:cubicBezTo>
                  <a:pt x="1445673" y="856520"/>
                  <a:pt x="1447187" y="854837"/>
                  <a:pt x="1450216" y="854837"/>
                </a:cubicBezTo>
                <a:lnTo>
                  <a:pt x="1482020" y="854837"/>
                </a:lnTo>
                <a:cubicBezTo>
                  <a:pt x="1484376" y="854837"/>
                  <a:pt x="1488331" y="853238"/>
                  <a:pt x="1493884" y="850041"/>
                </a:cubicBezTo>
                <a:cubicBezTo>
                  <a:pt x="1499437" y="846844"/>
                  <a:pt x="1504569" y="845245"/>
                  <a:pt x="1509281" y="845245"/>
                </a:cubicBezTo>
                <a:lnTo>
                  <a:pt x="1529474" y="845750"/>
                </a:lnTo>
                <a:cubicBezTo>
                  <a:pt x="1534859" y="845750"/>
                  <a:pt x="1538140" y="846339"/>
                  <a:pt x="1539318" y="847517"/>
                </a:cubicBezTo>
                <a:cubicBezTo>
                  <a:pt x="1540496" y="848695"/>
                  <a:pt x="1541085" y="851976"/>
                  <a:pt x="1541085" y="857361"/>
                </a:cubicBezTo>
                <a:cubicBezTo>
                  <a:pt x="1541085" y="862073"/>
                  <a:pt x="1538982" y="864429"/>
                  <a:pt x="1534775" y="864429"/>
                </a:cubicBezTo>
                <a:cubicBezTo>
                  <a:pt x="1530568" y="864429"/>
                  <a:pt x="1524762" y="863755"/>
                  <a:pt x="1517358" y="862409"/>
                </a:cubicBezTo>
                <a:cubicBezTo>
                  <a:pt x="1497502" y="859717"/>
                  <a:pt x="1487574" y="873179"/>
                  <a:pt x="1487574" y="902795"/>
                </a:cubicBezTo>
                <a:cubicBezTo>
                  <a:pt x="1487574" y="911882"/>
                  <a:pt x="1489340" y="919034"/>
                  <a:pt x="1492874" y="924250"/>
                </a:cubicBezTo>
                <a:cubicBezTo>
                  <a:pt x="1496408" y="929467"/>
                  <a:pt x="1501540" y="933001"/>
                  <a:pt x="1508271" y="934852"/>
                </a:cubicBezTo>
                <a:cubicBezTo>
                  <a:pt x="1515002" y="936703"/>
                  <a:pt x="1527875" y="937628"/>
                  <a:pt x="1546890" y="937628"/>
                </a:cubicBezTo>
                <a:cubicBezTo>
                  <a:pt x="1565906" y="937628"/>
                  <a:pt x="1582228" y="936703"/>
                  <a:pt x="1595858" y="934852"/>
                </a:cubicBezTo>
                <a:cubicBezTo>
                  <a:pt x="1609489" y="933001"/>
                  <a:pt x="1618323" y="928878"/>
                  <a:pt x="1622362" y="922483"/>
                </a:cubicBezTo>
                <a:cubicBezTo>
                  <a:pt x="1626400" y="916089"/>
                  <a:pt x="1628420" y="905151"/>
                  <a:pt x="1628420" y="889670"/>
                </a:cubicBezTo>
                <a:lnTo>
                  <a:pt x="1628420" y="750338"/>
                </a:lnTo>
                <a:cubicBezTo>
                  <a:pt x="1628420" y="708942"/>
                  <a:pt x="1605198" y="688245"/>
                  <a:pt x="1558754" y="688245"/>
                </a:cubicBezTo>
                <a:close/>
                <a:moveTo>
                  <a:pt x="880774" y="688245"/>
                </a:moveTo>
                <a:lnTo>
                  <a:pt x="1017581" y="688245"/>
                </a:lnTo>
                <a:cubicBezTo>
                  <a:pt x="1020947" y="688245"/>
                  <a:pt x="1023219" y="688834"/>
                  <a:pt x="1024396" y="690012"/>
                </a:cubicBezTo>
                <a:cubicBezTo>
                  <a:pt x="1025574" y="691189"/>
                  <a:pt x="1026163" y="693798"/>
                  <a:pt x="1026163" y="697836"/>
                </a:cubicBezTo>
                <a:cubicBezTo>
                  <a:pt x="1026163" y="701875"/>
                  <a:pt x="1025574" y="704315"/>
                  <a:pt x="1024396" y="705156"/>
                </a:cubicBezTo>
                <a:cubicBezTo>
                  <a:pt x="1023219" y="705998"/>
                  <a:pt x="1020947" y="706418"/>
                  <a:pt x="1017581" y="706418"/>
                </a:cubicBezTo>
                <a:lnTo>
                  <a:pt x="880774" y="706418"/>
                </a:lnTo>
                <a:cubicBezTo>
                  <a:pt x="877745" y="706418"/>
                  <a:pt x="875810" y="705661"/>
                  <a:pt x="874968" y="704147"/>
                </a:cubicBezTo>
                <a:cubicBezTo>
                  <a:pt x="874127" y="702632"/>
                  <a:pt x="873706" y="700276"/>
                  <a:pt x="873706" y="697079"/>
                </a:cubicBezTo>
                <a:cubicBezTo>
                  <a:pt x="873706" y="693882"/>
                  <a:pt x="874127" y="691610"/>
                  <a:pt x="874968" y="690264"/>
                </a:cubicBezTo>
                <a:cubicBezTo>
                  <a:pt x="875810" y="688918"/>
                  <a:pt x="877745" y="688245"/>
                  <a:pt x="880774" y="688245"/>
                </a:cubicBezTo>
                <a:close/>
                <a:moveTo>
                  <a:pt x="6034279" y="681177"/>
                </a:moveTo>
                <a:cubicBezTo>
                  <a:pt x="6020312" y="681177"/>
                  <a:pt x="6008870" y="683617"/>
                  <a:pt x="5999952" y="688497"/>
                </a:cubicBezTo>
                <a:cubicBezTo>
                  <a:pt x="5991032" y="693377"/>
                  <a:pt x="5986573" y="699351"/>
                  <a:pt x="5986573" y="706418"/>
                </a:cubicBezTo>
                <a:cubicBezTo>
                  <a:pt x="5986573" y="709784"/>
                  <a:pt x="5983040" y="711467"/>
                  <a:pt x="5975972" y="711467"/>
                </a:cubicBezTo>
                <a:lnTo>
                  <a:pt x="5945682" y="711467"/>
                </a:lnTo>
                <a:cubicBezTo>
                  <a:pt x="5915393" y="711467"/>
                  <a:pt x="5900248" y="728462"/>
                  <a:pt x="5900248" y="762454"/>
                </a:cubicBezTo>
                <a:lnTo>
                  <a:pt x="5900248" y="876544"/>
                </a:lnTo>
                <a:cubicBezTo>
                  <a:pt x="5900248" y="894381"/>
                  <a:pt x="5904960" y="908096"/>
                  <a:pt x="5914384" y="917688"/>
                </a:cubicBezTo>
                <a:cubicBezTo>
                  <a:pt x="5923806" y="927279"/>
                  <a:pt x="5937437" y="932075"/>
                  <a:pt x="5955274" y="932075"/>
                </a:cubicBezTo>
                <a:lnTo>
                  <a:pt x="6121866" y="932075"/>
                </a:lnTo>
                <a:cubicBezTo>
                  <a:pt x="6142060" y="932075"/>
                  <a:pt x="6157456" y="927279"/>
                  <a:pt x="6168058" y="917688"/>
                </a:cubicBezTo>
                <a:cubicBezTo>
                  <a:pt x="6178659" y="908096"/>
                  <a:pt x="6183960" y="894381"/>
                  <a:pt x="6183960" y="876544"/>
                </a:cubicBezTo>
                <a:lnTo>
                  <a:pt x="6183960" y="762454"/>
                </a:lnTo>
                <a:cubicBezTo>
                  <a:pt x="6183960" y="728462"/>
                  <a:pt x="6165114" y="711467"/>
                  <a:pt x="6127419" y="711467"/>
                </a:cubicBezTo>
                <a:lnTo>
                  <a:pt x="6088043" y="711467"/>
                </a:lnTo>
                <a:cubicBezTo>
                  <a:pt x="6083668" y="711467"/>
                  <a:pt x="6081480" y="709784"/>
                  <a:pt x="6081480" y="706418"/>
                </a:cubicBezTo>
                <a:cubicBezTo>
                  <a:pt x="6081480" y="699351"/>
                  <a:pt x="6077105" y="693377"/>
                  <a:pt x="6068354" y="688497"/>
                </a:cubicBezTo>
                <a:cubicBezTo>
                  <a:pt x="6059604" y="683617"/>
                  <a:pt x="6048246" y="681177"/>
                  <a:pt x="6034279" y="681177"/>
                </a:cubicBezTo>
                <a:close/>
                <a:moveTo>
                  <a:pt x="331524" y="646344"/>
                </a:moveTo>
                <a:cubicBezTo>
                  <a:pt x="323447" y="646344"/>
                  <a:pt x="314697" y="650130"/>
                  <a:pt x="305273" y="657703"/>
                </a:cubicBezTo>
                <a:cubicBezTo>
                  <a:pt x="295850" y="665275"/>
                  <a:pt x="291138" y="673773"/>
                  <a:pt x="291138" y="683196"/>
                </a:cubicBezTo>
                <a:cubicBezTo>
                  <a:pt x="291138" y="689591"/>
                  <a:pt x="293157" y="695649"/>
                  <a:pt x="297196" y="701370"/>
                </a:cubicBezTo>
                <a:cubicBezTo>
                  <a:pt x="315033" y="724592"/>
                  <a:pt x="325466" y="739232"/>
                  <a:pt x="328495" y="745290"/>
                </a:cubicBezTo>
                <a:cubicBezTo>
                  <a:pt x="335226" y="758415"/>
                  <a:pt x="344313" y="764978"/>
                  <a:pt x="355756" y="764978"/>
                </a:cubicBezTo>
                <a:cubicBezTo>
                  <a:pt x="363833" y="764978"/>
                  <a:pt x="372583" y="761781"/>
                  <a:pt x="382007" y="755386"/>
                </a:cubicBezTo>
                <a:cubicBezTo>
                  <a:pt x="391430" y="748992"/>
                  <a:pt x="396142" y="740578"/>
                  <a:pt x="396142" y="730145"/>
                </a:cubicBezTo>
                <a:cubicBezTo>
                  <a:pt x="396142" y="719712"/>
                  <a:pt x="388569" y="703137"/>
                  <a:pt x="373424" y="680420"/>
                </a:cubicBezTo>
                <a:cubicBezTo>
                  <a:pt x="358280" y="657703"/>
                  <a:pt x="344313" y="646344"/>
                  <a:pt x="331524" y="646344"/>
                </a:cubicBezTo>
                <a:close/>
                <a:moveTo>
                  <a:pt x="4860814" y="620093"/>
                </a:moveTo>
                <a:lnTo>
                  <a:pt x="5052143" y="620093"/>
                </a:lnTo>
                <a:cubicBezTo>
                  <a:pt x="5058873" y="620093"/>
                  <a:pt x="5063080" y="620850"/>
                  <a:pt x="5064763" y="622365"/>
                </a:cubicBezTo>
                <a:cubicBezTo>
                  <a:pt x="5066446" y="623879"/>
                  <a:pt x="5067287" y="627329"/>
                  <a:pt x="5067287" y="632714"/>
                </a:cubicBezTo>
                <a:lnTo>
                  <a:pt x="5067287" y="682692"/>
                </a:lnTo>
                <a:cubicBezTo>
                  <a:pt x="5067287" y="687067"/>
                  <a:pt x="5066362" y="690096"/>
                  <a:pt x="5064510" y="691778"/>
                </a:cubicBezTo>
                <a:cubicBezTo>
                  <a:pt x="5062659" y="693461"/>
                  <a:pt x="5058537" y="694303"/>
                  <a:pt x="5052143" y="694303"/>
                </a:cubicBezTo>
                <a:lnTo>
                  <a:pt x="4860814" y="694303"/>
                </a:lnTo>
                <a:cubicBezTo>
                  <a:pt x="4854083" y="694303"/>
                  <a:pt x="4849876" y="693545"/>
                  <a:pt x="4848193" y="692031"/>
                </a:cubicBezTo>
                <a:cubicBezTo>
                  <a:pt x="4846511" y="690516"/>
                  <a:pt x="4845669" y="687403"/>
                  <a:pt x="4845669" y="682692"/>
                </a:cubicBezTo>
                <a:lnTo>
                  <a:pt x="4845669" y="632714"/>
                </a:lnTo>
                <a:cubicBezTo>
                  <a:pt x="4845669" y="626993"/>
                  <a:pt x="4846847" y="623459"/>
                  <a:pt x="4849203" y="622113"/>
                </a:cubicBezTo>
                <a:cubicBezTo>
                  <a:pt x="4851559" y="620766"/>
                  <a:pt x="4855429" y="620093"/>
                  <a:pt x="4860814" y="620093"/>
                </a:cubicBezTo>
                <a:close/>
                <a:moveTo>
                  <a:pt x="876735" y="618074"/>
                </a:moveTo>
                <a:cubicBezTo>
                  <a:pt x="849811" y="618074"/>
                  <a:pt x="836349" y="630021"/>
                  <a:pt x="836349" y="653917"/>
                </a:cubicBezTo>
                <a:lnTo>
                  <a:pt x="836349" y="698341"/>
                </a:lnTo>
                <a:cubicBezTo>
                  <a:pt x="836349" y="709111"/>
                  <a:pt x="835508" y="716431"/>
                  <a:pt x="833825" y="720301"/>
                </a:cubicBezTo>
                <a:cubicBezTo>
                  <a:pt x="832142" y="724171"/>
                  <a:pt x="826757" y="730061"/>
                  <a:pt x="817671" y="737970"/>
                </a:cubicBezTo>
                <a:cubicBezTo>
                  <a:pt x="808584" y="745879"/>
                  <a:pt x="795963" y="756059"/>
                  <a:pt x="779809" y="768512"/>
                </a:cubicBezTo>
                <a:cubicBezTo>
                  <a:pt x="774760" y="771877"/>
                  <a:pt x="772236" y="776589"/>
                  <a:pt x="772236" y="782647"/>
                </a:cubicBezTo>
                <a:lnTo>
                  <a:pt x="772236" y="901281"/>
                </a:lnTo>
                <a:cubicBezTo>
                  <a:pt x="772236" y="915079"/>
                  <a:pt x="776275" y="924671"/>
                  <a:pt x="784352" y="930056"/>
                </a:cubicBezTo>
                <a:cubicBezTo>
                  <a:pt x="792429" y="935441"/>
                  <a:pt x="805471" y="938133"/>
                  <a:pt x="823476" y="938133"/>
                </a:cubicBezTo>
                <a:cubicBezTo>
                  <a:pt x="841481" y="938133"/>
                  <a:pt x="854355" y="935104"/>
                  <a:pt x="862095" y="929046"/>
                </a:cubicBezTo>
                <a:cubicBezTo>
                  <a:pt x="869836" y="922988"/>
                  <a:pt x="873706" y="912387"/>
                  <a:pt x="873706" y="897242"/>
                </a:cubicBezTo>
                <a:lnTo>
                  <a:pt x="873706" y="849789"/>
                </a:lnTo>
                <a:cubicBezTo>
                  <a:pt x="873706" y="845077"/>
                  <a:pt x="874295" y="842048"/>
                  <a:pt x="875473" y="840702"/>
                </a:cubicBezTo>
                <a:cubicBezTo>
                  <a:pt x="876651" y="839356"/>
                  <a:pt x="878923" y="838682"/>
                  <a:pt x="882288" y="838682"/>
                </a:cubicBezTo>
                <a:lnTo>
                  <a:pt x="945896" y="838682"/>
                </a:lnTo>
                <a:cubicBezTo>
                  <a:pt x="951617" y="838682"/>
                  <a:pt x="957002" y="838009"/>
                  <a:pt x="962051" y="836663"/>
                </a:cubicBezTo>
                <a:cubicBezTo>
                  <a:pt x="967099" y="835317"/>
                  <a:pt x="972820" y="834644"/>
                  <a:pt x="979215" y="834644"/>
                </a:cubicBezTo>
                <a:lnTo>
                  <a:pt x="1018086" y="834644"/>
                </a:lnTo>
                <a:cubicBezTo>
                  <a:pt x="1021452" y="834644"/>
                  <a:pt x="1023639" y="835401"/>
                  <a:pt x="1024649" y="836916"/>
                </a:cubicBezTo>
                <a:cubicBezTo>
                  <a:pt x="1025659" y="838430"/>
                  <a:pt x="1026163" y="841122"/>
                  <a:pt x="1026163" y="844993"/>
                </a:cubicBezTo>
                <a:cubicBezTo>
                  <a:pt x="1026163" y="848863"/>
                  <a:pt x="1024144" y="850798"/>
                  <a:pt x="1020105" y="850798"/>
                </a:cubicBezTo>
                <a:lnTo>
                  <a:pt x="981234" y="850798"/>
                </a:lnTo>
                <a:cubicBezTo>
                  <a:pt x="968782" y="850798"/>
                  <a:pt x="959779" y="853743"/>
                  <a:pt x="954226" y="859633"/>
                </a:cubicBezTo>
                <a:cubicBezTo>
                  <a:pt x="948673" y="865522"/>
                  <a:pt x="945896" y="874862"/>
                  <a:pt x="945896" y="887651"/>
                </a:cubicBezTo>
                <a:cubicBezTo>
                  <a:pt x="945896" y="919286"/>
                  <a:pt x="958012" y="935104"/>
                  <a:pt x="982243" y="935104"/>
                </a:cubicBezTo>
                <a:lnTo>
                  <a:pt x="1061501" y="935104"/>
                </a:lnTo>
                <a:cubicBezTo>
                  <a:pt x="1080348" y="935104"/>
                  <a:pt x="1095072" y="930476"/>
                  <a:pt x="1105673" y="921221"/>
                </a:cubicBezTo>
                <a:cubicBezTo>
                  <a:pt x="1116275" y="911966"/>
                  <a:pt x="1121575" y="898925"/>
                  <a:pt x="1121575" y="882097"/>
                </a:cubicBezTo>
                <a:lnTo>
                  <a:pt x="1121575" y="666032"/>
                </a:lnTo>
                <a:cubicBezTo>
                  <a:pt x="1121575" y="651897"/>
                  <a:pt x="1116443" y="640370"/>
                  <a:pt x="1106178" y="631452"/>
                </a:cubicBezTo>
                <a:cubicBezTo>
                  <a:pt x="1095913" y="622533"/>
                  <a:pt x="1081862" y="618074"/>
                  <a:pt x="1064025" y="618074"/>
                </a:cubicBezTo>
                <a:close/>
                <a:moveTo>
                  <a:pt x="4116702" y="584756"/>
                </a:moveTo>
                <a:cubicBezTo>
                  <a:pt x="4110980" y="584756"/>
                  <a:pt x="4099706" y="585849"/>
                  <a:pt x="4082879" y="588037"/>
                </a:cubicBezTo>
                <a:cubicBezTo>
                  <a:pt x="4066051" y="590224"/>
                  <a:pt x="4037781" y="592496"/>
                  <a:pt x="3998068" y="594852"/>
                </a:cubicBezTo>
                <a:cubicBezTo>
                  <a:pt x="3958355" y="597208"/>
                  <a:pt x="3924868" y="598386"/>
                  <a:pt x="3897608" y="598386"/>
                </a:cubicBezTo>
                <a:lnTo>
                  <a:pt x="3872871" y="598386"/>
                </a:lnTo>
                <a:cubicBezTo>
                  <a:pt x="3864121" y="598386"/>
                  <a:pt x="3857474" y="599227"/>
                  <a:pt x="3852931" y="600910"/>
                </a:cubicBezTo>
                <a:cubicBezTo>
                  <a:pt x="3848387" y="602593"/>
                  <a:pt x="3845358" y="605622"/>
                  <a:pt x="3843844" y="609997"/>
                </a:cubicBezTo>
                <a:cubicBezTo>
                  <a:pt x="3842329" y="614372"/>
                  <a:pt x="3841572" y="622028"/>
                  <a:pt x="3841572" y="632966"/>
                </a:cubicBezTo>
                <a:cubicBezTo>
                  <a:pt x="3841572" y="643904"/>
                  <a:pt x="3846368" y="651392"/>
                  <a:pt x="3855960" y="655431"/>
                </a:cubicBezTo>
                <a:cubicBezTo>
                  <a:pt x="3865552" y="659470"/>
                  <a:pt x="3881117" y="661489"/>
                  <a:pt x="3902656" y="661489"/>
                </a:cubicBezTo>
                <a:lnTo>
                  <a:pt x="3950109" y="660479"/>
                </a:lnTo>
                <a:cubicBezTo>
                  <a:pt x="3955494" y="660479"/>
                  <a:pt x="3958187" y="661825"/>
                  <a:pt x="3958187" y="664518"/>
                </a:cubicBezTo>
                <a:cubicBezTo>
                  <a:pt x="3958187" y="668220"/>
                  <a:pt x="3956168" y="670071"/>
                  <a:pt x="3952129" y="670071"/>
                </a:cubicBezTo>
                <a:lnTo>
                  <a:pt x="3892055" y="670071"/>
                </a:lnTo>
                <a:cubicBezTo>
                  <a:pt x="3870852" y="670071"/>
                  <a:pt x="3858400" y="672763"/>
                  <a:pt x="3854698" y="678148"/>
                </a:cubicBezTo>
                <a:cubicBezTo>
                  <a:pt x="3850995" y="683533"/>
                  <a:pt x="3849145" y="694471"/>
                  <a:pt x="3849145" y="710962"/>
                </a:cubicBezTo>
                <a:lnTo>
                  <a:pt x="3849145" y="717524"/>
                </a:lnTo>
                <a:cubicBezTo>
                  <a:pt x="3849145" y="735025"/>
                  <a:pt x="3851248" y="746300"/>
                  <a:pt x="3855455" y="751348"/>
                </a:cubicBezTo>
                <a:cubicBezTo>
                  <a:pt x="3859662" y="756396"/>
                  <a:pt x="3871862" y="758920"/>
                  <a:pt x="3892055" y="758920"/>
                </a:cubicBezTo>
                <a:lnTo>
                  <a:pt x="3953139" y="758920"/>
                </a:lnTo>
                <a:cubicBezTo>
                  <a:pt x="3955158" y="758920"/>
                  <a:pt x="3956504" y="759425"/>
                  <a:pt x="3957177" y="760435"/>
                </a:cubicBezTo>
                <a:cubicBezTo>
                  <a:pt x="3957850" y="761444"/>
                  <a:pt x="3958187" y="764137"/>
                  <a:pt x="3958187" y="768512"/>
                </a:cubicBezTo>
                <a:cubicBezTo>
                  <a:pt x="3958187" y="772887"/>
                  <a:pt x="3956504" y="775075"/>
                  <a:pt x="3953139" y="775075"/>
                </a:cubicBezTo>
                <a:lnTo>
                  <a:pt x="3892055" y="775075"/>
                </a:lnTo>
                <a:cubicBezTo>
                  <a:pt x="3877246" y="775075"/>
                  <a:pt x="3866056" y="774233"/>
                  <a:pt x="3858484" y="772550"/>
                </a:cubicBezTo>
                <a:cubicBezTo>
                  <a:pt x="3850911" y="770868"/>
                  <a:pt x="3844938" y="767502"/>
                  <a:pt x="3840563" y="762454"/>
                </a:cubicBezTo>
                <a:cubicBezTo>
                  <a:pt x="3839217" y="760771"/>
                  <a:pt x="3837870" y="759930"/>
                  <a:pt x="3836524" y="759930"/>
                </a:cubicBezTo>
                <a:cubicBezTo>
                  <a:pt x="3833495" y="759930"/>
                  <a:pt x="3831981" y="764305"/>
                  <a:pt x="3831981" y="773055"/>
                </a:cubicBezTo>
                <a:lnTo>
                  <a:pt x="3831981" y="888155"/>
                </a:lnTo>
                <a:cubicBezTo>
                  <a:pt x="3831981" y="908685"/>
                  <a:pt x="3835010" y="922231"/>
                  <a:pt x="3841067" y="928794"/>
                </a:cubicBezTo>
                <a:cubicBezTo>
                  <a:pt x="3847125" y="935356"/>
                  <a:pt x="3857811" y="938638"/>
                  <a:pt x="3873124" y="938638"/>
                </a:cubicBezTo>
                <a:cubicBezTo>
                  <a:pt x="3888437" y="938638"/>
                  <a:pt x="3900048" y="936198"/>
                  <a:pt x="3907957" y="931318"/>
                </a:cubicBezTo>
                <a:cubicBezTo>
                  <a:pt x="3915866" y="926438"/>
                  <a:pt x="3919820" y="920464"/>
                  <a:pt x="3919820" y="913397"/>
                </a:cubicBezTo>
                <a:cubicBezTo>
                  <a:pt x="3919820" y="906329"/>
                  <a:pt x="3915445" y="900944"/>
                  <a:pt x="3906695" y="897242"/>
                </a:cubicBezTo>
                <a:cubicBezTo>
                  <a:pt x="3891550" y="891184"/>
                  <a:pt x="3883977" y="879153"/>
                  <a:pt x="3883977" y="861147"/>
                </a:cubicBezTo>
                <a:cubicBezTo>
                  <a:pt x="3883977" y="843142"/>
                  <a:pt x="3887427" y="830605"/>
                  <a:pt x="3894327" y="823538"/>
                </a:cubicBezTo>
                <a:cubicBezTo>
                  <a:pt x="3901226" y="816470"/>
                  <a:pt x="3912584" y="812936"/>
                  <a:pt x="3928402" y="812936"/>
                </a:cubicBezTo>
                <a:cubicBezTo>
                  <a:pt x="3934796" y="812936"/>
                  <a:pt x="3940939" y="813357"/>
                  <a:pt x="3946828" y="814198"/>
                </a:cubicBezTo>
                <a:cubicBezTo>
                  <a:pt x="3952718" y="815040"/>
                  <a:pt x="3956084" y="816049"/>
                  <a:pt x="3956925" y="817227"/>
                </a:cubicBezTo>
                <a:cubicBezTo>
                  <a:pt x="3957766" y="818405"/>
                  <a:pt x="3958187" y="821014"/>
                  <a:pt x="3958187" y="825052"/>
                </a:cubicBezTo>
                <a:cubicBezTo>
                  <a:pt x="3958187" y="829091"/>
                  <a:pt x="3956672" y="831110"/>
                  <a:pt x="3953643" y="831110"/>
                </a:cubicBezTo>
                <a:lnTo>
                  <a:pt x="3928402" y="829596"/>
                </a:lnTo>
                <a:cubicBezTo>
                  <a:pt x="3918306" y="829596"/>
                  <a:pt x="3911070" y="831783"/>
                  <a:pt x="3906695" y="836158"/>
                </a:cubicBezTo>
                <a:cubicBezTo>
                  <a:pt x="3902320" y="840534"/>
                  <a:pt x="3900132" y="848442"/>
                  <a:pt x="3900132" y="859885"/>
                </a:cubicBezTo>
                <a:cubicBezTo>
                  <a:pt x="3900132" y="879405"/>
                  <a:pt x="3915445" y="889165"/>
                  <a:pt x="3946071" y="889165"/>
                </a:cubicBezTo>
                <a:cubicBezTo>
                  <a:pt x="3967274" y="889165"/>
                  <a:pt x="4000256" y="886473"/>
                  <a:pt x="4045017" y="881088"/>
                </a:cubicBezTo>
                <a:cubicBezTo>
                  <a:pt x="4047709" y="880415"/>
                  <a:pt x="4050233" y="882518"/>
                  <a:pt x="4052589" y="887398"/>
                </a:cubicBezTo>
                <a:cubicBezTo>
                  <a:pt x="4054945" y="892278"/>
                  <a:pt x="4059152" y="894718"/>
                  <a:pt x="4065210" y="894718"/>
                </a:cubicBezTo>
                <a:cubicBezTo>
                  <a:pt x="4071267" y="894718"/>
                  <a:pt x="4079765" y="891941"/>
                  <a:pt x="4090703" y="886388"/>
                </a:cubicBezTo>
                <a:cubicBezTo>
                  <a:pt x="4101641" y="880835"/>
                  <a:pt x="4107110" y="873684"/>
                  <a:pt x="4107110" y="864933"/>
                </a:cubicBezTo>
                <a:cubicBezTo>
                  <a:pt x="4107110" y="860558"/>
                  <a:pt x="4103156" y="849957"/>
                  <a:pt x="4095247" y="833129"/>
                </a:cubicBezTo>
                <a:cubicBezTo>
                  <a:pt x="4087338" y="816302"/>
                  <a:pt x="4081280" y="806205"/>
                  <a:pt x="4077073" y="802840"/>
                </a:cubicBezTo>
                <a:cubicBezTo>
                  <a:pt x="4072866" y="799474"/>
                  <a:pt x="4067818" y="797792"/>
                  <a:pt x="4061928" y="797792"/>
                </a:cubicBezTo>
                <a:cubicBezTo>
                  <a:pt x="4056039" y="797792"/>
                  <a:pt x="4051159" y="798465"/>
                  <a:pt x="4047288" y="799811"/>
                </a:cubicBezTo>
                <a:cubicBezTo>
                  <a:pt x="4043418" y="801157"/>
                  <a:pt x="4040726" y="801830"/>
                  <a:pt x="4039211" y="801830"/>
                </a:cubicBezTo>
                <a:cubicBezTo>
                  <a:pt x="4037697" y="801830"/>
                  <a:pt x="4036940" y="799811"/>
                  <a:pt x="4036940" y="795772"/>
                </a:cubicBezTo>
                <a:cubicBezTo>
                  <a:pt x="4036940" y="791734"/>
                  <a:pt x="4037360" y="788957"/>
                  <a:pt x="4038201" y="787443"/>
                </a:cubicBezTo>
                <a:cubicBezTo>
                  <a:pt x="4039043" y="785928"/>
                  <a:pt x="4041904" y="784666"/>
                  <a:pt x="4046783" y="783657"/>
                </a:cubicBezTo>
                <a:cubicBezTo>
                  <a:pt x="4051663" y="782647"/>
                  <a:pt x="4056459" y="782142"/>
                  <a:pt x="4061171" y="782142"/>
                </a:cubicBezTo>
                <a:cubicBezTo>
                  <a:pt x="4071941" y="782142"/>
                  <a:pt x="4080607" y="784919"/>
                  <a:pt x="4087170" y="790472"/>
                </a:cubicBezTo>
                <a:cubicBezTo>
                  <a:pt x="4093732" y="796025"/>
                  <a:pt x="4101473" y="808141"/>
                  <a:pt x="4110392" y="826819"/>
                </a:cubicBezTo>
                <a:cubicBezTo>
                  <a:pt x="4119310" y="845498"/>
                  <a:pt x="4123769" y="858371"/>
                  <a:pt x="4123769" y="865438"/>
                </a:cubicBezTo>
                <a:cubicBezTo>
                  <a:pt x="4123769" y="879573"/>
                  <a:pt x="4116618" y="890679"/>
                  <a:pt x="4102314" y="898757"/>
                </a:cubicBezTo>
                <a:cubicBezTo>
                  <a:pt x="4088011" y="906834"/>
                  <a:pt x="4075811" y="910872"/>
                  <a:pt x="4065715" y="910872"/>
                </a:cubicBezTo>
                <a:cubicBezTo>
                  <a:pt x="4055618" y="910872"/>
                  <a:pt x="4047877" y="907844"/>
                  <a:pt x="4042492" y="901786"/>
                </a:cubicBezTo>
                <a:cubicBezTo>
                  <a:pt x="4040137" y="899430"/>
                  <a:pt x="4038285" y="898252"/>
                  <a:pt x="4036940" y="898252"/>
                </a:cubicBezTo>
                <a:cubicBezTo>
                  <a:pt x="4035593" y="898252"/>
                  <a:pt x="4032312" y="898757"/>
                  <a:pt x="4027095" y="899766"/>
                </a:cubicBezTo>
                <a:cubicBezTo>
                  <a:pt x="4021879" y="900776"/>
                  <a:pt x="4019271" y="902711"/>
                  <a:pt x="4019271" y="905572"/>
                </a:cubicBezTo>
                <a:cubicBezTo>
                  <a:pt x="4019271" y="908432"/>
                  <a:pt x="4022468" y="914154"/>
                  <a:pt x="4028862" y="922736"/>
                </a:cubicBezTo>
                <a:cubicBezTo>
                  <a:pt x="4035257" y="931318"/>
                  <a:pt x="4044176" y="935609"/>
                  <a:pt x="4055618" y="935609"/>
                </a:cubicBezTo>
                <a:lnTo>
                  <a:pt x="4145477" y="935609"/>
                </a:lnTo>
                <a:cubicBezTo>
                  <a:pt x="4157593" y="935609"/>
                  <a:pt x="4166427" y="932580"/>
                  <a:pt x="4171980" y="926522"/>
                </a:cubicBezTo>
                <a:cubicBezTo>
                  <a:pt x="4177533" y="920464"/>
                  <a:pt x="4180310" y="910031"/>
                  <a:pt x="4180310" y="895223"/>
                </a:cubicBezTo>
                <a:lnTo>
                  <a:pt x="4180310" y="774570"/>
                </a:lnTo>
                <a:cubicBezTo>
                  <a:pt x="4180310" y="763127"/>
                  <a:pt x="4177786" y="757406"/>
                  <a:pt x="4172737" y="757406"/>
                </a:cubicBezTo>
                <a:cubicBezTo>
                  <a:pt x="4169709" y="757406"/>
                  <a:pt x="4166511" y="759593"/>
                  <a:pt x="4163146" y="763968"/>
                </a:cubicBezTo>
                <a:cubicBezTo>
                  <a:pt x="4157761" y="771372"/>
                  <a:pt x="4141102" y="775075"/>
                  <a:pt x="4113168" y="775075"/>
                </a:cubicBezTo>
                <a:lnTo>
                  <a:pt x="4041988" y="775075"/>
                </a:lnTo>
                <a:cubicBezTo>
                  <a:pt x="4039969" y="775075"/>
                  <a:pt x="4038622" y="774654"/>
                  <a:pt x="4037949" y="773812"/>
                </a:cubicBezTo>
                <a:cubicBezTo>
                  <a:pt x="4037276" y="772971"/>
                  <a:pt x="4036940" y="770784"/>
                  <a:pt x="4036940" y="767250"/>
                </a:cubicBezTo>
                <a:cubicBezTo>
                  <a:pt x="4036940" y="763716"/>
                  <a:pt x="4037276" y="761444"/>
                  <a:pt x="4037949" y="760435"/>
                </a:cubicBezTo>
                <a:cubicBezTo>
                  <a:pt x="4038622" y="759425"/>
                  <a:pt x="4039969" y="758920"/>
                  <a:pt x="4041988" y="758920"/>
                </a:cubicBezTo>
                <a:lnTo>
                  <a:pt x="4113168" y="758920"/>
                </a:lnTo>
                <a:cubicBezTo>
                  <a:pt x="4133361" y="758920"/>
                  <a:pt x="4145561" y="756396"/>
                  <a:pt x="4149768" y="751348"/>
                </a:cubicBezTo>
                <a:cubicBezTo>
                  <a:pt x="4153975" y="746300"/>
                  <a:pt x="4156078" y="735025"/>
                  <a:pt x="4156078" y="717524"/>
                </a:cubicBezTo>
                <a:lnTo>
                  <a:pt x="4156078" y="710962"/>
                </a:lnTo>
                <a:cubicBezTo>
                  <a:pt x="4156078" y="694471"/>
                  <a:pt x="4154227" y="683533"/>
                  <a:pt x="4150525" y="678148"/>
                </a:cubicBezTo>
                <a:cubicBezTo>
                  <a:pt x="4146823" y="672763"/>
                  <a:pt x="4134371" y="670071"/>
                  <a:pt x="4113168" y="670071"/>
                </a:cubicBezTo>
                <a:lnTo>
                  <a:pt x="4042492" y="670071"/>
                </a:lnTo>
                <a:cubicBezTo>
                  <a:pt x="4038790" y="670071"/>
                  <a:pt x="4036940" y="667631"/>
                  <a:pt x="4036940" y="662751"/>
                </a:cubicBezTo>
                <a:cubicBezTo>
                  <a:pt x="4036940" y="657871"/>
                  <a:pt x="4038790" y="655431"/>
                  <a:pt x="4042492" y="655431"/>
                </a:cubicBezTo>
                <a:cubicBezTo>
                  <a:pt x="4080186" y="653412"/>
                  <a:pt x="4105427" y="651392"/>
                  <a:pt x="4118216" y="649373"/>
                </a:cubicBezTo>
                <a:cubicBezTo>
                  <a:pt x="4131005" y="647354"/>
                  <a:pt x="4139587" y="643988"/>
                  <a:pt x="4143962" y="639277"/>
                </a:cubicBezTo>
                <a:cubicBezTo>
                  <a:pt x="4148337" y="634565"/>
                  <a:pt x="4150525" y="626488"/>
                  <a:pt x="4150525" y="615045"/>
                </a:cubicBezTo>
                <a:cubicBezTo>
                  <a:pt x="4150525" y="603602"/>
                  <a:pt x="4148001" y="595693"/>
                  <a:pt x="4142953" y="591318"/>
                </a:cubicBezTo>
                <a:cubicBezTo>
                  <a:pt x="4137904" y="586943"/>
                  <a:pt x="4129154" y="584756"/>
                  <a:pt x="4116702" y="584756"/>
                </a:cubicBezTo>
                <a:close/>
                <a:moveTo>
                  <a:pt x="2491670" y="580717"/>
                </a:moveTo>
                <a:lnTo>
                  <a:pt x="2523474" y="580717"/>
                </a:lnTo>
                <a:cubicBezTo>
                  <a:pt x="2529196" y="580717"/>
                  <a:pt x="2532056" y="581558"/>
                  <a:pt x="2532056" y="583241"/>
                </a:cubicBezTo>
                <a:cubicBezTo>
                  <a:pt x="2532056" y="584924"/>
                  <a:pt x="2529532" y="588289"/>
                  <a:pt x="2524484" y="593338"/>
                </a:cubicBezTo>
                <a:cubicBezTo>
                  <a:pt x="2519436" y="598386"/>
                  <a:pt x="2515902" y="600910"/>
                  <a:pt x="2513883" y="600910"/>
                </a:cubicBezTo>
                <a:cubicBezTo>
                  <a:pt x="2511863" y="600910"/>
                  <a:pt x="2507320" y="597965"/>
                  <a:pt x="2500252" y="592075"/>
                </a:cubicBezTo>
                <a:cubicBezTo>
                  <a:pt x="2493185" y="586186"/>
                  <a:pt x="2489651" y="582820"/>
                  <a:pt x="2489651" y="581979"/>
                </a:cubicBezTo>
                <a:cubicBezTo>
                  <a:pt x="2489651" y="581138"/>
                  <a:pt x="2490324" y="580717"/>
                  <a:pt x="2491670" y="580717"/>
                </a:cubicBezTo>
                <a:close/>
                <a:moveTo>
                  <a:pt x="472875" y="572135"/>
                </a:moveTo>
                <a:lnTo>
                  <a:pt x="523358" y="572135"/>
                </a:lnTo>
                <a:cubicBezTo>
                  <a:pt x="528069" y="572135"/>
                  <a:pt x="530425" y="574659"/>
                  <a:pt x="530425" y="579707"/>
                </a:cubicBezTo>
                <a:lnTo>
                  <a:pt x="530425" y="632714"/>
                </a:lnTo>
                <a:cubicBezTo>
                  <a:pt x="530425" y="634397"/>
                  <a:pt x="529668" y="636164"/>
                  <a:pt x="528153" y="638015"/>
                </a:cubicBezTo>
                <a:cubicBezTo>
                  <a:pt x="526639" y="639866"/>
                  <a:pt x="525040" y="640791"/>
                  <a:pt x="523358" y="640791"/>
                </a:cubicBezTo>
                <a:lnTo>
                  <a:pt x="472875" y="640791"/>
                </a:lnTo>
                <a:cubicBezTo>
                  <a:pt x="470519" y="640791"/>
                  <a:pt x="468584" y="639950"/>
                  <a:pt x="467070" y="638267"/>
                </a:cubicBezTo>
                <a:cubicBezTo>
                  <a:pt x="465555" y="636584"/>
                  <a:pt x="464798" y="634733"/>
                  <a:pt x="464798" y="632714"/>
                </a:cubicBezTo>
                <a:lnTo>
                  <a:pt x="464798" y="579707"/>
                </a:lnTo>
                <a:cubicBezTo>
                  <a:pt x="464798" y="574659"/>
                  <a:pt x="467490" y="572135"/>
                  <a:pt x="472875" y="572135"/>
                </a:cubicBezTo>
                <a:close/>
                <a:moveTo>
                  <a:pt x="5317175" y="567087"/>
                </a:moveTo>
                <a:cubicBezTo>
                  <a:pt x="5306406" y="567087"/>
                  <a:pt x="5296141" y="573734"/>
                  <a:pt x="5286381" y="587027"/>
                </a:cubicBezTo>
                <a:cubicBezTo>
                  <a:pt x="5276621" y="600321"/>
                  <a:pt x="5271741" y="611595"/>
                  <a:pt x="5271741" y="620850"/>
                </a:cubicBezTo>
                <a:cubicBezTo>
                  <a:pt x="5271741" y="630106"/>
                  <a:pt x="5278136" y="638435"/>
                  <a:pt x="5290925" y="645839"/>
                </a:cubicBezTo>
                <a:cubicBezTo>
                  <a:pt x="5308089" y="655936"/>
                  <a:pt x="5326094" y="668220"/>
                  <a:pt x="5344941" y="682692"/>
                </a:cubicBezTo>
                <a:cubicBezTo>
                  <a:pt x="5356047" y="691442"/>
                  <a:pt x="5367321" y="695817"/>
                  <a:pt x="5378764" y="695817"/>
                </a:cubicBezTo>
                <a:cubicBezTo>
                  <a:pt x="5390207" y="695817"/>
                  <a:pt x="5400388" y="690685"/>
                  <a:pt x="5409306" y="680420"/>
                </a:cubicBezTo>
                <a:cubicBezTo>
                  <a:pt x="5418225" y="670155"/>
                  <a:pt x="5422684" y="659974"/>
                  <a:pt x="5422684" y="649878"/>
                </a:cubicBezTo>
                <a:cubicBezTo>
                  <a:pt x="5422684" y="641464"/>
                  <a:pt x="5419655" y="633219"/>
                  <a:pt x="5413597" y="625141"/>
                </a:cubicBezTo>
                <a:cubicBezTo>
                  <a:pt x="5407539" y="617064"/>
                  <a:pt x="5394582" y="606968"/>
                  <a:pt x="5374726" y="594852"/>
                </a:cubicBezTo>
                <a:cubicBezTo>
                  <a:pt x="5354869" y="582736"/>
                  <a:pt x="5341660" y="575080"/>
                  <a:pt x="5335097" y="571882"/>
                </a:cubicBezTo>
                <a:cubicBezTo>
                  <a:pt x="5328534" y="568685"/>
                  <a:pt x="5322560" y="567087"/>
                  <a:pt x="5317175" y="567087"/>
                </a:cubicBezTo>
                <a:close/>
                <a:moveTo>
                  <a:pt x="1240462" y="552447"/>
                </a:moveTo>
                <a:cubicBezTo>
                  <a:pt x="1226831" y="552447"/>
                  <a:pt x="1216735" y="556233"/>
                  <a:pt x="1210172" y="563805"/>
                </a:cubicBezTo>
                <a:cubicBezTo>
                  <a:pt x="1203609" y="571378"/>
                  <a:pt x="1199823" y="583241"/>
                  <a:pt x="1198814" y="599395"/>
                </a:cubicBezTo>
                <a:cubicBezTo>
                  <a:pt x="1198140" y="607136"/>
                  <a:pt x="1196878" y="618999"/>
                  <a:pt x="1195027" y="634986"/>
                </a:cubicBezTo>
                <a:cubicBezTo>
                  <a:pt x="1193176" y="650972"/>
                  <a:pt x="1191409" y="663088"/>
                  <a:pt x="1189727" y="671333"/>
                </a:cubicBezTo>
                <a:cubicBezTo>
                  <a:pt x="1188044" y="679578"/>
                  <a:pt x="1187202" y="687403"/>
                  <a:pt x="1187202" y="694807"/>
                </a:cubicBezTo>
                <a:cubicBezTo>
                  <a:pt x="1187202" y="711298"/>
                  <a:pt x="1192419" y="722236"/>
                  <a:pt x="1202852" y="727621"/>
                </a:cubicBezTo>
                <a:cubicBezTo>
                  <a:pt x="1213285" y="733006"/>
                  <a:pt x="1223802" y="735698"/>
                  <a:pt x="1234404" y="735698"/>
                </a:cubicBezTo>
                <a:cubicBezTo>
                  <a:pt x="1245005" y="735698"/>
                  <a:pt x="1253924" y="731996"/>
                  <a:pt x="1261159" y="724592"/>
                </a:cubicBezTo>
                <a:cubicBezTo>
                  <a:pt x="1268395" y="717188"/>
                  <a:pt x="1273948" y="697331"/>
                  <a:pt x="1277819" y="665023"/>
                </a:cubicBezTo>
                <a:cubicBezTo>
                  <a:pt x="1281689" y="632714"/>
                  <a:pt x="1283624" y="610333"/>
                  <a:pt x="1283624" y="597881"/>
                </a:cubicBezTo>
                <a:cubicBezTo>
                  <a:pt x="1283624" y="579371"/>
                  <a:pt x="1279838" y="567171"/>
                  <a:pt x="1272266" y="561281"/>
                </a:cubicBezTo>
                <a:cubicBezTo>
                  <a:pt x="1264693" y="555392"/>
                  <a:pt x="1254092" y="552447"/>
                  <a:pt x="1240462" y="552447"/>
                </a:cubicBezTo>
                <a:close/>
                <a:moveTo>
                  <a:pt x="3866309" y="528720"/>
                </a:moveTo>
                <a:lnTo>
                  <a:pt x="4060161" y="528720"/>
                </a:lnTo>
                <a:cubicBezTo>
                  <a:pt x="4066556" y="528720"/>
                  <a:pt x="4069753" y="532422"/>
                  <a:pt x="4069753" y="539826"/>
                </a:cubicBezTo>
                <a:lnTo>
                  <a:pt x="4069753" y="545379"/>
                </a:lnTo>
                <a:cubicBezTo>
                  <a:pt x="4069753" y="549754"/>
                  <a:pt x="4069080" y="552699"/>
                  <a:pt x="4067734" y="554214"/>
                </a:cubicBezTo>
                <a:cubicBezTo>
                  <a:pt x="4066388" y="555728"/>
                  <a:pt x="4063864" y="556485"/>
                  <a:pt x="4060161" y="556485"/>
                </a:cubicBezTo>
                <a:lnTo>
                  <a:pt x="3866309" y="556485"/>
                </a:lnTo>
                <a:cubicBezTo>
                  <a:pt x="3859577" y="556485"/>
                  <a:pt x="3856212" y="552783"/>
                  <a:pt x="3856212" y="545379"/>
                </a:cubicBezTo>
                <a:lnTo>
                  <a:pt x="3856212" y="539826"/>
                </a:lnTo>
                <a:cubicBezTo>
                  <a:pt x="3856212" y="532422"/>
                  <a:pt x="3859577" y="528720"/>
                  <a:pt x="3866309" y="528720"/>
                </a:cubicBezTo>
                <a:close/>
                <a:moveTo>
                  <a:pt x="428955" y="482276"/>
                </a:moveTo>
                <a:cubicBezTo>
                  <a:pt x="414484" y="482276"/>
                  <a:pt x="402957" y="484548"/>
                  <a:pt x="394375" y="489091"/>
                </a:cubicBezTo>
                <a:cubicBezTo>
                  <a:pt x="385793" y="493635"/>
                  <a:pt x="381502" y="498262"/>
                  <a:pt x="381502" y="502974"/>
                </a:cubicBezTo>
                <a:cubicBezTo>
                  <a:pt x="381502" y="504993"/>
                  <a:pt x="382680" y="506508"/>
                  <a:pt x="385036" y="507517"/>
                </a:cubicBezTo>
                <a:cubicBezTo>
                  <a:pt x="401190" y="514248"/>
                  <a:pt x="409267" y="525859"/>
                  <a:pt x="409267" y="542350"/>
                </a:cubicBezTo>
                <a:cubicBezTo>
                  <a:pt x="409267" y="554466"/>
                  <a:pt x="405145" y="569358"/>
                  <a:pt x="396899" y="587027"/>
                </a:cubicBezTo>
                <a:cubicBezTo>
                  <a:pt x="388653" y="604696"/>
                  <a:pt x="380661" y="619084"/>
                  <a:pt x="372920" y="630190"/>
                </a:cubicBezTo>
                <a:cubicBezTo>
                  <a:pt x="370564" y="633555"/>
                  <a:pt x="369386" y="636753"/>
                  <a:pt x="369386" y="639781"/>
                </a:cubicBezTo>
                <a:cubicBezTo>
                  <a:pt x="369386" y="642810"/>
                  <a:pt x="369722" y="645166"/>
                  <a:pt x="370396" y="646849"/>
                </a:cubicBezTo>
                <a:cubicBezTo>
                  <a:pt x="371069" y="648532"/>
                  <a:pt x="373929" y="652402"/>
                  <a:pt x="378978" y="658460"/>
                </a:cubicBezTo>
                <a:cubicBezTo>
                  <a:pt x="384026" y="664518"/>
                  <a:pt x="391093" y="674951"/>
                  <a:pt x="400180" y="689759"/>
                </a:cubicBezTo>
                <a:cubicBezTo>
                  <a:pt x="409267" y="704567"/>
                  <a:pt x="413810" y="718366"/>
                  <a:pt x="413810" y="731155"/>
                </a:cubicBezTo>
                <a:cubicBezTo>
                  <a:pt x="413810" y="738222"/>
                  <a:pt x="412128" y="744953"/>
                  <a:pt x="408762" y="751348"/>
                </a:cubicBezTo>
                <a:cubicBezTo>
                  <a:pt x="405397" y="757742"/>
                  <a:pt x="403209" y="762622"/>
                  <a:pt x="402200" y="765988"/>
                </a:cubicBezTo>
                <a:cubicBezTo>
                  <a:pt x="392103" y="797960"/>
                  <a:pt x="374434" y="828081"/>
                  <a:pt x="349193" y="856351"/>
                </a:cubicBezTo>
                <a:cubicBezTo>
                  <a:pt x="341116" y="864765"/>
                  <a:pt x="337077" y="875703"/>
                  <a:pt x="337077" y="889165"/>
                </a:cubicBezTo>
                <a:cubicBezTo>
                  <a:pt x="337077" y="902627"/>
                  <a:pt x="342462" y="913986"/>
                  <a:pt x="353232" y="923241"/>
                </a:cubicBezTo>
                <a:cubicBezTo>
                  <a:pt x="364001" y="932496"/>
                  <a:pt x="375023" y="937123"/>
                  <a:pt x="386298" y="937123"/>
                </a:cubicBezTo>
                <a:cubicBezTo>
                  <a:pt x="397572" y="937123"/>
                  <a:pt x="408594" y="933842"/>
                  <a:pt x="419364" y="927279"/>
                </a:cubicBezTo>
                <a:cubicBezTo>
                  <a:pt x="430133" y="920717"/>
                  <a:pt x="440566" y="911377"/>
                  <a:pt x="450663" y="899261"/>
                </a:cubicBezTo>
                <a:cubicBezTo>
                  <a:pt x="460759" y="887146"/>
                  <a:pt x="467322" y="877638"/>
                  <a:pt x="470351" y="870739"/>
                </a:cubicBezTo>
                <a:cubicBezTo>
                  <a:pt x="473380" y="863840"/>
                  <a:pt x="474894" y="855510"/>
                  <a:pt x="474894" y="845750"/>
                </a:cubicBezTo>
                <a:lnTo>
                  <a:pt x="474894" y="735193"/>
                </a:lnTo>
                <a:cubicBezTo>
                  <a:pt x="474894" y="730145"/>
                  <a:pt x="477503" y="727621"/>
                  <a:pt x="482719" y="727621"/>
                </a:cubicBezTo>
                <a:cubicBezTo>
                  <a:pt x="487936" y="727621"/>
                  <a:pt x="491049" y="728210"/>
                  <a:pt x="492058" y="729388"/>
                </a:cubicBezTo>
                <a:cubicBezTo>
                  <a:pt x="493068" y="730566"/>
                  <a:pt x="493573" y="732669"/>
                  <a:pt x="493573" y="735698"/>
                </a:cubicBezTo>
                <a:lnTo>
                  <a:pt x="493573" y="878059"/>
                </a:lnTo>
                <a:cubicBezTo>
                  <a:pt x="493573" y="898925"/>
                  <a:pt x="498369" y="913060"/>
                  <a:pt x="507960" y="920464"/>
                </a:cubicBezTo>
                <a:cubicBezTo>
                  <a:pt x="517552" y="927868"/>
                  <a:pt x="533117" y="931570"/>
                  <a:pt x="554657" y="931570"/>
                </a:cubicBezTo>
                <a:cubicBezTo>
                  <a:pt x="576196" y="931570"/>
                  <a:pt x="591172" y="930224"/>
                  <a:pt x="599586" y="927532"/>
                </a:cubicBezTo>
                <a:cubicBezTo>
                  <a:pt x="608000" y="924839"/>
                  <a:pt x="615152" y="919286"/>
                  <a:pt x="621041" y="910872"/>
                </a:cubicBezTo>
                <a:cubicBezTo>
                  <a:pt x="626931" y="902459"/>
                  <a:pt x="632905" y="889922"/>
                  <a:pt x="638963" y="873263"/>
                </a:cubicBezTo>
                <a:cubicBezTo>
                  <a:pt x="645020" y="856604"/>
                  <a:pt x="648049" y="845077"/>
                  <a:pt x="648049" y="838682"/>
                </a:cubicBezTo>
                <a:cubicBezTo>
                  <a:pt x="648049" y="826903"/>
                  <a:pt x="641823" y="817312"/>
                  <a:pt x="629371" y="809907"/>
                </a:cubicBezTo>
                <a:cubicBezTo>
                  <a:pt x="616919" y="802503"/>
                  <a:pt x="605644" y="798801"/>
                  <a:pt x="595548" y="798801"/>
                </a:cubicBezTo>
                <a:cubicBezTo>
                  <a:pt x="581076" y="798801"/>
                  <a:pt x="571316" y="805364"/>
                  <a:pt x="566268" y="818489"/>
                </a:cubicBezTo>
                <a:cubicBezTo>
                  <a:pt x="564248" y="823201"/>
                  <a:pt x="561977" y="825557"/>
                  <a:pt x="559452" y="825557"/>
                </a:cubicBezTo>
                <a:cubicBezTo>
                  <a:pt x="556928" y="825557"/>
                  <a:pt x="554488" y="824884"/>
                  <a:pt x="552133" y="823538"/>
                </a:cubicBezTo>
                <a:cubicBezTo>
                  <a:pt x="549777" y="822192"/>
                  <a:pt x="548599" y="820172"/>
                  <a:pt x="548599" y="817480"/>
                </a:cubicBezTo>
                <a:cubicBezTo>
                  <a:pt x="548599" y="812432"/>
                  <a:pt x="551207" y="806458"/>
                  <a:pt x="556424" y="799559"/>
                </a:cubicBezTo>
                <a:cubicBezTo>
                  <a:pt x="561640" y="792659"/>
                  <a:pt x="567025" y="788200"/>
                  <a:pt x="572578" y="786181"/>
                </a:cubicBezTo>
                <a:cubicBezTo>
                  <a:pt x="578131" y="784161"/>
                  <a:pt x="581581" y="781974"/>
                  <a:pt x="582927" y="779618"/>
                </a:cubicBezTo>
                <a:cubicBezTo>
                  <a:pt x="584273" y="777262"/>
                  <a:pt x="584946" y="773392"/>
                  <a:pt x="584946" y="768007"/>
                </a:cubicBezTo>
                <a:lnTo>
                  <a:pt x="584946" y="729640"/>
                </a:lnTo>
                <a:cubicBezTo>
                  <a:pt x="584946" y="725602"/>
                  <a:pt x="587470" y="722909"/>
                  <a:pt x="592519" y="721563"/>
                </a:cubicBezTo>
                <a:cubicBezTo>
                  <a:pt x="604634" y="718198"/>
                  <a:pt x="613301" y="712645"/>
                  <a:pt x="618517" y="704904"/>
                </a:cubicBezTo>
                <a:cubicBezTo>
                  <a:pt x="623734" y="697163"/>
                  <a:pt x="626342" y="686057"/>
                  <a:pt x="626342" y="671585"/>
                </a:cubicBezTo>
                <a:lnTo>
                  <a:pt x="626342" y="541341"/>
                </a:lnTo>
                <a:cubicBezTo>
                  <a:pt x="626342" y="522494"/>
                  <a:pt x="621041" y="507938"/>
                  <a:pt x="610440" y="497673"/>
                </a:cubicBezTo>
                <a:cubicBezTo>
                  <a:pt x="599839" y="487408"/>
                  <a:pt x="585115" y="482276"/>
                  <a:pt x="566268" y="482276"/>
                </a:cubicBezTo>
                <a:close/>
                <a:moveTo>
                  <a:pt x="2304128" y="474199"/>
                </a:moveTo>
                <a:cubicBezTo>
                  <a:pt x="2295546" y="474199"/>
                  <a:pt x="2287973" y="476975"/>
                  <a:pt x="2281411" y="482528"/>
                </a:cubicBezTo>
                <a:cubicBezTo>
                  <a:pt x="2274848" y="488082"/>
                  <a:pt x="2263237" y="504236"/>
                  <a:pt x="2246578" y="530992"/>
                </a:cubicBezTo>
                <a:cubicBezTo>
                  <a:pt x="2229919" y="557747"/>
                  <a:pt x="2217298" y="579034"/>
                  <a:pt x="2208716" y="594852"/>
                </a:cubicBezTo>
                <a:cubicBezTo>
                  <a:pt x="2200134" y="610670"/>
                  <a:pt x="2195843" y="624973"/>
                  <a:pt x="2195843" y="637762"/>
                </a:cubicBezTo>
                <a:cubicBezTo>
                  <a:pt x="2195843" y="650551"/>
                  <a:pt x="2199797" y="660563"/>
                  <a:pt x="2207706" y="667799"/>
                </a:cubicBezTo>
                <a:cubicBezTo>
                  <a:pt x="2215615" y="675035"/>
                  <a:pt x="2226805" y="678653"/>
                  <a:pt x="2241277" y="678653"/>
                </a:cubicBezTo>
                <a:lnTo>
                  <a:pt x="2257432" y="678653"/>
                </a:lnTo>
                <a:cubicBezTo>
                  <a:pt x="2259114" y="678653"/>
                  <a:pt x="2259955" y="679326"/>
                  <a:pt x="2259955" y="680672"/>
                </a:cubicBezTo>
                <a:cubicBezTo>
                  <a:pt x="2259955" y="683365"/>
                  <a:pt x="2249691" y="695480"/>
                  <a:pt x="2229161" y="717020"/>
                </a:cubicBezTo>
                <a:cubicBezTo>
                  <a:pt x="2213344" y="734857"/>
                  <a:pt x="2205434" y="752694"/>
                  <a:pt x="2205434" y="770531"/>
                </a:cubicBezTo>
                <a:cubicBezTo>
                  <a:pt x="2205434" y="782310"/>
                  <a:pt x="2209221" y="791734"/>
                  <a:pt x="2216793" y="798801"/>
                </a:cubicBezTo>
                <a:cubicBezTo>
                  <a:pt x="2224366" y="805869"/>
                  <a:pt x="2234630" y="809403"/>
                  <a:pt x="2247587" y="809403"/>
                </a:cubicBezTo>
                <a:cubicBezTo>
                  <a:pt x="2260545" y="809403"/>
                  <a:pt x="2282084" y="805112"/>
                  <a:pt x="2312205" y="796530"/>
                </a:cubicBezTo>
                <a:cubicBezTo>
                  <a:pt x="2342326" y="787948"/>
                  <a:pt x="2357387" y="781301"/>
                  <a:pt x="2357387" y="776589"/>
                </a:cubicBezTo>
                <a:cubicBezTo>
                  <a:pt x="2357387" y="774570"/>
                  <a:pt x="2354863" y="771541"/>
                  <a:pt x="2349814" y="767502"/>
                </a:cubicBezTo>
                <a:cubicBezTo>
                  <a:pt x="2336352" y="757406"/>
                  <a:pt x="2329621" y="743944"/>
                  <a:pt x="2329621" y="727116"/>
                </a:cubicBezTo>
                <a:cubicBezTo>
                  <a:pt x="2329621" y="715337"/>
                  <a:pt x="2333239" y="704062"/>
                  <a:pt x="2340475" y="693293"/>
                </a:cubicBezTo>
                <a:cubicBezTo>
                  <a:pt x="2347711" y="682523"/>
                  <a:pt x="2357555" y="673941"/>
                  <a:pt x="2370007" y="667547"/>
                </a:cubicBezTo>
                <a:cubicBezTo>
                  <a:pt x="2375056" y="664854"/>
                  <a:pt x="2377580" y="660984"/>
                  <a:pt x="2377580" y="655936"/>
                </a:cubicBezTo>
                <a:cubicBezTo>
                  <a:pt x="2377580" y="650888"/>
                  <a:pt x="2374046" y="645671"/>
                  <a:pt x="2366978" y="640286"/>
                </a:cubicBezTo>
                <a:cubicBezTo>
                  <a:pt x="2353517" y="629517"/>
                  <a:pt x="2346786" y="616055"/>
                  <a:pt x="2346786" y="599900"/>
                </a:cubicBezTo>
                <a:lnTo>
                  <a:pt x="2347290" y="588289"/>
                </a:lnTo>
                <a:cubicBezTo>
                  <a:pt x="2347290" y="582568"/>
                  <a:pt x="2346112" y="579707"/>
                  <a:pt x="2343757" y="579707"/>
                </a:cubicBezTo>
                <a:cubicBezTo>
                  <a:pt x="2341401" y="579707"/>
                  <a:pt x="2337530" y="583409"/>
                  <a:pt x="2332146" y="590813"/>
                </a:cubicBezTo>
                <a:cubicBezTo>
                  <a:pt x="2325751" y="601246"/>
                  <a:pt x="2320871" y="606463"/>
                  <a:pt x="2317505" y="606463"/>
                </a:cubicBezTo>
                <a:cubicBezTo>
                  <a:pt x="2316496" y="606463"/>
                  <a:pt x="2315991" y="606126"/>
                  <a:pt x="2315991" y="605453"/>
                </a:cubicBezTo>
                <a:cubicBezTo>
                  <a:pt x="2314981" y="604444"/>
                  <a:pt x="2319525" y="595525"/>
                  <a:pt x="2329621" y="578698"/>
                </a:cubicBezTo>
                <a:lnTo>
                  <a:pt x="2345271" y="552952"/>
                </a:lnTo>
                <a:cubicBezTo>
                  <a:pt x="2354694" y="539490"/>
                  <a:pt x="2359406" y="526112"/>
                  <a:pt x="2359406" y="512818"/>
                </a:cubicBezTo>
                <a:cubicBezTo>
                  <a:pt x="2359406" y="499524"/>
                  <a:pt x="2352339" y="489764"/>
                  <a:pt x="2338203" y="483538"/>
                </a:cubicBezTo>
                <a:cubicBezTo>
                  <a:pt x="2324068" y="477312"/>
                  <a:pt x="2312710" y="474199"/>
                  <a:pt x="2304128" y="474199"/>
                </a:cubicBezTo>
                <a:close/>
                <a:moveTo>
                  <a:pt x="3826427" y="471170"/>
                </a:moveTo>
                <a:cubicBezTo>
                  <a:pt x="3801859" y="471170"/>
                  <a:pt x="3784779" y="472600"/>
                  <a:pt x="3775188" y="475461"/>
                </a:cubicBezTo>
                <a:cubicBezTo>
                  <a:pt x="3765596" y="478322"/>
                  <a:pt x="3759286" y="484464"/>
                  <a:pt x="3756257" y="493887"/>
                </a:cubicBezTo>
                <a:cubicBezTo>
                  <a:pt x="3753228" y="503310"/>
                  <a:pt x="3751713" y="519970"/>
                  <a:pt x="3751713" y="543865"/>
                </a:cubicBezTo>
                <a:lnTo>
                  <a:pt x="3751713" y="629180"/>
                </a:lnTo>
                <a:cubicBezTo>
                  <a:pt x="3751713" y="656104"/>
                  <a:pt x="3748096" y="693545"/>
                  <a:pt x="3740860" y="741504"/>
                </a:cubicBezTo>
                <a:cubicBezTo>
                  <a:pt x="3733624" y="789462"/>
                  <a:pt x="3727313" y="822192"/>
                  <a:pt x="3721929" y="839692"/>
                </a:cubicBezTo>
                <a:cubicBezTo>
                  <a:pt x="3716544" y="857193"/>
                  <a:pt x="3713851" y="872169"/>
                  <a:pt x="3713851" y="884622"/>
                </a:cubicBezTo>
                <a:cubicBezTo>
                  <a:pt x="3713851" y="897074"/>
                  <a:pt x="3716291" y="907759"/>
                  <a:pt x="3721171" y="916678"/>
                </a:cubicBezTo>
                <a:cubicBezTo>
                  <a:pt x="3726051" y="925597"/>
                  <a:pt x="3733456" y="931570"/>
                  <a:pt x="3743384" y="934599"/>
                </a:cubicBezTo>
                <a:cubicBezTo>
                  <a:pt x="3753312" y="937628"/>
                  <a:pt x="3762146" y="939143"/>
                  <a:pt x="3769887" y="939143"/>
                </a:cubicBezTo>
                <a:cubicBezTo>
                  <a:pt x="3800513" y="939143"/>
                  <a:pt x="3815826" y="914070"/>
                  <a:pt x="3815826" y="863924"/>
                </a:cubicBezTo>
                <a:lnTo>
                  <a:pt x="3815826" y="776084"/>
                </a:lnTo>
                <a:cubicBezTo>
                  <a:pt x="3815826" y="766661"/>
                  <a:pt x="3819360" y="757910"/>
                  <a:pt x="3826427" y="749833"/>
                </a:cubicBezTo>
                <a:cubicBezTo>
                  <a:pt x="3830466" y="745795"/>
                  <a:pt x="3832485" y="739064"/>
                  <a:pt x="3832485" y="729640"/>
                </a:cubicBezTo>
                <a:cubicBezTo>
                  <a:pt x="3832485" y="694639"/>
                  <a:pt x="3833242" y="675456"/>
                  <a:pt x="3834757" y="672090"/>
                </a:cubicBezTo>
                <a:cubicBezTo>
                  <a:pt x="3836272" y="668725"/>
                  <a:pt x="3837029" y="666116"/>
                  <a:pt x="3837029" y="664265"/>
                </a:cubicBezTo>
                <a:cubicBezTo>
                  <a:pt x="3837029" y="662414"/>
                  <a:pt x="3836019" y="660648"/>
                  <a:pt x="3834000" y="658965"/>
                </a:cubicBezTo>
                <a:cubicBezTo>
                  <a:pt x="3828279" y="653917"/>
                  <a:pt x="3825418" y="644241"/>
                  <a:pt x="3825418" y="629937"/>
                </a:cubicBezTo>
                <a:cubicBezTo>
                  <a:pt x="3825418" y="615634"/>
                  <a:pt x="3826596" y="605285"/>
                  <a:pt x="3828951" y="598891"/>
                </a:cubicBezTo>
                <a:cubicBezTo>
                  <a:pt x="3831307" y="592496"/>
                  <a:pt x="3836019" y="588205"/>
                  <a:pt x="3843087" y="586018"/>
                </a:cubicBezTo>
                <a:cubicBezTo>
                  <a:pt x="3850154" y="583830"/>
                  <a:pt x="3862102" y="582736"/>
                  <a:pt x="3878929" y="582736"/>
                </a:cubicBezTo>
                <a:cubicBezTo>
                  <a:pt x="3960711" y="582736"/>
                  <a:pt x="4032396" y="578529"/>
                  <a:pt x="4093985" y="570116"/>
                </a:cubicBezTo>
                <a:cubicBezTo>
                  <a:pt x="4101389" y="569106"/>
                  <a:pt x="4109466" y="568601"/>
                  <a:pt x="4118216" y="568601"/>
                </a:cubicBezTo>
                <a:cubicBezTo>
                  <a:pt x="4126967" y="568601"/>
                  <a:pt x="4134707" y="569779"/>
                  <a:pt x="4141438" y="572135"/>
                </a:cubicBezTo>
                <a:cubicBezTo>
                  <a:pt x="4148169" y="574491"/>
                  <a:pt x="4153133" y="575669"/>
                  <a:pt x="4156331" y="575669"/>
                </a:cubicBezTo>
                <a:cubicBezTo>
                  <a:pt x="4159528" y="575669"/>
                  <a:pt x="4161715" y="574491"/>
                  <a:pt x="4162893" y="572135"/>
                </a:cubicBezTo>
                <a:cubicBezTo>
                  <a:pt x="4164071" y="569779"/>
                  <a:pt x="4164660" y="564226"/>
                  <a:pt x="4164660" y="555476"/>
                </a:cubicBezTo>
                <a:lnTo>
                  <a:pt x="4164660" y="532759"/>
                </a:lnTo>
                <a:cubicBezTo>
                  <a:pt x="4164660" y="509200"/>
                  <a:pt x="4160285" y="493046"/>
                  <a:pt x="4151535" y="484295"/>
                </a:cubicBezTo>
                <a:cubicBezTo>
                  <a:pt x="4142784" y="475545"/>
                  <a:pt x="4127472" y="471170"/>
                  <a:pt x="4105596" y="471170"/>
                </a:cubicBezTo>
                <a:close/>
                <a:moveTo>
                  <a:pt x="3559375" y="470665"/>
                </a:moveTo>
                <a:cubicBezTo>
                  <a:pt x="3555673" y="470665"/>
                  <a:pt x="3551803" y="471254"/>
                  <a:pt x="3547764" y="472432"/>
                </a:cubicBezTo>
                <a:cubicBezTo>
                  <a:pt x="3543726" y="473610"/>
                  <a:pt x="3540108" y="475461"/>
                  <a:pt x="3536910" y="477985"/>
                </a:cubicBezTo>
                <a:cubicBezTo>
                  <a:pt x="3533713" y="480509"/>
                  <a:pt x="3528749" y="486988"/>
                  <a:pt x="3522018" y="497421"/>
                </a:cubicBezTo>
                <a:lnTo>
                  <a:pt x="3507883" y="519633"/>
                </a:lnTo>
                <a:cubicBezTo>
                  <a:pt x="3505190" y="524008"/>
                  <a:pt x="3503844" y="529057"/>
                  <a:pt x="3503844" y="534778"/>
                </a:cubicBezTo>
                <a:cubicBezTo>
                  <a:pt x="3503844" y="544201"/>
                  <a:pt x="3509313" y="552867"/>
                  <a:pt x="3520251" y="560776"/>
                </a:cubicBezTo>
                <a:cubicBezTo>
                  <a:pt x="3531189" y="568685"/>
                  <a:pt x="3541117" y="572640"/>
                  <a:pt x="3550036" y="572640"/>
                </a:cubicBezTo>
                <a:cubicBezTo>
                  <a:pt x="3558954" y="572640"/>
                  <a:pt x="3566442" y="570284"/>
                  <a:pt x="3572501" y="565572"/>
                </a:cubicBezTo>
                <a:cubicBezTo>
                  <a:pt x="3578558" y="560860"/>
                  <a:pt x="3585710" y="551185"/>
                  <a:pt x="3593956" y="536545"/>
                </a:cubicBezTo>
                <a:cubicBezTo>
                  <a:pt x="3602201" y="521905"/>
                  <a:pt x="3606324" y="511219"/>
                  <a:pt x="3606324" y="504488"/>
                </a:cubicBezTo>
                <a:cubicBezTo>
                  <a:pt x="3606324" y="495065"/>
                  <a:pt x="3601023" y="487072"/>
                  <a:pt x="3590422" y="480509"/>
                </a:cubicBezTo>
                <a:cubicBezTo>
                  <a:pt x="3579820" y="473946"/>
                  <a:pt x="3569472" y="470665"/>
                  <a:pt x="3559375" y="470665"/>
                </a:cubicBezTo>
                <a:close/>
                <a:moveTo>
                  <a:pt x="5938868" y="469655"/>
                </a:moveTo>
                <a:cubicBezTo>
                  <a:pt x="5907400" y="469655"/>
                  <a:pt x="5891666" y="483286"/>
                  <a:pt x="5891666" y="510546"/>
                </a:cubicBezTo>
                <a:lnTo>
                  <a:pt x="5891666" y="656441"/>
                </a:lnTo>
                <a:cubicBezTo>
                  <a:pt x="5891666" y="671922"/>
                  <a:pt x="5893770" y="682607"/>
                  <a:pt x="5897976" y="688497"/>
                </a:cubicBezTo>
                <a:cubicBezTo>
                  <a:pt x="5902183" y="694387"/>
                  <a:pt x="5909672" y="697331"/>
                  <a:pt x="5920441" y="697331"/>
                </a:cubicBezTo>
                <a:cubicBezTo>
                  <a:pt x="5923806" y="697331"/>
                  <a:pt x="5927508" y="697163"/>
                  <a:pt x="5931548" y="696827"/>
                </a:cubicBezTo>
                <a:lnTo>
                  <a:pt x="5964866" y="693293"/>
                </a:lnTo>
                <a:cubicBezTo>
                  <a:pt x="5967894" y="692956"/>
                  <a:pt x="5970166" y="692367"/>
                  <a:pt x="5971681" y="691526"/>
                </a:cubicBezTo>
                <a:cubicBezTo>
                  <a:pt x="5973196" y="690685"/>
                  <a:pt x="5975972" y="688076"/>
                  <a:pt x="5980010" y="683701"/>
                </a:cubicBezTo>
                <a:cubicBezTo>
                  <a:pt x="5984049" y="679326"/>
                  <a:pt x="5990107" y="675287"/>
                  <a:pt x="5998184" y="671585"/>
                </a:cubicBezTo>
                <a:cubicBezTo>
                  <a:pt x="6006262" y="667883"/>
                  <a:pt x="6013750" y="665780"/>
                  <a:pt x="6020649" y="665275"/>
                </a:cubicBezTo>
                <a:cubicBezTo>
                  <a:pt x="6027548" y="664770"/>
                  <a:pt x="6032008" y="663424"/>
                  <a:pt x="6034026" y="661237"/>
                </a:cubicBezTo>
                <a:cubicBezTo>
                  <a:pt x="6036046" y="659049"/>
                  <a:pt x="6037056" y="653917"/>
                  <a:pt x="6037056" y="645839"/>
                </a:cubicBezTo>
                <a:cubicBezTo>
                  <a:pt x="6037056" y="637762"/>
                  <a:pt x="6033522" y="630863"/>
                  <a:pt x="6026454" y="625141"/>
                </a:cubicBezTo>
                <a:cubicBezTo>
                  <a:pt x="6019387" y="619420"/>
                  <a:pt x="6009458" y="616559"/>
                  <a:pt x="5996670" y="616559"/>
                </a:cubicBezTo>
                <a:cubicBezTo>
                  <a:pt x="5991622" y="616559"/>
                  <a:pt x="5988593" y="616139"/>
                  <a:pt x="5987583" y="615297"/>
                </a:cubicBezTo>
                <a:cubicBezTo>
                  <a:pt x="5986573" y="614456"/>
                  <a:pt x="5986068" y="611764"/>
                  <a:pt x="5986068" y="607220"/>
                </a:cubicBezTo>
                <a:cubicBezTo>
                  <a:pt x="5986068" y="602677"/>
                  <a:pt x="5986489" y="599816"/>
                  <a:pt x="5987330" y="598638"/>
                </a:cubicBezTo>
                <a:cubicBezTo>
                  <a:pt x="5988172" y="597460"/>
                  <a:pt x="5989938" y="596871"/>
                  <a:pt x="5992631" y="596871"/>
                </a:cubicBezTo>
                <a:cubicBezTo>
                  <a:pt x="6007440" y="596871"/>
                  <a:pt x="6017956" y="593927"/>
                  <a:pt x="6024182" y="588037"/>
                </a:cubicBezTo>
                <a:cubicBezTo>
                  <a:pt x="6030409" y="582147"/>
                  <a:pt x="6033522" y="570368"/>
                  <a:pt x="6033522" y="552699"/>
                </a:cubicBezTo>
                <a:cubicBezTo>
                  <a:pt x="6033522" y="535030"/>
                  <a:pt x="6030409" y="523419"/>
                  <a:pt x="6024182" y="517866"/>
                </a:cubicBezTo>
                <a:cubicBezTo>
                  <a:pt x="6017956" y="512313"/>
                  <a:pt x="6007440" y="509537"/>
                  <a:pt x="5992631" y="509537"/>
                </a:cubicBezTo>
                <a:cubicBezTo>
                  <a:pt x="5988256" y="509537"/>
                  <a:pt x="5986068" y="507854"/>
                  <a:pt x="5986068" y="504488"/>
                </a:cubicBezTo>
                <a:cubicBezTo>
                  <a:pt x="5986068" y="481266"/>
                  <a:pt x="5970334" y="469655"/>
                  <a:pt x="5938868" y="469655"/>
                </a:cubicBezTo>
                <a:close/>
                <a:moveTo>
                  <a:pt x="6062802" y="469151"/>
                </a:moveTo>
                <a:cubicBezTo>
                  <a:pt x="6045301" y="469151"/>
                  <a:pt x="6034194" y="471843"/>
                  <a:pt x="6029484" y="477228"/>
                </a:cubicBezTo>
                <a:cubicBezTo>
                  <a:pt x="6024772" y="482613"/>
                  <a:pt x="6022416" y="487156"/>
                  <a:pt x="6022416" y="490858"/>
                </a:cubicBezTo>
                <a:cubicBezTo>
                  <a:pt x="6022416" y="494560"/>
                  <a:pt x="6026118" y="498430"/>
                  <a:pt x="6033522" y="502469"/>
                </a:cubicBezTo>
                <a:cubicBezTo>
                  <a:pt x="6044628" y="508190"/>
                  <a:pt x="6050182" y="526196"/>
                  <a:pt x="6050182" y="556485"/>
                </a:cubicBezTo>
                <a:cubicBezTo>
                  <a:pt x="6050182" y="574659"/>
                  <a:pt x="6046310" y="588626"/>
                  <a:pt x="6038570" y="598386"/>
                </a:cubicBezTo>
                <a:cubicBezTo>
                  <a:pt x="6036214" y="601078"/>
                  <a:pt x="6035036" y="603518"/>
                  <a:pt x="6035036" y="605706"/>
                </a:cubicBezTo>
                <a:cubicBezTo>
                  <a:pt x="6035036" y="607893"/>
                  <a:pt x="6036888" y="610838"/>
                  <a:pt x="6040590" y="614540"/>
                </a:cubicBezTo>
                <a:cubicBezTo>
                  <a:pt x="6049676" y="623290"/>
                  <a:pt x="6054220" y="635575"/>
                  <a:pt x="6054220" y="651392"/>
                </a:cubicBezTo>
                <a:cubicBezTo>
                  <a:pt x="6054220" y="656777"/>
                  <a:pt x="6055062" y="660816"/>
                  <a:pt x="6056744" y="663508"/>
                </a:cubicBezTo>
                <a:cubicBezTo>
                  <a:pt x="6058426" y="666201"/>
                  <a:pt x="6061455" y="668220"/>
                  <a:pt x="6065830" y="669566"/>
                </a:cubicBezTo>
                <a:cubicBezTo>
                  <a:pt x="6076937" y="672932"/>
                  <a:pt x="6086024" y="679326"/>
                  <a:pt x="6093091" y="688749"/>
                </a:cubicBezTo>
                <a:cubicBezTo>
                  <a:pt x="6096793" y="693461"/>
                  <a:pt x="6102683" y="695817"/>
                  <a:pt x="6110760" y="695817"/>
                </a:cubicBezTo>
                <a:lnTo>
                  <a:pt x="6165282" y="695817"/>
                </a:lnTo>
                <a:cubicBezTo>
                  <a:pt x="6179753" y="695817"/>
                  <a:pt x="6190018" y="690096"/>
                  <a:pt x="6196076" y="678653"/>
                </a:cubicBezTo>
                <a:cubicBezTo>
                  <a:pt x="6202133" y="667210"/>
                  <a:pt x="6205162" y="654253"/>
                  <a:pt x="6205162" y="639781"/>
                </a:cubicBezTo>
                <a:cubicBezTo>
                  <a:pt x="6205162" y="625310"/>
                  <a:pt x="6200956" y="614456"/>
                  <a:pt x="6192542" y="607220"/>
                </a:cubicBezTo>
                <a:cubicBezTo>
                  <a:pt x="6184128" y="599984"/>
                  <a:pt x="6171928" y="596366"/>
                  <a:pt x="6155942" y="596366"/>
                </a:cubicBezTo>
                <a:cubicBezTo>
                  <a:pt x="6139956" y="596366"/>
                  <a:pt x="6129439" y="602424"/>
                  <a:pt x="6124390" y="614540"/>
                </a:cubicBezTo>
                <a:cubicBezTo>
                  <a:pt x="6122371" y="618915"/>
                  <a:pt x="6120436" y="621776"/>
                  <a:pt x="6118585" y="623122"/>
                </a:cubicBezTo>
                <a:cubicBezTo>
                  <a:pt x="6116734" y="624468"/>
                  <a:pt x="6113789" y="625141"/>
                  <a:pt x="6109750" y="625141"/>
                </a:cubicBezTo>
                <a:cubicBezTo>
                  <a:pt x="6105712" y="625141"/>
                  <a:pt x="6103692" y="623711"/>
                  <a:pt x="6103692" y="620850"/>
                </a:cubicBezTo>
                <a:cubicBezTo>
                  <a:pt x="6103692" y="617990"/>
                  <a:pt x="6106132" y="612184"/>
                  <a:pt x="6111012" y="603434"/>
                </a:cubicBezTo>
                <a:cubicBezTo>
                  <a:pt x="6115892" y="594684"/>
                  <a:pt x="6121951" y="588458"/>
                  <a:pt x="6129186" y="584756"/>
                </a:cubicBezTo>
                <a:cubicBezTo>
                  <a:pt x="6136422" y="581053"/>
                  <a:pt x="6146350" y="579202"/>
                  <a:pt x="6158970" y="579202"/>
                </a:cubicBezTo>
                <a:cubicBezTo>
                  <a:pt x="6171592" y="579202"/>
                  <a:pt x="6181099" y="575921"/>
                  <a:pt x="6187494" y="569358"/>
                </a:cubicBezTo>
                <a:cubicBezTo>
                  <a:pt x="6193888" y="562796"/>
                  <a:pt x="6197086" y="554382"/>
                  <a:pt x="6197086" y="544117"/>
                </a:cubicBezTo>
                <a:cubicBezTo>
                  <a:pt x="6197086" y="533852"/>
                  <a:pt x="6193552" y="523167"/>
                  <a:pt x="6186484" y="512061"/>
                </a:cubicBezTo>
                <a:cubicBezTo>
                  <a:pt x="6179416" y="500955"/>
                  <a:pt x="6170582" y="495401"/>
                  <a:pt x="6159980" y="495401"/>
                </a:cubicBezTo>
                <a:cubicBezTo>
                  <a:pt x="6149380" y="495401"/>
                  <a:pt x="6136170" y="498935"/>
                  <a:pt x="6120352" y="506003"/>
                </a:cubicBezTo>
                <a:cubicBezTo>
                  <a:pt x="6115976" y="507686"/>
                  <a:pt x="6112948" y="508527"/>
                  <a:pt x="6111265" y="508527"/>
                </a:cubicBezTo>
                <a:cubicBezTo>
                  <a:pt x="6109582" y="508527"/>
                  <a:pt x="6108740" y="506676"/>
                  <a:pt x="6108740" y="502974"/>
                </a:cubicBezTo>
                <a:cubicBezTo>
                  <a:pt x="6108740" y="491195"/>
                  <a:pt x="6105460" y="482613"/>
                  <a:pt x="6098897" y="477228"/>
                </a:cubicBezTo>
                <a:cubicBezTo>
                  <a:pt x="6092334" y="471843"/>
                  <a:pt x="6080302" y="469151"/>
                  <a:pt x="6062802" y="469151"/>
                </a:cubicBezTo>
                <a:close/>
                <a:moveTo>
                  <a:pt x="1943683" y="469151"/>
                </a:moveTo>
                <a:cubicBezTo>
                  <a:pt x="1921975" y="469151"/>
                  <a:pt x="1906326" y="472853"/>
                  <a:pt x="1896734" y="480257"/>
                </a:cubicBezTo>
                <a:cubicBezTo>
                  <a:pt x="1887142" y="487661"/>
                  <a:pt x="1882347" y="500955"/>
                  <a:pt x="1882347" y="520138"/>
                </a:cubicBezTo>
                <a:cubicBezTo>
                  <a:pt x="1882347" y="594515"/>
                  <a:pt x="1870904" y="655179"/>
                  <a:pt x="1848018" y="702127"/>
                </a:cubicBezTo>
                <a:cubicBezTo>
                  <a:pt x="1825133" y="749076"/>
                  <a:pt x="1787776" y="788368"/>
                  <a:pt x="1735947" y="820004"/>
                </a:cubicBezTo>
                <a:cubicBezTo>
                  <a:pt x="1713062" y="834476"/>
                  <a:pt x="1701619" y="852144"/>
                  <a:pt x="1701619" y="873011"/>
                </a:cubicBezTo>
                <a:cubicBezTo>
                  <a:pt x="1701619" y="887819"/>
                  <a:pt x="1708266" y="902038"/>
                  <a:pt x="1721560" y="915668"/>
                </a:cubicBezTo>
                <a:cubicBezTo>
                  <a:pt x="1734853" y="929299"/>
                  <a:pt x="1749241" y="936114"/>
                  <a:pt x="1764722" y="936114"/>
                </a:cubicBezTo>
                <a:cubicBezTo>
                  <a:pt x="1772126" y="936114"/>
                  <a:pt x="1779951" y="934431"/>
                  <a:pt x="1788197" y="931065"/>
                </a:cubicBezTo>
                <a:cubicBezTo>
                  <a:pt x="1796442" y="927700"/>
                  <a:pt x="1809315" y="919791"/>
                  <a:pt x="1826816" y="907339"/>
                </a:cubicBezTo>
                <a:cubicBezTo>
                  <a:pt x="1844317" y="894886"/>
                  <a:pt x="1860302" y="881172"/>
                  <a:pt x="1874774" y="866195"/>
                </a:cubicBezTo>
                <a:cubicBezTo>
                  <a:pt x="1889246" y="851219"/>
                  <a:pt x="1902287" y="834896"/>
                  <a:pt x="1913898" y="817227"/>
                </a:cubicBezTo>
                <a:cubicBezTo>
                  <a:pt x="1925509" y="799559"/>
                  <a:pt x="1935690" y="779955"/>
                  <a:pt x="1944440" y="758415"/>
                </a:cubicBezTo>
                <a:cubicBezTo>
                  <a:pt x="1946459" y="754040"/>
                  <a:pt x="1948899" y="751853"/>
                  <a:pt x="1951760" y="751853"/>
                </a:cubicBezTo>
                <a:cubicBezTo>
                  <a:pt x="1954621" y="751853"/>
                  <a:pt x="1957902" y="752610"/>
                  <a:pt x="1961604" y="754124"/>
                </a:cubicBezTo>
                <a:cubicBezTo>
                  <a:pt x="1965306" y="755639"/>
                  <a:pt x="1967157" y="757826"/>
                  <a:pt x="1967157" y="760687"/>
                </a:cubicBezTo>
                <a:cubicBezTo>
                  <a:pt x="1967157" y="763548"/>
                  <a:pt x="1965979" y="767670"/>
                  <a:pt x="1963623" y="773055"/>
                </a:cubicBezTo>
                <a:cubicBezTo>
                  <a:pt x="1957566" y="784834"/>
                  <a:pt x="1954536" y="792743"/>
                  <a:pt x="1954536" y="796782"/>
                </a:cubicBezTo>
                <a:cubicBezTo>
                  <a:pt x="1954536" y="805196"/>
                  <a:pt x="1966989" y="823117"/>
                  <a:pt x="1991893" y="850546"/>
                </a:cubicBezTo>
                <a:cubicBezTo>
                  <a:pt x="2016798" y="877975"/>
                  <a:pt x="2041366" y="898841"/>
                  <a:pt x="2065598" y="913144"/>
                </a:cubicBezTo>
                <a:cubicBezTo>
                  <a:pt x="2089830" y="927448"/>
                  <a:pt x="2109013" y="934599"/>
                  <a:pt x="2123148" y="934599"/>
                </a:cubicBezTo>
                <a:cubicBezTo>
                  <a:pt x="2137283" y="934599"/>
                  <a:pt x="2149820" y="927448"/>
                  <a:pt x="2160758" y="913144"/>
                </a:cubicBezTo>
                <a:cubicBezTo>
                  <a:pt x="2171695" y="898841"/>
                  <a:pt x="2177164" y="884453"/>
                  <a:pt x="2177164" y="869982"/>
                </a:cubicBezTo>
                <a:cubicBezTo>
                  <a:pt x="2177164" y="848442"/>
                  <a:pt x="2166226" y="831615"/>
                  <a:pt x="2144351" y="819499"/>
                </a:cubicBezTo>
                <a:cubicBezTo>
                  <a:pt x="2104301" y="797623"/>
                  <a:pt x="2070394" y="759004"/>
                  <a:pt x="2042629" y="703642"/>
                </a:cubicBezTo>
                <a:cubicBezTo>
                  <a:pt x="2014863" y="648279"/>
                  <a:pt x="2000981" y="586943"/>
                  <a:pt x="2000981" y="519633"/>
                </a:cubicBezTo>
                <a:cubicBezTo>
                  <a:pt x="2000981" y="499777"/>
                  <a:pt x="1996858" y="486399"/>
                  <a:pt x="1988612" y="479500"/>
                </a:cubicBezTo>
                <a:cubicBezTo>
                  <a:pt x="1980367" y="472600"/>
                  <a:pt x="1965390" y="469151"/>
                  <a:pt x="1943683" y="469151"/>
                </a:cubicBezTo>
                <a:close/>
                <a:moveTo>
                  <a:pt x="3327660" y="468646"/>
                </a:moveTo>
                <a:cubicBezTo>
                  <a:pt x="3318910" y="468646"/>
                  <a:pt x="3308898" y="472853"/>
                  <a:pt x="3297623" y="481266"/>
                </a:cubicBezTo>
                <a:cubicBezTo>
                  <a:pt x="3286349" y="489680"/>
                  <a:pt x="3280712" y="498430"/>
                  <a:pt x="3280712" y="507517"/>
                </a:cubicBezTo>
                <a:cubicBezTo>
                  <a:pt x="3280712" y="510546"/>
                  <a:pt x="3281217" y="513239"/>
                  <a:pt x="3282226" y="515595"/>
                </a:cubicBezTo>
                <a:cubicBezTo>
                  <a:pt x="3283236" y="517950"/>
                  <a:pt x="3285423" y="521652"/>
                  <a:pt x="3288789" y="526701"/>
                </a:cubicBezTo>
                <a:cubicBezTo>
                  <a:pt x="3292154" y="531749"/>
                  <a:pt x="3296950" y="539237"/>
                  <a:pt x="3303176" y="549165"/>
                </a:cubicBezTo>
                <a:cubicBezTo>
                  <a:pt x="3309403" y="559094"/>
                  <a:pt x="3313609" y="565151"/>
                  <a:pt x="3315797" y="567339"/>
                </a:cubicBezTo>
                <a:cubicBezTo>
                  <a:pt x="3317985" y="569527"/>
                  <a:pt x="3320761" y="571378"/>
                  <a:pt x="3324126" y="572892"/>
                </a:cubicBezTo>
                <a:cubicBezTo>
                  <a:pt x="3327492" y="574407"/>
                  <a:pt x="3331194" y="575164"/>
                  <a:pt x="3335233" y="575164"/>
                </a:cubicBezTo>
                <a:cubicBezTo>
                  <a:pt x="3344656" y="575164"/>
                  <a:pt x="3355342" y="571293"/>
                  <a:pt x="3367289" y="563553"/>
                </a:cubicBezTo>
                <a:cubicBezTo>
                  <a:pt x="3379236" y="555812"/>
                  <a:pt x="3385211" y="547230"/>
                  <a:pt x="3385211" y="537807"/>
                </a:cubicBezTo>
                <a:cubicBezTo>
                  <a:pt x="3385211" y="533432"/>
                  <a:pt x="3383864" y="529057"/>
                  <a:pt x="3381172" y="524681"/>
                </a:cubicBezTo>
                <a:cubicBezTo>
                  <a:pt x="3378479" y="520306"/>
                  <a:pt x="3374861" y="514332"/>
                  <a:pt x="3370318" y="506760"/>
                </a:cubicBezTo>
                <a:cubicBezTo>
                  <a:pt x="3365775" y="499188"/>
                  <a:pt x="3361147" y="492373"/>
                  <a:pt x="3356436" y="486315"/>
                </a:cubicBezTo>
                <a:cubicBezTo>
                  <a:pt x="3351724" y="480257"/>
                  <a:pt x="3347012" y="475797"/>
                  <a:pt x="3342300" y="472937"/>
                </a:cubicBezTo>
                <a:cubicBezTo>
                  <a:pt x="3337588" y="470076"/>
                  <a:pt x="3332708" y="468646"/>
                  <a:pt x="3327660" y="468646"/>
                </a:cubicBezTo>
                <a:close/>
                <a:moveTo>
                  <a:pt x="5846737" y="468141"/>
                </a:moveTo>
                <a:cubicBezTo>
                  <a:pt x="5832602" y="468141"/>
                  <a:pt x="5822000" y="471506"/>
                  <a:pt x="5814933" y="478237"/>
                </a:cubicBezTo>
                <a:cubicBezTo>
                  <a:pt x="5807866" y="484968"/>
                  <a:pt x="5802397" y="497673"/>
                  <a:pt x="5798526" y="516352"/>
                </a:cubicBezTo>
                <a:cubicBezTo>
                  <a:pt x="5794655" y="535030"/>
                  <a:pt x="5787841" y="556654"/>
                  <a:pt x="5778081" y="581222"/>
                </a:cubicBezTo>
                <a:cubicBezTo>
                  <a:pt x="5768321" y="605790"/>
                  <a:pt x="5758561" y="626488"/>
                  <a:pt x="5748801" y="643315"/>
                </a:cubicBezTo>
                <a:cubicBezTo>
                  <a:pt x="5739041" y="660143"/>
                  <a:pt x="5734161" y="673521"/>
                  <a:pt x="5734161" y="683449"/>
                </a:cubicBezTo>
                <a:cubicBezTo>
                  <a:pt x="5734161" y="693377"/>
                  <a:pt x="5737274" y="702548"/>
                  <a:pt x="5743500" y="710962"/>
                </a:cubicBezTo>
                <a:cubicBezTo>
                  <a:pt x="5749726" y="719376"/>
                  <a:pt x="5759234" y="726443"/>
                  <a:pt x="5772023" y="732164"/>
                </a:cubicBezTo>
                <a:cubicBezTo>
                  <a:pt x="5775725" y="733847"/>
                  <a:pt x="5777660" y="735782"/>
                  <a:pt x="5777829" y="737970"/>
                </a:cubicBezTo>
                <a:cubicBezTo>
                  <a:pt x="5777997" y="740157"/>
                  <a:pt x="5778081" y="743944"/>
                  <a:pt x="5778081" y="749328"/>
                </a:cubicBezTo>
                <a:lnTo>
                  <a:pt x="5778081" y="894213"/>
                </a:lnTo>
                <a:cubicBezTo>
                  <a:pt x="5778081" y="910368"/>
                  <a:pt x="5782204" y="921726"/>
                  <a:pt x="5790449" y="928289"/>
                </a:cubicBezTo>
                <a:cubicBezTo>
                  <a:pt x="5798694" y="934852"/>
                  <a:pt x="5812157" y="938133"/>
                  <a:pt x="5830835" y="938133"/>
                </a:cubicBezTo>
                <a:cubicBezTo>
                  <a:pt x="5849514" y="938133"/>
                  <a:pt x="5862976" y="934936"/>
                  <a:pt x="5871221" y="928541"/>
                </a:cubicBezTo>
                <a:cubicBezTo>
                  <a:pt x="5879466" y="922147"/>
                  <a:pt x="5883588" y="910704"/>
                  <a:pt x="5883588" y="894213"/>
                </a:cubicBezTo>
                <a:lnTo>
                  <a:pt x="5883588" y="714496"/>
                </a:lnTo>
                <a:cubicBezTo>
                  <a:pt x="5883588" y="706418"/>
                  <a:pt x="5882748" y="700697"/>
                  <a:pt x="5881065" y="697331"/>
                </a:cubicBezTo>
                <a:cubicBezTo>
                  <a:pt x="5877026" y="688245"/>
                  <a:pt x="5875006" y="674614"/>
                  <a:pt x="5875006" y="656441"/>
                </a:cubicBezTo>
                <a:lnTo>
                  <a:pt x="5875006" y="510546"/>
                </a:lnTo>
                <a:cubicBezTo>
                  <a:pt x="5875006" y="503142"/>
                  <a:pt x="5875428" y="497926"/>
                  <a:pt x="5876269" y="494897"/>
                </a:cubicBezTo>
                <a:cubicBezTo>
                  <a:pt x="5877110" y="491868"/>
                  <a:pt x="5877531" y="489175"/>
                  <a:pt x="5877531" y="486819"/>
                </a:cubicBezTo>
                <a:cubicBezTo>
                  <a:pt x="5877531" y="474367"/>
                  <a:pt x="5867266" y="468141"/>
                  <a:pt x="5846737" y="468141"/>
                </a:cubicBezTo>
                <a:close/>
                <a:moveTo>
                  <a:pt x="4945625" y="467636"/>
                </a:moveTo>
                <a:cubicBezTo>
                  <a:pt x="4912306" y="467636"/>
                  <a:pt x="4889421" y="486146"/>
                  <a:pt x="4876968" y="523167"/>
                </a:cubicBezTo>
                <a:cubicBezTo>
                  <a:pt x="4874949" y="529225"/>
                  <a:pt x="4870238" y="532254"/>
                  <a:pt x="4862833" y="532254"/>
                </a:cubicBezTo>
                <a:lnTo>
                  <a:pt x="4811846" y="532254"/>
                </a:lnTo>
                <a:cubicBezTo>
                  <a:pt x="4782229" y="532254"/>
                  <a:pt x="4763130" y="538059"/>
                  <a:pt x="4754548" y="549670"/>
                </a:cubicBezTo>
                <a:cubicBezTo>
                  <a:pt x="4745966" y="561281"/>
                  <a:pt x="4741675" y="582231"/>
                  <a:pt x="4741675" y="612521"/>
                </a:cubicBezTo>
                <a:lnTo>
                  <a:pt x="4741675" y="851303"/>
                </a:lnTo>
                <a:cubicBezTo>
                  <a:pt x="4741675" y="881593"/>
                  <a:pt x="4745966" y="902543"/>
                  <a:pt x="4754548" y="914154"/>
                </a:cubicBezTo>
                <a:cubicBezTo>
                  <a:pt x="4763130" y="925765"/>
                  <a:pt x="4782229" y="931570"/>
                  <a:pt x="4811846" y="931570"/>
                </a:cubicBezTo>
                <a:lnTo>
                  <a:pt x="5099596" y="931570"/>
                </a:lnTo>
                <a:cubicBezTo>
                  <a:pt x="5129212" y="931570"/>
                  <a:pt x="5148312" y="925681"/>
                  <a:pt x="5156894" y="913901"/>
                </a:cubicBezTo>
                <a:cubicBezTo>
                  <a:pt x="5165476" y="902122"/>
                  <a:pt x="5169767" y="881088"/>
                  <a:pt x="5169767" y="850798"/>
                </a:cubicBezTo>
                <a:lnTo>
                  <a:pt x="5169767" y="612521"/>
                </a:lnTo>
                <a:cubicBezTo>
                  <a:pt x="5169767" y="582231"/>
                  <a:pt x="5165476" y="561281"/>
                  <a:pt x="5156894" y="549670"/>
                </a:cubicBezTo>
                <a:cubicBezTo>
                  <a:pt x="5148312" y="538059"/>
                  <a:pt x="5129212" y="532254"/>
                  <a:pt x="5099596" y="532254"/>
                </a:cubicBezTo>
                <a:lnTo>
                  <a:pt x="5017814" y="532254"/>
                </a:lnTo>
                <a:cubicBezTo>
                  <a:pt x="5011757" y="532254"/>
                  <a:pt x="5008728" y="529898"/>
                  <a:pt x="5008728" y="525186"/>
                </a:cubicBezTo>
                <a:cubicBezTo>
                  <a:pt x="5008728" y="524176"/>
                  <a:pt x="5009400" y="521652"/>
                  <a:pt x="5010747" y="517614"/>
                </a:cubicBezTo>
                <a:cubicBezTo>
                  <a:pt x="5012093" y="513575"/>
                  <a:pt x="5012766" y="509032"/>
                  <a:pt x="5012766" y="503984"/>
                </a:cubicBezTo>
                <a:cubicBezTo>
                  <a:pt x="5012766" y="491531"/>
                  <a:pt x="5005362" y="482360"/>
                  <a:pt x="4990554" y="476471"/>
                </a:cubicBezTo>
                <a:cubicBezTo>
                  <a:pt x="4975746" y="470581"/>
                  <a:pt x="4960769" y="467636"/>
                  <a:pt x="4945625" y="467636"/>
                </a:cubicBezTo>
                <a:close/>
                <a:moveTo>
                  <a:pt x="898443" y="467131"/>
                </a:moveTo>
                <a:cubicBezTo>
                  <a:pt x="865797" y="467131"/>
                  <a:pt x="846109" y="476891"/>
                  <a:pt x="839378" y="496411"/>
                </a:cubicBezTo>
                <a:cubicBezTo>
                  <a:pt x="838032" y="500113"/>
                  <a:pt x="836770" y="502721"/>
                  <a:pt x="835592" y="504236"/>
                </a:cubicBezTo>
                <a:cubicBezTo>
                  <a:pt x="834414" y="505750"/>
                  <a:pt x="832311" y="506508"/>
                  <a:pt x="829281" y="506508"/>
                </a:cubicBezTo>
                <a:lnTo>
                  <a:pt x="733365" y="506508"/>
                </a:lnTo>
                <a:cubicBezTo>
                  <a:pt x="720239" y="506508"/>
                  <a:pt x="710732" y="510378"/>
                  <a:pt x="704842" y="518119"/>
                </a:cubicBezTo>
                <a:cubicBezTo>
                  <a:pt x="698953" y="525859"/>
                  <a:pt x="696008" y="537639"/>
                  <a:pt x="696008" y="553456"/>
                </a:cubicBezTo>
                <a:cubicBezTo>
                  <a:pt x="696008" y="585765"/>
                  <a:pt x="708460" y="601920"/>
                  <a:pt x="733365" y="601920"/>
                </a:cubicBezTo>
                <a:lnTo>
                  <a:pt x="780314" y="601920"/>
                </a:lnTo>
                <a:cubicBezTo>
                  <a:pt x="786035" y="601920"/>
                  <a:pt x="788895" y="602761"/>
                  <a:pt x="788895" y="604444"/>
                </a:cubicBezTo>
                <a:cubicBezTo>
                  <a:pt x="788895" y="608819"/>
                  <a:pt x="782080" y="617233"/>
                  <a:pt x="768450" y="629685"/>
                </a:cubicBezTo>
                <a:cubicBezTo>
                  <a:pt x="754820" y="642137"/>
                  <a:pt x="736899" y="654590"/>
                  <a:pt x="714686" y="667042"/>
                </a:cubicBezTo>
                <a:cubicBezTo>
                  <a:pt x="706273" y="671417"/>
                  <a:pt x="699794" y="677559"/>
                  <a:pt x="695251" y="685468"/>
                </a:cubicBezTo>
                <a:cubicBezTo>
                  <a:pt x="690707" y="693377"/>
                  <a:pt x="688436" y="702043"/>
                  <a:pt x="688436" y="711467"/>
                </a:cubicBezTo>
                <a:cubicBezTo>
                  <a:pt x="688436" y="726275"/>
                  <a:pt x="693820" y="739569"/>
                  <a:pt x="704590" y="751348"/>
                </a:cubicBezTo>
                <a:cubicBezTo>
                  <a:pt x="715360" y="763127"/>
                  <a:pt x="726634" y="769017"/>
                  <a:pt x="738413" y="769017"/>
                </a:cubicBezTo>
                <a:cubicBezTo>
                  <a:pt x="746154" y="769017"/>
                  <a:pt x="753979" y="766493"/>
                  <a:pt x="761888" y="761444"/>
                </a:cubicBezTo>
                <a:cubicBezTo>
                  <a:pt x="769796" y="756396"/>
                  <a:pt x="781071" y="747898"/>
                  <a:pt x="795711" y="735951"/>
                </a:cubicBezTo>
                <a:cubicBezTo>
                  <a:pt x="810351" y="724003"/>
                  <a:pt x="818176" y="716683"/>
                  <a:pt x="819185" y="713991"/>
                </a:cubicBezTo>
                <a:cubicBezTo>
                  <a:pt x="820195" y="711298"/>
                  <a:pt x="820699" y="706082"/>
                  <a:pt x="820699" y="698341"/>
                </a:cubicBezTo>
                <a:lnTo>
                  <a:pt x="820699" y="653917"/>
                </a:lnTo>
                <a:cubicBezTo>
                  <a:pt x="820699" y="635743"/>
                  <a:pt x="825243" y="622533"/>
                  <a:pt x="834330" y="614288"/>
                </a:cubicBezTo>
                <a:cubicBezTo>
                  <a:pt x="843417" y="606042"/>
                  <a:pt x="857552" y="601920"/>
                  <a:pt x="876735" y="601920"/>
                </a:cubicBezTo>
                <a:lnTo>
                  <a:pt x="1119051" y="601920"/>
                </a:lnTo>
                <a:cubicBezTo>
                  <a:pt x="1134532" y="601920"/>
                  <a:pt x="1144545" y="598218"/>
                  <a:pt x="1149088" y="590813"/>
                </a:cubicBezTo>
                <a:cubicBezTo>
                  <a:pt x="1153632" y="583409"/>
                  <a:pt x="1155903" y="571209"/>
                  <a:pt x="1155903" y="554214"/>
                </a:cubicBezTo>
                <a:cubicBezTo>
                  <a:pt x="1155903" y="537218"/>
                  <a:pt x="1153127" y="525018"/>
                  <a:pt x="1147574" y="517614"/>
                </a:cubicBezTo>
                <a:cubicBezTo>
                  <a:pt x="1142021" y="510210"/>
                  <a:pt x="1132513" y="506508"/>
                  <a:pt x="1119051" y="506508"/>
                </a:cubicBezTo>
                <a:lnTo>
                  <a:pt x="965079" y="506508"/>
                </a:lnTo>
                <a:cubicBezTo>
                  <a:pt x="959358" y="506508"/>
                  <a:pt x="956329" y="503815"/>
                  <a:pt x="955993" y="498430"/>
                </a:cubicBezTo>
                <a:cubicBezTo>
                  <a:pt x="955320" y="488334"/>
                  <a:pt x="950019" y="480593"/>
                  <a:pt x="940091" y="475208"/>
                </a:cubicBezTo>
                <a:cubicBezTo>
                  <a:pt x="930163" y="469824"/>
                  <a:pt x="916280" y="467131"/>
                  <a:pt x="898443" y="467131"/>
                </a:cubicBezTo>
                <a:close/>
                <a:moveTo>
                  <a:pt x="5348475" y="466626"/>
                </a:moveTo>
                <a:cubicBezTo>
                  <a:pt x="5336696" y="466626"/>
                  <a:pt x="5326094" y="472095"/>
                  <a:pt x="5316671" y="483033"/>
                </a:cubicBezTo>
                <a:cubicBezTo>
                  <a:pt x="5307247" y="493971"/>
                  <a:pt x="5302535" y="504741"/>
                  <a:pt x="5302535" y="515342"/>
                </a:cubicBezTo>
                <a:cubicBezTo>
                  <a:pt x="5302535" y="525943"/>
                  <a:pt x="5310445" y="535619"/>
                  <a:pt x="5326262" y="544370"/>
                </a:cubicBezTo>
                <a:cubicBezTo>
                  <a:pt x="5341070" y="552783"/>
                  <a:pt x="5355458" y="561786"/>
                  <a:pt x="5369425" y="571378"/>
                </a:cubicBezTo>
                <a:cubicBezTo>
                  <a:pt x="5383392" y="580969"/>
                  <a:pt x="5395423" y="585765"/>
                  <a:pt x="5405520" y="585765"/>
                </a:cubicBezTo>
                <a:cubicBezTo>
                  <a:pt x="5415616" y="585765"/>
                  <a:pt x="5424703" y="580128"/>
                  <a:pt x="5432780" y="568854"/>
                </a:cubicBezTo>
                <a:cubicBezTo>
                  <a:pt x="5440858" y="557579"/>
                  <a:pt x="5444896" y="547398"/>
                  <a:pt x="5444896" y="538312"/>
                </a:cubicBezTo>
                <a:cubicBezTo>
                  <a:pt x="5444896" y="530907"/>
                  <a:pt x="5442120" y="523756"/>
                  <a:pt x="5436567" y="516857"/>
                </a:cubicBezTo>
                <a:cubicBezTo>
                  <a:pt x="5431014" y="509957"/>
                  <a:pt x="5419992" y="501459"/>
                  <a:pt x="5403501" y="491363"/>
                </a:cubicBezTo>
                <a:cubicBezTo>
                  <a:pt x="5387009" y="481266"/>
                  <a:pt x="5375315" y="474620"/>
                  <a:pt x="5368415" y="471422"/>
                </a:cubicBezTo>
                <a:cubicBezTo>
                  <a:pt x="5361516" y="468225"/>
                  <a:pt x="5354869" y="466626"/>
                  <a:pt x="5348475" y="466626"/>
                </a:cubicBezTo>
                <a:close/>
                <a:moveTo>
                  <a:pt x="2465419" y="466626"/>
                </a:moveTo>
                <a:cubicBezTo>
                  <a:pt x="2449938" y="466626"/>
                  <a:pt x="2436476" y="476302"/>
                  <a:pt x="2425033" y="495654"/>
                </a:cubicBezTo>
                <a:cubicBezTo>
                  <a:pt x="2413591" y="515006"/>
                  <a:pt x="2398109" y="536292"/>
                  <a:pt x="2378590" y="559514"/>
                </a:cubicBezTo>
                <a:cubicBezTo>
                  <a:pt x="2367820" y="572976"/>
                  <a:pt x="2362435" y="586018"/>
                  <a:pt x="2362435" y="598638"/>
                </a:cubicBezTo>
                <a:cubicBezTo>
                  <a:pt x="2362435" y="611259"/>
                  <a:pt x="2367904" y="621608"/>
                  <a:pt x="2378842" y="629685"/>
                </a:cubicBezTo>
                <a:cubicBezTo>
                  <a:pt x="2389780" y="637762"/>
                  <a:pt x="2399960" y="641801"/>
                  <a:pt x="2409384" y="641801"/>
                </a:cubicBezTo>
                <a:cubicBezTo>
                  <a:pt x="2413422" y="641801"/>
                  <a:pt x="2416956" y="641296"/>
                  <a:pt x="2419985" y="640286"/>
                </a:cubicBezTo>
                <a:cubicBezTo>
                  <a:pt x="2423014" y="639277"/>
                  <a:pt x="2425370" y="638772"/>
                  <a:pt x="2427053" y="638772"/>
                </a:cubicBezTo>
                <a:cubicBezTo>
                  <a:pt x="2428736" y="638772"/>
                  <a:pt x="2430923" y="640370"/>
                  <a:pt x="2433615" y="643568"/>
                </a:cubicBezTo>
                <a:cubicBezTo>
                  <a:pt x="2436308" y="646765"/>
                  <a:pt x="2437654" y="648868"/>
                  <a:pt x="2437654" y="649878"/>
                </a:cubicBezTo>
                <a:cubicBezTo>
                  <a:pt x="2437654" y="652234"/>
                  <a:pt x="2419480" y="661657"/>
                  <a:pt x="2383133" y="678148"/>
                </a:cubicBezTo>
                <a:cubicBezTo>
                  <a:pt x="2371017" y="683533"/>
                  <a:pt x="2361678" y="690769"/>
                  <a:pt x="2355115" y="699856"/>
                </a:cubicBezTo>
                <a:cubicBezTo>
                  <a:pt x="2348552" y="708942"/>
                  <a:pt x="2345271" y="718366"/>
                  <a:pt x="2345271" y="728126"/>
                </a:cubicBezTo>
                <a:cubicBezTo>
                  <a:pt x="2345271" y="741588"/>
                  <a:pt x="2352507" y="752357"/>
                  <a:pt x="2366978" y="760435"/>
                </a:cubicBezTo>
                <a:cubicBezTo>
                  <a:pt x="2381450" y="768512"/>
                  <a:pt x="2390789" y="772550"/>
                  <a:pt x="2394996" y="772550"/>
                </a:cubicBezTo>
                <a:cubicBezTo>
                  <a:pt x="2399203" y="772550"/>
                  <a:pt x="2402316" y="770531"/>
                  <a:pt x="2404335" y="766493"/>
                </a:cubicBezTo>
                <a:cubicBezTo>
                  <a:pt x="2406355" y="762454"/>
                  <a:pt x="2408038" y="753619"/>
                  <a:pt x="2409384" y="739989"/>
                </a:cubicBezTo>
                <a:cubicBezTo>
                  <a:pt x="2410730" y="726359"/>
                  <a:pt x="2416283" y="715253"/>
                  <a:pt x="2426043" y="706671"/>
                </a:cubicBezTo>
                <a:cubicBezTo>
                  <a:pt x="2435803" y="698089"/>
                  <a:pt x="2448760" y="693798"/>
                  <a:pt x="2464915" y="693798"/>
                </a:cubicBezTo>
                <a:cubicBezTo>
                  <a:pt x="2473328" y="693798"/>
                  <a:pt x="2481490" y="694892"/>
                  <a:pt x="2489399" y="697079"/>
                </a:cubicBezTo>
                <a:cubicBezTo>
                  <a:pt x="2497307" y="699267"/>
                  <a:pt x="2503281" y="700360"/>
                  <a:pt x="2507320" y="700360"/>
                </a:cubicBezTo>
                <a:lnTo>
                  <a:pt x="2514387" y="699856"/>
                </a:lnTo>
                <a:cubicBezTo>
                  <a:pt x="2516070" y="699856"/>
                  <a:pt x="2519940" y="701286"/>
                  <a:pt x="2525998" y="704147"/>
                </a:cubicBezTo>
                <a:cubicBezTo>
                  <a:pt x="2532056" y="707007"/>
                  <a:pt x="2537441" y="709111"/>
                  <a:pt x="2542153" y="710457"/>
                </a:cubicBezTo>
                <a:cubicBezTo>
                  <a:pt x="2587587" y="723246"/>
                  <a:pt x="2615521" y="734352"/>
                  <a:pt x="2625954" y="743775"/>
                </a:cubicBezTo>
                <a:cubicBezTo>
                  <a:pt x="2639079" y="755555"/>
                  <a:pt x="2647829" y="761444"/>
                  <a:pt x="2652204" y="761444"/>
                </a:cubicBezTo>
                <a:cubicBezTo>
                  <a:pt x="2656580" y="761444"/>
                  <a:pt x="2660534" y="755471"/>
                  <a:pt x="2664068" y="743523"/>
                </a:cubicBezTo>
                <a:cubicBezTo>
                  <a:pt x="2667602" y="731575"/>
                  <a:pt x="2669368" y="722068"/>
                  <a:pt x="2669368" y="715000"/>
                </a:cubicBezTo>
                <a:cubicBezTo>
                  <a:pt x="2669368" y="691778"/>
                  <a:pt x="2653046" y="673436"/>
                  <a:pt x="2620401" y="659974"/>
                </a:cubicBezTo>
                <a:cubicBezTo>
                  <a:pt x="2610977" y="655936"/>
                  <a:pt x="2603910" y="652823"/>
                  <a:pt x="2599198" y="650635"/>
                </a:cubicBezTo>
                <a:cubicBezTo>
                  <a:pt x="2594486" y="648448"/>
                  <a:pt x="2592130" y="646933"/>
                  <a:pt x="2592130" y="646092"/>
                </a:cubicBezTo>
                <a:cubicBezTo>
                  <a:pt x="2592130" y="645250"/>
                  <a:pt x="2592635" y="644325"/>
                  <a:pt x="2593645" y="643315"/>
                </a:cubicBezTo>
                <a:cubicBezTo>
                  <a:pt x="2605087" y="631873"/>
                  <a:pt x="2616867" y="617569"/>
                  <a:pt x="2628983" y="600405"/>
                </a:cubicBezTo>
                <a:cubicBezTo>
                  <a:pt x="2641098" y="583241"/>
                  <a:pt x="2647156" y="567339"/>
                  <a:pt x="2647156" y="552699"/>
                </a:cubicBezTo>
                <a:cubicBezTo>
                  <a:pt x="2647156" y="538059"/>
                  <a:pt x="2643454" y="526869"/>
                  <a:pt x="2636050" y="519128"/>
                </a:cubicBezTo>
                <a:cubicBezTo>
                  <a:pt x="2628646" y="511388"/>
                  <a:pt x="2618381" y="507517"/>
                  <a:pt x="2605256" y="507517"/>
                </a:cubicBezTo>
                <a:lnTo>
                  <a:pt x="2528017" y="507517"/>
                </a:lnTo>
                <a:cubicBezTo>
                  <a:pt x="2524989" y="507517"/>
                  <a:pt x="2522885" y="507181"/>
                  <a:pt x="2521707" y="506508"/>
                </a:cubicBezTo>
                <a:cubicBezTo>
                  <a:pt x="2520529" y="505835"/>
                  <a:pt x="2519772" y="504152"/>
                  <a:pt x="2519436" y="501459"/>
                </a:cubicBezTo>
                <a:cubicBezTo>
                  <a:pt x="2518089" y="491026"/>
                  <a:pt x="2511274" y="482613"/>
                  <a:pt x="2498990" y="476218"/>
                </a:cubicBezTo>
                <a:cubicBezTo>
                  <a:pt x="2486706" y="469824"/>
                  <a:pt x="2475516" y="466626"/>
                  <a:pt x="2465419" y="466626"/>
                </a:cubicBezTo>
                <a:close/>
                <a:moveTo>
                  <a:pt x="1276304" y="466626"/>
                </a:moveTo>
                <a:cubicBezTo>
                  <a:pt x="1257962" y="466626"/>
                  <a:pt x="1245173" y="470413"/>
                  <a:pt x="1237937" y="477985"/>
                </a:cubicBezTo>
                <a:cubicBezTo>
                  <a:pt x="1230702" y="485557"/>
                  <a:pt x="1227084" y="498599"/>
                  <a:pt x="1227084" y="517109"/>
                </a:cubicBezTo>
                <a:cubicBezTo>
                  <a:pt x="1227084" y="529225"/>
                  <a:pt x="1231964" y="535451"/>
                  <a:pt x="1241724" y="535787"/>
                </a:cubicBezTo>
                <a:cubicBezTo>
                  <a:pt x="1261917" y="536797"/>
                  <a:pt x="1276725" y="541425"/>
                  <a:pt x="1286148" y="549670"/>
                </a:cubicBezTo>
                <a:cubicBezTo>
                  <a:pt x="1295572" y="557916"/>
                  <a:pt x="1300283" y="571209"/>
                  <a:pt x="1300283" y="589551"/>
                </a:cubicBezTo>
                <a:cubicBezTo>
                  <a:pt x="1300283" y="607893"/>
                  <a:pt x="1298348" y="633219"/>
                  <a:pt x="1294478" y="665528"/>
                </a:cubicBezTo>
                <a:cubicBezTo>
                  <a:pt x="1290607" y="697836"/>
                  <a:pt x="1284970" y="719796"/>
                  <a:pt x="1277566" y="731407"/>
                </a:cubicBezTo>
                <a:cubicBezTo>
                  <a:pt x="1270162" y="743018"/>
                  <a:pt x="1259224" y="750002"/>
                  <a:pt x="1244752" y="752357"/>
                </a:cubicBezTo>
                <a:cubicBezTo>
                  <a:pt x="1239031" y="753367"/>
                  <a:pt x="1234993" y="755555"/>
                  <a:pt x="1232637" y="758920"/>
                </a:cubicBezTo>
                <a:cubicBezTo>
                  <a:pt x="1230281" y="762286"/>
                  <a:pt x="1229103" y="767334"/>
                  <a:pt x="1229103" y="774065"/>
                </a:cubicBezTo>
                <a:lnTo>
                  <a:pt x="1229103" y="893708"/>
                </a:lnTo>
                <a:cubicBezTo>
                  <a:pt x="1229103" y="907507"/>
                  <a:pt x="1233310" y="918192"/>
                  <a:pt x="1241724" y="925765"/>
                </a:cubicBezTo>
                <a:cubicBezTo>
                  <a:pt x="1250137" y="933337"/>
                  <a:pt x="1261748" y="937123"/>
                  <a:pt x="1276556" y="937123"/>
                </a:cubicBezTo>
                <a:cubicBezTo>
                  <a:pt x="1308192" y="937123"/>
                  <a:pt x="1324010" y="922652"/>
                  <a:pt x="1324010" y="893708"/>
                </a:cubicBezTo>
                <a:lnTo>
                  <a:pt x="1324010" y="720553"/>
                </a:lnTo>
                <a:cubicBezTo>
                  <a:pt x="1324010" y="716851"/>
                  <a:pt x="1323169" y="713822"/>
                  <a:pt x="1321486" y="711467"/>
                </a:cubicBezTo>
                <a:cubicBezTo>
                  <a:pt x="1317111" y="706082"/>
                  <a:pt x="1314334" y="700445"/>
                  <a:pt x="1313156" y="694555"/>
                </a:cubicBezTo>
                <a:cubicBezTo>
                  <a:pt x="1311979" y="688665"/>
                  <a:pt x="1311390" y="679494"/>
                  <a:pt x="1311390" y="667042"/>
                </a:cubicBezTo>
                <a:cubicBezTo>
                  <a:pt x="1311390" y="643147"/>
                  <a:pt x="1319971" y="628002"/>
                  <a:pt x="1337135" y="621608"/>
                </a:cubicBezTo>
                <a:cubicBezTo>
                  <a:pt x="1339491" y="620935"/>
                  <a:pt x="1340669" y="620093"/>
                  <a:pt x="1340669" y="619084"/>
                </a:cubicBezTo>
                <a:cubicBezTo>
                  <a:pt x="1340669" y="618074"/>
                  <a:pt x="1340249" y="615634"/>
                  <a:pt x="1339407" y="611764"/>
                </a:cubicBezTo>
                <a:cubicBezTo>
                  <a:pt x="1338566" y="607893"/>
                  <a:pt x="1338145" y="603602"/>
                  <a:pt x="1338145" y="598891"/>
                </a:cubicBezTo>
                <a:cubicBezTo>
                  <a:pt x="1338145" y="594179"/>
                  <a:pt x="1338566" y="589720"/>
                  <a:pt x="1339407" y="585513"/>
                </a:cubicBezTo>
                <a:cubicBezTo>
                  <a:pt x="1340249" y="581306"/>
                  <a:pt x="1340669" y="578445"/>
                  <a:pt x="1340669" y="576931"/>
                </a:cubicBezTo>
                <a:cubicBezTo>
                  <a:pt x="1340669" y="575416"/>
                  <a:pt x="1338566" y="573397"/>
                  <a:pt x="1334359" y="570873"/>
                </a:cubicBezTo>
                <a:cubicBezTo>
                  <a:pt x="1330152" y="568349"/>
                  <a:pt x="1326955" y="563637"/>
                  <a:pt x="1324767" y="556738"/>
                </a:cubicBezTo>
                <a:cubicBezTo>
                  <a:pt x="1322580" y="549838"/>
                  <a:pt x="1321486" y="539237"/>
                  <a:pt x="1321486" y="524934"/>
                </a:cubicBezTo>
                <a:cubicBezTo>
                  <a:pt x="1321486" y="510630"/>
                  <a:pt x="1323337" y="500450"/>
                  <a:pt x="1327039" y="494392"/>
                </a:cubicBezTo>
                <a:cubicBezTo>
                  <a:pt x="1328385" y="492036"/>
                  <a:pt x="1329058" y="489512"/>
                  <a:pt x="1329058" y="486819"/>
                </a:cubicBezTo>
                <a:cubicBezTo>
                  <a:pt x="1329058" y="480762"/>
                  <a:pt x="1324851" y="475882"/>
                  <a:pt x="1316438" y="472180"/>
                </a:cubicBezTo>
                <a:cubicBezTo>
                  <a:pt x="1308024" y="468478"/>
                  <a:pt x="1294646" y="466626"/>
                  <a:pt x="1276304" y="466626"/>
                </a:cubicBezTo>
                <a:close/>
                <a:moveTo>
                  <a:pt x="6443440" y="466122"/>
                </a:moveTo>
                <a:cubicBezTo>
                  <a:pt x="6424256" y="466122"/>
                  <a:pt x="6410374" y="468814"/>
                  <a:pt x="6401792" y="474199"/>
                </a:cubicBezTo>
                <a:cubicBezTo>
                  <a:pt x="6393210" y="479584"/>
                  <a:pt x="6388919" y="488502"/>
                  <a:pt x="6388919" y="500955"/>
                </a:cubicBezTo>
                <a:cubicBezTo>
                  <a:pt x="6388919" y="504993"/>
                  <a:pt x="6386394" y="507012"/>
                  <a:pt x="6381346" y="507012"/>
                </a:cubicBezTo>
                <a:lnTo>
                  <a:pt x="6302594" y="507012"/>
                </a:lnTo>
                <a:cubicBezTo>
                  <a:pt x="6289468" y="507012"/>
                  <a:pt x="6280550" y="510126"/>
                  <a:pt x="6275838" y="516352"/>
                </a:cubicBezTo>
                <a:cubicBezTo>
                  <a:pt x="6271126" y="522578"/>
                  <a:pt x="6268770" y="534610"/>
                  <a:pt x="6268770" y="552447"/>
                </a:cubicBezTo>
                <a:cubicBezTo>
                  <a:pt x="6268770" y="570284"/>
                  <a:pt x="6271210" y="582316"/>
                  <a:pt x="6276090" y="588542"/>
                </a:cubicBezTo>
                <a:cubicBezTo>
                  <a:pt x="6280970" y="594768"/>
                  <a:pt x="6289805" y="597881"/>
                  <a:pt x="6302594" y="597881"/>
                </a:cubicBezTo>
                <a:lnTo>
                  <a:pt x="6381852" y="597881"/>
                </a:lnTo>
                <a:cubicBezTo>
                  <a:pt x="6385890" y="597881"/>
                  <a:pt x="6388498" y="598638"/>
                  <a:pt x="6389676" y="600153"/>
                </a:cubicBezTo>
                <a:cubicBezTo>
                  <a:pt x="6390854" y="601667"/>
                  <a:pt x="6391442" y="605033"/>
                  <a:pt x="6391442" y="610249"/>
                </a:cubicBezTo>
                <a:cubicBezTo>
                  <a:pt x="6391442" y="615466"/>
                  <a:pt x="6390938" y="618831"/>
                  <a:pt x="6389928" y="620346"/>
                </a:cubicBezTo>
                <a:cubicBezTo>
                  <a:pt x="6388919" y="621860"/>
                  <a:pt x="6386394" y="622617"/>
                  <a:pt x="6382356" y="622617"/>
                </a:cubicBezTo>
                <a:lnTo>
                  <a:pt x="6268770" y="622617"/>
                </a:lnTo>
                <a:cubicBezTo>
                  <a:pt x="6254972" y="622617"/>
                  <a:pt x="6245801" y="625646"/>
                  <a:pt x="6241258" y="631704"/>
                </a:cubicBezTo>
                <a:cubicBezTo>
                  <a:pt x="6236714" y="637762"/>
                  <a:pt x="6234442" y="649121"/>
                  <a:pt x="6234442" y="665780"/>
                </a:cubicBezTo>
                <a:cubicBezTo>
                  <a:pt x="6234442" y="682439"/>
                  <a:pt x="6236714" y="693798"/>
                  <a:pt x="6241258" y="699856"/>
                </a:cubicBezTo>
                <a:cubicBezTo>
                  <a:pt x="6245801" y="705914"/>
                  <a:pt x="6254972" y="708942"/>
                  <a:pt x="6268770" y="708942"/>
                </a:cubicBezTo>
                <a:lnTo>
                  <a:pt x="6334902" y="708942"/>
                </a:lnTo>
                <a:cubicBezTo>
                  <a:pt x="6341297" y="708942"/>
                  <a:pt x="6344494" y="710036"/>
                  <a:pt x="6344494" y="712224"/>
                </a:cubicBezTo>
                <a:cubicBezTo>
                  <a:pt x="6344494" y="714411"/>
                  <a:pt x="6334818" y="719207"/>
                  <a:pt x="6315467" y="726611"/>
                </a:cubicBezTo>
                <a:cubicBezTo>
                  <a:pt x="6296116" y="734015"/>
                  <a:pt x="6280129" y="739653"/>
                  <a:pt x="6267508" y="743523"/>
                </a:cubicBezTo>
                <a:cubicBezTo>
                  <a:pt x="6254888" y="747393"/>
                  <a:pt x="6245969" y="753367"/>
                  <a:pt x="6240752" y="761444"/>
                </a:cubicBezTo>
                <a:cubicBezTo>
                  <a:pt x="6235536" y="769521"/>
                  <a:pt x="6232928" y="779450"/>
                  <a:pt x="6232928" y="791229"/>
                </a:cubicBezTo>
                <a:cubicBezTo>
                  <a:pt x="6232928" y="803008"/>
                  <a:pt x="6236882" y="814535"/>
                  <a:pt x="6244791" y="825809"/>
                </a:cubicBezTo>
                <a:cubicBezTo>
                  <a:pt x="6252700" y="837084"/>
                  <a:pt x="6263386" y="842721"/>
                  <a:pt x="6276848" y="842721"/>
                </a:cubicBezTo>
                <a:cubicBezTo>
                  <a:pt x="6290310" y="842721"/>
                  <a:pt x="6306632" y="837673"/>
                  <a:pt x="6325816" y="827576"/>
                </a:cubicBezTo>
                <a:cubicBezTo>
                  <a:pt x="6336585" y="821855"/>
                  <a:pt x="6344158" y="818994"/>
                  <a:pt x="6348533" y="818994"/>
                </a:cubicBezTo>
                <a:cubicBezTo>
                  <a:pt x="6352908" y="818994"/>
                  <a:pt x="6355096" y="822696"/>
                  <a:pt x="6355096" y="830100"/>
                </a:cubicBezTo>
                <a:lnTo>
                  <a:pt x="6355096" y="871496"/>
                </a:lnTo>
                <a:cubicBezTo>
                  <a:pt x="6355096" y="896401"/>
                  <a:pt x="6360985" y="913733"/>
                  <a:pt x="6372764" y="923493"/>
                </a:cubicBezTo>
                <a:cubicBezTo>
                  <a:pt x="6384544" y="933253"/>
                  <a:pt x="6405241" y="938133"/>
                  <a:pt x="6434858" y="938133"/>
                </a:cubicBezTo>
                <a:lnTo>
                  <a:pt x="6579742" y="938133"/>
                </a:lnTo>
                <a:cubicBezTo>
                  <a:pt x="6597580" y="938133"/>
                  <a:pt x="6613650" y="935272"/>
                  <a:pt x="6627953" y="929551"/>
                </a:cubicBezTo>
                <a:cubicBezTo>
                  <a:pt x="6642256" y="923830"/>
                  <a:pt x="6654877" y="908769"/>
                  <a:pt x="6665816" y="884369"/>
                </a:cubicBezTo>
                <a:cubicBezTo>
                  <a:pt x="6676753" y="859969"/>
                  <a:pt x="6682222" y="841459"/>
                  <a:pt x="6682222" y="828838"/>
                </a:cubicBezTo>
                <a:cubicBezTo>
                  <a:pt x="6682222" y="816218"/>
                  <a:pt x="6675744" y="806458"/>
                  <a:pt x="6662786" y="799559"/>
                </a:cubicBezTo>
                <a:cubicBezTo>
                  <a:pt x="6649829" y="792659"/>
                  <a:pt x="6637630" y="789210"/>
                  <a:pt x="6626186" y="789210"/>
                </a:cubicBezTo>
                <a:cubicBezTo>
                  <a:pt x="6603638" y="789210"/>
                  <a:pt x="6586978" y="802840"/>
                  <a:pt x="6576208" y="830100"/>
                </a:cubicBezTo>
                <a:cubicBezTo>
                  <a:pt x="6573516" y="837841"/>
                  <a:pt x="6571160" y="842637"/>
                  <a:pt x="6569141" y="844488"/>
                </a:cubicBezTo>
                <a:cubicBezTo>
                  <a:pt x="6567122" y="846339"/>
                  <a:pt x="6563420" y="847265"/>
                  <a:pt x="6558036" y="847265"/>
                </a:cubicBezTo>
                <a:lnTo>
                  <a:pt x="6468176" y="847265"/>
                </a:lnTo>
                <a:cubicBezTo>
                  <a:pt x="6463465" y="847265"/>
                  <a:pt x="6461108" y="842553"/>
                  <a:pt x="6461108" y="833129"/>
                </a:cubicBezTo>
                <a:cubicBezTo>
                  <a:pt x="6461108" y="828081"/>
                  <a:pt x="6463633" y="825389"/>
                  <a:pt x="6468681" y="825052"/>
                </a:cubicBezTo>
                <a:cubicBezTo>
                  <a:pt x="6481807" y="824379"/>
                  <a:pt x="6498634" y="823117"/>
                  <a:pt x="6519164" y="821266"/>
                </a:cubicBezTo>
                <a:cubicBezTo>
                  <a:pt x="6539694" y="819415"/>
                  <a:pt x="6551977" y="817985"/>
                  <a:pt x="6556016" y="816975"/>
                </a:cubicBezTo>
                <a:cubicBezTo>
                  <a:pt x="6560054" y="815965"/>
                  <a:pt x="6563756" y="812768"/>
                  <a:pt x="6567122" y="807383"/>
                </a:cubicBezTo>
                <a:cubicBezTo>
                  <a:pt x="6575200" y="792912"/>
                  <a:pt x="6584202" y="783152"/>
                  <a:pt x="6594130" y="778103"/>
                </a:cubicBezTo>
                <a:cubicBezTo>
                  <a:pt x="6604058" y="773055"/>
                  <a:pt x="6614408" y="770531"/>
                  <a:pt x="6625176" y="770531"/>
                </a:cubicBezTo>
                <a:cubicBezTo>
                  <a:pt x="6635946" y="770531"/>
                  <a:pt x="6643435" y="771372"/>
                  <a:pt x="6647642" y="773055"/>
                </a:cubicBezTo>
                <a:cubicBezTo>
                  <a:pt x="6651848" y="774738"/>
                  <a:pt x="6654962" y="775579"/>
                  <a:pt x="6656981" y="775579"/>
                </a:cubicBezTo>
                <a:cubicBezTo>
                  <a:pt x="6661019" y="775579"/>
                  <a:pt x="6663039" y="771877"/>
                  <a:pt x="6663039" y="764473"/>
                </a:cubicBezTo>
                <a:cubicBezTo>
                  <a:pt x="6663039" y="757069"/>
                  <a:pt x="6660767" y="747057"/>
                  <a:pt x="6656224" y="734436"/>
                </a:cubicBezTo>
                <a:cubicBezTo>
                  <a:pt x="6651680" y="721815"/>
                  <a:pt x="6639312" y="715505"/>
                  <a:pt x="6619119" y="715505"/>
                </a:cubicBezTo>
                <a:cubicBezTo>
                  <a:pt x="6609696" y="715505"/>
                  <a:pt x="6598506" y="716515"/>
                  <a:pt x="6585548" y="718534"/>
                </a:cubicBezTo>
                <a:cubicBezTo>
                  <a:pt x="6572591" y="720553"/>
                  <a:pt x="6550462" y="723667"/>
                  <a:pt x="6519164" y="727873"/>
                </a:cubicBezTo>
                <a:cubicBezTo>
                  <a:pt x="6487864" y="732080"/>
                  <a:pt x="6470532" y="734184"/>
                  <a:pt x="6467166" y="734184"/>
                </a:cubicBezTo>
                <a:cubicBezTo>
                  <a:pt x="6464474" y="734184"/>
                  <a:pt x="6462708" y="733595"/>
                  <a:pt x="6461866" y="732417"/>
                </a:cubicBezTo>
                <a:cubicBezTo>
                  <a:pt x="6461024" y="731239"/>
                  <a:pt x="6460604" y="728715"/>
                  <a:pt x="6460604" y="724844"/>
                </a:cubicBezTo>
                <a:cubicBezTo>
                  <a:pt x="6460604" y="720974"/>
                  <a:pt x="6461108" y="718366"/>
                  <a:pt x="6462118" y="717020"/>
                </a:cubicBezTo>
                <a:cubicBezTo>
                  <a:pt x="6463128" y="715673"/>
                  <a:pt x="6465484" y="714832"/>
                  <a:pt x="6469186" y="714496"/>
                </a:cubicBezTo>
                <a:cubicBezTo>
                  <a:pt x="6513274" y="710793"/>
                  <a:pt x="6551809" y="706082"/>
                  <a:pt x="6584790" y="700360"/>
                </a:cubicBezTo>
                <a:cubicBezTo>
                  <a:pt x="6596907" y="698341"/>
                  <a:pt x="6608770" y="697331"/>
                  <a:pt x="6620381" y="697331"/>
                </a:cubicBezTo>
                <a:cubicBezTo>
                  <a:pt x="6631992" y="697331"/>
                  <a:pt x="6641836" y="699098"/>
                  <a:pt x="6649914" y="702632"/>
                </a:cubicBezTo>
                <a:cubicBezTo>
                  <a:pt x="6657990" y="706166"/>
                  <a:pt x="6664553" y="707933"/>
                  <a:pt x="6669601" y="707933"/>
                </a:cubicBezTo>
                <a:cubicBezTo>
                  <a:pt x="6692824" y="707933"/>
                  <a:pt x="6704434" y="693966"/>
                  <a:pt x="6704434" y="666032"/>
                </a:cubicBezTo>
                <a:cubicBezTo>
                  <a:pt x="6704434" y="650551"/>
                  <a:pt x="6701490" y="639193"/>
                  <a:pt x="6695600" y="631957"/>
                </a:cubicBezTo>
                <a:cubicBezTo>
                  <a:pt x="6689710" y="624721"/>
                  <a:pt x="6680371" y="621103"/>
                  <a:pt x="6667582" y="621103"/>
                </a:cubicBezTo>
                <a:lnTo>
                  <a:pt x="6635778" y="621103"/>
                </a:lnTo>
                <a:cubicBezTo>
                  <a:pt x="6630730" y="621103"/>
                  <a:pt x="6628206" y="620346"/>
                  <a:pt x="6628206" y="618831"/>
                </a:cubicBezTo>
                <a:cubicBezTo>
                  <a:pt x="6628206" y="617317"/>
                  <a:pt x="6629216" y="615718"/>
                  <a:pt x="6631235" y="614035"/>
                </a:cubicBezTo>
                <a:cubicBezTo>
                  <a:pt x="6650418" y="597544"/>
                  <a:pt x="6665731" y="582820"/>
                  <a:pt x="6677174" y="569863"/>
                </a:cubicBezTo>
                <a:cubicBezTo>
                  <a:pt x="6688617" y="556906"/>
                  <a:pt x="6694338" y="544790"/>
                  <a:pt x="6694338" y="533516"/>
                </a:cubicBezTo>
                <a:cubicBezTo>
                  <a:pt x="6694338" y="522241"/>
                  <a:pt x="6687102" y="511303"/>
                  <a:pt x="6672630" y="500702"/>
                </a:cubicBezTo>
                <a:cubicBezTo>
                  <a:pt x="6658159" y="490101"/>
                  <a:pt x="6645874" y="484800"/>
                  <a:pt x="6635778" y="484800"/>
                </a:cubicBezTo>
                <a:cubicBezTo>
                  <a:pt x="6625682" y="484800"/>
                  <a:pt x="6617352" y="487745"/>
                  <a:pt x="6610789" y="493635"/>
                </a:cubicBezTo>
                <a:cubicBezTo>
                  <a:pt x="6604226" y="499524"/>
                  <a:pt x="6600946" y="503647"/>
                  <a:pt x="6600946" y="506003"/>
                </a:cubicBezTo>
                <a:cubicBezTo>
                  <a:pt x="6600946" y="508359"/>
                  <a:pt x="6601450" y="510883"/>
                  <a:pt x="6602460" y="513575"/>
                </a:cubicBezTo>
                <a:cubicBezTo>
                  <a:pt x="6605826" y="521316"/>
                  <a:pt x="6607508" y="535114"/>
                  <a:pt x="6607508" y="554971"/>
                </a:cubicBezTo>
                <a:cubicBezTo>
                  <a:pt x="6607508" y="574827"/>
                  <a:pt x="6604142" y="589972"/>
                  <a:pt x="6597412" y="600405"/>
                </a:cubicBezTo>
                <a:cubicBezTo>
                  <a:pt x="6590680" y="610838"/>
                  <a:pt x="6578228" y="616055"/>
                  <a:pt x="6560054" y="616055"/>
                </a:cubicBezTo>
                <a:lnTo>
                  <a:pt x="6501494" y="616055"/>
                </a:lnTo>
                <a:cubicBezTo>
                  <a:pt x="6498129" y="616055"/>
                  <a:pt x="6496110" y="615550"/>
                  <a:pt x="6495437" y="614540"/>
                </a:cubicBezTo>
                <a:cubicBezTo>
                  <a:pt x="6494764" y="613531"/>
                  <a:pt x="6494427" y="611091"/>
                  <a:pt x="6494427" y="607220"/>
                </a:cubicBezTo>
                <a:cubicBezTo>
                  <a:pt x="6494427" y="603350"/>
                  <a:pt x="6494932" y="600826"/>
                  <a:pt x="6495942" y="599648"/>
                </a:cubicBezTo>
                <a:cubicBezTo>
                  <a:pt x="6496952" y="598470"/>
                  <a:pt x="6498970" y="597881"/>
                  <a:pt x="6502000" y="597881"/>
                </a:cubicBezTo>
                <a:lnTo>
                  <a:pt x="6555006" y="597881"/>
                </a:lnTo>
                <a:cubicBezTo>
                  <a:pt x="6567795" y="597881"/>
                  <a:pt x="6576630" y="594684"/>
                  <a:pt x="6581510" y="588289"/>
                </a:cubicBezTo>
                <a:cubicBezTo>
                  <a:pt x="6586390" y="581895"/>
                  <a:pt x="6588830" y="569947"/>
                  <a:pt x="6588830" y="552447"/>
                </a:cubicBezTo>
                <a:cubicBezTo>
                  <a:pt x="6588830" y="534946"/>
                  <a:pt x="6586474" y="522999"/>
                  <a:pt x="6581762" y="516604"/>
                </a:cubicBezTo>
                <a:cubicBezTo>
                  <a:pt x="6577050" y="510210"/>
                  <a:pt x="6568132" y="507012"/>
                  <a:pt x="6555006" y="507012"/>
                </a:cubicBezTo>
                <a:lnTo>
                  <a:pt x="6504019" y="507012"/>
                </a:lnTo>
                <a:cubicBezTo>
                  <a:pt x="6498970" y="507012"/>
                  <a:pt x="6496446" y="504825"/>
                  <a:pt x="6496446" y="500450"/>
                </a:cubicBezTo>
                <a:cubicBezTo>
                  <a:pt x="6496446" y="477564"/>
                  <a:pt x="6478778" y="466122"/>
                  <a:pt x="6443440" y="466122"/>
                </a:cubicBezTo>
                <a:close/>
                <a:moveTo>
                  <a:pt x="3086859" y="466122"/>
                </a:moveTo>
                <a:cubicBezTo>
                  <a:pt x="3075753" y="466122"/>
                  <a:pt x="3066077" y="470329"/>
                  <a:pt x="3057831" y="478742"/>
                </a:cubicBezTo>
                <a:cubicBezTo>
                  <a:pt x="3049586" y="487156"/>
                  <a:pt x="3045463" y="494981"/>
                  <a:pt x="3045463" y="502217"/>
                </a:cubicBezTo>
                <a:cubicBezTo>
                  <a:pt x="3045463" y="509452"/>
                  <a:pt x="3047567" y="516183"/>
                  <a:pt x="3051774" y="522410"/>
                </a:cubicBezTo>
                <a:cubicBezTo>
                  <a:pt x="3055980" y="528636"/>
                  <a:pt x="3063048" y="537639"/>
                  <a:pt x="3072976" y="549418"/>
                </a:cubicBezTo>
                <a:cubicBezTo>
                  <a:pt x="3082904" y="561197"/>
                  <a:pt x="3090308" y="568601"/>
                  <a:pt x="3095188" y="571630"/>
                </a:cubicBezTo>
                <a:cubicBezTo>
                  <a:pt x="3100068" y="574659"/>
                  <a:pt x="3106042" y="576173"/>
                  <a:pt x="3113110" y="576173"/>
                </a:cubicBezTo>
                <a:cubicBezTo>
                  <a:pt x="3120177" y="576173"/>
                  <a:pt x="3128254" y="572471"/>
                  <a:pt x="3137341" y="565067"/>
                </a:cubicBezTo>
                <a:cubicBezTo>
                  <a:pt x="3146428" y="557663"/>
                  <a:pt x="3150972" y="548240"/>
                  <a:pt x="3150972" y="536797"/>
                </a:cubicBezTo>
                <a:cubicBezTo>
                  <a:pt x="3150972" y="530403"/>
                  <a:pt x="3148869" y="523335"/>
                  <a:pt x="3144661" y="515595"/>
                </a:cubicBezTo>
                <a:cubicBezTo>
                  <a:pt x="3140454" y="507854"/>
                  <a:pt x="3134481" y="499272"/>
                  <a:pt x="3126740" y="489848"/>
                </a:cubicBezTo>
                <a:cubicBezTo>
                  <a:pt x="3118999" y="480425"/>
                  <a:pt x="3112100" y="474115"/>
                  <a:pt x="3106042" y="470917"/>
                </a:cubicBezTo>
                <a:cubicBezTo>
                  <a:pt x="3099984" y="467720"/>
                  <a:pt x="3093590" y="466122"/>
                  <a:pt x="3086859" y="466122"/>
                </a:cubicBezTo>
                <a:close/>
                <a:moveTo>
                  <a:pt x="1494136" y="466122"/>
                </a:moveTo>
                <a:cubicBezTo>
                  <a:pt x="1470577" y="466122"/>
                  <a:pt x="1455433" y="473862"/>
                  <a:pt x="1448702" y="489344"/>
                </a:cubicBezTo>
                <a:cubicBezTo>
                  <a:pt x="1448029" y="492036"/>
                  <a:pt x="1446010" y="493382"/>
                  <a:pt x="1442644" y="493382"/>
                </a:cubicBezTo>
                <a:lnTo>
                  <a:pt x="1372978" y="493382"/>
                </a:lnTo>
                <a:cubicBezTo>
                  <a:pt x="1360526" y="493382"/>
                  <a:pt x="1351607" y="495401"/>
                  <a:pt x="1346223" y="499440"/>
                </a:cubicBezTo>
                <a:cubicBezTo>
                  <a:pt x="1340838" y="503479"/>
                  <a:pt x="1338145" y="513070"/>
                  <a:pt x="1338145" y="528215"/>
                </a:cubicBezTo>
                <a:cubicBezTo>
                  <a:pt x="1338145" y="543360"/>
                  <a:pt x="1340838" y="552952"/>
                  <a:pt x="1346223" y="556990"/>
                </a:cubicBezTo>
                <a:cubicBezTo>
                  <a:pt x="1351607" y="561029"/>
                  <a:pt x="1360526" y="563048"/>
                  <a:pt x="1372978" y="563048"/>
                </a:cubicBezTo>
                <a:lnTo>
                  <a:pt x="1441130" y="563048"/>
                </a:lnTo>
                <a:cubicBezTo>
                  <a:pt x="1444495" y="563048"/>
                  <a:pt x="1446178" y="565067"/>
                  <a:pt x="1446178" y="569106"/>
                </a:cubicBezTo>
                <a:cubicBezTo>
                  <a:pt x="1446178" y="573145"/>
                  <a:pt x="1444495" y="575164"/>
                  <a:pt x="1441130" y="575164"/>
                </a:cubicBezTo>
                <a:lnTo>
                  <a:pt x="1377522" y="575164"/>
                </a:lnTo>
                <a:cubicBezTo>
                  <a:pt x="1369108" y="575164"/>
                  <a:pt x="1363302" y="576847"/>
                  <a:pt x="1360105" y="580212"/>
                </a:cubicBezTo>
                <a:cubicBezTo>
                  <a:pt x="1356908" y="583578"/>
                  <a:pt x="1355309" y="589888"/>
                  <a:pt x="1355309" y="599143"/>
                </a:cubicBezTo>
                <a:cubicBezTo>
                  <a:pt x="1355309" y="608398"/>
                  <a:pt x="1356992" y="614708"/>
                  <a:pt x="1360358" y="618074"/>
                </a:cubicBezTo>
                <a:cubicBezTo>
                  <a:pt x="1363723" y="621439"/>
                  <a:pt x="1369444" y="623122"/>
                  <a:pt x="1377522" y="623122"/>
                </a:cubicBezTo>
                <a:lnTo>
                  <a:pt x="1441130" y="623122"/>
                </a:lnTo>
                <a:cubicBezTo>
                  <a:pt x="1444495" y="623122"/>
                  <a:pt x="1446178" y="624973"/>
                  <a:pt x="1446178" y="628675"/>
                </a:cubicBezTo>
                <a:cubicBezTo>
                  <a:pt x="1446178" y="632714"/>
                  <a:pt x="1444495" y="634733"/>
                  <a:pt x="1441130" y="634733"/>
                </a:cubicBezTo>
                <a:lnTo>
                  <a:pt x="1360358" y="634733"/>
                </a:lnTo>
                <a:cubicBezTo>
                  <a:pt x="1338482" y="634733"/>
                  <a:pt x="1327544" y="645503"/>
                  <a:pt x="1327544" y="667042"/>
                </a:cubicBezTo>
                <a:cubicBezTo>
                  <a:pt x="1327544" y="678485"/>
                  <a:pt x="1329311" y="687403"/>
                  <a:pt x="1332844" y="693798"/>
                </a:cubicBezTo>
                <a:cubicBezTo>
                  <a:pt x="1336378" y="700192"/>
                  <a:pt x="1340585" y="703389"/>
                  <a:pt x="1345465" y="703389"/>
                </a:cubicBezTo>
                <a:cubicBezTo>
                  <a:pt x="1350345" y="703389"/>
                  <a:pt x="1354468" y="701370"/>
                  <a:pt x="1357833" y="697331"/>
                </a:cubicBezTo>
                <a:cubicBezTo>
                  <a:pt x="1366247" y="687572"/>
                  <a:pt x="1376091" y="680841"/>
                  <a:pt x="1387366" y="677138"/>
                </a:cubicBezTo>
                <a:cubicBezTo>
                  <a:pt x="1398640" y="673436"/>
                  <a:pt x="1413364" y="671585"/>
                  <a:pt x="1431538" y="671585"/>
                </a:cubicBezTo>
                <a:lnTo>
                  <a:pt x="1558754" y="671585"/>
                </a:lnTo>
                <a:cubicBezTo>
                  <a:pt x="1592072" y="671585"/>
                  <a:pt x="1615294" y="679663"/>
                  <a:pt x="1628420" y="695817"/>
                </a:cubicBezTo>
                <a:cubicBezTo>
                  <a:pt x="1634141" y="702548"/>
                  <a:pt x="1639189" y="705914"/>
                  <a:pt x="1643564" y="705914"/>
                </a:cubicBezTo>
                <a:cubicBezTo>
                  <a:pt x="1652988" y="705914"/>
                  <a:pt x="1657699" y="692956"/>
                  <a:pt x="1657699" y="667042"/>
                </a:cubicBezTo>
                <a:cubicBezTo>
                  <a:pt x="1657699" y="653580"/>
                  <a:pt x="1655428" y="644830"/>
                  <a:pt x="1650884" y="640791"/>
                </a:cubicBezTo>
                <a:cubicBezTo>
                  <a:pt x="1646341" y="636753"/>
                  <a:pt x="1638348" y="634733"/>
                  <a:pt x="1626905" y="634733"/>
                </a:cubicBezTo>
                <a:lnTo>
                  <a:pt x="1547143" y="634733"/>
                </a:lnTo>
                <a:cubicBezTo>
                  <a:pt x="1543777" y="634733"/>
                  <a:pt x="1542095" y="632798"/>
                  <a:pt x="1542095" y="628928"/>
                </a:cubicBezTo>
                <a:cubicBezTo>
                  <a:pt x="1542095" y="625057"/>
                  <a:pt x="1543777" y="623122"/>
                  <a:pt x="1547143" y="623122"/>
                </a:cubicBezTo>
                <a:lnTo>
                  <a:pt x="1608226" y="623122"/>
                </a:lnTo>
                <a:cubicBezTo>
                  <a:pt x="1616304" y="623122"/>
                  <a:pt x="1622109" y="621692"/>
                  <a:pt x="1625643" y="618831"/>
                </a:cubicBezTo>
                <a:cubicBezTo>
                  <a:pt x="1629177" y="615971"/>
                  <a:pt x="1630944" y="609408"/>
                  <a:pt x="1630944" y="599143"/>
                </a:cubicBezTo>
                <a:cubicBezTo>
                  <a:pt x="1630944" y="588878"/>
                  <a:pt x="1629261" y="582316"/>
                  <a:pt x="1625895" y="579455"/>
                </a:cubicBezTo>
                <a:cubicBezTo>
                  <a:pt x="1622530" y="576594"/>
                  <a:pt x="1616640" y="575164"/>
                  <a:pt x="1608226" y="575164"/>
                </a:cubicBezTo>
                <a:lnTo>
                  <a:pt x="1547143" y="575164"/>
                </a:lnTo>
                <a:cubicBezTo>
                  <a:pt x="1543777" y="575164"/>
                  <a:pt x="1542095" y="573145"/>
                  <a:pt x="1542095" y="569106"/>
                </a:cubicBezTo>
                <a:cubicBezTo>
                  <a:pt x="1542095" y="565067"/>
                  <a:pt x="1543777" y="563048"/>
                  <a:pt x="1547143" y="563048"/>
                </a:cubicBezTo>
                <a:lnTo>
                  <a:pt x="1613780" y="563048"/>
                </a:lnTo>
                <a:cubicBezTo>
                  <a:pt x="1628588" y="563048"/>
                  <a:pt x="1638180" y="560608"/>
                  <a:pt x="1642555" y="555728"/>
                </a:cubicBezTo>
                <a:cubicBezTo>
                  <a:pt x="1646930" y="550848"/>
                  <a:pt x="1649117" y="541845"/>
                  <a:pt x="1649117" y="528720"/>
                </a:cubicBezTo>
                <a:cubicBezTo>
                  <a:pt x="1649117" y="511556"/>
                  <a:pt x="1646593" y="501375"/>
                  <a:pt x="1641545" y="498178"/>
                </a:cubicBezTo>
                <a:cubicBezTo>
                  <a:pt x="1636497" y="494981"/>
                  <a:pt x="1627242" y="493382"/>
                  <a:pt x="1613780" y="493382"/>
                </a:cubicBezTo>
                <a:lnTo>
                  <a:pt x="1545123" y="493382"/>
                </a:lnTo>
                <a:cubicBezTo>
                  <a:pt x="1542095" y="493382"/>
                  <a:pt x="1539907" y="491868"/>
                  <a:pt x="1538561" y="488839"/>
                </a:cubicBezTo>
                <a:cubicBezTo>
                  <a:pt x="1532503" y="473694"/>
                  <a:pt x="1517695" y="466122"/>
                  <a:pt x="1494136" y="466122"/>
                </a:cubicBezTo>
                <a:close/>
                <a:moveTo>
                  <a:pt x="285080" y="465617"/>
                </a:moveTo>
                <a:cubicBezTo>
                  <a:pt x="274311" y="465617"/>
                  <a:pt x="263120" y="469908"/>
                  <a:pt x="251509" y="478490"/>
                </a:cubicBezTo>
                <a:cubicBezTo>
                  <a:pt x="239898" y="487072"/>
                  <a:pt x="234093" y="497421"/>
                  <a:pt x="234093" y="509537"/>
                </a:cubicBezTo>
                <a:cubicBezTo>
                  <a:pt x="234093" y="510883"/>
                  <a:pt x="234261" y="512566"/>
                  <a:pt x="234598" y="514585"/>
                </a:cubicBezTo>
                <a:cubicBezTo>
                  <a:pt x="234934" y="516604"/>
                  <a:pt x="234261" y="517950"/>
                  <a:pt x="232578" y="518623"/>
                </a:cubicBezTo>
                <a:cubicBezTo>
                  <a:pt x="230896" y="519297"/>
                  <a:pt x="228203" y="519633"/>
                  <a:pt x="224501" y="519633"/>
                </a:cubicBezTo>
                <a:cubicBezTo>
                  <a:pt x="204981" y="519633"/>
                  <a:pt x="192193" y="522999"/>
                  <a:pt x="186134" y="529730"/>
                </a:cubicBezTo>
                <a:cubicBezTo>
                  <a:pt x="180076" y="536461"/>
                  <a:pt x="177048" y="548408"/>
                  <a:pt x="177048" y="565572"/>
                </a:cubicBezTo>
                <a:cubicBezTo>
                  <a:pt x="177048" y="582736"/>
                  <a:pt x="180076" y="594431"/>
                  <a:pt x="186134" y="600657"/>
                </a:cubicBezTo>
                <a:cubicBezTo>
                  <a:pt x="192193" y="606884"/>
                  <a:pt x="204981" y="609997"/>
                  <a:pt x="224501" y="609997"/>
                </a:cubicBezTo>
                <a:lnTo>
                  <a:pt x="258829" y="609997"/>
                </a:lnTo>
                <a:cubicBezTo>
                  <a:pt x="263541" y="609997"/>
                  <a:pt x="265897" y="611680"/>
                  <a:pt x="265897" y="615045"/>
                </a:cubicBezTo>
                <a:cubicBezTo>
                  <a:pt x="265897" y="618410"/>
                  <a:pt x="258745" y="628507"/>
                  <a:pt x="244442" y="645335"/>
                </a:cubicBezTo>
                <a:cubicBezTo>
                  <a:pt x="230138" y="662162"/>
                  <a:pt x="216424" y="676465"/>
                  <a:pt x="203299" y="688245"/>
                </a:cubicBezTo>
                <a:cubicBezTo>
                  <a:pt x="184788" y="705409"/>
                  <a:pt x="175533" y="722909"/>
                  <a:pt x="175533" y="740746"/>
                </a:cubicBezTo>
                <a:cubicBezTo>
                  <a:pt x="175533" y="753199"/>
                  <a:pt x="179993" y="764641"/>
                  <a:pt x="188911" y="775075"/>
                </a:cubicBezTo>
                <a:cubicBezTo>
                  <a:pt x="197830" y="785508"/>
                  <a:pt x="207505" y="790724"/>
                  <a:pt x="217938" y="790724"/>
                </a:cubicBezTo>
                <a:cubicBezTo>
                  <a:pt x="223997" y="790724"/>
                  <a:pt x="229381" y="789294"/>
                  <a:pt x="234093" y="786433"/>
                </a:cubicBezTo>
                <a:cubicBezTo>
                  <a:pt x="238805" y="783572"/>
                  <a:pt x="242591" y="782142"/>
                  <a:pt x="245451" y="782142"/>
                </a:cubicBezTo>
                <a:cubicBezTo>
                  <a:pt x="248312" y="782142"/>
                  <a:pt x="249742" y="784666"/>
                  <a:pt x="249742" y="789714"/>
                </a:cubicBezTo>
                <a:lnTo>
                  <a:pt x="249742" y="903300"/>
                </a:lnTo>
                <a:cubicBezTo>
                  <a:pt x="249742" y="915752"/>
                  <a:pt x="253445" y="924755"/>
                  <a:pt x="260849" y="930308"/>
                </a:cubicBezTo>
                <a:cubicBezTo>
                  <a:pt x="268253" y="935861"/>
                  <a:pt x="278854" y="938638"/>
                  <a:pt x="292652" y="938638"/>
                </a:cubicBezTo>
                <a:cubicBezTo>
                  <a:pt x="306451" y="938638"/>
                  <a:pt x="316379" y="937544"/>
                  <a:pt x="322437" y="935356"/>
                </a:cubicBezTo>
                <a:cubicBezTo>
                  <a:pt x="328495" y="933169"/>
                  <a:pt x="331524" y="930561"/>
                  <a:pt x="331524" y="927532"/>
                </a:cubicBezTo>
                <a:cubicBezTo>
                  <a:pt x="331524" y="926522"/>
                  <a:pt x="331188" y="925512"/>
                  <a:pt x="330514" y="924503"/>
                </a:cubicBezTo>
                <a:cubicBezTo>
                  <a:pt x="323447" y="914406"/>
                  <a:pt x="319913" y="902795"/>
                  <a:pt x="319913" y="889670"/>
                </a:cubicBezTo>
                <a:cubicBezTo>
                  <a:pt x="319913" y="872842"/>
                  <a:pt x="325298" y="857698"/>
                  <a:pt x="336068" y="844236"/>
                </a:cubicBezTo>
                <a:cubicBezTo>
                  <a:pt x="341452" y="838178"/>
                  <a:pt x="344145" y="833298"/>
                  <a:pt x="344145" y="829596"/>
                </a:cubicBezTo>
                <a:lnTo>
                  <a:pt x="344145" y="792239"/>
                </a:lnTo>
                <a:cubicBezTo>
                  <a:pt x="344145" y="789210"/>
                  <a:pt x="343640" y="786686"/>
                  <a:pt x="342630" y="784666"/>
                </a:cubicBezTo>
                <a:cubicBezTo>
                  <a:pt x="341621" y="782647"/>
                  <a:pt x="338255" y="780039"/>
                  <a:pt x="332534" y="776841"/>
                </a:cubicBezTo>
                <a:cubicBezTo>
                  <a:pt x="326813" y="773644"/>
                  <a:pt x="320923" y="766661"/>
                  <a:pt x="314865" y="755891"/>
                </a:cubicBezTo>
                <a:cubicBezTo>
                  <a:pt x="308807" y="745122"/>
                  <a:pt x="298206" y="730313"/>
                  <a:pt x="283061" y="711467"/>
                </a:cubicBezTo>
                <a:cubicBezTo>
                  <a:pt x="276666" y="702716"/>
                  <a:pt x="273469" y="693293"/>
                  <a:pt x="273469" y="683196"/>
                </a:cubicBezTo>
                <a:cubicBezTo>
                  <a:pt x="273469" y="668388"/>
                  <a:pt x="280285" y="655431"/>
                  <a:pt x="293915" y="644325"/>
                </a:cubicBezTo>
                <a:cubicBezTo>
                  <a:pt x="307545" y="633219"/>
                  <a:pt x="320081" y="627666"/>
                  <a:pt x="331524" y="627666"/>
                </a:cubicBezTo>
                <a:cubicBezTo>
                  <a:pt x="335563" y="627666"/>
                  <a:pt x="339097" y="628170"/>
                  <a:pt x="342125" y="629180"/>
                </a:cubicBezTo>
                <a:cubicBezTo>
                  <a:pt x="345154" y="630190"/>
                  <a:pt x="347174" y="630695"/>
                  <a:pt x="348183" y="630695"/>
                </a:cubicBezTo>
                <a:cubicBezTo>
                  <a:pt x="352558" y="630695"/>
                  <a:pt x="360636" y="619504"/>
                  <a:pt x="372415" y="597124"/>
                </a:cubicBezTo>
                <a:cubicBezTo>
                  <a:pt x="384194" y="574743"/>
                  <a:pt x="390084" y="558168"/>
                  <a:pt x="390084" y="547398"/>
                </a:cubicBezTo>
                <a:cubicBezTo>
                  <a:pt x="390084" y="528888"/>
                  <a:pt x="376622" y="519633"/>
                  <a:pt x="349698" y="519633"/>
                </a:cubicBezTo>
                <a:cubicBezTo>
                  <a:pt x="346332" y="519633"/>
                  <a:pt x="343472" y="517446"/>
                  <a:pt x="341116" y="513070"/>
                </a:cubicBezTo>
                <a:cubicBezTo>
                  <a:pt x="330683" y="493214"/>
                  <a:pt x="321428" y="480341"/>
                  <a:pt x="313350" y="474451"/>
                </a:cubicBezTo>
                <a:cubicBezTo>
                  <a:pt x="305273" y="468562"/>
                  <a:pt x="295850" y="465617"/>
                  <a:pt x="285080" y="465617"/>
                </a:cubicBezTo>
                <a:close/>
                <a:moveTo>
                  <a:pt x="5519358" y="465112"/>
                </a:moveTo>
                <a:cubicBezTo>
                  <a:pt x="5502026" y="465112"/>
                  <a:pt x="5489741" y="466374"/>
                  <a:pt x="5482506" y="468898"/>
                </a:cubicBezTo>
                <a:cubicBezTo>
                  <a:pt x="5475270" y="471422"/>
                  <a:pt x="5469885" y="476891"/>
                  <a:pt x="5466351" y="485305"/>
                </a:cubicBezTo>
                <a:cubicBezTo>
                  <a:pt x="5462818" y="493719"/>
                  <a:pt x="5461051" y="507012"/>
                  <a:pt x="5461051" y="525186"/>
                </a:cubicBezTo>
                <a:cubicBezTo>
                  <a:pt x="5461051" y="560860"/>
                  <a:pt x="5460041" y="590561"/>
                  <a:pt x="5458022" y="614288"/>
                </a:cubicBezTo>
                <a:cubicBezTo>
                  <a:pt x="5456002" y="638015"/>
                  <a:pt x="5454572" y="651056"/>
                  <a:pt x="5453731" y="653412"/>
                </a:cubicBezTo>
                <a:cubicBezTo>
                  <a:pt x="5452889" y="655768"/>
                  <a:pt x="5451964" y="656945"/>
                  <a:pt x="5450954" y="656945"/>
                </a:cubicBezTo>
                <a:cubicBezTo>
                  <a:pt x="5446579" y="656945"/>
                  <a:pt x="5443213" y="658123"/>
                  <a:pt x="5440858" y="660479"/>
                </a:cubicBezTo>
                <a:cubicBezTo>
                  <a:pt x="5438502" y="662835"/>
                  <a:pt x="5435977" y="666874"/>
                  <a:pt x="5433285" y="672595"/>
                </a:cubicBezTo>
                <a:cubicBezTo>
                  <a:pt x="5419487" y="699183"/>
                  <a:pt x="5401313" y="712476"/>
                  <a:pt x="5378764" y="712476"/>
                </a:cubicBezTo>
                <a:cubicBezTo>
                  <a:pt x="5364292" y="712476"/>
                  <a:pt x="5349652" y="706755"/>
                  <a:pt x="5334845" y="695312"/>
                </a:cubicBezTo>
                <a:cubicBezTo>
                  <a:pt x="5301526" y="669734"/>
                  <a:pt x="5280996" y="656945"/>
                  <a:pt x="5273256" y="656945"/>
                </a:cubicBezTo>
                <a:cubicBezTo>
                  <a:pt x="5262486" y="656945"/>
                  <a:pt x="5253652" y="660900"/>
                  <a:pt x="5246752" y="668809"/>
                </a:cubicBezTo>
                <a:cubicBezTo>
                  <a:pt x="5239853" y="676718"/>
                  <a:pt x="5236403" y="690264"/>
                  <a:pt x="5236403" y="709447"/>
                </a:cubicBezTo>
                <a:cubicBezTo>
                  <a:pt x="5236403" y="728631"/>
                  <a:pt x="5239348" y="741840"/>
                  <a:pt x="5245238" y="749076"/>
                </a:cubicBezTo>
                <a:cubicBezTo>
                  <a:pt x="5251128" y="756312"/>
                  <a:pt x="5261477" y="759930"/>
                  <a:pt x="5276285" y="759930"/>
                </a:cubicBezTo>
                <a:lnTo>
                  <a:pt x="5390375" y="759930"/>
                </a:lnTo>
                <a:cubicBezTo>
                  <a:pt x="5392058" y="759930"/>
                  <a:pt x="5392899" y="760266"/>
                  <a:pt x="5392899" y="760939"/>
                </a:cubicBezTo>
                <a:cubicBezTo>
                  <a:pt x="5392899" y="763632"/>
                  <a:pt x="5381036" y="772971"/>
                  <a:pt x="5357309" y="788957"/>
                </a:cubicBezTo>
                <a:cubicBezTo>
                  <a:pt x="5333582" y="804943"/>
                  <a:pt x="5309266" y="817143"/>
                  <a:pt x="5284362" y="825557"/>
                </a:cubicBezTo>
                <a:cubicBezTo>
                  <a:pt x="5249024" y="838346"/>
                  <a:pt x="5231355" y="856856"/>
                  <a:pt x="5231355" y="881088"/>
                </a:cubicBezTo>
                <a:cubicBezTo>
                  <a:pt x="5231355" y="892530"/>
                  <a:pt x="5235478" y="904730"/>
                  <a:pt x="5243723" y="917688"/>
                </a:cubicBezTo>
                <a:cubicBezTo>
                  <a:pt x="5251969" y="930645"/>
                  <a:pt x="5264169" y="937123"/>
                  <a:pt x="5280323" y="937123"/>
                </a:cubicBezTo>
                <a:cubicBezTo>
                  <a:pt x="5290083" y="937123"/>
                  <a:pt x="5301947" y="934683"/>
                  <a:pt x="5315914" y="929803"/>
                </a:cubicBezTo>
                <a:cubicBezTo>
                  <a:pt x="5329880" y="924923"/>
                  <a:pt x="5345698" y="917940"/>
                  <a:pt x="5363367" y="908853"/>
                </a:cubicBezTo>
                <a:cubicBezTo>
                  <a:pt x="5381036" y="899766"/>
                  <a:pt x="5398452" y="888997"/>
                  <a:pt x="5415616" y="876544"/>
                </a:cubicBezTo>
                <a:cubicBezTo>
                  <a:pt x="5432780" y="864092"/>
                  <a:pt x="5447757" y="851808"/>
                  <a:pt x="5460546" y="839692"/>
                </a:cubicBezTo>
                <a:cubicBezTo>
                  <a:pt x="5473334" y="827576"/>
                  <a:pt x="5480739" y="820004"/>
                  <a:pt x="5482758" y="816975"/>
                </a:cubicBezTo>
                <a:cubicBezTo>
                  <a:pt x="5484777" y="813946"/>
                  <a:pt x="5485955" y="810749"/>
                  <a:pt x="5486292" y="807383"/>
                </a:cubicBezTo>
                <a:cubicBezTo>
                  <a:pt x="5487638" y="794594"/>
                  <a:pt x="5494706" y="781553"/>
                  <a:pt x="5507494" y="768259"/>
                </a:cubicBezTo>
                <a:cubicBezTo>
                  <a:pt x="5520283" y="754966"/>
                  <a:pt x="5536101" y="748319"/>
                  <a:pt x="5554948" y="748319"/>
                </a:cubicBezTo>
                <a:cubicBezTo>
                  <a:pt x="5566727" y="748319"/>
                  <a:pt x="5577497" y="751011"/>
                  <a:pt x="5587257" y="756396"/>
                </a:cubicBezTo>
                <a:cubicBezTo>
                  <a:pt x="5591632" y="758752"/>
                  <a:pt x="5597354" y="759930"/>
                  <a:pt x="5604421" y="759930"/>
                </a:cubicBezTo>
                <a:lnTo>
                  <a:pt x="5650865" y="759930"/>
                </a:lnTo>
                <a:cubicBezTo>
                  <a:pt x="5665673" y="759930"/>
                  <a:pt x="5676106" y="756228"/>
                  <a:pt x="5682164" y="748824"/>
                </a:cubicBezTo>
                <a:cubicBezTo>
                  <a:pt x="5688222" y="741420"/>
                  <a:pt x="5691251" y="727958"/>
                  <a:pt x="5691251" y="708438"/>
                </a:cubicBezTo>
                <a:cubicBezTo>
                  <a:pt x="5691251" y="688918"/>
                  <a:pt x="5688222" y="675456"/>
                  <a:pt x="5682164" y="668052"/>
                </a:cubicBezTo>
                <a:cubicBezTo>
                  <a:pt x="5676106" y="660648"/>
                  <a:pt x="5665673" y="656945"/>
                  <a:pt x="5650865" y="656945"/>
                </a:cubicBezTo>
                <a:lnTo>
                  <a:pt x="5564540" y="656945"/>
                </a:lnTo>
                <a:cubicBezTo>
                  <a:pt x="5561848" y="656945"/>
                  <a:pt x="5560501" y="656357"/>
                  <a:pt x="5560501" y="655179"/>
                </a:cubicBezTo>
                <a:cubicBezTo>
                  <a:pt x="5560501" y="654001"/>
                  <a:pt x="5561427" y="642810"/>
                  <a:pt x="5563278" y="621608"/>
                </a:cubicBezTo>
                <a:cubicBezTo>
                  <a:pt x="5565129" y="600405"/>
                  <a:pt x="5566054" y="566750"/>
                  <a:pt x="5566054" y="520643"/>
                </a:cubicBezTo>
                <a:cubicBezTo>
                  <a:pt x="5566054" y="499104"/>
                  <a:pt x="5562605" y="484464"/>
                  <a:pt x="5555705" y="476723"/>
                </a:cubicBezTo>
                <a:cubicBezTo>
                  <a:pt x="5548806" y="468982"/>
                  <a:pt x="5536690" y="465112"/>
                  <a:pt x="5519358" y="465112"/>
                </a:cubicBezTo>
                <a:close/>
                <a:moveTo>
                  <a:pt x="3441246" y="465112"/>
                </a:moveTo>
                <a:cubicBezTo>
                  <a:pt x="3407254" y="465112"/>
                  <a:pt x="3390259" y="474535"/>
                  <a:pt x="3390259" y="493382"/>
                </a:cubicBezTo>
                <a:cubicBezTo>
                  <a:pt x="3390259" y="501459"/>
                  <a:pt x="3392278" y="509705"/>
                  <a:pt x="3396317" y="518119"/>
                </a:cubicBezTo>
                <a:cubicBezTo>
                  <a:pt x="3400355" y="526532"/>
                  <a:pt x="3402375" y="533432"/>
                  <a:pt x="3402375" y="538816"/>
                </a:cubicBezTo>
                <a:cubicBezTo>
                  <a:pt x="3402375" y="551605"/>
                  <a:pt x="3394718" y="563637"/>
                  <a:pt x="3379405" y="574911"/>
                </a:cubicBezTo>
                <a:cubicBezTo>
                  <a:pt x="3364092" y="586186"/>
                  <a:pt x="3350125" y="591823"/>
                  <a:pt x="3337504" y="591823"/>
                </a:cubicBezTo>
                <a:cubicBezTo>
                  <a:pt x="3324884" y="591823"/>
                  <a:pt x="3314787" y="588542"/>
                  <a:pt x="3307215" y="581979"/>
                </a:cubicBezTo>
                <a:cubicBezTo>
                  <a:pt x="3299642" y="575416"/>
                  <a:pt x="3290976" y="563553"/>
                  <a:pt x="3281217" y="546389"/>
                </a:cubicBezTo>
                <a:cubicBezTo>
                  <a:pt x="3278187" y="541341"/>
                  <a:pt x="3271961" y="538816"/>
                  <a:pt x="3262538" y="538816"/>
                </a:cubicBezTo>
                <a:cubicBezTo>
                  <a:pt x="3253114" y="538816"/>
                  <a:pt x="3245458" y="541425"/>
                  <a:pt x="3239569" y="546641"/>
                </a:cubicBezTo>
                <a:cubicBezTo>
                  <a:pt x="3233679" y="551858"/>
                  <a:pt x="3230734" y="562543"/>
                  <a:pt x="3230734" y="578698"/>
                </a:cubicBezTo>
                <a:cubicBezTo>
                  <a:pt x="3230734" y="598218"/>
                  <a:pt x="3238643" y="607977"/>
                  <a:pt x="3254461" y="607977"/>
                </a:cubicBezTo>
                <a:lnTo>
                  <a:pt x="3367037" y="607977"/>
                </a:lnTo>
                <a:cubicBezTo>
                  <a:pt x="3370402" y="607977"/>
                  <a:pt x="3372085" y="609997"/>
                  <a:pt x="3372085" y="614035"/>
                </a:cubicBezTo>
                <a:cubicBezTo>
                  <a:pt x="3372085" y="618074"/>
                  <a:pt x="3370402" y="620093"/>
                  <a:pt x="3367037" y="620093"/>
                </a:cubicBezTo>
                <a:lnTo>
                  <a:pt x="3247393" y="620093"/>
                </a:lnTo>
                <a:cubicBezTo>
                  <a:pt x="3225854" y="620093"/>
                  <a:pt x="3215084" y="632882"/>
                  <a:pt x="3215084" y="658460"/>
                </a:cubicBezTo>
                <a:cubicBezTo>
                  <a:pt x="3215084" y="672259"/>
                  <a:pt x="3217609" y="682018"/>
                  <a:pt x="3222657" y="687740"/>
                </a:cubicBezTo>
                <a:cubicBezTo>
                  <a:pt x="3227705" y="693461"/>
                  <a:pt x="3236455" y="696322"/>
                  <a:pt x="3248908" y="696322"/>
                </a:cubicBezTo>
                <a:lnTo>
                  <a:pt x="3257490" y="696322"/>
                </a:lnTo>
                <a:cubicBezTo>
                  <a:pt x="3265567" y="696322"/>
                  <a:pt x="3269605" y="697247"/>
                  <a:pt x="3269605" y="699098"/>
                </a:cubicBezTo>
                <a:cubicBezTo>
                  <a:pt x="3269605" y="700949"/>
                  <a:pt x="3268848" y="702716"/>
                  <a:pt x="3267334" y="704399"/>
                </a:cubicBezTo>
                <a:cubicBezTo>
                  <a:pt x="3265819" y="706082"/>
                  <a:pt x="3259930" y="709952"/>
                  <a:pt x="3249665" y="716010"/>
                </a:cubicBezTo>
                <a:cubicBezTo>
                  <a:pt x="3239400" y="722068"/>
                  <a:pt x="3232753" y="725938"/>
                  <a:pt x="3229724" y="727621"/>
                </a:cubicBezTo>
                <a:cubicBezTo>
                  <a:pt x="3216262" y="734689"/>
                  <a:pt x="3209531" y="745290"/>
                  <a:pt x="3209531" y="759425"/>
                </a:cubicBezTo>
                <a:cubicBezTo>
                  <a:pt x="3209531" y="770195"/>
                  <a:pt x="3213654" y="781132"/>
                  <a:pt x="3221900" y="792239"/>
                </a:cubicBezTo>
                <a:cubicBezTo>
                  <a:pt x="3230145" y="803345"/>
                  <a:pt x="3239064" y="808898"/>
                  <a:pt x="3248655" y="808898"/>
                </a:cubicBezTo>
                <a:cubicBezTo>
                  <a:pt x="3258247" y="808898"/>
                  <a:pt x="3268932" y="805616"/>
                  <a:pt x="3280712" y="799054"/>
                </a:cubicBezTo>
                <a:cubicBezTo>
                  <a:pt x="3292491" y="792491"/>
                  <a:pt x="3299306" y="787779"/>
                  <a:pt x="3301157" y="784919"/>
                </a:cubicBezTo>
                <a:cubicBezTo>
                  <a:pt x="3303008" y="782058"/>
                  <a:pt x="3303933" y="776589"/>
                  <a:pt x="3303933" y="768512"/>
                </a:cubicBezTo>
                <a:lnTo>
                  <a:pt x="3303933" y="745795"/>
                </a:lnTo>
                <a:cubicBezTo>
                  <a:pt x="3303933" y="722909"/>
                  <a:pt x="3309739" y="705409"/>
                  <a:pt x="3321350" y="693293"/>
                </a:cubicBezTo>
                <a:cubicBezTo>
                  <a:pt x="3332961" y="681177"/>
                  <a:pt x="3350041" y="675119"/>
                  <a:pt x="3372590" y="675119"/>
                </a:cubicBezTo>
                <a:lnTo>
                  <a:pt x="3520503" y="675119"/>
                </a:lnTo>
                <a:cubicBezTo>
                  <a:pt x="3563582" y="675119"/>
                  <a:pt x="3585121" y="698005"/>
                  <a:pt x="3585121" y="743775"/>
                </a:cubicBezTo>
                <a:lnTo>
                  <a:pt x="3585121" y="783152"/>
                </a:lnTo>
                <a:cubicBezTo>
                  <a:pt x="3585121" y="788873"/>
                  <a:pt x="3590590" y="794594"/>
                  <a:pt x="3601528" y="800316"/>
                </a:cubicBezTo>
                <a:cubicBezTo>
                  <a:pt x="3612466" y="806037"/>
                  <a:pt x="3621805" y="808898"/>
                  <a:pt x="3629546" y="808898"/>
                </a:cubicBezTo>
                <a:cubicBezTo>
                  <a:pt x="3643344" y="808898"/>
                  <a:pt x="3654955" y="802251"/>
                  <a:pt x="3664379" y="788957"/>
                </a:cubicBezTo>
                <a:cubicBezTo>
                  <a:pt x="3673802" y="775664"/>
                  <a:pt x="3678514" y="763800"/>
                  <a:pt x="3678514" y="753367"/>
                </a:cubicBezTo>
                <a:cubicBezTo>
                  <a:pt x="3678514" y="739232"/>
                  <a:pt x="3670100" y="727958"/>
                  <a:pt x="3653272" y="719544"/>
                </a:cubicBezTo>
                <a:cubicBezTo>
                  <a:pt x="3646541" y="716515"/>
                  <a:pt x="3639390" y="712392"/>
                  <a:pt x="3631818" y="707176"/>
                </a:cubicBezTo>
                <a:cubicBezTo>
                  <a:pt x="3624245" y="701959"/>
                  <a:pt x="3620459" y="698341"/>
                  <a:pt x="3620459" y="696322"/>
                </a:cubicBezTo>
                <a:cubicBezTo>
                  <a:pt x="3620459" y="694303"/>
                  <a:pt x="3624329" y="693293"/>
                  <a:pt x="3632070" y="693293"/>
                </a:cubicBezTo>
                <a:cubicBezTo>
                  <a:pt x="3646541" y="693293"/>
                  <a:pt x="3657143" y="690012"/>
                  <a:pt x="3663874" y="683449"/>
                </a:cubicBezTo>
                <a:cubicBezTo>
                  <a:pt x="3670605" y="676886"/>
                  <a:pt x="3673970" y="666537"/>
                  <a:pt x="3673970" y="652402"/>
                </a:cubicBezTo>
                <a:cubicBezTo>
                  <a:pt x="3673970" y="630863"/>
                  <a:pt x="3662023" y="620093"/>
                  <a:pt x="3638128" y="620093"/>
                </a:cubicBezTo>
                <a:lnTo>
                  <a:pt x="3516465" y="620093"/>
                </a:lnTo>
                <a:cubicBezTo>
                  <a:pt x="3513099" y="620093"/>
                  <a:pt x="3511417" y="618074"/>
                  <a:pt x="3511417" y="614035"/>
                </a:cubicBezTo>
                <a:cubicBezTo>
                  <a:pt x="3511417" y="609997"/>
                  <a:pt x="3513099" y="607977"/>
                  <a:pt x="3516465" y="607977"/>
                </a:cubicBezTo>
                <a:lnTo>
                  <a:pt x="3613896" y="607977"/>
                </a:lnTo>
                <a:cubicBezTo>
                  <a:pt x="3642503" y="607977"/>
                  <a:pt x="3656806" y="594515"/>
                  <a:pt x="3656806" y="567591"/>
                </a:cubicBezTo>
                <a:cubicBezTo>
                  <a:pt x="3656806" y="555476"/>
                  <a:pt x="3653946" y="546978"/>
                  <a:pt x="3648224" y="542098"/>
                </a:cubicBezTo>
                <a:cubicBezTo>
                  <a:pt x="3642503" y="537218"/>
                  <a:pt x="3634089" y="534778"/>
                  <a:pt x="3622983" y="534778"/>
                </a:cubicBezTo>
                <a:cubicBezTo>
                  <a:pt x="3619281" y="534778"/>
                  <a:pt x="3616504" y="535367"/>
                  <a:pt x="3614653" y="536545"/>
                </a:cubicBezTo>
                <a:cubicBezTo>
                  <a:pt x="3612802" y="537723"/>
                  <a:pt x="3610531" y="540667"/>
                  <a:pt x="3607838" y="545379"/>
                </a:cubicBezTo>
                <a:cubicBezTo>
                  <a:pt x="3592357" y="574996"/>
                  <a:pt x="3574015" y="589804"/>
                  <a:pt x="3552812" y="589804"/>
                </a:cubicBezTo>
                <a:cubicBezTo>
                  <a:pt x="3539014" y="589804"/>
                  <a:pt x="3524458" y="584167"/>
                  <a:pt x="3509145" y="572892"/>
                </a:cubicBezTo>
                <a:cubicBezTo>
                  <a:pt x="3493832" y="561618"/>
                  <a:pt x="3486175" y="549081"/>
                  <a:pt x="3486175" y="535283"/>
                </a:cubicBezTo>
                <a:cubicBezTo>
                  <a:pt x="3486175" y="529898"/>
                  <a:pt x="3487774" y="523672"/>
                  <a:pt x="3490971" y="516604"/>
                </a:cubicBezTo>
                <a:cubicBezTo>
                  <a:pt x="3494169" y="509537"/>
                  <a:pt x="3495767" y="502637"/>
                  <a:pt x="3495767" y="495906"/>
                </a:cubicBezTo>
                <a:cubicBezTo>
                  <a:pt x="3495767" y="475377"/>
                  <a:pt x="3477594" y="465112"/>
                  <a:pt x="3441246" y="465112"/>
                </a:cubicBezTo>
                <a:close/>
                <a:moveTo>
                  <a:pt x="3006087" y="463598"/>
                </a:moveTo>
                <a:cubicBezTo>
                  <a:pt x="2973441" y="463598"/>
                  <a:pt x="2957119" y="477564"/>
                  <a:pt x="2957119" y="505498"/>
                </a:cubicBezTo>
                <a:lnTo>
                  <a:pt x="2957119" y="515090"/>
                </a:lnTo>
                <a:cubicBezTo>
                  <a:pt x="2957119" y="520138"/>
                  <a:pt x="2955268" y="522662"/>
                  <a:pt x="2951566" y="522662"/>
                </a:cubicBezTo>
                <a:lnTo>
                  <a:pt x="2819301" y="522662"/>
                </a:lnTo>
                <a:cubicBezTo>
                  <a:pt x="2797762" y="522662"/>
                  <a:pt x="2781103" y="527963"/>
                  <a:pt x="2769324" y="538564"/>
                </a:cubicBezTo>
                <a:cubicBezTo>
                  <a:pt x="2757544" y="549165"/>
                  <a:pt x="2751655" y="564731"/>
                  <a:pt x="2751655" y="585260"/>
                </a:cubicBezTo>
                <a:lnTo>
                  <a:pt x="2751655" y="673605"/>
                </a:lnTo>
                <a:cubicBezTo>
                  <a:pt x="2751655" y="750002"/>
                  <a:pt x="2740549" y="812432"/>
                  <a:pt x="2718337" y="860895"/>
                </a:cubicBezTo>
                <a:cubicBezTo>
                  <a:pt x="2711605" y="874693"/>
                  <a:pt x="2708240" y="886304"/>
                  <a:pt x="2708240" y="895728"/>
                </a:cubicBezTo>
                <a:cubicBezTo>
                  <a:pt x="2708240" y="910199"/>
                  <a:pt x="2716149" y="921221"/>
                  <a:pt x="2731967" y="928794"/>
                </a:cubicBezTo>
                <a:cubicBezTo>
                  <a:pt x="2747785" y="936366"/>
                  <a:pt x="2761667" y="940152"/>
                  <a:pt x="2773615" y="940152"/>
                </a:cubicBezTo>
                <a:cubicBezTo>
                  <a:pt x="2785562" y="940152"/>
                  <a:pt x="2795238" y="934263"/>
                  <a:pt x="2802642" y="922483"/>
                </a:cubicBezTo>
                <a:cubicBezTo>
                  <a:pt x="2810046" y="910704"/>
                  <a:pt x="2813749" y="901786"/>
                  <a:pt x="2813749" y="895728"/>
                </a:cubicBezTo>
                <a:cubicBezTo>
                  <a:pt x="2813749" y="893035"/>
                  <a:pt x="2812907" y="888576"/>
                  <a:pt x="2811224" y="882350"/>
                </a:cubicBezTo>
                <a:cubicBezTo>
                  <a:pt x="2809542" y="876124"/>
                  <a:pt x="2808700" y="867626"/>
                  <a:pt x="2808700" y="856856"/>
                </a:cubicBezTo>
                <a:cubicBezTo>
                  <a:pt x="2808700" y="826567"/>
                  <a:pt x="2817451" y="805532"/>
                  <a:pt x="2834951" y="793753"/>
                </a:cubicBezTo>
                <a:cubicBezTo>
                  <a:pt x="2838317" y="791734"/>
                  <a:pt x="2840420" y="788873"/>
                  <a:pt x="2841261" y="785171"/>
                </a:cubicBezTo>
                <a:cubicBezTo>
                  <a:pt x="2842103" y="781469"/>
                  <a:pt x="2842692" y="772046"/>
                  <a:pt x="2843028" y="756901"/>
                </a:cubicBezTo>
                <a:cubicBezTo>
                  <a:pt x="2843028" y="752862"/>
                  <a:pt x="2843954" y="750338"/>
                  <a:pt x="2845805" y="749328"/>
                </a:cubicBezTo>
                <a:cubicBezTo>
                  <a:pt x="2847656" y="748319"/>
                  <a:pt x="2852536" y="747814"/>
                  <a:pt x="2860445" y="747814"/>
                </a:cubicBezTo>
                <a:cubicBezTo>
                  <a:pt x="2868354" y="747814"/>
                  <a:pt x="2873486" y="748403"/>
                  <a:pt x="2875842" y="749581"/>
                </a:cubicBezTo>
                <a:cubicBezTo>
                  <a:pt x="2878198" y="750759"/>
                  <a:pt x="2879376" y="753199"/>
                  <a:pt x="2879376" y="756901"/>
                </a:cubicBezTo>
                <a:cubicBezTo>
                  <a:pt x="2879376" y="765988"/>
                  <a:pt x="2878618" y="775159"/>
                  <a:pt x="2877104" y="784414"/>
                </a:cubicBezTo>
                <a:cubicBezTo>
                  <a:pt x="2875590" y="793669"/>
                  <a:pt x="2873823" y="799306"/>
                  <a:pt x="2871803" y="801325"/>
                </a:cubicBezTo>
                <a:cubicBezTo>
                  <a:pt x="2869784" y="803345"/>
                  <a:pt x="2866419" y="804691"/>
                  <a:pt x="2861707" y="805364"/>
                </a:cubicBezTo>
                <a:cubicBezTo>
                  <a:pt x="2838821" y="808393"/>
                  <a:pt x="2827379" y="825052"/>
                  <a:pt x="2827379" y="855342"/>
                </a:cubicBezTo>
                <a:cubicBezTo>
                  <a:pt x="2827379" y="873179"/>
                  <a:pt x="2830829" y="886136"/>
                  <a:pt x="2837728" y="894213"/>
                </a:cubicBezTo>
                <a:cubicBezTo>
                  <a:pt x="2844627" y="902290"/>
                  <a:pt x="2855986" y="906329"/>
                  <a:pt x="2871803" y="906329"/>
                </a:cubicBezTo>
                <a:lnTo>
                  <a:pt x="2895025" y="906329"/>
                </a:lnTo>
                <a:cubicBezTo>
                  <a:pt x="2901420" y="906329"/>
                  <a:pt x="2905627" y="905572"/>
                  <a:pt x="2907646" y="904057"/>
                </a:cubicBezTo>
                <a:cubicBezTo>
                  <a:pt x="2909665" y="902543"/>
                  <a:pt x="2910675" y="900355"/>
                  <a:pt x="2910675" y="897495"/>
                </a:cubicBezTo>
                <a:cubicBezTo>
                  <a:pt x="2910675" y="894634"/>
                  <a:pt x="2910507" y="892026"/>
                  <a:pt x="2910170" y="889670"/>
                </a:cubicBezTo>
                <a:cubicBezTo>
                  <a:pt x="2909834" y="887314"/>
                  <a:pt x="2909665" y="884790"/>
                  <a:pt x="2909665" y="882097"/>
                </a:cubicBezTo>
                <a:cubicBezTo>
                  <a:pt x="2909665" y="869645"/>
                  <a:pt x="2913031" y="858034"/>
                  <a:pt x="2919762" y="847265"/>
                </a:cubicBezTo>
                <a:cubicBezTo>
                  <a:pt x="2926493" y="836495"/>
                  <a:pt x="2937767" y="825725"/>
                  <a:pt x="2953585" y="814956"/>
                </a:cubicBezTo>
                <a:cubicBezTo>
                  <a:pt x="2956950" y="812600"/>
                  <a:pt x="2959391" y="810496"/>
                  <a:pt x="2960905" y="808645"/>
                </a:cubicBezTo>
                <a:cubicBezTo>
                  <a:pt x="2962419" y="806794"/>
                  <a:pt x="2963598" y="803765"/>
                  <a:pt x="2964439" y="799559"/>
                </a:cubicBezTo>
                <a:cubicBezTo>
                  <a:pt x="2965280" y="795352"/>
                  <a:pt x="2966206" y="788284"/>
                  <a:pt x="2967215" y="778356"/>
                </a:cubicBezTo>
                <a:cubicBezTo>
                  <a:pt x="2968225" y="768428"/>
                  <a:pt x="2969235" y="751264"/>
                  <a:pt x="2970244" y="726864"/>
                </a:cubicBezTo>
                <a:cubicBezTo>
                  <a:pt x="2971254" y="702464"/>
                  <a:pt x="2971759" y="688413"/>
                  <a:pt x="2971759" y="684711"/>
                </a:cubicBezTo>
                <a:cubicBezTo>
                  <a:pt x="2971759" y="672595"/>
                  <a:pt x="2969571" y="663761"/>
                  <a:pt x="2965196" y="658208"/>
                </a:cubicBezTo>
                <a:cubicBezTo>
                  <a:pt x="2960821" y="652654"/>
                  <a:pt x="2952744" y="649878"/>
                  <a:pt x="2940964" y="649878"/>
                </a:cubicBezTo>
                <a:lnTo>
                  <a:pt x="2855649" y="649878"/>
                </a:lnTo>
                <a:cubicBezTo>
                  <a:pt x="2851947" y="649878"/>
                  <a:pt x="2849591" y="649037"/>
                  <a:pt x="2848581" y="647354"/>
                </a:cubicBezTo>
                <a:cubicBezTo>
                  <a:pt x="2847572" y="645671"/>
                  <a:pt x="2847067" y="641632"/>
                  <a:pt x="2847067" y="635238"/>
                </a:cubicBezTo>
                <a:cubicBezTo>
                  <a:pt x="2847067" y="628844"/>
                  <a:pt x="2847572" y="624805"/>
                  <a:pt x="2848581" y="623122"/>
                </a:cubicBezTo>
                <a:cubicBezTo>
                  <a:pt x="2849591" y="621439"/>
                  <a:pt x="2851947" y="620598"/>
                  <a:pt x="2855649" y="620598"/>
                </a:cubicBezTo>
                <a:lnTo>
                  <a:pt x="2954595" y="620598"/>
                </a:lnTo>
                <a:cubicBezTo>
                  <a:pt x="2969739" y="620598"/>
                  <a:pt x="2980088" y="623964"/>
                  <a:pt x="2985641" y="630695"/>
                </a:cubicBezTo>
                <a:cubicBezTo>
                  <a:pt x="2991194" y="637426"/>
                  <a:pt x="2993971" y="651561"/>
                  <a:pt x="2993971" y="673100"/>
                </a:cubicBezTo>
                <a:cubicBezTo>
                  <a:pt x="2993971" y="709784"/>
                  <a:pt x="2994308" y="736203"/>
                  <a:pt x="2994981" y="752357"/>
                </a:cubicBezTo>
                <a:lnTo>
                  <a:pt x="2997000" y="793248"/>
                </a:lnTo>
                <a:cubicBezTo>
                  <a:pt x="2997000" y="798633"/>
                  <a:pt x="2992036" y="806121"/>
                  <a:pt x="2982108" y="815713"/>
                </a:cubicBezTo>
                <a:cubicBezTo>
                  <a:pt x="2972180" y="825305"/>
                  <a:pt x="2962167" y="833466"/>
                  <a:pt x="2952071" y="840197"/>
                </a:cubicBezTo>
                <a:cubicBezTo>
                  <a:pt x="2936926" y="851976"/>
                  <a:pt x="2929353" y="865943"/>
                  <a:pt x="2929353" y="882097"/>
                </a:cubicBezTo>
                <a:cubicBezTo>
                  <a:pt x="2929353" y="894886"/>
                  <a:pt x="2934402" y="906666"/>
                  <a:pt x="2944498" y="917435"/>
                </a:cubicBezTo>
                <a:cubicBezTo>
                  <a:pt x="2954595" y="928205"/>
                  <a:pt x="2965364" y="933590"/>
                  <a:pt x="2976807" y="933590"/>
                </a:cubicBezTo>
                <a:cubicBezTo>
                  <a:pt x="2993298" y="933590"/>
                  <a:pt x="3013154" y="922652"/>
                  <a:pt x="3036376" y="900776"/>
                </a:cubicBezTo>
                <a:cubicBezTo>
                  <a:pt x="3038732" y="898420"/>
                  <a:pt x="3040751" y="897242"/>
                  <a:pt x="3042434" y="897242"/>
                </a:cubicBezTo>
                <a:cubicBezTo>
                  <a:pt x="3044117" y="897242"/>
                  <a:pt x="3045800" y="897915"/>
                  <a:pt x="3047483" y="899261"/>
                </a:cubicBezTo>
                <a:cubicBezTo>
                  <a:pt x="3076089" y="926859"/>
                  <a:pt x="3102340" y="940657"/>
                  <a:pt x="3126235" y="940657"/>
                </a:cubicBezTo>
                <a:cubicBezTo>
                  <a:pt x="3138351" y="940657"/>
                  <a:pt x="3148869" y="936787"/>
                  <a:pt x="3157787" y="929046"/>
                </a:cubicBezTo>
                <a:cubicBezTo>
                  <a:pt x="3166705" y="921306"/>
                  <a:pt x="3173100" y="908769"/>
                  <a:pt x="3176970" y="891437"/>
                </a:cubicBezTo>
                <a:cubicBezTo>
                  <a:pt x="3180840" y="874104"/>
                  <a:pt x="3182775" y="861231"/>
                  <a:pt x="3182775" y="852818"/>
                </a:cubicBezTo>
                <a:cubicBezTo>
                  <a:pt x="3182775" y="836663"/>
                  <a:pt x="3176802" y="824716"/>
                  <a:pt x="3164854" y="816975"/>
                </a:cubicBezTo>
                <a:cubicBezTo>
                  <a:pt x="3152907" y="809234"/>
                  <a:pt x="3141380" y="805364"/>
                  <a:pt x="3130274" y="805364"/>
                </a:cubicBezTo>
                <a:cubicBezTo>
                  <a:pt x="3117148" y="805364"/>
                  <a:pt x="3108566" y="810749"/>
                  <a:pt x="3104528" y="821518"/>
                </a:cubicBezTo>
                <a:cubicBezTo>
                  <a:pt x="3102172" y="827913"/>
                  <a:pt x="3099816" y="831110"/>
                  <a:pt x="3097460" y="831110"/>
                </a:cubicBezTo>
                <a:cubicBezTo>
                  <a:pt x="3095104" y="831110"/>
                  <a:pt x="3092496" y="830100"/>
                  <a:pt x="3089635" y="828081"/>
                </a:cubicBezTo>
                <a:cubicBezTo>
                  <a:pt x="3086775" y="826062"/>
                  <a:pt x="3085344" y="823706"/>
                  <a:pt x="3085344" y="821014"/>
                </a:cubicBezTo>
                <a:cubicBezTo>
                  <a:pt x="3085344" y="814956"/>
                  <a:pt x="3088373" y="808141"/>
                  <a:pt x="3094431" y="800568"/>
                </a:cubicBezTo>
                <a:cubicBezTo>
                  <a:pt x="3100489" y="792996"/>
                  <a:pt x="3108230" y="788368"/>
                  <a:pt x="3117653" y="786686"/>
                </a:cubicBezTo>
                <a:cubicBezTo>
                  <a:pt x="3122365" y="786012"/>
                  <a:pt x="3126067" y="784161"/>
                  <a:pt x="3128759" y="781132"/>
                </a:cubicBezTo>
                <a:cubicBezTo>
                  <a:pt x="3131452" y="778103"/>
                  <a:pt x="3136163" y="770279"/>
                  <a:pt x="3142894" y="757658"/>
                </a:cubicBezTo>
                <a:cubicBezTo>
                  <a:pt x="3149625" y="745037"/>
                  <a:pt x="3155768" y="731912"/>
                  <a:pt x="3161320" y="718282"/>
                </a:cubicBezTo>
                <a:cubicBezTo>
                  <a:pt x="3166874" y="704651"/>
                  <a:pt x="3169650" y="694807"/>
                  <a:pt x="3169650" y="688749"/>
                </a:cubicBezTo>
                <a:cubicBezTo>
                  <a:pt x="3169650" y="676970"/>
                  <a:pt x="3163256" y="667210"/>
                  <a:pt x="3150467" y="659470"/>
                </a:cubicBezTo>
                <a:cubicBezTo>
                  <a:pt x="3137678" y="651729"/>
                  <a:pt x="3126067" y="647859"/>
                  <a:pt x="3115634" y="647859"/>
                </a:cubicBezTo>
                <a:cubicBezTo>
                  <a:pt x="3097797" y="647859"/>
                  <a:pt x="3083830" y="660479"/>
                  <a:pt x="3073733" y="685721"/>
                </a:cubicBezTo>
                <a:cubicBezTo>
                  <a:pt x="3072387" y="689423"/>
                  <a:pt x="3070957" y="691274"/>
                  <a:pt x="3069442" y="691274"/>
                </a:cubicBezTo>
                <a:cubicBezTo>
                  <a:pt x="3067928" y="691274"/>
                  <a:pt x="3066582" y="689927"/>
                  <a:pt x="3065404" y="687235"/>
                </a:cubicBezTo>
                <a:cubicBezTo>
                  <a:pt x="3064226" y="684543"/>
                  <a:pt x="3062711" y="677223"/>
                  <a:pt x="3060860" y="665275"/>
                </a:cubicBezTo>
                <a:cubicBezTo>
                  <a:pt x="3059009" y="653328"/>
                  <a:pt x="3058084" y="642726"/>
                  <a:pt x="3058084" y="633471"/>
                </a:cubicBezTo>
                <a:cubicBezTo>
                  <a:pt x="3058084" y="624216"/>
                  <a:pt x="3061786" y="619588"/>
                  <a:pt x="3069190" y="619588"/>
                </a:cubicBezTo>
                <a:lnTo>
                  <a:pt x="3140370" y="619588"/>
                </a:lnTo>
                <a:cubicBezTo>
                  <a:pt x="3153832" y="619588"/>
                  <a:pt x="3163508" y="615213"/>
                  <a:pt x="3169398" y="606463"/>
                </a:cubicBezTo>
                <a:cubicBezTo>
                  <a:pt x="3175287" y="597713"/>
                  <a:pt x="3178232" y="585765"/>
                  <a:pt x="3178232" y="570620"/>
                </a:cubicBezTo>
                <a:cubicBezTo>
                  <a:pt x="3178232" y="560524"/>
                  <a:pt x="3176381" y="555476"/>
                  <a:pt x="3172679" y="555476"/>
                </a:cubicBezTo>
                <a:cubicBezTo>
                  <a:pt x="3170323" y="555476"/>
                  <a:pt x="3166200" y="559598"/>
                  <a:pt x="3160311" y="567844"/>
                </a:cubicBezTo>
                <a:cubicBezTo>
                  <a:pt x="3154421" y="576089"/>
                  <a:pt x="3146597" y="582820"/>
                  <a:pt x="3136836" y="588037"/>
                </a:cubicBezTo>
                <a:cubicBezTo>
                  <a:pt x="3127077" y="593253"/>
                  <a:pt x="3117232" y="595862"/>
                  <a:pt x="3107304" y="595862"/>
                </a:cubicBezTo>
                <a:cubicBezTo>
                  <a:pt x="3097376" y="595862"/>
                  <a:pt x="3088457" y="592075"/>
                  <a:pt x="3080549" y="584503"/>
                </a:cubicBezTo>
                <a:cubicBezTo>
                  <a:pt x="3072640" y="576931"/>
                  <a:pt x="3061533" y="564815"/>
                  <a:pt x="3047230" y="548156"/>
                </a:cubicBezTo>
                <a:cubicBezTo>
                  <a:pt x="3032926" y="531496"/>
                  <a:pt x="3025775" y="516772"/>
                  <a:pt x="3025775" y="503984"/>
                </a:cubicBezTo>
                <a:cubicBezTo>
                  <a:pt x="3025775" y="498262"/>
                  <a:pt x="3027037" y="492204"/>
                  <a:pt x="3029561" y="485810"/>
                </a:cubicBezTo>
                <a:cubicBezTo>
                  <a:pt x="3032085" y="479415"/>
                  <a:pt x="3033347" y="474704"/>
                  <a:pt x="3033347" y="471675"/>
                </a:cubicBezTo>
                <a:cubicBezTo>
                  <a:pt x="3033347" y="468646"/>
                  <a:pt x="3031412" y="466542"/>
                  <a:pt x="3027542" y="465364"/>
                </a:cubicBezTo>
                <a:cubicBezTo>
                  <a:pt x="3023672" y="464186"/>
                  <a:pt x="3016520" y="463598"/>
                  <a:pt x="3006087" y="463598"/>
                </a:cubicBezTo>
                <a:close/>
                <a:moveTo>
                  <a:pt x="0" y="0"/>
                </a:moveTo>
                <a:lnTo>
                  <a:pt x="7170821" y="0"/>
                </a:lnTo>
                <a:lnTo>
                  <a:pt x="7170821" y="1371600"/>
                </a:lnTo>
                <a:lnTo>
                  <a:pt x="0" y="1371600"/>
                </a:lnTo>
                <a:close/>
              </a:path>
            </a:pathLst>
          </a:custGeom>
          <a:solidFill>
            <a:schemeClr val="bg1"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577013" y="3133849"/>
            <a:ext cx="7037973" cy="974459"/>
          </a:xfrm>
          <a:custGeom>
            <a:avLst/>
            <a:gdLst/>
            <a:ahLst/>
            <a:cxnLst/>
            <a:rect l="l" t="t" r="r" b="b"/>
            <a:pathLst>
              <a:path w="7088354" h="974459">
                <a:moveTo>
                  <a:pt x="4816293" y="507105"/>
                </a:moveTo>
                <a:cubicBezTo>
                  <a:pt x="4835120" y="507105"/>
                  <a:pt x="4861723" y="515700"/>
                  <a:pt x="4896102" y="532889"/>
                </a:cubicBezTo>
                <a:lnTo>
                  <a:pt x="4895277" y="700284"/>
                </a:lnTo>
                <a:cubicBezTo>
                  <a:pt x="4882453" y="712562"/>
                  <a:pt x="4868334" y="722453"/>
                  <a:pt x="4852920" y="729956"/>
                </a:cubicBezTo>
                <a:cubicBezTo>
                  <a:pt x="4837506" y="737460"/>
                  <a:pt x="4823524" y="741212"/>
                  <a:pt x="4810973" y="741212"/>
                </a:cubicBezTo>
                <a:cubicBezTo>
                  <a:pt x="4795147" y="741212"/>
                  <a:pt x="4785870" y="734936"/>
                  <a:pt x="4783142" y="722385"/>
                </a:cubicBezTo>
                <a:cubicBezTo>
                  <a:pt x="4782050" y="717746"/>
                  <a:pt x="4781368" y="704649"/>
                  <a:pt x="4781095" y="683094"/>
                </a:cubicBezTo>
                <a:lnTo>
                  <a:pt x="4781095" y="585277"/>
                </a:lnTo>
                <a:cubicBezTo>
                  <a:pt x="4781095" y="552535"/>
                  <a:pt x="4782460" y="532753"/>
                  <a:pt x="4785188" y="525932"/>
                </a:cubicBezTo>
                <a:cubicBezTo>
                  <a:pt x="4790099" y="513381"/>
                  <a:pt x="4800468" y="507105"/>
                  <a:pt x="4816293" y="507105"/>
                </a:cubicBezTo>
                <a:close/>
                <a:moveTo>
                  <a:pt x="6598435" y="318019"/>
                </a:moveTo>
                <a:cubicBezTo>
                  <a:pt x="6552869" y="318019"/>
                  <a:pt x="6512487" y="328933"/>
                  <a:pt x="6477289" y="350761"/>
                </a:cubicBezTo>
                <a:cubicBezTo>
                  <a:pt x="6456007" y="363854"/>
                  <a:pt x="6439431" y="379745"/>
                  <a:pt x="6427562" y="398435"/>
                </a:cubicBezTo>
                <a:cubicBezTo>
                  <a:pt x="6415693" y="417126"/>
                  <a:pt x="6409759" y="436701"/>
                  <a:pt x="6409759" y="457160"/>
                </a:cubicBezTo>
                <a:cubicBezTo>
                  <a:pt x="6409759" y="480626"/>
                  <a:pt x="6418425" y="505113"/>
                  <a:pt x="6435757" y="530622"/>
                </a:cubicBezTo>
                <a:cubicBezTo>
                  <a:pt x="6453090" y="556132"/>
                  <a:pt x="6491083" y="600269"/>
                  <a:pt x="6549738" y="663033"/>
                </a:cubicBezTo>
                <a:cubicBezTo>
                  <a:pt x="6573745" y="688958"/>
                  <a:pt x="6589227" y="706524"/>
                  <a:pt x="6596185" y="715731"/>
                </a:cubicBezTo>
                <a:cubicBezTo>
                  <a:pt x="6603142" y="724937"/>
                  <a:pt x="6606621" y="732838"/>
                  <a:pt x="6606621" y="739434"/>
                </a:cubicBezTo>
                <a:cubicBezTo>
                  <a:pt x="6606621" y="746029"/>
                  <a:pt x="6604097" y="751044"/>
                  <a:pt x="6599049" y="754478"/>
                </a:cubicBezTo>
                <a:cubicBezTo>
                  <a:pt x="6594002" y="757912"/>
                  <a:pt x="6586430" y="759629"/>
                  <a:pt x="6576335" y="759629"/>
                </a:cubicBezTo>
                <a:cubicBezTo>
                  <a:pt x="6554507" y="759629"/>
                  <a:pt x="6531041" y="755027"/>
                  <a:pt x="6505939" y="745822"/>
                </a:cubicBezTo>
                <a:cubicBezTo>
                  <a:pt x="6480837" y="736618"/>
                  <a:pt x="6461464" y="725559"/>
                  <a:pt x="6447821" y="712645"/>
                </a:cubicBezTo>
                <a:cubicBezTo>
                  <a:pt x="6439363" y="704404"/>
                  <a:pt x="6432405" y="700284"/>
                  <a:pt x="6426948" y="700284"/>
                </a:cubicBezTo>
                <a:cubicBezTo>
                  <a:pt x="6416307" y="700557"/>
                  <a:pt x="6410987" y="705741"/>
                  <a:pt x="6410987" y="715836"/>
                </a:cubicBezTo>
                <a:cubicBezTo>
                  <a:pt x="6410987" y="721293"/>
                  <a:pt x="6413237" y="726341"/>
                  <a:pt x="6417739" y="730980"/>
                </a:cubicBezTo>
                <a:cubicBezTo>
                  <a:pt x="6422241" y="735618"/>
                  <a:pt x="6430632" y="741621"/>
                  <a:pt x="6442910" y="748988"/>
                </a:cubicBezTo>
                <a:cubicBezTo>
                  <a:pt x="6484656" y="772999"/>
                  <a:pt x="6532542" y="785004"/>
                  <a:pt x="6586567" y="785004"/>
                </a:cubicBezTo>
                <a:cubicBezTo>
                  <a:pt x="6635134" y="785004"/>
                  <a:pt x="6676062" y="774227"/>
                  <a:pt x="6709349" y="752671"/>
                </a:cubicBezTo>
                <a:cubicBezTo>
                  <a:pt x="6750005" y="726750"/>
                  <a:pt x="6770332" y="692780"/>
                  <a:pt x="6770332" y="650761"/>
                </a:cubicBezTo>
                <a:cubicBezTo>
                  <a:pt x="6770332" y="624022"/>
                  <a:pt x="6763101" y="599192"/>
                  <a:pt x="6748640" y="576273"/>
                </a:cubicBezTo>
                <a:cubicBezTo>
                  <a:pt x="6740182" y="562903"/>
                  <a:pt x="6731383" y="551102"/>
                  <a:pt x="6722242" y="540870"/>
                </a:cubicBezTo>
                <a:cubicBezTo>
                  <a:pt x="6713101" y="530638"/>
                  <a:pt x="6691614" y="509015"/>
                  <a:pt x="6657781" y="476000"/>
                </a:cubicBezTo>
                <a:cubicBezTo>
                  <a:pt x="6623129" y="442166"/>
                  <a:pt x="6600141" y="418155"/>
                  <a:pt x="6588817" y="403967"/>
                </a:cubicBezTo>
                <a:cubicBezTo>
                  <a:pt x="6577494" y="389779"/>
                  <a:pt x="6571833" y="378046"/>
                  <a:pt x="6571833" y="368769"/>
                </a:cubicBezTo>
                <a:cubicBezTo>
                  <a:pt x="6571833" y="360857"/>
                  <a:pt x="6574902" y="354990"/>
                  <a:pt x="6581041" y="351170"/>
                </a:cubicBezTo>
                <a:cubicBezTo>
                  <a:pt x="6587180" y="347350"/>
                  <a:pt x="6596253" y="345440"/>
                  <a:pt x="6608258" y="345440"/>
                </a:cubicBezTo>
                <a:cubicBezTo>
                  <a:pt x="6642365" y="345440"/>
                  <a:pt x="6673879" y="355809"/>
                  <a:pt x="6702801" y="376545"/>
                </a:cubicBezTo>
                <a:cubicBezTo>
                  <a:pt x="6716989" y="386641"/>
                  <a:pt x="6726676" y="391689"/>
                  <a:pt x="6731860" y="391689"/>
                </a:cubicBezTo>
                <a:cubicBezTo>
                  <a:pt x="6736225" y="391689"/>
                  <a:pt x="6740114" y="390052"/>
                  <a:pt x="6743524" y="386777"/>
                </a:cubicBezTo>
                <a:cubicBezTo>
                  <a:pt x="6746935" y="383503"/>
                  <a:pt x="6748640" y="379820"/>
                  <a:pt x="6748640" y="375727"/>
                </a:cubicBezTo>
                <a:cubicBezTo>
                  <a:pt x="6748640" y="362630"/>
                  <a:pt x="6734043" y="350488"/>
                  <a:pt x="6704847" y="339301"/>
                </a:cubicBezTo>
                <a:cubicBezTo>
                  <a:pt x="6667467" y="325113"/>
                  <a:pt x="6631996" y="318019"/>
                  <a:pt x="6598435" y="318019"/>
                </a:cubicBezTo>
                <a:close/>
                <a:moveTo>
                  <a:pt x="5588562" y="318019"/>
                </a:moveTo>
                <a:cubicBezTo>
                  <a:pt x="5559640" y="318019"/>
                  <a:pt x="5529899" y="323680"/>
                  <a:pt x="5499340" y="335004"/>
                </a:cubicBezTo>
                <a:cubicBezTo>
                  <a:pt x="5468780" y="346327"/>
                  <a:pt x="5437539" y="363312"/>
                  <a:pt x="5405615" y="385959"/>
                </a:cubicBezTo>
                <a:lnTo>
                  <a:pt x="5405615" y="329069"/>
                </a:lnTo>
                <a:lnTo>
                  <a:pt x="5196065" y="329069"/>
                </a:lnTo>
                <a:lnTo>
                  <a:pt x="5197293" y="417882"/>
                </a:lnTo>
                <a:lnTo>
                  <a:pt x="5198521" y="509561"/>
                </a:lnTo>
                <a:lnTo>
                  <a:pt x="5197293" y="615563"/>
                </a:lnTo>
                <a:lnTo>
                  <a:pt x="5196065" y="776000"/>
                </a:lnTo>
                <a:lnTo>
                  <a:pt x="5405206" y="776000"/>
                </a:lnTo>
                <a:lnTo>
                  <a:pt x="5404797" y="758401"/>
                </a:lnTo>
                <a:lnTo>
                  <a:pt x="5403569" y="638074"/>
                </a:lnTo>
                <a:lnTo>
                  <a:pt x="5404388" y="550079"/>
                </a:lnTo>
                <a:lnTo>
                  <a:pt x="5405206" y="435072"/>
                </a:lnTo>
                <a:lnTo>
                  <a:pt x="5405615" y="418292"/>
                </a:lnTo>
                <a:cubicBezTo>
                  <a:pt x="5423624" y="403012"/>
                  <a:pt x="5440404" y="391552"/>
                  <a:pt x="5455956" y="383912"/>
                </a:cubicBezTo>
                <a:cubicBezTo>
                  <a:pt x="5471509" y="376273"/>
                  <a:pt x="5485970" y="372453"/>
                  <a:pt x="5499340" y="372453"/>
                </a:cubicBezTo>
                <a:cubicBezTo>
                  <a:pt x="5513801" y="372453"/>
                  <a:pt x="5523214" y="376818"/>
                  <a:pt x="5527580" y="385550"/>
                </a:cubicBezTo>
                <a:cubicBezTo>
                  <a:pt x="5529763" y="389915"/>
                  <a:pt x="5531059" y="394895"/>
                  <a:pt x="5531468" y="400488"/>
                </a:cubicBezTo>
                <a:cubicBezTo>
                  <a:pt x="5531877" y="406082"/>
                  <a:pt x="5532218" y="423476"/>
                  <a:pt x="5532491" y="452671"/>
                </a:cubicBezTo>
                <a:lnTo>
                  <a:pt x="5532901" y="578729"/>
                </a:lnTo>
                <a:lnTo>
                  <a:pt x="5531845" y="662221"/>
                </a:lnTo>
                <a:lnTo>
                  <a:pt x="5530445" y="776000"/>
                </a:lnTo>
                <a:lnTo>
                  <a:pt x="5738358" y="776000"/>
                </a:lnTo>
                <a:lnTo>
                  <a:pt x="5737130" y="680639"/>
                </a:lnTo>
                <a:lnTo>
                  <a:pt x="5737949" y="491143"/>
                </a:lnTo>
                <a:cubicBezTo>
                  <a:pt x="5737949" y="446395"/>
                  <a:pt x="5734470" y="414131"/>
                  <a:pt x="5727512" y="394349"/>
                </a:cubicBezTo>
                <a:cubicBezTo>
                  <a:pt x="5720554" y="374567"/>
                  <a:pt x="5706980" y="357992"/>
                  <a:pt x="5686789" y="344622"/>
                </a:cubicBezTo>
                <a:cubicBezTo>
                  <a:pt x="5660049" y="326886"/>
                  <a:pt x="5627307" y="318019"/>
                  <a:pt x="5588562" y="318019"/>
                </a:cubicBezTo>
                <a:close/>
                <a:moveTo>
                  <a:pt x="4845761" y="318019"/>
                </a:moveTo>
                <a:cubicBezTo>
                  <a:pt x="4784370" y="318019"/>
                  <a:pt x="4734301" y="326750"/>
                  <a:pt x="4695556" y="344213"/>
                </a:cubicBezTo>
                <a:cubicBezTo>
                  <a:pt x="4654902" y="362494"/>
                  <a:pt x="4634574" y="380229"/>
                  <a:pt x="4634574" y="397419"/>
                </a:cubicBezTo>
                <a:cubicBezTo>
                  <a:pt x="4634574" y="403148"/>
                  <a:pt x="4636896" y="408196"/>
                  <a:pt x="4641541" y="412562"/>
                </a:cubicBezTo>
                <a:cubicBezTo>
                  <a:pt x="4646186" y="416928"/>
                  <a:pt x="4651653" y="419110"/>
                  <a:pt x="4657941" y="419110"/>
                </a:cubicBezTo>
                <a:cubicBezTo>
                  <a:pt x="4666412" y="419110"/>
                  <a:pt x="4676796" y="412016"/>
                  <a:pt x="4689091" y="397828"/>
                </a:cubicBezTo>
                <a:cubicBezTo>
                  <a:pt x="4719425" y="362903"/>
                  <a:pt x="4762467" y="345440"/>
                  <a:pt x="4818218" y="345440"/>
                </a:cubicBezTo>
                <a:cubicBezTo>
                  <a:pt x="4854290" y="345440"/>
                  <a:pt x="4877246" y="353080"/>
                  <a:pt x="4887086" y="368360"/>
                </a:cubicBezTo>
                <a:cubicBezTo>
                  <a:pt x="4891182" y="374635"/>
                  <a:pt x="4893641" y="381730"/>
                  <a:pt x="4894462" y="389642"/>
                </a:cubicBezTo>
                <a:cubicBezTo>
                  <a:pt x="4895283" y="397555"/>
                  <a:pt x="4895830" y="418837"/>
                  <a:pt x="4896102" y="453490"/>
                </a:cubicBezTo>
                <a:lnTo>
                  <a:pt x="4896102" y="503421"/>
                </a:lnTo>
                <a:cubicBezTo>
                  <a:pt x="4872880" y="492235"/>
                  <a:pt x="4852253" y="484526"/>
                  <a:pt x="4834222" y="480297"/>
                </a:cubicBezTo>
                <a:cubicBezTo>
                  <a:pt x="4816190" y="476068"/>
                  <a:pt x="4795426" y="473954"/>
                  <a:pt x="4771931" y="473954"/>
                </a:cubicBezTo>
                <a:cubicBezTo>
                  <a:pt x="4714560" y="473954"/>
                  <a:pt x="4666476" y="489915"/>
                  <a:pt x="4627680" y="521839"/>
                </a:cubicBezTo>
                <a:cubicBezTo>
                  <a:pt x="4594350" y="548851"/>
                  <a:pt x="4577685" y="584322"/>
                  <a:pt x="4577685" y="628251"/>
                </a:cubicBezTo>
                <a:cubicBezTo>
                  <a:pt x="4577685" y="677910"/>
                  <a:pt x="4598285" y="718292"/>
                  <a:pt x="4639485" y="749397"/>
                </a:cubicBezTo>
                <a:cubicBezTo>
                  <a:pt x="4671136" y="773135"/>
                  <a:pt x="4707287" y="785004"/>
                  <a:pt x="4747938" y="785004"/>
                </a:cubicBezTo>
                <a:cubicBezTo>
                  <a:pt x="4771948" y="785004"/>
                  <a:pt x="4796300" y="780639"/>
                  <a:pt x="4820994" y="771907"/>
                </a:cubicBezTo>
                <a:cubicBezTo>
                  <a:pt x="4845687" y="763176"/>
                  <a:pt x="4870584" y="750216"/>
                  <a:pt x="4895687" y="733026"/>
                </a:cubicBezTo>
                <a:lnTo>
                  <a:pt x="4895693" y="776000"/>
                </a:lnTo>
                <a:lnTo>
                  <a:pt x="5124888" y="776000"/>
                </a:lnTo>
                <a:cubicBezTo>
                  <a:pt x="5114793" y="758538"/>
                  <a:pt x="5108313" y="742235"/>
                  <a:pt x="5105448" y="727092"/>
                </a:cubicBezTo>
                <a:cubicBezTo>
                  <a:pt x="5102583" y="711948"/>
                  <a:pt x="5101696" y="689370"/>
                  <a:pt x="5102787" y="659356"/>
                </a:cubicBezTo>
                <a:lnTo>
                  <a:pt x="5102787" y="496873"/>
                </a:lnTo>
                <a:cubicBezTo>
                  <a:pt x="5102787" y="454854"/>
                  <a:pt x="5100059" y="425522"/>
                  <a:pt x="5094602" y="408878"/>
                </a:cubicBezTo>
                <a:cubicBezTo>
                  <a:pt x="5089145" y="392234"/>
                  <a:pt x="5077412" y="377228"/>
                  <a:pt x="5059404" y="363858"/>
                </a:cubicBezTo>
                <a:cubicBezTo>
                  <a:pt x="5017931" y="333298"/>
                  <a:pt x="4946716" y="318019"/>
                  <a:pt x="4845761" y="318019"/>
                </a:cubicBezTo>
                <a:close/>
                <a:moveTo>
                  <a:pt x="5824715" y="217337"/>
                </a:moveTo>
                <a:lnTo>
                  <a:pt x="5825208" y="236573"/>
                </a:lnTo>
                <a:lnTo>
                  <a:pt x="5827171" y="464949"/>
                </a:lnTo>
                <a:lnTo>
                  <a:pt x="5826679" y="578729"/>
                </a:lnTo>
                <a:lnTo>
                  <a:pt x="5824715" y="776000"/>
                </a:lnTo>
                <a:lnTo>
                  <a:pt x="6034675" y="776000"/>
                </a:lnTo>
                <a:lnTo>
                  <a:pt x="6034265" y="756764"/>
                </a:lnTo>
                <a:lnTo>
                  <a:pt x="6033447" y="629070"/>
                </a:lnTo>
                <a:lnTo>
                  <a:pt x="6033037" y="555400"/>
                </a:lnTo>
                <a:lnTo>
                  <a:pt x="6033037" y="536573"/>
                </a:lnTo>
                <a:cubicBezTo>
                  <a:pt x="6047733" y="558674"/>
                  <a:pt x="6068962" y="594417"/>
                  <a:pt x="6096725" y="643804"/>
                </a:cubicBezTo>
                <a:lnTo>
                  <a:pt x="6172256" y="776000"/>
                </a:lnTo>
                <a:lnTo>
                  <a:pt x="6415712" y="776000"/>
                </a:lnTo>
                <a:cubicBezTo>
                  <a:pt x="6396109" y="756065"/>
                  <a:pt x="6378345" y="734423"/>
                  <a:pt x="6362419" y="711075"/>
                </a:cubicBezTo>
                <a:cubicBezTo>
                  <a:pt x="6346494" y="687727"/>
                  <a:pt x="6316615" y="639732"/>
                  <a:pt x="6272785" y="567090"/>
                </a:cubicBezTo>
                <a:lnTo>
                  <a:pt x="6228275" y="491719"/>
                </a:lnTo>
                <a:lnTo>
                  <a:pt x="6181720" y="414301"/>
                </a:lnTo>
                <a:cubicBezTo>
                  <a:pt x="6204555" y="396681"/>
                  <a:pt x="6222359" y="384551"/>
                  <a:pt x="6235134" y="377911"/>
                </a:cubicBezTo>
                <a:cubicBezTo>
                  <a:pt x="6247909" y="371271"/>
                  <a:pt x="6260005" y="367951"/>
                  <a:pt x="6271422" y="367951"/>
                </a:cubicBezTo>
                <a:cubicBezTo>
                  <a:pt x="6275498" y="367951"/>
                  <a:pt x="6281343" y="369042"/>
                  <a:pt x="6288957" y="371225"/>
                </a:cubicBezTo>
                <a:cubicBezTo>
                  <a:pt x="6293306" y="372589"/>
                  <a:pt x="6297111" y="373271"/>
                  <a:pt x="6300372" y="373271"/>
                </a:cubicBezTo>
                <a:cubicBezTo>
                  <a:pt x="6306081" y="373271"/>
                  <a:pt x="6310837" y="371429"/>
                  <a:pt x="6314643" y="367746"/>
                </a:cubicBezTo>
                <a:cubicBezTo>
                  <a:pt x="6318447" y="364062"/>
                  <a:pt x="6320350" y="359492"/>
                  <a:pt x="6320350" y="354035"/>
                </a:cubicBezTo>
                <a:cubicBezTo>
                  <a:pt x="6320350" y="338755"/>
                  <a:pt x="6309860" y="331116"/>
                  <a:pt x="6288881" y="331116"/>
                </a:cubicBezTo>
                <a:cubicBezTo>
                  <a:pt x="6260815" y="331116"/>
                  <a:pt x="6227983" y="345304"/>
                  <a:pt x="6190385" y="373681"/>
                </a:cubicBezTo>
                <a:cubicBezTo>
                  <a:pt x="6161506" y="394963"/>
                  <a:pt x="6109056" y="439847"/>
                  <a:pt x="6033037" y="508333"/>
                </a:cubicBezTo>
                <a:lnTo>
                  <a:pt x="6033037" y="486232"/>
                </a:lnTo>
                <a:lnTo>
                  <a:pt x="6034675" y="217337"/>
                </a:lnTo>
                <a:close/>
                <a:moveTo>
                  <a:pt x="3967750" y="217337"/>
                </a:moveTo>
                <a:lnTo>
                  <a:pt x="3967340" y="236163"/>
                </a:lnTo>
                <a:lnTo>
                  <a:pt x="3968568" y="406423"/>
                </a:lnTo>
                <a:lnTo>
                  <a:pt x="3968568" y="603285"/>
                </a:lnTo>
                <a:lnTo>
                  <a:pt x="3967750" y="776000"/>
                </a:lnTo>
                <a:lnTo>
                  <a:pt x="4178118" y="776000"/>
                </a:lnTo>
                <a:lnTo>
                  <a:pt x="4177063" y="700284"/>
                </a:lnTo>
                <a:lnTo>
                  <a:pt x="4175663" y="522248"/>
                </a:lnTo>
                <a:lnTo>
                  <a:pt x="4176481" y="419520"/>
                </a:lnTo>
                <a:cubicBezTo>
                  <a:pt x="4195790" y="403694"/>
                  <a:pt x="4213399" y="391893"/>
                  <a:pt x="4229310" y="384117"/>
                </a:cubicBezTo>
                <a:cubicBezTo>
                  <a:pt x="4245221" y="376341"/>
                  <a:pt x="4259567" y="372453"/>
                  <a:pt x="4272348" y="372453"/>
                </a:cubicBezTo>
                <a:cubicBezTo>
                  <a:pt x="4289755" y="372453"/>
                  <a:pt x="4299819" y="379547"/>
                  <a:pt x="4302539" y="393735"/>
                </a:cubicBezTo>
                <a:lnTo>
                  <a:pt x="4304994" y="523067"/>
                </a:lnTo>
                <a:lnTo>
                  <a:pt x="4303357" y="776000"/>
                </a:lnTo>
                <a:lnTo>
                  <a:pt x="4513726" y="776000"/>
                </a:lnTo>
                <a:lnTo>
                  <a:pt x="4510452" y="636437"/>
                </a:lnTo>
                <a:lnTo>
                  <a:pt x="4511270" y="555809"/>
                </a:lnTo>
                <a:lnTo>
                  <a:pt x="4512089" y="494827"/>
                </a:lnTo>
                <a:cubicBezTo>
                  <a:pt x="4512089" y="437255"/>
                  <a:pt x="4505404" y="397691"/>
                  <a:pt x="4492034" y="376136"/>
                </a:cubicBezTo>
                <a:cubicBezTo>
                  <a:pt x="4480847" y="358128"/>
                  <a:pt x="4463657" y="343940"/>
                  <a:pt x="4440465" y="333571"/>
                </a:cubicBezTo>
                <a:cubicBezTo>
                  <a:pt x="4417273" y="323203"/>
                  <a:pt x="4391215" y="318019"/>
                  <a:pt x="4362293" y="318019"/>
                </a:cubicBezTo>
                <a:cubicBezTo>
                  <a:pt x="4322184" y="318019"/>
                  <a:pt x="4281666" y="327978"/>
                  <a:pt x="4240738" y="347896"/>
                </a:cubicBezTo>
                <a:cubicBezTo>
                  <a:pt x="4224094" y="356082"/>
                  <a:pt x="4202675" y="369042"/>
                  <a:pt x="4176481" y="386777"/>
                </a:cubicBezTo>
                <a:lnTo>
                  <a:pt x="4176481" y="342166"/>
                </a:lnTo>
                <a:lnTo>
                  <a:pt x="4176890" y="298783"/>
                </a:lnTo>
                <a:lnTo>
                  <a:pt x="4176481" y="228796"/>
                </a:lnTo>
                <a:lnTo>
                  <a:pt x="4176481" y="217337"/>
                </a:lnTo>
                <a:close/>
                <a:moveTo>
                  <a:pt x="3373219" y="217337"/>
                </a:moveTo>
                <a:cubicBezTo>
                  <a:pt x="3362032" y="217609"/>
                  <a:pt x="3355347" y="218019"/>
                  <a:pt x="3353164" y="218564"/>
                </a:cubicBezTo>
                <a:cubicBezTo>
                  <a:pt x="3345524" y="219656"/>
                  <a:pt x="3341704" y="224567"/>
                  <a:pt x="3341704" y="233298"/>
                </a:cubicBezTo>
                <a:cubicBezTo>
                  <a:pt x="3341704" y="243121"/>
                  <a:pt x="3348253" y="248032"/>
                  <a:pt x="3361350" y="248032"/>
                </a:cubicBezTo>
                <a:lnTo>
                  <a:pt x="3372809" y="247623"/>
                </a:lnTo>
                <a:lnTo>
                  <a:pt x="3450163" y="245986"/>
                </a:lnTo>
                <a:lnTo>
                  <a:pt x="3504187" y="244758"/>
                </a:lnTo>
                <a:lnTo>
                  <a:pt x="3505415" y="338892"/>
                </a:lnTo>
                <a:lnTo>
                  <a:pt x="3506643" y="449806"/>
                </a:lnTo>
                <a:lnTo>
                  <a:pt x="3504187" y="776000"/>
                </a:lnTo>
                <a:lnTo>
                  <a:pt x="3753846" y="776000"/>
                </a:lnTo>
                <a:lnTo>
                  <a:pt x="3752619" y="494417"/>
                </a:lnTo>
                <a:lnTo>
                  <a:pt x="3753846" y="372862"/>
                </a:lnTo>
                <a:lnTo>
                  <a:pt x="3755893" y="244758"/>
                </a:lnTo>
                <a:lnTo>
                  <a:pt x="3764078" y="244758"/>
                </a:lnTo>
                <a:lnTo>
                  <a:pt x="3858212" y="246395"/>
                </a:lnTo>
                <a:lnTo>
                  <a:pt x="3893819" y="247623"/>
                </a:lnTo>
                <a:cubicBezTo>
                  <a:pt x="3907735" y="247623"/>
                  <a:pt x="3914692" y="242985"/>
                  <a:pt x="3914692" y="233708"/>
                </a:cubicBezTo>
                <a:cubicBezTo>
                  <a:pt x="3914692" y="226614"/>
                  <a:pt x="3911964" y="221975"/>
                  <a:pt x="3906507" y="219792"/>
                </a:cubicBezTo>
                <a:cubicBezTo>
                  <a:pt x="3903233" y="218428"/>
                  <a:pt x="3892864" y="217609"/>
                  <a:pt x="3875402" y="217337"/>
                </a:cubicBezTo>
                <a:close/>
                <a:moveTo>
                  <a:pt x="0" y="0"/>
                </a:moveTo>
                <a:lnTo>
                  <a:pt x="7088354" y="0"/>
                </a:lnTo>
                <a:lnTo>
                  <a:pt x="7088354" y="974459"/>
                </a:lnTo>
                <a:lnTo>
                  <a:pt x="0" y="974459"/>
                </a:lnTo>
                <a:close/>
              </a:path>
            </a:pathLst>
          </a:cu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2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5" t="6577" r="15132" b="18181"/>
          <a:stretch/>
        </p:blipFill>
        <p:spPr>
          <a:xfrm>
            <a:off x="0" y="-48129"/>
            <a:ext cx="8566484" cy="69061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66484" y="-48129"/>
            <a:ext cx="3625516" cy="69061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4496883">
            <a:off x="8013030" y="553454"/>
            <a:ext cx="721895" cy="103471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09475" y="3752911"/>
            <a:ext cx="1780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6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love</a:t>
            </a:r>
            <a:endParaRPr lang="zh-CN" altLang="en-US" sz="5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33357" y="2145980"/>
            <a:ext cx="4522851" cy="719399"/>
            <a:chOff x="2116648" y="1997590"/>
            <a:chExt cx="4522851" cy="719399"/>
          </a:xfrm>
        </p:grpSpPr>
        <p:sp>
          <p:nvSpPr>
            <p:cNvPr id="36" name="文本框 35"/>
            <p:cNvSpPr txBox="1"/>
            <p:nvPr/>
          </p:nvSpPr>
          <p:spPr>
            <a:xfrm>
              <a:off x="6247510" y="1997590"/>
              <a:ext cx="391989" cy="718649"/>
            </a:xfrm>
            <a:custGeom>
              <a:avLst/>
              <a:gdLst/>
              <a:ahLst/>
              <a:cxnLst/>
              <a:rect l="l" t="t" r="r" b="b"/>
              <a:pathLst>
                <a:path w="391989" h="718649">
                  <a:moveTo>
                    <a:pt x="143660" y="0"/>
                  </a:moveTo>
                  <a:cubicBezTo>
                    <a:pt x="161631" y="0"/>
                    <a:pt x="180850" y="4149"/>
                    <a:pt x="201316" y="12448"/>
                  </a:cubicBezTo>
                  <a:cubicBezTo>
                    <a:pt x="221783" y="20746"/>
                    <a:pt x="232017" y="35580"/>
                    <a:pt x="232017" y="56947"/>
                  </a:cubicBezTo>
                  <a:cubicBezTo>
                    <a:pt x="232017" y="67766"/>
                    <a:pt x="229096" y="81387"/>
                    <a:pt x="223254" y="97810"/>
                  </a:cubicBezTo>
                  <a:cubicBezTo>
                    <a:pt x="222619" y="99389"/>
                    <a:pt x="222301" y="100302"/>
                    <a:pt x="222301" y="100548"/>
                  </a:cubicBezTo>
                  <a:cubicBezTo>
                    <a:pt x="222301" y="100794"/>
                    <a:pt x="223496" y="100917"/>
                    <a:pt x="225885" y="100917"/>
                  </a:cubicBezTo>
                  <a:lnTo>
                    <a:pt x="303633" y="100917"/>
                  </a:lnTo>
                  <a:cubicBezTo>
                    <a:pt x="337820" y="100917"/>
                    <a:pt x="361092" y="114083"/>
                    <a:pt x="373451" y="140416"/>
                  </a:cubicBezTo>
                  <a:cubicBezTo>
                    <a:pt x="385810" y="166749"/>
                    <a:pt x="391989" y="207696"/>
                    <a:pt x="391989" y="263259"/>
                  </a:cubicBezTo>
                  <a:cubicBezTo>
                    <a:pt x="391989" y="348039"/>
                    <a:pt x="388965" y="425220"/>
                    <a:pt x="382917" y="494800"/>
                  </a:cubicBezTo>
                  <a:cubicBezTo>
                    <a:pt x="376868" y="564380"/>
                    <a:pt x="369451" y="613640"/>
                    <a:pt x="360664" y="642580"/>
                  </a:cubicBezTo>
                  <a:cubicBezTo>
                    <a:pt x="351877" y="671520"/>
                    <a:pt x="339046" y="691433"/>
                    <a:pt x="322171" y="702320"/>
                  </a:cubicBezTo>
                  <a:cubicBezTo>
                    <a:pt x="305296" y="713206"/>
                    <a:pt x="281178" y="718649"/>
                    <a:pt x="249817" y="718649"/>
                  </a:cubicBezTo>
                  <a:lnTo>
                    <a:pt x="168330" y="718649"/>
                  </a:lnTo>
                  <a:cubicBezTo>
                    <a:pt x="135009" y="718649"/>
                    <a:pt x="112950" y="710065"/>
                    <a:pt x="102155" y="692896"/>
                  </a:cubicBezTo>
                  <a:cubicBezTo>
                    <a:pt x="91360" y="675727"/>
                    <a:pt x="85963" y="647636"/>
                    <a:pt x="85963" y="608624"/>
                  </a:cubicBezTo>
                  <a:cubicBezTo>
                    <a:pt x="85963" y="590883"/>
                    <a:pt x="89366" y="576832"/>
                    <a:pt x="96172" y="566469"/>
                  </a:cubicBezTo>
                  <a:cubicBezTo>
                    <a:pt x="102979" y="556107"/>
                    <a:pt x="111335" y="550926"/>
                    <a:pt x="121241" y="550926"/>
                  </a:cubicBezTo>
                  <a:cubicBezTo>
                    <a:pt x="131147" y="550926"/>
                    <a:pt x="139837" y="552422"/>
                    <a:pt x="147310" y="555414"/>
                  </a:cubicBezTo>
                  <a:cubicBezTo>
                    <a:pt x="154783" y="558407"/>
                    <a:pt x="162039" y="559903"/>
                    <a:pt x="169080" y="559903"/>
                  </a:cubicBezTo>
                  <a:cubicBezTo>
                    <a:pt x="186781" y="559903"/>
                    <a:pt x="209246" y="550043"/>
                    <a:pt x="236476" y="530322"/>
                  </a:cubicBezTo>
                  <a:cubicBezTo>
                    <a:pt x="263705" y="510601"/>
                    <a:pt x="277320" y="493016"/>
                    <a:pt x="277320" y="477565"/>
                  </a:cubicBezTo>
                  <a:cubicBezTo>
                    <a:pt x="277320" y="462115"/>
                    <a:pt x="272032" y="444424"/>
                    <a:pt x="261455" y="424493"/>
                  </a:cubicBezTo>
                  <a:cubicBezTo>
                    <a:pt x="250878" y="404562"/>
                    <a:pt x="244401" y="391293"/>
                    <a:pt x="242024" y="384685"/>
                  </a:cubicBezTo>
                  <a:cubicBezTo>
                    <a:pt x="239647" y="378077"/>
                    <a:pt x="238458" y="369994"/>
                    <a:pt x="238458" y="360438"/>
                  </a:cubicBezTo>
                  <a:lnTo>
                    <a:pt x="238458" y="261771"/>
                  </a:lnTo>
                  <a:cubicBezTo>
                    <a:pt x="238458" y="260588"/>
                    <a:pt x="238563" y="260066"/>
                    <a:pt x="238773" y="260205"/>
                  </a:cubicBezTo>
                  <a:cubicBezTo>
                    <a:pt x="238984" y="260344"/>
                    <a:pt x="236934" y="260413"/>
                    <a:pt x="232624" y="260413"/>
                  </a:cubicBezTo>
                  <a:lnTo>
                    <a:pt x="160853" y="260413"/>
                  </a:lnTo>
                  <a:cubicBezTo>
                    <a:pt x="148804" y="260413"/>
                    <a:pt x="140037" y="259417"/>
                    <a:pt x="134552" y="257425"/>
                  </a:cubicBezTo>
                  <a:cubicBezTo>
                    <a:pt x="129067" y="255432"/>
                    <a:pt x="121308" y="254436"/>
                    <a:pt x="111275" y="254436"/>
                  </a:cubicBezTo>
                  <a:cubicBezTo>
                    <a:pt x="101243" y="254436"/>
                    <a:pt x="88941" y="258078"/>
                    <a:pt x="74372" y="265360"/>
                  </a:cubicBezTo>
                  <a:cubicBezTo>
                    <a:pt x="59803" y="272643"/>
                    <a:pt x="46767" y="282726"/>
                    <a:pt x="35266" y="295608"/>
                  </a:cubicBezTo>
                  <a:cubicBezTo>
                    <a:pt x="30615" y="301053"/>
                    <a:pt x="25050" y="303776"/>
                    <a:pt x="18574" y="303776"/>
                  </a:cubicBezTo>
                  <a:cubicBezTo>
                    <a:pt x="12096" y="303776"/>
                    <a:pt x="7381" y="299511"/>
                    <a:pt x="4429" y="290983"/>
                  </a:cubicBezTo>
                  <a:cubicBezTo>
                    <a:pt x="1476" y="282454"/>
                    <a:pt x="0" y="273228"/>
                    <a:pt x="0" y="263306"/>
                  </a:cubicBezTo>
                  <a:cubicBezTo>
                    <a:pt x="0" y="253385"/>
                    <a:pt x="2738" y="240943"/>
                    <a:pt x="8215" y="225980"/>
                  </a:cubicBezTo>
                  <a:cubicBezTo>
                    <a:pt x="30289" y="179832"/>
                    <a:pt x="52280" y="120820"/>
                    <a:pt x="74188" y="48946"/>
                  </a:cubicBezTo>
                  <a:cubicBezTo>
                    <a:pt x="83665" y="16315"/>
                    <a:pt x="106823" y="0"/>
                    <a:pt x="143660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192473" y="2000590"/>
              <a:ext cx="267152" cy="716399"/>
            </a:xfrm>
            <a:custGeom>
              <a:avLst/>
              <a:gdLst/>
              <a:ahLst/>
              <a:cxnLst/>
              <a:rect l="l" t="t" r="r" b="b"/>
              <a:pathLst>
                <a:path w="267152" h="716399">
                  <a:moveTo>
                    <a:pt x="184791" y="0"/>
                  </a:moveTo>
                  <a:cubicBezTo>
                    <a:pt x="202797" y="0"/>
                    <a:pt x="221026" y="2554"/>
                    <a:pt x="239476" y="7662"/>
                  </a:cubicBezTo>
                  <a:cubicBezTo>
                    <a:pt x="257927" y="12770"/>
                    <a:pt x="267152" y="22467"/>
                    <a:pt x="267152" y="36755"/>
                  </a:cubicBezTo>
                  <a:cubicBezTo>
                    <a:pt x="267152" y="40223"/>
                    <a:pt x="266295" y="45103"/>
                    <a:pt x="264581" y="51393"/>
                  </a:cubicBezTo>
                  <a:cubicBezTo>
                    <a:pt x="262866" y="57684"/>
                    <a:pt x="255238" y="77258"/>
                    <a:pt x="241697" y="110115"/>
                  </a:cubicBezTo>
                  <a:cubicBezTo>
                    <a:pt x="228155" y="142972"/>
                    <a:pt x="214963" y="171371"/>
                    <a:pt x="202120" y="195310"/>
                  </a:cubicBezTo>
                  <a:cubicBezTo>
                    <a:pt x="195143" y="213273"/>
                    <a:pt x="191655" y="228941"/>
                    <a:pt x="191655" y="242316"/>
                  </a:cubicBezTo>
                  <a:cubicBezTo>
                    <a:pt x="191655" y="270050"/>
                    <a:pt x="205454" y="290703"/>
                    <a:pt x="233053" y="304276"/>
                  </a:cubicBezTo>
                  <a:cubicBezTo>
                    <a:pt x="246816" y="310539"/>
                    <a:pt x="253698" y="319790"/>
                    <a:pt x="253698" y="332030"/>
                  </a:cubicBezTo>
                  <a:cubicBezTo>
                    <a:pt x="253698" y="339967"/>
                    <a:pt x="249551" y="355249"/>
                    <a:pt x="241256" y="377875"/>
                  </a:cubicBezTo>
                  <a:cubicBezTo>
                    <a:pt x="232962" y="400501"/>
                    <a:pt x="220912" y="430828"/>
                    <a:pt x="205109" y="468856"/>
                  </a:cubicBezTo>
                  <a:cubicBezTo>
                    <a:pt x="199132" y="483731"/>
                    <a:pt x="196143" y="498114"/>
                    <a:pt x="196143" y="512005"/>
                  </a:cubicBezTo>
                  <a:cubicBezTo>
                    <a:pt x="196143" y="525895"/>
                    <a:pt x="200126" y="538875"/>
                    <a:pt x="208091" y="550944"/>
                  </a:cubicBezTo>
                  <a:cubicBezTo>
                    <a:pt x="216057" y="563013"/>
                    <a:pt x="226643" y="571905"/>
                    <a:pt x="239851" y="577620"/>
                  </a:cubicBezTo>
                  <a:cubicBezTo>
                    <a:pt x="247408" y="580644"/>
                    <a:pt x="251980" y="585484"/>
                    <a:pt x="253567" y="592140"/>
                  </a:cubicBezTo>
                  <a:cubicBezTo>
                    <a:pt x="255155" y="598795"/>
                    <a:pt x="255949" y="615335"/>
                    <a:pt x="255949" y="641759"/>
                  </a:cubicBezTo>
                  <a:cubicBezTo>
                    <a:pt x="255949" y="668183"/>
                    <a:pt x="249688" y="687229"/>
                    <a:pt x="237166" y="698897"/>
                  </a:cubicBezTo>
                  <a:cubicBezTo>
                    <a:pt x="224645" y="710565"/>
                    <a:pt x="201434" y="716399"/>
                    <a:pt x="167533" y="716399"/>
                  </a:cubicBezTo>
                  <a:cubicBezTo>
                    <a:pt x="133631" y="716399"/>
                    <a:pt x="111687" y="707378"/>
                    <a:pt x="101697" y="689336"/>
                  </a:cubicBezTo>
                  <a:cubicBezTo>
                    <a:pt x="91708" y="671294"/>
                    <a:pt x="86713" y="641144"/>
                    <a:pt x="86713" y="598885"/>
                  </a:cubicBezTo>
                  <a:lnTo>
                    <a:pt x="86713" y="440412"/>
                  </a:lnTo>
                  <a:cubicBezTo>
                    <a:pt x="86713" y="436158"/>
                    <a:pt x="82673" y="433705"/>
                    <a:pt x="74593" y="433054"/>
                  </a:cubicBezTo>
                  <a:cubicBezTo>
                    <a:pt x="50994" y="431983"/>
                    <a:pt x="32663" y="424639"/>
                    <a:pt x="19598" y="411022"/>
                  </a:cubicBezTo>
                  <a:cubicBezTo>
                    <a:pt x="6533" y="397405"/>
                    <a:pt x="0" y="380079"/>
                    <a:pt x="0" y="359045"/>
                  </a:cubicBezTo>
                  <a:cubicBezTo>
                    <a:pt x="0" y="338011"/>
                    <a:pt x="4985" y="317687"/>
                    <a:pt x="14954" y="298073"/>
                  </a:cubicBezTo>
                  <a:cubicBezTo>
                    <a:pt x="62500" y="204704"/>
                    <a:pt x="95222" y="125980"/>
                    <a:pt x="113121" y="61901"/>
                  </a:cubicBezTo>
                  <a:cubicBezTo>
                    <a:pt x="118971" y="40660"/>
                    <a:pt x="127877" y="25033"/>
                    <a:pt x="139839" y="15020"/>
                  </a:cubicBezTo>
                  <a:cubicBezTo>
                    <a:pt x="151800" y="5007"/>
                    <a:pt x="166785" y="0"/>
                    <a:pt x="184791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393558" y="2000590"/>
              <a:ext cx="501872" cy="716399"/>
            </a:xfrm>
            <a:custGeom>
              <a:avLst/>
              <a:gdLst/>
              <a:ahLst/>
              <a:cxnLst/>
              <a:rect l="l" t="t" r="r" b="b"/>
              <a:pathLst>
                <a:path w="501872" h="716399">
                  <a:moveTo>
                    <a:pt x="140684" y="0"/>
                  </a:moveTo>
                  <a:cubicBezTo>
                    <a:pt x="154868" y="0"/>
                    <a:pt x="173138" y="3727"/>
                    <a:pt x="195494" y="11180"/>
                  </a:cubicBezTo>
                  <a:cubicBezTo>
                    <a:pt x="217850" y="18633"/>
                    <a:pt x="229028" y="32889"/>
                    <a:pt x="229028" y="53947"/>
                  </a:cubicBezTo>
                  <a:cubicBezTo>
                    <a:pt x="229028" y="61385"/>
                    <a:pt x="228157" y="68344"/>
                    <a:pt x="226415" y="74825"/>
                  </a:cubicBezTo>
                  <a:cubicBezTo>
                    <a:pt x="224672" y="81306"/>
                    <a:pt x="223801" y="84906"/>
                    <a:pt x="223801" y="85624"/>
                  </a:cubicBezTo>
                  <a:cubicBezTo>
                    <a:pt x="223801" y="86342"/>
                    <a:pt x="224750" y="86701"/>
                    <a:pt x="226647" y="86701"/>
                  </a:cubicBezTo>
                  <a:lnTo>
                    <a:pt x="429970" y="86701"/>
                  </a:lnTo>
                  <a:cubicBezTo>
                    <a:pt x="452544" y="86701"/>
                    <a:pt x="470171" y="92760"/>
                    <a:pt x="482852" y="104876"/>
                  </a:cubicBezTo>
                  <a:cubicBezTo>
                    <a:pt x="495532" y="116993"/>
                    <a:pt x="501872" y="133560"/>
                    <a:pt x="501872" y="154579"/>
                  </a:cubicBezTo>
                  <a:cubicBezTo>
                    <a:pt x="501872" y="175597"/>
                    <a:pt x="496316" y="200196"/>
                    <a:pt x="485203" y="228374"/>
                  </a:cubicBezTo>
                  <a:cubicBezTo>
                    <a:pt x="474090" y="256552"/>
                    <a:pt x="462845" y="275912"/>
                    <a:pt x="451467" y="286453"/>
                  </a:cubicBezTo>
                  <a:cubicBezTo>
                    <a:pt x="440088" y="296994"/>
                    <a:pt x="425946" y="302264"/>
                    <a:pt x="409039" y="302264"/>
                  </a:cubicBezTo>
                  <a:cubicBezTo>
                    <a:pt x="390735" y="302264"/>
                    <a:pt x="372181" y="299599"/>
                    <a:pt x="353377" y="294269"/>
                  </a:cubicBezTo>
                  <a:cubicBezTo>
                    <a:pt x="334573" y="288939"/>
                    <a:pt x="325171" y="275860"/>
                    <a:pt x="325171" y="255032"/>
                  </a:cubicBezTo>
                  <a:cubicBezTo>
                    <a:pt x="325171" y="249476"/>
                    <a:pt x="325920" y="243334"/>
                    <a:pt x="327415" y="236607"/>
                  </a:cubicBezTo>
                  <a:cubicBezTo>
                    <a:pt x="328911" y="229880"/>
                    <a:pt x="329660" y="226060"/>
                    <a:pt x="329660" y="225147"/>
                  </a:cubicBezTo>
                  <a:cubicBezTo>
                    <a:pt x="329660" y="224235"/>
                    <a:pt x="328370" y="223778"/>
                    <a:pt x="325790" y="223778"/>
                  </a:cubicBezTo>
                  <a:cubicBezTo>
                    <a:pt x="323211" y="223778"/>
                    <a:pt x="321422" y="224526"/>
                    <a:pt x="320427" y="226022"/>
                  </a:cubicBezTo>
                  <a:cubicBezTo>
                    <a:pt x="319430" y="227519"/>
                    <a:pt x="318276" y="231876"/>
                    <a:pt x="316962" y="239095"/>
                  </a:cubicBezTo>
                  <a:cubicBezTo>
                    <a:pt x="315648" y="246315"/>
                    <a:pt x="314991" y="252940"/>
                    <a:pt x="314991" y="258973"/>
                  </a:cubicBezTo>
                  <a:lnTo>
                    <a:pt x="317242" y="276904"/>
                  </a:lnTo>
                  <a:cubicBezTo>
                    <a:pt x="317242" y="282785"/>
                    <a:pt x="314001" y="288219"/>
                    <a:pt x="307520" y="293203"/>
                  </a:cubicBezTo>
                  <a:cubicBezTo>
                    <a:pt x="301039" y="298188"/>
                    <a:pt x="297799" y="309384"/>
                    <a:pt x="297799" y="326791"/>
                  </a:cubicBezTo>
                  <a:cubicBezTo>
                    <a:pt x="297799" y="372900"/>
                    <a:pt x="318635" y="447044"/>
                    <a:pt x="360306" y="549224"/>
                  </a:cubicBezTo>
                  <a:cubicBezTo>
                    <a:pt x="364331" y="558264"/>
                    <a:pt x="366881" y="567089"/>
                    <a:pt x="367956" y="575697"/>
                  </a:cubicBezTo>
                  <a:cubicBezTo>
                    <a:pt x="369032" y="584305"/>
                    <a:pt x="369569" y="598515"/>
                    <a:pt x="369569" y="618327"/>
                  </a:cubicBezTo>
                  <a:cubicBezTo>
                    <a:pt x="369569" y="683709"/>
                    <a:pt x="339371" y="716399"/>
                    <a:pt x="278975" y="716399"/>
                  </a:cubicBezTo>
                  <a:lnTo>
                    <a:pt x="187773" y="716399"/>
                  </a:lnTo>
                  <a:cubicBezTo>
                    <a:pt x="164199" y="716399"/>
                    <a:pt x="147317" y="709603"/>
                    <a:pt x="137130" y="696010"/>
                  </a:cubicBezTo>
                  <a:cubicBezTo>
                    <a:pt x="126942" y="682417"/>
                    <a:pt x="121848" y="662254"/>
                    <a:pt x="121848" y="635520"/>
                  </a:cubicBezTo>
                  <a:cubicBezTo>
                    <a:pt x="121848" y="586093"/>
                    <a:pt x="143323" y="561380"/>
                    <a:pt x="186273" y="561380"/>
                  </a:cubicBezTo>
                  <a:cubicBezTo>
                    <a:pt x="193528" y="561380"/>
                    <a:pt x="197935" y="560318"/>
                    <a:pt x="199495" y="558195"/>
                  </a:cubicBezTo>
                  <a:cubicBezTo>
                    <a:pt x="201054" y="556072"/>
                    <a:pt x="201834" y="551748"/>
                    <a:pt x="201834" y="545223"/>
                  </a:cubicBezTo>
                  <a:cubicBezTo>
                    <a:pt x="201834" y="538698"/>
                    <a:pt x="201336" y="530209"/>
                    <a:pt x="200340" y="519756"/>
                  </a:cubicBezTo>
                  <a:cubicBezTo>
                    <a:pt x="199344" y="509302"/>
                    <a:pt x="198846" y="496900"/>
                    <a:pt x="198846" y="482549"/>
                  </a:cubicBezTo>
                  <a:cubicBezTo>
                    <a:pt x="198846" y="468198"/>
                    <a:pt x="201953" y="451695"/>
                    <a:pt x="208169" y="433042"/>
                  </a:cubicBezTo>
                  <a:cubicBezTo>
                    <a:pt x="221384" y="392902"/>
                    <a:pt x="227992" y="365062"/>
                    <a:pt x="227992" y="349520"/>
                  </a:cubicBezTo>
                  <a:cubicBezTo>
                    <a:pt x="227992" y="333978"/>
                    <a:pt x="223474" y="321566"/>
                    <a:pt x="214437" y="312283"/>
                  </a:cubicBezTo>
                  <a:cubicBezTo>
                    <a:pt x="205400" y="303000"/>
                    <a:pt x="200418" y="295874"/>
                    <a:pt x="199489" y="290906"/>
                  </a:cubicBezTo>
                  <a:cubicBezTo>
                    <a:pt x="198560" y="285937"/>
                    <a:pt x="198096" y="278206"/>
                    <a:pt x="198096" y="267712"/>
                  </a:cubicBezTo>
                  <a:cubicBezTo>
                    <a:pt x="198096" y="257219"/>
                    <a:pt x="197391" y="251385"/>
                    <a:pt x="195982" y="250210"/>
                  </a:cubicBezTo>
                  <a:cubicBezTo>
                    <a:pt x="194573" y="249035"/>
                    <a:pt x="189329" y="248448"/>
                    <a:pt x="180248" y="248448"/>
                  </a:cubicBezTo>
                  <a:cubicBezTo>
                    <a:pt x="171168" y="248448"/>
                    <a:pt x="165364" y="249206"/>
                    <a:pt x="162835" y="250722"/>
                  </a:cubicBezTo>
                  <a:cubicBezTo>
                    <a:pt x="160307" y="252238"/>
                    <a:pt x="156452" y="257401"/>
                    <a:pt x="151269" y="266212"/>
                  </a:cubicBezTo>
                  <a:cubicBezTo>
                    <a:pt x="135703" y="294239"/>
                    <a:pt x="113982" y="308253"/>
                    <a:pt x="86106" y="308253"/>
                  </a:cubicBezTo>
                  <a:cubicBezTo>
                    <a:pt x="68230" y="308253"/>
                    <a:pt x="49411" y="302899"/>
                    <a:pt x="29646" y="292191"/>
                  </a:cubicBezTo>
                  <a:cubicBezTo>
                    <a:pt x="9882" y="281484"/>
                    <a:pt x="0" y="264112"/>
                    <a:pt x="0" y="240078"/>
                  </a:cubicBezTo>
                  <a:cubicBezTo>
                    <a:pt x="0" y="229180"/>
                    <a:pt x="2730" y="218000"/>
                    <a:pt x="8191" y="206538"/>
                  </a:cubicBezTo>
                  <a:cubicBezTo>
                    <a:pt x="28019" y="165382"/>
                    <a:pt x="50558" y="111216"/>
                    <a:pt x="75807" y="44041"/>
                  </a:cubicBezTo>
                  <a:cubicBezTo>
                    <a:pt x="87562" y="14681"/>
                    <a:pt x="109188" y="0"/>
                    <a:pt x="140684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840602" y="2005817"/>
              <a:ext cx="522053" cy="514576"/>
            </a:xfrm>
            <a:custGeom>
              <a:avLst/>
              <a:gdLst/>
              <a:ahLst/>
              <a:cxnLst/>
              <a:rect l="l" t="t" r="r" b="b"/>
              <a:pathLst>
                <a:path w="522053" h="514576">
                  <a:moveTo>
                    <a:pt x="261800" y="0"/>
                  </a:moveTo>
                  <a:cubicBezTo>
                    <a:pt x="285656" y="0"/>
                    <a:pt x="304847" y="4272"/>
                    <a:pt x="319373" y="12817"/>
                  </a:cubicBezTo>
                  <a:cubicBezTo>
                    <a:pt x="333898" y="21362"/>
                    <a:pt x="341161" y="32583"/>
                    <a:pt x="341161" y="46482"/>
                  </a:cubicBezTo>
                  <a:cubicBezTo>
                    <a:pt x="341161" y="47887"/>
                    <a:pt x="342856" y="48589"/>
                    <a:pt x="346245" y="48589"/>
                  </a:cubicBezTo>
                  <a:lnTo>
                    <a:pt x="447901" y="48589"/>
                  </a:lnTo>
                  <a:cubicBezTo>
                    <a:pt x="463824" y="48589"/>
                    <a:pt x="475428" y="53146"/>
                    <a:pt x="482715" y="62258"/>
                  </a:cubicBezTo>
                  <a:cubicBezTo>
                    <a:pt x="490001" y="71370"/>
                    <a:pt x="493645" y="84645"/>
                    <a:pt x="493645" y="102084"/>
                  </a:cubicBezTo>
                  <a:cubicBezTo>
                    <a:pt x="493645" y="119523"/>
                    <a:pt x="489977" y="132828"/>
                    <a:pt x="482643" y="142000"/>
                  </a:cubicBezTo>
                  <a:cubicBezTo>
                    <a:pt x="475309" y="151172"/>
                    <a:pt x="463728" y="155758"/>
                    <a:pt x="447901" y="155758"/>
                  </a:cubicBezTo>
                  <a:lnTo>
                    <a:pt x="327552" y="155758"/>
                  </a:lnTo>
                  <a:cubicBezTo>
                    <a:pt x="325862" y="155758"/>
                    <a:pt x="324965" y="155843"/>
                    <a:pt x="324862" y="156014"/>
                  </a:cubicBezTo>
                  <a:cubicBezTo>
                    <a:pt x="324758" y="156184"/>
                    <a:pt x="324707" y="157758"/>
                    <a:pt x="324707" y="160734"/>
                  </a:cubicBezTo>
                  <a:cubicBezTo>
                    <a:pt x="324707" y="163711"/>
                    <a:pt x="325655" y="165199"/>
                    <a:pt x="327552" y="165199"/>
                  </a:cubicBezTo>
                  <a:lnTo>
                    <a:pt x="429220" y="165199"/>
                  </a:lnTo>
                  <a:cubicBezTo>
                    <a:pt x="445389" y="165199"/>
                    <a:pt x="457303" y="169031"/>
                    <a:pt x="464963" y="176695"/>
                  </a:cubicBezTo>
                  <a:cubicBezTo>
                    <a:pt x="472622" y="184358"/>
                    <a:pt x="476452" y="196628"/>
                    <a:pt x="476452" y="213503"/>
                  </a:cubicBezTo>
                  <a:cubicBezTo>
                    <a:pt x="476452" y="230378"/>
                    <a:pt x="472729" y="242540"/>
                    <a:pt x="465284" y="249990"/>
                  </a:cubicBezTo>
                  <a:cubicBezTo>
                    <a:pt x="457839" y="257439"/>
                    <a:pt x="445817" y="261164"/>
                    <a:pt x="429220" y="261164"/>
                  </a:cubicBezTo>
                  <a:lnTo>
                    <a:pt x="361938" y="261164"/>
                  </a:lnTo>
                  <a:cubicBezTo>
                    <a:pt x="361541" y="261164"/>
                    <a:pt x="361342" y="261140"/>
                    <a:pt x="361342" y="261092"/>
                  </a:cubicBezTo>
                  <a:cubicBezTo>
                    <a:pt x="361342" y="261045"/>
                    <a:pt x="362771" y="262618"/>
                    <a:pt x="365629" y="265813"/>
                  </a:cubicBezTo>
                  <a:cubicBezTo>
                    <a:pt x="368486" y="269008"/>
                    <a:pt x="373237" y="270605"/>
                    <a:pt x="379880" y="270605"/>
                  </a:cubicBezTo>
                  <a:lnTo>
                    <a:pt x="452390" y="270605"/>
                  </a:lnTo>
                  <a:cubicBezTo>
                    <a:pt x="488870" y="270605"/>
                    <a:pt x="507111" y="286095"/>
                    <a:pt x="507111" y="317075"/>
                  </a:cubicBezTo>
                  <a:cubicBezTo>
                    <a:pt x="507111" y="331950"/>
                    <a:pt x="504638" y="343247"/>
                    <a:pt x="499693" y="350967"/>
                  </a:cubicBezTo>
                  <a:cubicBezTo>
                    <a:pt x="494748" y="358686"/>
                    <a:pt x="488019" y="363891"/>
                    <a:pt x="479506" y="366582"/>
                  </a:cubicBezTo>
                  <a:cubicBezTo>
                    <a:pt x="470993" y="369272"/>
                    <a:pt x="466736" y="370592"/>
                    <a:pt x="466736" y="370540"/>
                  </a:cubicBezTo>
                  <a:cubicBezTo>
                    <a:pt x="466736" y="370489"/>
                    <a:pt x="472309" y="374106"/>
                    <a:pt x="483453" y="381393"/>
                  </a:cubicBezTo>
                  <a:cubicBezTo>
                    <a:pt x="509186" y="396942"/>
                    <a:pt x="522053" y="418612"/>
                    <a:pt x="522053" y="446401"/>
                  </a:cubicBezTo>
                  <a:cubicBezTo>
                    <a:pt x="522053" y="460276"/>
                    <a:pt x="517501" y="474607"/>
                    <a:pt x="508396" y="489394"/>
                  </a:cubicBezTo>
                  <a:cubicBezTo>
                    <a:pt x="499292" y="504182"/>
                    <a:pt x="491089" y="511576"/>
                    <a:pt x="483786" y="511576"/>
                  </a:cubicBezTo>
                  <a:cubicBezTo>
                    <a:pt x="481135" y="511576"/>
                    <a:pt x="478444" y="510675"/>
                    <a:pt x="475714" y="508873"/>
                  </a:cubicBezTo>
                  <a:cubicBezTo>
                    <a:pt x="468753" y="503206"/>
                    <a:pt x="455747" y="500372"/>
                    <a:pt x="436697" y="500372"/>
                  </a:cubicBezTo>
                  <a:cubicBezTo>
                    <a:pt x="429291" y="500372"/>
                    <a:pt x="424051" y="499090"/>
                    <a:pt x="420975" y="496526"/>
                  </a:cubicBezTo>
                  <a:cubicBezTo>
                    <a:pt x="417899" y="493963"/>
                    <a:pt x="416361" y="490583"/>
                    <a:pt x="416361" y="486388"/>
                  </a:cubicBezTo>
                  <a:cubicBezTo>
                    <a:pt x="416361" y="482193"/>
                    <a:pt x="417109" y="476355"/>
                    <a:pt x="418606" y="468874"/>
                  </a:cubicBezTo>
                  <a:cubicBezTo>
                    <a:pt x="420102" y="461393"/>
                    <a:pt x="420850" y="450663"/>
                    <a:pt x="420850" y="436686"/>
                  </a:cubicBezTo>
                  <a:cubicBezTo>
                    <a:pt x="420850" y="398411"/>
                    <a:pt x="401463" y="379274"/>
                    <a:pt x="362688" y="379274"/>
                  </a:cubicBezTo>
                  <a:cubicBezTo>
                    <a:pt x="355949" y="379274"/>
                    <a:pt x="350706" y="378438"/>
                    <a:pt x="346960" y="376767"/>
                  </a:cubicBezTo>
                  <a:cubicBezTo>
                    <a:pt x="343213" y="375096"/>
                    <a:pt x="340574" y="371578"/>
                    <a:pt x="339042" y="366212"/>
                  </a:cubicBezTo>
                  <a:cubicBezTo>
                    <a:pt x="334708" y="354084"/>
                    <a:pt x="327044" y="345378"/>
                    <a:pt x="316051" y="340096"/>
                  </a:cubicBezTo>
                  <a:cubicBezTo>
                    <a:pt x="305058" y="334814"/>
                    <a:pt x="286468" y="332172"/>
                    <a:pt x="260282" y="332172"/>
                  </a:cubicBezTo>
                  <a:cubicBezTo>
                    <a:pt x="213546" y="332172"/>
                    <a:pt x="187888" y="343408"/>
                    <a:pt x="183308" y="365879"/>
                  </a:cubicBezTo>
                  <a:cubicBezTo>
                    <a:pt x="182316" y="374809"/>
                    <a:pt x="174335" y="379274"/>
                    <a:pt x="159365" y="379274"/>
                  </a:cubicBezTo>
                  <a:cubicBezTo>
                    <a:pt x="134195" y="379274"/>
                    <a:pt x="117836" y="384991"/>
                    <a:pt x="110287" y="396425"/>
                  </a:cubicBezTo>
                  <a:cubicBezTo>
                    <a:pt x="102739" y="407859"/>
                    <a:pt x="98964" y="421878"/>
                    <a:pt x="98964" y="438483"/>
                  </a:cubicBezTo>
                  <a:cubicBezTo>
                    <a:pt x="98964" y="455089"/>
                    <a:pt x="100334" y="466882"/>
                    <a:pt x="103072" y="473863"/>
                  </a:cubicBezTo>
                  <a:cubicBezTo>
                    <a:pt x="105810" y="480844"/>
                    <a:pt x="107180" y="485144"/>
                    <a:pt x="107180" y="486763"/>
                  </a:cubicBezTo>
                  <a:cubicBezTo>
                    <a:pt x="107180" y="495836"/>
                    <a:pt x="100405" y="500372"/>
                    <a:pt x="86856" y="500372"/>
                  </a:cubicBezTo>
                  <a:cubicBezTo>
                    <a:pt x="74203" y="500372"/>
                    <a:pt x="63135" y="504210"/>
                    <a:pt x="53649" y="511885"/>
                  </a:cubicBezTo>
                  <a:cubicBezTo>
                    <a:pt x="50959" y="513679"/>
                    <a:pt x="48073" y="514576"/>
                    <a:pt x="44993" y="514576"/>
                  </a:cubicBezTo>
                  <a:cubicBezTo>
                    <a:pt x="35968" y="514576"/>
                    <a:pt x="26213" y="507917"/>
                    <a:pt x="15728" y="494598"/>
                  </a:cubicBezTo>
                  <a:cubicBezTo>
                    <a:pt x="5242" y="481278"/>
                    <a:pt x="0" y="467205"/>
                    <a:pt x="0" y="452378"/>
                  </a:cubicBezTo>
                  <a:cubicBezTo>
                    <a:pt x="0" y="425256"/>
                    <a:pt x="13954" y="402836"/>
                    <a:pt x="41862" y="385120"/>
                  </a:cubicBezTo>
                  <a:cubicBezTo>
                    <a:pt x="54816" y="374904"/>
                    <a:pt x="61293" y="369532"/>
                    <a:pt x="61293" y="369004"/>
                  </a:cubicBezTo>
                  <a:cubicBezTo>
                    <a:pt x="61293" y="368477"/>
                    <a:pt x="57969" y="367550"/>
                    <a:pt x="51322" y="366224"/>
                  </a:cubicBezTo>
                  <a:cubicBezTo>
                    <a:pt x="44674" y="364899"/>
                    <a:pt x="38943" y="359569"/>
                    <a:pt x="34129" y="350234"/>
                  </a:cubicBezTo>
                  <a:cubicBezTo>
                    <a:pt x="29315" y="340900"/>
                    <a:pt x="26908" y="329728"/>
                    <a:pt x="26908" y="316718"/>
                  </a:cubicBezTo>
                  <a:cubicBezTo>
                    <a:pt x="26908" y="303709"/>
                    <a:pt x="31341" y="292771"/>
                    <a:pt x="40207" y="283905"/>
                  </a:cubicBezTo>
                  <a:cubicBezTo>
                    <a:pt x="49073" y="275038"/>
                    <a:pt x="60138" y="270605"/>
                    <a:pt x="73402" y="270605"/>
                  </a:cubicBezTo>
                  <a:lnTo>
                    <a:pt x="137683" y="270605"/>
                  </a:lnTo>
                  <a:cubicBezTo>
                    <a:pt x="142660" y="270605"/>
                    <a:pt x="146621" y="268208"/>
                    <a:pt x="149566" y="263414"/>
                  </a:cubicBezTo>
                  <a:lnTo>
                    <a:pt x="151127" y="261164"/>
                  </a:lnTo>
                  <a:lnTo>
                    <a:pt x="107787" y="261164"/>
                  </a:lnTo>
                  <a:cubicBezTo>
                    <a:pt x="91110" y="261164"/>
                    <a:pt x="79067" y="257459"/>
                    <a:pt x="71657" y="250049"/>
                  </a:cubicBezTo>
                  <a:cubicBezTo>
                    <a:pt x="64248" y="242639"/>
                    <a:pt x="60543" y="230457"/>
                    <a:pt x="60543" y="213503"/>
                  </a:cubicBezTo>
                  <a:cubicBezTo>
                    <a:pt x="60543" y="196548"/>
                    <a:pt x="64355" y="184259"/>
                    <a:pt x="71979" y="176635"/>
                  </a:cubicBezTo>
                  <a:cubicBezTo>
                    <a:pt x="79603" y="169011"/>
                    <a:pt x="91539" y="165199"/>
                    <a:pt x="107787" y="165199"/>
                  </a:cubicBezTo>
                  <a:lnTo>
                    <a:pt x="169830" y="165199"/>
                  </a:lnTo>
                  <a:cubicBezTo>
                    <a:pt x="172228" y="165199"/>
                    <a:pt x="173426" y="163893"/>
                    <a:pt x="173426" y="161282"/>
                  </a:cubicBezTo>
                  <a:cubicBezTo>
                    <a:pt x="173426" y="158671"/>
                    <a:pt x="173247" y="157097"/>
                    <a:pt x="172890" y="156561"/>
                  </a:cubicBezTo>
                  <a:cubicBezTo>
                    <a:pt x="172533" y="156025"/>
                    <a:pt x="171513" y="155758"/>
                    <a:pt x="169830" y="155758"/>
                  </a:cubicBezTo>
                  <a:lnTo>
                    <a:pt x="79379" y="155758"/>
                  </a:lnTo>
                  <a:cubicBezTo>
                    <a:pt x="63480" y="155758"/>
                    <a:pt x="51881" y="151197"/>
                    <a:pt x="44583" y="142077"/>
                  </a:cubicBezTo>
                  <a:cubicBezTo>
                    <a:pt x="37284" y="132957"/>
                    <a:pt x="33635" y="119628"/>
                    <a:pt x="33635" y="102090"/>
                  </a:cubicBezTo>
                  <a:cubicBezTo>
                    <a:pt x="33635" y="84552"/>
                    <a:pt x="37260" y="71251"/>
                    <a:pt x="44511" y="62186"/>
                  </a:cubicBezTo>
                  <a:cubicBezTo>
                    <a:pt x="51762" y="53122"/>
                    <a:pt x="63385" y="48589"/>
                    <a:pt x="79379" y="48589"/>
                  </a:cubicBezTo>
                  <a:lnTo>
                    <a:pt x="175057" y="48589"/>
                  </a:lnTo>
                  <a:cubicBezTo>
                    <a:pt x="179947" y="48589"/>
                    <a:pt x="182391" y="47387"/>
                    <a:pt x="182391" y="44982"/>
                  </a:cubicBezTo>
                  <a:cubicBezTo>
                    <a:pt x="182391" y="30956"/>
                    <a:pt x="189662" y="19953"/>
                    <a:pt x="204204" y="11972"/>
                  </a:cubicBezTo>
                  <a:cubicBezTo>
                    <a:pt x="218745" y="3991"/>
                    <a:pt x="237944" y="0"/>
                    <a:pt x="261800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431973" y="2007317"/>
              <a:ext cx="286584" cy="708922"/>
            </a:xfrm>
            <a:custGeom>
              <a:avLst/>
              <a:gdLst/>
              <a:ahLst/>
              <a:cxnLst/>
              <a:rect l="l" t="t" r="r" b="b"/>
              <a:pathLst>
                <a:path w="286584" h="708922">
                  <a:moveTo>
                    <a:pt x="191869" y="0"/>
                  </a:moveTo>
                  <a:cubicBezTo>
                    <a:pt x="216380" y="0"/>
                    <a:pt x="238294" y="5519"/>
                    <a:pt x="257610" y="16556"/>
                  </a:cubicBezTo>
                  <a:cubicBezTo>
                    <a:pt x="276926" y="27593"/>
                    <a:pt x="286584" y="43295"/>
                    <a:pt x="286584" y="63663"/>
                  </a:cubicBezTo>
                  <a:cubicBezTo>
                    <a:pt x="286584" y="77212"/>
                    <a:pt x="278801" y="85789"/>
                    <a:pt x="263235" y="89392"/>
                  </a:cubicBezTo>
                  <a:cubicBezTo>
                    <a:pt x="244455" y="93242"/>
                    <a:pt x="229948" y="103352"/>
                    <a:pt x="219712" y="119723"/>
                  </a:cubicBezTo>
                  <a:cubicBezTo>
                    <a:pt x="209477" y="136095"/>
                    <a:pt x="204359" y="157028"/>
                    <a:pt x="204359" y="182523"/>
                  </a:cubicBezTo>
                  <a:cubicBezTo>
                    <a:pt x="204359" y="216837"/>
                    <a:pt x="211804" y="241864"/>
                    <a:pt x="226695" y="257604"/>
                  </a:cubicBezTo>
                  <a:cubicBezTo>
                    <a:pt x="233156" y="264065"/>
                    <a:pt x="237403" y="270056"/>
                    <a:pt x="239435" y="275576"/>
                  </a:cubicBezTo>
                  <a:cubicBezTo>
                    <a:pt x="241467" y="281097"/>
                    <a:pt x="242483" y="288127"/>
                    <a:pt x="242483" y="296668"/>
                  </a:cubicBezTo>
                  <a:cubicBezTo>
                    <a:pt x="242483" y="305209"/>
                    <a:pt x="241830" y="311110"/>
                    <a:pt x="240524" y="314373"/>
                  </a:cubicBezTo>
                  <a:cubicBezTo>
                    <a:pt x="239219" y="317635"/>
                    <a:pt x="236107" y="322340"/>
                    <a:pt x="231190" y="328488"/>
                  </a:cubicBezTo>
                  <a:cubicBezTo>
                    <a:pt x="226272" y="334635"/>
                    <a:pt x="222316" y="343472"/>
                    <a:pt x="219319" y="354997"/>
                  </a:cubicBezTo>
                  <a:cubicBezTo>
                    <a:pt x="216323" y="366522"/>
                    <a:pt x="214825" y="378551"/>
                    <a:pt x="214825" y="391085"/>
                  </a:cubicBezTo>
                  <a:cubicBezTo>
                    <a:pt x="214825" y="421676"/>
                    <a:pt x="220929" y="444599"/>
                    <a:pt x="233136" y="459855"/>
                  </a:cubicBezTo>
                  <a:cubicBezTo>
                    <a:pt x="237415" y="464840"/>
                    <a:pt x="240167" y="469638"/>
                    <a:pt x="241393" y="474250"/>
                  </a:cubicBezTo>
                  <a:cubicBezTo>
                    <a:pt x="242620" y="478862"/>
                    <a:pt x="243233" y="485886"/>
                    <a:pt x="243233" y="495324"/>
                  </a:cubicBezTo>
                  <a:cubicBezTo>
                    <a:pt x="243233" y="504762"/>
                    <a:pt x="242165" y="511614"/>
                    <a:pt x="240030" y="515880"/>
                  </a:cubicBezTo>
                  <a:cubicBezTo>
                    <a:pt x="237895" y="520147"/>
                    <a:pt x="233565" y="524062"/>
                    <a:pt x="227040" y="527626"/>
                  </a:cubicBezTo>
                  <a:cubicBezTo>
                    <a:pt x="216237" y="533928"/>
                    <a:pt x="207514" y="544636"/>
                    <a:pt x="200871" y="559749"/>
                  </a:cubicBezTo>
                  <a:cubicBezTo>
                    <a:pt x="194227" y="574862"/>
                    <a:pt x="190905" y="591896"/>
                    <a:pt x="190905" y="610850"/>
                  </a:cubicBezTo>
                  <a:cubicBezTo>
                    <a:pt x="190905" y="637187"/>
                    <a:pt x="195822" y="658709"/>
                    <a:pt x="205657" y="675418"/>
                  </a:cubicBezTo>
                  <a:cubicBezTo>
                    <a:pt x="208284" y="679617"/>
                    <a:pt x="209598" y="683510"/>
                    <a:pt x="209598" y="687098"/>
                  </a:cubicBezTo>
                  <a:cubicBezTo>
                    <a:pt x="209598" y="701647"/>
                    <a:pt x="192961" y="708922"/>
                    <a:pt x="159687" y="708922"/>
                  </a:cubicBezTo>
                  <a:cubicBezTo>
                    <a:pt x="126413" y="708922"/>
                    <a:pt x="103690" y="703118"/>
                    <a:pt x="91517" y="691509"/>
                  </a:cubicBezTo>
                  <a:cubicBezTo>
                    <a:pt x="79345" y="679901"/>
                    <a:pt x="73259" y="656753"/>
                    <a:pt x="73259" y="622066"/>
                  </a:cubicBezTo>
                  <a:lnTo>
                    <a:pt x="73259" y="434435"/>
                  </a:lnTo>
                  <a:cubicBezTo>
                    <a:pt x="73259" y="429228"/>
                    <a:pt x="73017" y="426095"/>
                    <a:pt x="72533" y="425035"/>
                  </a:cubicBezTo>
                  <a:cubicBezTo>
                    <a:pt x="72049" y="423976"/>
                    <a:pt x="70326" y="423172"/>
                    <a:pt x="67366" y="422624"/>
                  </a:cubicBezTo>
                  <a:cubicBezTo>
                    <a:pt x="45998" y="417052"/>
                    <a:pt x="29428" y="407011"/>
                    <a:pt x="17657" y="392502"/>
                  </a:cubicBezTo>
                  <a:cubicBezTo>
                    <a:pt x="5886" y="377992"/>
                    <a:pt x="0" y="361518"/>
                    <a:pt x="0" y="343079"/>
                  </a:cubicBezTo>
                  <a:cubicBezTo>
                    <a:pt x="0" y="324640"/>
                    <a:pt x="5961" y="305020"/>
                    <a:pt x="17883" y="284220"/>
                  </a:cubicBezTo>
                  <a:cubicBezTo>
                    <a:pt x="29805" y="263420"/>
                    <a:pt x="45932" y="229461"/>
                    <a:pt x="66264" y="182344"/>
                  </a:cubicBezTo>
                  <a:cubicBezTo>
                    <a:pt x="86596" y="135227"/>
                    <a:pt x="101715" y="93353"/>
                    <a:pt x="111621" y="56722"/>
                  </a:cubicBezTo>
                  <a:cubicBezTo>
                    <a:pt x="116979" y="36354"/>
                    <a:pt x="125566" y="21808"/>
                    <a:pt x="137380" y="13085"/>
                  </a:cubicBezTo>
                  <a:cubicBezTo>
                    <a:pt x="149195" y="4362"/>
                    <a:pt x="167358" y="0"/>
                    <a:pt x="191869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44006" y="2009556"/>
              <a:ext cx="256281" cy="699956"/>
            </a:xfrm>
            <a:custGeom>
              <a:avLst/>
              <a:gdLst/>
              <a:ahLst/>
              <a:cxnLst/>
              <a:rect l="l" t="t" r="r" b="b"/>
              <a:pathLst>
                <a:path w="256281" h="699956">
                  <a:moveTo>
                    <a:pt x="152638" y="0"/>
                  </a:moveTo>
                  <a:cubicBezTo>
                    <a:pt x="203065" y="0"/>
                    <a:pt x="228278" y="17486"/>
                    <a:pt x="228278" y="52458"/>
                  </a:cubicBezTo>
                  <a:cubicBezTo>
                    <a:pt x="228278" y="58062"/>
                    <a:pt x="227157" y="65474"/>
                    <a:pt x="224915" y="74693"/>
                  </a:cubicBezTo>
                  <a:cubicBezTo>
                    <a:pt x="222672" y="83913"/>
                    <a:pt x="221551" y="93694"/>
                    <a:pt x="221551" y="104036"/>
                  </a:cubicBezTo>
                  <a:cubicBezTo>
                    <a:pt x="221551" y="129436"/>
                    <a:pt x="229671" y="146621"/>
                    <a:pt x="245911" y="155590"/>
                  </a:cubicBezTo>
                  <a:cubicBezTo>
                    <a:pt x="254087" y="160861"/>
                    <a:pt x="257428" y="166401"/>
                    <a:pt x="255936" y="172212"/>
                  </a:cubicBezTo>
                  <a:cubicBezTo>
                    <a:pt x="251452" y="180768"/>
                    <a:pt x="249210" y="193236"/>
                    <a:pt x="249210" y="209615"/>
                  </a:cubicBezTo>
                  <a:cubicBezTo>
                    <a:pt x="249210" y="225994"/>
                    <a:pt x="250331" y="236176"/>
                    <a:pt x="252573" y="240160"/>
                  </a:cubicBezTo>
                  <a:cubicBezTo>
                    <a:pt x="254815" y="244145"/>
                    <a:pt x="255936" y="247953"/>
                    <a:pt x="255936" y="251585"/>
                  </a:cubicBezTo>
                  <a:cubicBezTo>
                    <a:pt x="255936" y="255216"/>
                    <a:pt x="252833" y="258976"/>
                    <a:pt x="246626" y="262866"/>
                  </a:cubicBezTo>
                  <a:cubicBezTo>
                    <a:pt x="225925" y="274566"/>
                    <a:pt x="215574" y="292139"/>
                    <a:pt x="215574" y="315587"/>
                  </a:cubicBezTo>
                  <a:cubicBezTo>
                    <a:pt x="215574" y="328588"/>
                    <a:pt x="219368" y="342201"/>
                    <a:pt x="226957" y="356425"/>
                  </a:cubicBezTo>
                  <a:cubicBezTo>
                    <a:pt x="228838" y="359552"/>
                    <a:pt x="229778" y="363158"/>
                    <a:pt x="229778" y="367242"/>
                  </a:cubicBezTo>
                  <a:cubicBezTo>
                    <a:pt x="229778" y="371326"/>
                    <a:pt x="225496" y="377650"/>
                    <a:pt x="216932" y="386214"/>
                  </a:cubicBezTo>
                  <a:cubicBezTo>
                    <a:pt x="197588" y="404637"/>
                    <a:pt x="187916" y="425511"/>
                    <a:pt x="187916" y="448835"/>
                  </a:cubicBezTo>
                  <a:cubicBezTo>
                    <a:pt x="187916" y="472160"/>
                    <a:pt x="198647" y="492502"/>
                    <a:pt x="220110" y="509861"/>
                  </a:cubicBezTo>
                  <a:cubicBezTo>
                    <a:pt x="226556" y="515576"/>
                    <a:pt x="229778" y="524073"/>
                    <a:pt x="229778" y="535352"/>
                  </a:cubicBezTo>
                  <a:lnTo>
                    <a:pt x="229778" y="619077"/>
                  </a:lnTo>
                  <a:cubicBezTo>
                    <a:pt x="229778" y="643739"/>
                    <a:pt x="221637" y="663384"/>
                    <a:pt x="205353" y="678013"/>
                  </a:cubicBezTo>
                  <a:cubicBezTo>
                    <a:pt x="189069" y="692642"/>
                    <a:pt x="167012" y="699956"/>
                    <a:pt x="139184" y="699956"/>
                  </a:cubicBezTo>
                  <a:lnTo>
                    <a:pt x="75640" y="699956"/>
                  </a:lnTo>
                  <a:cubicBezTo>
                    <a:pt x="51550" y="699956"/>
                    <a:pt x="34290" y="692910"/>
                    <a:pt x="23860" y="678817"/>
                  </a:cubicBezTo>
                  <a:cubicBezTo>
                    <a:pt x="13430" y="664724"/>
                    <a:pt x="8215" y="643814"/>
                    <a:pt x="8215" y="616088"/>
                  </a:cubicBezTo>
                  <a:cubicBezTo>
                    <a:pt x="8215" y="569654"/>
                    <a:pt x="26455" y="546437"/>
                    <a:pt x="62936" y="546437"/>
                  </a:cubicBezTo>
                  <a:cubicBezTo>
                    <a:pt x="70985" y="546437"/>
                    <a:pt x="75464" y="546189"/>
                    <a:pt x="76372" y="545693"/>
                  </a:cubicBezTo>
                  <a:cubicBezTo>
                    <a:pt x="77281" y="545197"/>
                    <a:pt x="77736" y="544492"/>
                    <a:pt x="77736" y="543579"/>
                  </a:cubicBezTo>
                  <a:lnTo>
                    <a:pt x="77736" y="501086"/>
                  </a:lnTo>
                  <a:lnTo>
                    <a:pt x="65174" y="501110"/>
                  </a:lnTo>
                  <a:cubicBezTo>
                    <a:pt x="44720" y="501110"/>
                    <a:pt x="29241" y="492125"/>
                    <a:pt x="18740" y="474154"/>
                  </a:cubicBezTo>
                  <a:cubicBezTo>
                    <a:pt x="8239" y="456184"/>
                    <a:pt x="2988" y="433478"/>
                    <a:pt x="2988" y="406038"/>
                  </a:cubicBezTo>
                  <a:cubicBezTo>
                    <a:pt x="2988" y="389298"/>
                    <a:pt x="7260" y="376656"/>
                    <a:pt x="15805" y="368111"/>
                  </a:cubicBezTo>
                  <a:cubicBezTo>
                    <a:pt x="24350" y="359566"/>
                    <a:pt x="36100" y="353173"/>
                    <a:pt x="51054" y="348930"/>
                  </a:cubicBezTo>
                  <a:cubicBezTo>
                    <a:pt x="66008" y="344687"/>
                    <a:pt x="74193" y="341858"/>
                    <a:pt x="75610" y="340441"/>
                  </a:cubicBezTo>
                  <a:cubicBezTo>
                    <a:pt x="77027" y="339024"/>
                    <a:pt x="77736" y="336470"/>
                    <a:pt x="77736" y="332779"/>
                  </a:cubicBezTo>
                  <a:lnTo>
                    <a:pt x="77736" y="281201"/>
                  </a:lnTo>
                  <a:cubicBezTo>
                    <a:pt x="77736" y="277614"/>
                    <a:pt x="76974" y="275494"/>
                    <a:pt x="75450" y="274843"/>
                  </a:cubicBezTo>
                  <a:cubicBezTo>
                    <a:pt x="73926" y="274193"/>
                    <a:pt x="65696" y="273867"/>
                    <a:pt x="50762" y="273867"/>
                  </a:cubicBezTo>
                  <a:cubicBezTo>
                    <a:pt x="35828" y="273867"/>
                    <a:pt x="23633" y="267422"/>
                    <a:pt x="14180" y="254531"/>
                  </a:cubicBezTo>
                  <a:cubicBezTo>
                    <a:pt x="4726" y="241641"/>
                    <a:pt x="0" y="223869"/>
                    <a:pt x="0" y="201215"/>
                  </a:cubicBezTo>
                  <a:cubicBezTo>
                    <a:pt x="0" y="150796"/>
                    <a:pt x="17736" y="125587"/>
                    <a:pt x="53209" y="125587"/>
                  </a:cubicBezTo>
                  <a:cubicBezTo>
                    <a:pt x="66766" y="125587"/>
                    <a:pt x="74243" y="125210"/>
                    <a:pt x="75640" y="124456"/>
                  </a:cubicBezTo>
                  <a:cubicBezTo>
                    <a:pt x="77037" y="123702"/>
                    <a:pt x="77736" y="120880"/>
                    <a:pt x="77736" y="115990"/>
                  </a:cubicBezTo>
                  <a:lnTo>
                    <a:pt x="77736" y="58435"/>
                  </a:lnTo>
                  <a:cubicBezTo>
                    <a:pt x="77736" y="38076"/>
                    <a:pt x="83113" y="23246"/>
                    <a:pt x="93869" y="13948"/>
                  </a:cubicBezTo>
                  <a:cubicBezTo>
                    <a:pt x="104624" y="4649"/>
                    <a:pt x="124214" y="0"/>
                    <a:pt x="152638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633796" y="2011056"/>
              <a:ext cx="511600" cy="689479"/>
            </a:xfrm>
            <a:custGeom>
              <a:avLst/>
              <a:gdLst/>
              <a:ahLst/>
              <a:cxnLst/>
              <a:rect l="l" t="t" r="r" b="b"/>
              <a:pathLst>
                <a:path w="511600" h="689479">
                  <a:moveTo>
                    <a:pt x="258044" y="0"/>
                  </a:moveTo>
                  <a:cubicBezTo>
                    <a:pt x="308955" y="0"/>
                    <a:pt x="336871" y="23499"/>
                    <a:pt x="341793" y="70497"/>
                  </a:cubicBezTo>
                  <a:lnTo>
                    <a:pt x="344031" y="92237"/>
                  </a:lnTo>
                  <a:cubicBezTo>
                    <a:pt x="344182" y="94031"/>
                    <a:pt x="345920" y="94928"/>
                    <a:pt x="349246" y="94928"/>
                  </a:cubicBezTo>
                  <a:lnTo>
                    <a:pt x="441936" y="94928"/>
                  </a:lnTo>
                  <a:cubicBezTo>
                    <a:pt x="463050" y="94928"/>
                    <a:pt x="479191" y="102469"/>
                    <a:pt x="490359" y="117550"/>
                  </a:cubicBezTo>
                  <a:cubicBezTo>
                    <a:pt x="501527" y="132631"/>
                    <a:pt x="507111" y="153043"/>
                    <a:pt x="507111" y="178784"/>
                  </a:cubicBezTo>
                  <a:cubicBezTo>
                    <a:pt x="507111" y="235196"/>
                    <a:pt x="485386" y="263402"/>
                    <a:pt x="441936" y="263402"/>
                  </a:cubicBezTo>
                  <a:lnTo>
                    <a:pt x="344757" y="263402"/>
                  </a:lnTo>
                  <a:cubicBezTo>
                    <a:pt x="342360" y="263402"/>
                    <a:pt x="341162" y="264846"/>
                    <a:pt x="341162" y="267736"/>
                  </a:cubicBezTo>
                  <a:lnTo>
                    <a:pt x="341162" y="305109"/>
                  </a:lnTo>
                  <a:cubicBezTo>
                    <a:pt x="341162" y="306522"/>
                    <a:pt x="342610" y="307229"/>
                    <a:pt x="345508" y="307229"/>
                  </a:cubicBezTo>
                  <a:lnTo>
                    <a:pt x="429232" y="307229"/>
                  </a:lnTo>
                  <a:cubicBezTo>
                    <a:pt x="448393" y="307229"/>
                    <a:pt x="463298" y="314795"/>
                    <a:pt x="473946" y="329928"/>
                  </a:cubicBezTo>
                  <a:cubicBezTo>
                    <a:pt x="484594" y="345061"/>
                    <a:pt x="489918" y="364200"/>
                    <a:pt x="489918" y="387346"/>
                  </a:cubicBezTo>
                  <a:cubicBezTo>
                    <a:pt x="489918" y="440765"/>
                    <a:pt x="469689" y="467475"/>
                    <a:pt x="429232" y="467475"/>
                  </a:cubicBezTo>
                  <a:lnTo>
                    <a:pt x="342519" y="467475"/>
                  </a:lnTo>
                  <a:cubicBezTo>
                    <a:pt x="341614" y="467475"/>
                    <a:pt x="341162" y="468173"/>
                    <a:pt x="341162" y="469570"/>
                  </a:cubicBezTo>
                  <a:lnTo>
                    <a:pt x="341162" y="524887"/>
                  </a:lnTo>
                  <a:cubicBezTo>
                    <a:pt x="341162" y="525300"/>
                    <a:pt x="341860" y="525506"/>
                    <a:pt x="343257" y="525506"/>
                  </a:cubicBezTo>
                  <a:lnTo>
                    <a:pt x="455390" y="525506"/>
                  </a:lnTo>
                  <a:cubicBezTo>
                    <a:pt x="492863" y="525506"/>
                    <a:pt x="511600" y="552708"/>
                    <a:pt x="511600" y="607111"/>
                  </a:cubicBezTo>
                  <a:cubicBezTo>
                    <a:pt x="511600" y="634837"/>
                    <a:pt x="507839" y="655496"/>
                    <a:pt x="500318" y="669089"/>
                  </a:cubicBezTo>
                  <a:cubicBezTo>
                    <a:pt x="492798" y="682682"/>
                    <a:pt x="477822" y="689479"/>
                    <a:pt x="455390" y="689479"/>
                  </a:cubicBezTo>
                  <a:lnTo>
                    <a:pt x="56959" y="689479"/>
                  </a:lnTo>
                  <a:cubicBezTo>
                    <a:pt x="18986" y="689479"/>
                    <a:pt x="0" y="662023"/>
                    <a:pt x="0" y="607111"/>
                  </a:cubicBezTo>
                  <a:cubicBezTo>
                    <a:pt x="0" y="583505"/>
                    <a:pt x="4901" y="564003"/>
                    <a:pt x="14704" y="548604"/>
                  </a:cubicBezTo>
                  <a:cubicBezTo>
                    <a:pt x="24507" y="533205"/>
                    <a:pt x="38592" y="525506"/>
                    <a:pt x="56959" y="525506"/>
                  </a:cubicBezTo>
                  <a:lnTo>
                    <a:pt x="163115" y="525506"/>
                  </a:lnTo>
                  <a:cubicBezTo>
                    <a:pt x="164512" y="525506"/>
                    <a:pt x="165211" y="525300"/>
                    <a:pt x="165211" y="524887"/>
                  </a:cubicBezTo>
                  <a:lnTo>
                    <a:pt x="165211" y="469570"/>
                  </a:lnTo>
                  <a:cubicBezTo>
                    <a:pt x="165211" y="468173"/>
                    <a:pt x="164759" y="467475"/>
                    <a:pt x="163854" y="467475"/>
                  </a:cubicBezTo>
                  <a:lnTo>
                    <a:pt x="84618" y="467475"/>
                  </a:lnTo>
                  <a:cubicBezTo>
                    <a:pt x="64520" y="467475"/>
                    <a:pt x="49256" y="460426"/>
                    <a:pt x="38826" y="446329"/>
                  </a:cubicBezTo>
                  <a:cubicBezTo>
                    <a:pt x="28396" y="432232"/>
                    <a:pt x="23181" y="413063"/>
                    <a:pt x="23181" y="388822"/>
                  </a:cubicBezTo>
                  <a:cubicBezTo>
                    <a:pt x="23181" y="364581"/>
                    <a:pt x="28625" y="344922"/>
                    <a:pt x="39511" y="329845"/>
                  </a:cubicBezTo>
                  <a:cubicBezTo>
                    <a:pt x="50397" y="314767"/>
                    <a:pt x="65433" y="307229"/>
                    <a:pt x="84618" y="307229"/>
                  </a:cubicBezTo>
                  <a:lnTo>
                    <a:pt x="161615" y="307229"/>
                  </a:lnTo>
                  <a:cubicBezTo>
                    <a:pt x="164012" y="307229"/>
                    <a:pt x="165211" y="306772"/>
                    <a:pt x="165211" y="305859"/>
                  </a:cubicBezTo>
                  <a:lnTo>
                    <a:pt x="165211" y="268486"/>
                  </a:lnTo>
                  <a:cubicBezTo>
                    <a:pt x="165211" y="265723"/>
                    <a:pt x="165054" y="264186"/>
                    <a:pt x="164741" y="263872"/>
                  </a:cubicBezTo>
                  <a:cubicBezTo>
                    <a:pt x="164427" y="263558"/>
                    <a:pt x="163136" y="263402"/>
                    <a:pt x="160865" y="263402"/>
                  </a:cubicBezTo>
                  <a:lnTo>
                    <a:pt x="78641" y="263402"/>
                  </a:lnTo>
                  <a:cubicBezTo>
                    <a:pt x="57075" y="263402"/>
                    <a:pt x="40696" y="255986"/>
                    <a:pt x="29504" y="241155"/>
                  </a:cubicBezTo>
                  <a:cubicBezTo>
                    <a:pt x="18312" y="226324"/>
                    <a:pt x="12716" y="206029"/>
                    <a:pt x="12716" y="180272"/>
                  </a:cubicBezTo>
                  <a:cubicBezTo>
                    <a:pt x="12716" y="154515"/>
                    <a:pt x="18415" y="133852"/>
                    <a:pt x="29813" y="118282"/>
                  </a:cubicBezTo>
                  <a:cubicBezTo>
                    <a:pt x="41211" y="102713"/>
                    <a:pt x="57487" y="94928"/>
                    <a:pt x="78641" y="94928"/>
                  </a:cubicBezTo>
                  <a:lnTo>
                    <a:pt x="160115" y="94928"/>
                  </a:lnTo>
                  <a:cubicBezTo>
                    <a:pt x="164005" y="94928"/>
                    <a:pt x="165723" y="94690"/>
                    <a:pt x="165271" y="94214"/>
                  </a:cubicBezTo>
                  <a:lnTo>
                    <a:pt x="162961" y="71973"/>
                  </a:lnTo>
                  <a:cubicBezTo>
                    <a:pt x="160968" y="49502"/>
                    <a:pt x="168507" y="31889"/>
                    <a:pt x="185577" y="19133"/>
                  </a:cubicBezTo>
                  <a:cubicBezTo>
                    <a:pt x="202646" y="6378"/>
                    <a:pt x="226802" y="0"/>
                    <a:pt x="258044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64938" y="2011056"/>
              <a:ext cx="338174" cy="685752"/>
            </a:xfrm>
            <a:custGeom>
              <a:avLst/>
              <a:gdLst/>
              <a:ahLst/>
              <a:cxnLst/>
              <a:rect l="l" t="t" r="r" b="b"/>
              <a:pathLst>
                <a:path w="338174" h="685752">
                  <a:moveTo>
                    <a:pt x="160062" y="0"/>
                  </a:moveTo>
                  <a:cubicBezTo>
                    <a:pt x="190268" y="0"/>
                    <a:pt x="211932" y="4848"/>
                    <a:pt x="225052" y="14543"/>
                  </a:cubicBezTo>
                  <a:cubicBezTo>
                    <a:pt x="238173" y="24239"/>
                    <a:pt x="244734" y="39116"/>
                    <a:pt x="244734" y="59174"/>
                  </a:cubicBezTo>
                  <a:cubicBezTo>
                    <a:pt x="244734" y="66548"/>
                    <a:pt x="244235" y="73221"/>
                    <a:pt x="243239" y="79194"/>
                  </a:cubicBezTo>
                  <a:cubicBezTo>
                    <a:pt x="242243" y="85167"/>
                    <a:pt x="241745" y="89209"/>
                    <a:pt x="241745" y="91321"/>
                  </a:cubicBezTo>
                  <a:cubicBezTo>
                    <a:pt x="241745" y="95218"/>
                    <a:pt x="242194" y="97167"/>
                    <a:pt x="243091" y="97167"/>
                  </a:cubicBezTo>
                  <a:cubicBezTo>
                    <a:pt x="268736" y="97167"/>
                    <a:pt x="286759" y="98901"/>
                    <a:pt x="297157" y="102370"/>
                  </a:cubicBezTo>
                  <a:cubicBezTo>
                    <a:pt x="307555" y="105838"/>
                    <a:pt x="312754" y="112734"/>
                    <a:pt x="312754" y="123057"/>
                  </a:cubicBezTo>
                  <a:cubicBezTo>
                    <a:pt x="312754" y="133379"/>
                    <a:pt x="304035" y="157734"/>
                    <a:pt x="286596" y="196119"/>
                  </a:cubicBezTo>
                  <a:cubicBezTo>
                    <a:pt x="277626" y="216932"/>
                    <a:pt x="273142" y="235172"/>
                    <a:pt x="273142" y="250841"/>
                  </a:cubicBezTo>
                  <a:cubicBezTo>
                    <a:pt x="273142" y="266509"/>
                    <a:pt x="276545" y="279813"/>
                    <a:pt x="283352" y="290750"/>
                  </a:cubicBezTo>
                  <a:cubicBezTo>
                    <a:pt x="290158" y="301688"/>
                    <a:pt x="294393" y="309937"/>
                    <a:pt x="296055" y="315497"/>
                  </a:cubicBezTo>
                  <a:cubicBezTo>
                    <a:pt x="297718" y="321058"/>
                    <a:pt x="298550" y="329146"/>
                    <a:pt x="298550" y="339762"/>
                  </a:cubicBezTo>
                  <a:cubicBezTo>
                    <a:pt x="298550" y="350379"/>
                    <a:pt x="307087" y="368724"/>
                    <a:pt x="324160" y="394799"/>
                  </a:cubicBezTo>
                  <a:cubicBezTo>
                    <a:pt x="329796" y="403260"/>
                    <a:pt x="333540" y="412920"/>
                    <a:pt x="335394" y="423779"/>
                  </a:cubicBezTo>
                  <a:cubicBezTo>
                    <a:pt x="337247" y="434637"/>
                    <a:pt x="338174" y="453140"/>
                    <a:pt x="338174" y="479286"/>
                  </a:cubicBezTo>
                  <a:lnTo>
                    <a:pt x="338174" y="583192"/>
                  </a:lnTo>
                  <a:cubicBezTo>
                    <a:pt x="338174" y="651565"/>
                    <a:pt x="307225" y="685752"/>
                    <a:pt x="245329" y="685752"/>
                  </a:cubicBezTo>
                  <a:lnTo>
                    <a:pt x="86856" y="685752"/>
                  </a:lnTo>
                  <a:cubicBezTo>
                    <a:pt x="28952" y="685752"/>
                    <a:pt x="0" y="651315"/>
                    <a:pt x="0" y="582442"/>
                  </a:cubicBezTo>
                  <a:lnTo>
                    <a:pt x="0" y="174295"/>
                  </a:lnTo>
                  <a:cubicBezTo>
                    <a:pt x="0" y="147816"/>
                    <a:pt x="5525" y="128341"/>
                    <a:pt x="16574" y="115871"/>
                  </a:cubicBezTo>
                  <a:cubicBezTo>
                    <a:pt x="27623" y="103402"/>
                    <a:pt x="45570" y="97167"/>
                    <a:pt x="70414" y="97167"/>
                  </a:cubicBezTo>
                  <a:cubicBezTo>
                    <a:pt x="72605" y="97167"/>
                    <a:pt x="73783" y="97085"/>
                    <a:pt x="73950" y="96923"/>
                  </a:cubicBezTo>
                  <a:cubicBezTo>
                    <a:pt x="74117" y="96760"/>
                    <a:pt x="74410" y="94182"/>
                    <a:pt x="74831" y="89189"/>
                  </a:cubicBezTo>
                  <a:cubicBezTo>
                    <a:pt x="79419" y="53439"/>
                    <a:pt x="87220" y="29636"/>
                    <a:pt x="98233" y="17782"/>
                  </a:cubicBezTo>
                  <a:cubicBezTo>
                    <a:pt x="109246" y="5927"/>
                    <a:pt x="129856" y="0"/>
                    <a:pt x="160062" y="0"/>
                  </a:cubicBezTo>
                  <a:close/>
                  <a:moveTo>
                    <a:pt x="203389" y="243149"/>
                  </a:moveTo>
                  <a:cubicBezTo>
                    <a:pt x="203432" y="243189"/>
                    <a:pt x="201220" y="243209"/>
                    <a:pt x="196751" y="243209"/>
                  </a:cubicBezTo>
                  <a:lnTo>
                    <a:pt x="144423" y="243209"/>
                  </a:lnTo>
                  <a:cubicBezTo>
                    <a:pt x="141248" y="243209"/>
                    <a:pt x="139605" y="243274"/>
                    <a:pt x="139494" y="243405"/>
                  </a:cubicBezTo>
                  <a:cubicBezTo>
                    <a:pt x="139383" y="243536"/>
                    <a:pt x="139327" y="245915"/>
                    <a:pt x="139327" y="250543"/>
                  </a:cubicBezTo>
                  <a:lnTo>
                    <a:pt x="139327" y="311098"/>
                  </a:lnTo>
                  <a:cubicBezTo>
                    <a:pt x="139327" y="317916"/>
                    <a:pt x="139435" y="321592"/>
                    <a:pt x="139649" y="322123"/>
                  </a:cubicBezTo>
                  <a:cubicBezTo>
                    <a:pt x="139863" y="322655"/>
                    <a:pt x="141455" y="322921"/>
                    <a:pt x="144423" y="322921"/>
                  </a:cubicBezTo>
                  <a:lnTo>
                    <a:pt x="196751" y="322921"/>
                  </a:lnTo>
                  <a:cubicBezTo>
                    <a:pt x="200275" y="322921"/>
                    <a:pt x="202252" y="322451"/>
                    <a:pt x="202680" y="321510"/>
                  </a:cubicBezTo>
                  <a:cubicBezTo>
                    <a:pt x="203109" y="320570"/>
                    <a:pt x="203323" y="317099"/>
                    <a:pt x="203323" y="311098"/>
                  </a:cubicBezTo>
                  <a:lnTo>
                    <a:pt x="203323" y="250543"/>
                  </a:lnTo>
                  <a:cubicBezTo>
                    <a:pt x="203323" y="245574"/>
                    <a:pt x="203346" y="243109"/>
                    <a:pt x="203389" y="243149"/>
                  </a:cubicBezTo>
                  <a:close/>
                  <a:moveTo>
                    <a:pt x="203532" y="455194"/>
                  </a:moveTo>
                  <a:cubicBezTo>
                    <a:pt x="203671" y="455404"/>
                    <a:pt x="201411" y="455509"/>
                    <a:pt x="196751" y="455509"/>
                  </a:cubicBezTo>
                  <a:lnTo>
                    <a:pt x="144423" y="455509"/>
                  </a:lnTo>
                  <a:cubicBezTo>
                    <a:pt x="140804" y="455509"/>
                    <a:pt x="139049" y="455442"/>
                    <a:pt x="139161" y="455307"/>
                  </a:cubicBezTo>
                  <a:cubicBezTo>
                    <a:pt x="139272" y="455172"/>
                    <a:pt x="139327" y="457184"/>
                    <a:pt x="139327" y="461343"/>
                  </a:cubicBezTo>
                  <a:lnTo>
                    <a:pt x="139327" y="523387"/>
                  </a:lnTo>
                  <a:cubicBezTo>
                    <a:pt x="139327" y="530022"/>
                    <a:pt x="139468" y="533529"/>
                    <a:pt x="139750" y="533906"/>
                  </a:cubicBezTo>
                  <a:cubicBezTo>
                    <a:pt x="140032" y="534283"/>
                    <a:pt x="141590" y="534471"/>
                    <a:pt x="144423" y="534471"/>
                  </a:cubicBezTo>
                  <a:lnTo>
                    <a:pt x="196751" y="534471"/>
                  </a:lnTo>
                  <a:cubicBezTo>
                    <a:pt x="200069" y="534471"/>
                    <a:pt x="201994" y="534128"/>
                    <a:pt x="202526" y="533441"/>
                  </a:cubicBezTo>
                  <a:cubicBezTo>
                    <a:pt x="203057" y="532755"/>
                    <a:pt x="203323" y="529403"/>
                    <a:pt x="203323" y="523387"/>
                  </a:cubicBezTo>
                  <a:lnTo>
                    <a:pt x="203323" y="461343"/>
                  </a:lnTo>
                  <a:cubicBezTo>
                    <a:pt x="203323" y="457033"/>
                    <a:pt x="203393" y="454983"/>
                    <a:pt x="203532" y="455194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037680" y="2014044"/>
              <a:ext cx="371058" cy="223778"/>
            </a:xfrm>
            <a:custGeom>
              <a:avLst/>
              <a:gdLst/>
              <a:ahLst/>
              <a:cxnLst/>
              <a:rect l="l" t="t" r="r" b="b"/>
              <a:pathLst>
                <a:path w="371058" h="223778">
                  <a:moveTo>
                    <a:pt x="86856" y="0"/>
                  </a:moveTo>
                  <a:cubicBezTo>
                    <a:pt x="107906" y="0"/>
                    <a:pt x="153245" y="8735"/>
                    <a:pt x="222873" y="26206"/>
                  </a:cubicBezTo>
                  <a:cubicBezTo>
                    <a:pt x="292501" y="43676"/>
                    <a:pt x="334605" y="60107"/>
                    <a:pt x="349186" y="75498"/>
                  </a:cubicBezTo>
                  <a:cubicBezTo>
                    <a:pt x="363768" y="90889"/>
                    <a:pt x="371058" y="108621"/>
                    <a:pt x="371058" y="128695"/>
                  </a:cubicBezTo>
                  <a:cubicBezTo>
                    <a:pt x="371058" y="150039"/>
                    <a:pt x="364369" y="171222"/>
                    <a:pt x="350990" y="192244"/>
                  </a:cubicBezTo>
                  <a:cubicBezTo>
                    <a:pt x="337611" y="213267"/>
                    <a:pt x="318226" y="223778"/>
                    <a:pt x="292834" y="223778"/>
                  </a:cubicBezTo>
                  <a:cubicBezTo>
                    <a:pt x="267442" y="223778"/>
                    <a:pt x="240522" y="213563"/>
                    <a:pt x="212074" y="193131"/>
                  </a:cubicBezTo>
                  <a:cubicBezTo>
                    <a:pt x="199160" y="184162"/>
                    <a:pt x="179098" y="179677"/>
                    <a:pt x="151888" y="179677"/>
                  </a:cubicBezTo>
                  <a:cubicBezTo>
                    <a:pt x="126734" y="179677"/>
                    <a:pt x="98520" y="175639"/>
                    <a:pt x="67246" y="167563"/>
                  </a:cubicBezTo>
                  <a:cubicBezTo>
                    <a:pt x="35973" y="159486"/>
                    <a:pt x="16946" y="148955"/>
                    <a:pt x="10168" y="135970"/>
                  </a:cubicBezTo>
                  <a:cubicBezTo>
                    <a:pt x="3389" y="122984"/>
                    <a:pt x="0" y="109847"/>
                    <a:pt x="0" y="96560"/>
                  </a:cubicBezTo>
                  <a:cubicBezTo>
                    <a:pt x="0" y="74335"/>
                    <a:pt x="6620" y="52685"/>
                    <a:pt x="19859" y="31611"/>
                  </a:cubicBezTo>
                  <a:cubicBezTo>
                    <a:pt x="33099" y="10537"/>
                    <a:pt x="55431" y="0"/>
                    <a:pt x="86856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16648" y="2023760"/>
              <a:ext cx="684276" cy="692479"/>
            </a:xfrm>
            <a:custGeom>
              <a:avLst/>
              <a:gdLst/>
              <a:ahLst/>
              <a:cxnLst/>
              <a:rect l="l" t="t" r="r" b="b"/>
              <a:pathLst>
                <a:path w="684276" h="692479">
                  <a:moveTo>
                    <a:pt x="166092" y="0"/>
                  </a:moveTo>
                  <a:lnTo>
                    <a:pt x="580965" y="0"/>
                  </a:lnTo>
                  <a:cubicBezTo>
                    <a:pt x="649839" y="0"/>
                    <a:pt x="684276" y="33929"/>
                    <a:pt x="684276" y="101786"/>
                  </a:cubicBezTo>
                  <a:lnTo>
                    <a:pt x="684276" y="592907"/>
                  </a:lnTo>
                  <a:cubicBezTo>
                    <a:pt x="684276" y="624911"/>
                    <a:pt x="676787" y="648261"/>
                    <a:pt x="661809" y="662958"/>
                  </a:cubicBezTo>
                  <a:cubicBezTo>
                    <a:pt x="646831" y="677654"/>
                    <a:pt x="624122" y="685002"/>
                    <a:pt x="593681" y="685002"/>
                  </a:cubicBezTo>
                  <a:lnTo>
                    <a:pt x="505468" y="685002"/>
                  </a:lnTo>
                  <a:cubicBezTo>
                    <a:pt x="463010" y="685002"/>
                    <a:pt x="441781" y="657546"/>
                    <a:pt x="441781" y="602635"/>
                  </a:cubicBezTo>
                  <a:cubicBezTo>
                    <a:pt x="441781" y="573258"/>
                    <a:pt x="447631" y="553432"/>
                    <a:pt x="459331" y="543157"/>
                  </a:cubicBezTo>
                  <a:cubicBezTo>
                    <a:pt x="471031" y="532882"/>
                    <a:pt x="491645" y="527744"/>
                    <a:pt x="521172" y="527744"/>
                  </a:cubicBezTo>
                  <a:cubicBezTo>
                    <a:pt x="527554" y="527744"/>
                    <a:pt x="530745" y="524549"/>
                    <a:pt x="530745" y="518160"/>
                  </a:cubicBezTo>
                  <a:lnTo>
                    <a:pt x="530745" y="462093"/>
                  </a:lnTo>
                  <a:cubicBezTo>
                    <a:pt x="530745" y="461101"/>
                    <a:pt x="530783" y="460629"/>
                    <a:pt x="530858" y="460676"/>
                  </a:cubicBezTo>
                  <a:cubicBezTo>
                    <a:pt x="530933" y="460724"/>
                    <a:pt x="529197" y="460748"/>
                    <a:pt x="525649" y="460748"/>
                  </a:cubicBezTo>
                  <a:lnTo>
                    <a:pt x="442674" y="460748"/>
                  </a:lnTo>
                  <a:cubicBezTo>
                    <a:pt x="440333" y="460748"/>
                    <a:pt x="439150" y="460762"/>
                    <a:pt x="439126" y="460789"/>
                  </a:cubicBezTo>
                  <a:cubicBezTo>
                    <a:pt x="439103" y="460817"/>
                    <a:pt x="439091" y="462998"/>
                    <a:pt x="439091" y="467332"/>
                  </a:cubicBezTo>
                  <a:lnTo>
                    <a:pt x="439091" y="515171"/>
                  </a:lnTo>
                  <a:cubicBezTo>
                    <a:pt x="439091" y="535325"/>
                    <a:pt x="437594" y="549886"/>
                    <a:pt x="434602" y="558855"/>
                  </a:cubicBezTo>
                  <a:cubicBezTo>
                    <a:pt x="431609" y="567825"/>
                    <a:pt x="430113" y="579896"/>
                    <a:pt x="430113" y="595068"/>
                  </a:cubicBezTo>
                  <a:cubicBezTo>
                    <a:pt x="430113" y="610241"/>
                    <a:pt x="430859" y="622367"/>
                    <a:pt x="432352" y="631448"/>
                  </a:cubicBezTo>
                  <a:lnTo>
                    <a:pt x="436840" y="650903"/>
                  </a:lnTo>
                  <a:cubicBezTo>
                    <a:pt x="436840" y="667159"/>
                    <a:pt x="413869" y="675286"/>
                    <a:pt x="367927" y="675286"/>
                  </a:cubicBezTo>
                  <a:cubicBezTo>
                    <a:pt x="339392" y="675286"/>
                    <a:pt x="319526" y="670117"/>
                    <a:pt x="308330" y="659779"/>
                  </a:cubicBezTo>
                  <a:cubicBezTo>
                    <a:pt x="297134" y="649440"/>
                    <a:pt x="291536" y="628896"/>
                    <a:pt x="291536" y="598146"/>
                  </a:cubicBezTo>
                  <a:lnTo>
                    <a:pt x="291536" y="465832"/>
                  </a:lnTo>
                  <a:cubicBezTo>
                    <a:pt x="291536" y="462442"/>
                    <a:pt x="290088" y="460748"/>
                    <a:pt x="287191" y="460748"/>
                  </a:cubicBezTo>
                  <a:lnTo>
                    <a:pt x="210193" y="460748"/>
                  </a:lnTo>
                  <a:cubicBezTo>
                    <a:pt x="207034" y="460748"/>
                    <a:pt x="205299" y="464593"/>
                    <a:pt x="204990" y="472285"/>
                  </a:cubicBezTo>
                  <a:cubicBezTo>
                    <a:pt x="202458" y="517298"/>
                    <a:pt x="194792" y="559262"/>
                    <a:pt x="181993" y="598176"/>
                  </a:cubicBezTo>
                  <a:cubicBezTo>
                    <a:pt x="169194" y="637089"/>
                    <a:pt x="155579" y="662535"/>
                    <a:pt x="141149" y="674513"/>
                  </a:cubicBezTo>
                  <a:cubicBezTo>
                    <a:pt x="126718" y="686490"/>
                    <a:pt x="109532" y="692479"/>
                    <a:pt x="89589" y="692479"/>
                  </a:cubicBezTo>
                  <a:cubicBezTo>
                    <a:pt x="69646" y="692479"/>
                    <a:pt x="49728" y="685804"/>
                    <a:pt x="29837" y="672453"/>
                  </a:cubicBezTo>
                  <a:cubicBezTo>
                    <a:pt x="9946" y="659102"/>
                    <a:pt x="0" y="641310"/>
                    <a:pt x="0" y="619077"/>
                  </a:cubicBezTo>
                  <a:cubicBezTo>
                    <a:pt x="0" y="605623"/>
                    <a:pt x="5155" y="587706"/>
                    <a:pt x="15466" y="565326"/>
                  </a:cubicBezTo>
                  <a:cubicBezTo>
                    <a:pt x="25777" y="542947"/>
                    <a:pt x="35369" y="509686"/>
                    <a:pt x="44244" y="465546"/>
                  </a:cubicBezTo>
                  <a:cubicBezTo>
                    <a:pt x="53118" y="421406"/>
                    <a:pt x="57555" y="378146"/>
                    <a:pt x="57555" y="335768"/>
                  </a:cubicBezTo>
                  <a:lnTo>
                    <a:pt x="57555" y="101786"/>
                  </a:lnTo>
                  <a:cubicBezTo>
                    <a:pt x="57555" y="66155"/>
                    <a:pt x="65339" y="40283"/>
                    <a:pt x="80909" y="24169"/>
                  </a:cubicBezTo>
                  <a:cubicBezTo>
                    <a:pt x="96478" y="8056"/>
                    <a:pt x="124873" y="0"/>
                    <a:pt x="166092" y="0"/>
                  </a:cubicBezTo>
                  <a:close/>
                  <a:moveTo>
                    <a:pt x="217670" y="161734"/>
                  </a:moveTo>
                  <a:cubicBezTo>
                    <a:pt x="216487" y="161734"/>
                    <a:pt x="215842" y="161818"/>
                    <a:pt x="215735" y="161984"/>
                  </a:cubicBezTo>
                  <a:cubicBezTo>
                    <a:pt x="215628" y="162151"/>
                    <a:pt x="215575" y="164814"/>
                    <a:pt x="215575" y="169973"/>
                  </a:cubicBezTo>
                  <a:cubicBezTo>
                    <a:pt x="215575" y="175133"/>
                    <a:pt x="215644" y="177869"/>
                    <a:pt x="215783" y="178183"/>
                  </a:cubicBezTo>
                  <a:cubicBezTo>
                    <a:pt x="215922" y="178496"/>
                    <a:pt x="216551" y="178653"/>
                    <a:pt x="217670" y="178653"/>
                  </a:cubicBezTo>
                  <a:lnTo>
                    <a:pt x="284952" y="178653"/>
                  </a:lnTo>
                  <a:cubicBezTo>
                    <a:pt x="288524" y="178653"/>
                    <a:pt x="290514" y="178347"/>
                    <a:pt x="290923" y="177736"/>
                  </a:cubicBezTo>
                  <a:cubicBezTo>
                    <a:pt x="291332" y="177125"/>
                    <a:pt x="291536" y="174639"/>
                    <a:pt x="291536" y="170277"/>
                  </a:cubicBezTo>
                  <a:cubicBezTo>
                    <a:pt x="291536" y="165915"/>
                    <a:pt x="291336" y="163401"/>
                    <a:pt x="290935" y="162734"/>
                  </a:cubicBezTo>
                  <a:cubicBezTo>
                    <a:pt x="290534" y="162068"/>
                    <a:pt x="288540" y="161734"/>
                    <a:pt x="284952" y="161734"/>
                  </a:cubicBezTo>
                  <a:lnTo>
                    <a:pt x="217670" y="161734"/>
                  </a:lnTo>
                  <a:close/>
                  <a:moveTo>
                    <a:pt x="441924" y="161734"/>
                  </a:moveTo>
                  <a:cubicBezTo>
                    <a:pt x="440099" y="161734"/>
                    <a:pt x="439170" y="161756"/>
                    <a:pt x="439138" y="161800"/>
                  </a:cubicBezTo>
                  <a:cubicBezTo>
                    <a:pt x="439106" y="161843"/>
                    <a:pt x="439091" y="164453"/>
                    <a:pt x="439091" y="169628"/>
                  </a:cubicBezTo>
                  <a:cubicBezTo>
                    <a:pt x="439091" y="174803"/>
                    <a:pt x="439206" y="177601"/>
                    <a:pt x="439436" y="178022"/>
                  </a:cubicBezTo>
                  <a:cubicBezTo>
                    <a:pt x="439666" y="178443"/>
                    <a:pt x="440496" y="178653"/>
                    <a:pt x="441924" y="178653"/>
                  </a:cubicBezTo>
                  <a:lnTo>
                    <a:pt x="522661" y="178653"/>
                  </a:lnTo>
                  <a:cubicBezTo>
                    <a:pt x="526979" y="178653"/>
                    <a:pt x="529406" y="178310"/>
                    <a:pt x="529941" y="177623"/>
                  </a:cubicBezTo>
                  <a:cubicBezTo>
                    <a:pt x="530477" y="176936"/>
                    <a:pt x="530745" y="174400"/>
                    <a:pt x="530745" y="170015"/>
                  </a:cubicBezTo>
                  <a:cubicBezTo>
                    <a:pt x="530745" y="165630"/>
                    <a:pt x="530461" y="163153"/>
                    <a:pt x="529894" y="162586"/>
                  </a:cubicBezTo>
                  <a:cubicBezTo>
                    <a:pt x="529326" y="162018"/>
                    <a:pt x="526915" y="161734"/>
                    <a:pt x="522661" y="161734"/>
                  </a:cubicBezTo>
                  <a:lnTo>
                    <a:pt x="441924" y="161734"/>
                  </a:lnTo>
                  <a:close/>
                  <a:moveTo>
                    <a:pt x="217670" y="310491"/>
                  </a:moveTo>
                  <a:cubicBezTo>
                    <a:pt x="216273" y="310491"/>
                    <a:pt x="215575" y="313311"/>
                    <a:pt x="215575" y="318950"/>
                  </a:cubicBezTo>
                  <a:cubicBezTo>
                    <a:pt x="215575" y="324590"/>
                    <a:pt x="216273" y="327410"/>
                    <a:pt x="217670" y="327410"/>
                  </a:cubicBezTo>
                  <a:lnTo>
                    <a:pt x="284952" y="327410"/>
                  </a:lnTo>
                  <a:cubicBezTo>
                    <a:pt x="288635" y="327410"/>
                    <a:pt x="290653" y="327235"/>
                    <a:pt x="291007" y="326886"/>
                  </a:cubicBezTo>
                  <a:cubicBezTo>
                    <a:pt x="291360" y="326537"/>
                    <a:pt x="291536" y="323985"/>
                    <a:pt x="291536" y="319230"/>
                  </a:cubicBezTo>
                  <a:cubicBezTo>
                    <a:pt x="291536" y="314476"/>
                    <a:pt x="291358" y="311830"/>
                    <a:pt x="291001" y="311295"/>
                  </a:cubicBezTo>
                  <a:cubicBezTo>
                    <a:pt x="290643" y="310759"/>
                    <a:pt x="288627" y="310491"/>
                    <a:pt x="284952" y="310491"/>
                  </a:cubicBezTo>
                  <a:lnTo>
                    <a:pt x="217670" y="310491"/>
                  </a:lnTo>
                  <a:close/>
                  <a:moveTo>
                    <a:pt x="441924" y="310491"/>
                  </a:moveTo>
                  <a:cubicBezTo>
                    <a:pt x="440099" y="310491"/>
                    <a:pt x="439170" y="310513"/>
                    <a:pt x="439138" y="310556"/>
                  </a:cubicBezTo>
                  <a:cubicBezTo>
                    <a:pt x="439106" y="310600"/>
                    <a:pt x="439091" y="313364"/>
                    <a:pt x="439091" y="318849"/>
                  </a:cubicBezTo>
                  <a:cubicBezTo>
                    <a:pt x="439091" y="324334"/>
                    <a:pt x="439130" y="327132"/>
                    <a:pt x="439210" y="327243"/>
                  </a:cubicBezTo>
                  <a:cubicBezTo>
                    <a:pt x="439289" y="327354"/>
                    <a:pt x="440194" y="327410"/>
                    <a:pt x="441924" y="327410"/>
                  </a:cubicBezTo>
                  <a:lnTo>
                    <a:pt x="522661" y="327410"/>
                  </a:lnTo>
                  <a:cubicBezTo>
                    <a:pt x="527503" y="327410"/>
                    <a:pt x="530060" y="327164"/>
                    <a:pt x="530334" y="326671"/>
                  </a:cubicBezTo>
                  <a:cubicBezTo>
                    <a:pt x="530608" y="326179"/>
                    <a:pt x="530745" y="323560"/>
                    <a:pt x="530745" y="318813"/>
                  </a:cubicBezTo>
                  <a:cubicBezTo>
                    <a:pt x="530745" y="314067"/>
                    <a:pt x="530634" y="311493"/>
                    <a:pt x="530412" y="311092"/>
                  </a:cubicBezTo>
                  <a:cubicBezTo>
                    <a:pt x="530189" y="310691"/>
                    <a:pt x="527606" y="310491"/>
                    <a:pt x="522661" y="310491"/>
                  </a:cubicBezTo>
                  <a:lnTo>
                    <a:pt x="441924" y="310491"/>
                  </a:ln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78544" y="2173266"/>
              <a:ext cx="220813" cy="344127"/>
            </a:xfrm>
            <a:custGeom>
              <a:avLst/>
              <a:gdLst/>
              <a:ahLst/>
              <a:cxnLst/>
              <a:rect l="l" t="t" r="r" b="b"/>
              <a:pathLst>
                <a:path w="220813" h="344127">
                  <a:moveTo>
                    <a:pt x="68925" y="0"/>
                  </a:moveTo>
                  <a:cubicBezTo>
                    <a:pt x="87729" y="0"/>
                    <a:pt x="103326" y="2203"/>
                    <a:pt x="115717" y="6608"/>
                  </a:cubicBezTo>
                  <a:cubicBezTo>
                    <a:pt x="128107" y="11014"/>
                    <a:pt x="137872" y="17749"/>
                    <a:pt x="145012" y="26813"/>
                  </a:cubicBezTo>
                  <a:cubicBezTo>
                    <a:pt x="152152" y="35878"/>
                    <a:pt x="162659" y="57436"/>
                    <a:pt x="176534" y="91488"/>
                  </a:cubicBezTo>
                  <a:cubicBezTo>
                    <a:pt x="190409" y="125540"/>
                    <a:pt x="201257" y="158342"/>
                    <a:pt x="209080" y="189893"/>
                  </a:cubicBezTo>
                  <a:cubicBezTo>
                    <a:pt x="216902" y="221445"/>
                    <a:pt x="220813" y="245900"/>
                    <a:pt x="220813" y="263260"/>
                  </a:cubicBezTo>
                  <a:cubicBezTo>
                    <a:pt x="220813" y="293033"/>
                    <a:pt x="210935" y="313954"/>
                    <a:pt x="191178" y="326023"/>
                  </a:cubicBezTo>
                  <a:cubicBezTo>
                    <a:pt x="171422" y="338092"/>
                    <a:pt x="149110" y="344127"/>
                    <a:pt x="124242" y="344127"/>
                  </a:cubicBezTo>
                  <a:cubicBezTo>
                    <a:pt x="105644" y="344127"/>
                    <a:pt x="90860" y="338924"/>
                    <a:pt x="79891" y="328518"/>
                  </a:cubicBezTo>
                  <a:cubicBezTo>
                    <a:pt x="68921" y="318112"/>
                    <a:pt x="60996" y="302895"/>
                    <a:pt x="56114" y="282869"/>
                  </a:cubicBezTo>
                  <a:cubicBezTo>
                    <a:pt x="43216" y="228148"/>
                    <a:pt x="25380" y="167375"/>
                    <a:pt x="2607" y="100549"/>
                  </a:cubicBezTo>
                  <a:cubicBezTo>
                    <a:pt x="869" y="95342"/>
                    <a:pt x="0" y="90524"/>
                    <a:pt x="0" y="86095"/>
                  </a:cubicBezTo>
                  <a:cubicBezTo>
                    <a:pt x="0" y="76284"/>
                    <a:pt x="3751" y="66207"/>
                    <a:pt x="11251" y="55865"/>
                  </a:cubicBezTo>
                  <a:cubicBezTo>
                    <a:pt x="18752" y="45522"/>
                    <a:pt x="27083" y="30691"/>
                    <a:pt x="36242" y="11371"/>
                  </a:cubicBezTo>
                  <a:cubicBezTo>
                    <a:pt x="40378" y="3791"/>
                    <a:pt x="51272" y="0"/>
                    <a:pt x="68925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88508" y="2206902"/>
              <a:ext cx="408432" cy="498872"/>
            </a:xfrm>
            <a:custGeom>
              <a:avLst/>
              <a:gdLst/>
              <a:ahLst/>
              <a:cxnLst/>
              <a:rect l="l" t="t" r="r" b="b"/>
              <a:pathLst>
                <a:path w="408432" h="498872">
                  <a:moveTo>
                    <a:pt x="92094" y="0"/>
                  </a:moveTo>
                  <a:cubicBezTo>
                    <a:pt x="121519" y="0"/>
                    <a:pt x="143351" y="4841"/>
                    <a:pt x="157591" y="14525"/>
                  </a:cubicBezTo>
                  <a:cubicBezTo>
                    <a:pt x="171831" y="24209"/>
                    <a:pt x="178951" y="41088"/>
                    <a:pt x="178951" y="65163"/>
                  </a:cubicBezTo>
                  <a:lnTo>
                    <a:pt x="178951" y="323802"/>
                  </a:lnTo>
                  <a:cubicBezTo>
                    <a:pt x="178951" y="331517"/>
                    <a:pt x="179796" y="335917"/>
                    <a:pt x="181487" y="337000"/>
                  </a:cubicBezTo>
                  <a:cubicBezTo>
                    <a:pt x="183177" y="338084"/>
                    <a:pt x="191133" y="338625"/>
                    <a:pt x="205353" y="338625"/>
                  </a:cubicBezTo>
                  <a:cubicBezTo>
                    <a:pt x="219573" y="338625"/>
                    <a:pt x="227693" y="337459"/>
                    <a:pt x="229713" y="335125"/>
                  </a:cubicBezTo>
                  <a:cubicBezTo>
                    <a:pt x="231733" y="332791"/>
                    <a:pt x="234979" y="318200"/>
                    <a:pt x="239452" y="291352"/>
                  </a:cubicBezTo>
                  <a:cubicBezTo>
                    <a:pt x="243925" y="264503"/>
                    <a:pt x="251067" y="244491"/>
                    <a:pt x="260877" y="231314"/>
                  </a:cubicBezTo>
                  <a:cubicBezTo>
                    <a:pt x="270688" y="218138"/>
                    <a:pt x="285940" y="211550"/>
                    <a:pt x="306633" y="211550"/>
                  </a:cubicBezTo>
                  <a:cubicBezTo>
                    <a:pt x="320056" y="211550"/>
                    <a:pt x="327751" y="218773"/>
                    <a:pt x="329720" y="233219"/>
                  </a:cubicBezTo>
                  <a:cubicBezTo>
                    <a:pt x="333649" y="258738"/>
                    <a:pt x="340921" y="279229"/>
                    <a:pt x="351538" y="294691"/>
                  </a:cubicBezTo>
                  <a:cubicBezTo>
                    <a:pt x="362154" y="310153"/>
                    <a:pt x="374320" y="319313"/>
                    <a:pt x="388036" y="322171"/>
                  </a:cubicBezTo>
                  <a:cubicBezTo>
                    <a:pt x="401633" y="326425"/>
                    <a:pt x="408432" y="337685"/>
                    <a:pt x="408432" y="355949"/>
                  </a:cubicBezTo>
                  <a:cubicBezTo>
                    <a:pt x="408432" y="367157"/>
                    <a:pt x="404439" y="385643"/>
                    <a:pt x="396454" y="411408"/>
                  </a:cubicBezTo>
                  <a:cubicBezTo>
                    <a:pt x="388469" y="437173"/>
                    <a:pt x="379716" y="456041"/>
                    <a:pt x="370195" y="468011"/>
                  </a:cubicBezTo>
                  <a:cubicBezTo>
                    <a:pt x="360674" y="479980"/>
                    <a:pt x="348521" y="488116"/>
                    <a:pt x="333738" y="492418"/>
                  </a:cubicBezTo>
                  <a:cubicBezTo>
                    <a:pt x="318954" y="496720"/>
                    <a:pt x="298954" y="498872"/>
                    <a:pt x="273736" y="498872"/>
                  </a:cubicBezTo>
                  <a:lnTo>
                    <a:pt x="98822" y="498872"/>
                  </a:lnTo>
                  <a:cubicBezTo>
                    <a:pt x="70239" y="498872"/>
                    <a:pt x="47371" y="490158"/>
                    <a:pt x="30218" y="472731"/>
                  </a:cubicBezTo>
                  <a:cubicBezTo>
                    <a:pt x="13065" y="455305"/>
                    <a:pt x="4488" y="432074"/>
                    <a:pt x="4488" y="403038"/>
                  </a:cubicBezTo>
                  <a:lnTo>
                    <a:pt x="4488" y="272974"/>
                  </a:lnTo>
                  <a:cubicBezTo>
                    <a:pt x="4488" y="230398"/>
                    <a:pt x="5250" y="204662"/>
                    <a:pt x="6774" y="195768"/>
                  </a:cubicBezTo>
                  <a:cubicBezTo>
                    <a:pt x="8298" y="186874"/>
                    <a:pt x="10043" y="170386"/>
                    <a:pt x="12007" y="146304"/>
                  </a:cubicBezTo>
                  <a:cubicBezTo>
                    <a:pt x="13972" y="122221"/>
                    <a:pt x="14954" y="105390"/>
                    <a:pt x="14954" y="95809"/>
                  </a:cubicBezTo>
                  <a:cubicBezTo>
                    <a:pt x="14954" y="79895"/>
                    <a:pt x="12461" y="67824"/>
                    <a:pt x="7477" y="59596"/>
                  </a:cubicBezTo>
                  <a:cubicBezTo>
                    <a:pt x="2492" y="51369"/>
                    <a:pt x="0" y="43755"/>
                    <a:pt x="0" y="36754"/>
                  </a:cubicBezTo>
                  <a:cubicBezTo>
                    <a:pt x="0" y="12251"/>
                    <a:pt x="30698" y="0"/>
                    <a:pt x="92094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78458" y="2240537"/>
              <a:ext cx="211836" cy="389739"/>
            </a:xfrm>
            <a:custGeom>
              <a:avLst/>
              <a:gdLst/>
              <a:ahLst/>
              <a:cxnLst/>
              <a:rect l="l" t="t" r="r" b="b"/>
              <a:pathLst>
                <a:path w="211836" h="389739">
                  <a:moveTo>
                    <a:pt x="122741" y="0"/>
                  </a:moveTo>
                  <a:cubicBezTo>
                    <a:pt x="134322" y="0"/>
                    <a:pt x="148161" y="2014"/>
                    <a:pt x="164258" y="6042"/>
                  </a:cubicBezTo>
                  <a:cubicBezTo>
                    <a:pt x="180355" y="10071"/>
                    <a:pt x="192309" y="16714"/>
                    <a:pt x="200120" y="25973"/>
                  </a:cubicBezTo>
                  <a:cubicBezTo>
                    <a:pt x="207930" y="35232"/>
                    <a:pt x="211836" y="50498"/>
                    <a:pt x="211836" y="71771"/>
                  </a:cubicBezTo>
                  <a:cubicBezTo>
                    <a:pt x="211836" y="93043"/>
                    <a:pt x="208958" y="122958"/>
                    <a:pt x="203204" y="161514"/>
                  </a:cubicBezTo>
                  <a:cubicBezTo>
                    <a:pt x="197449" y="200070"/>
                    <a:pt x="189886" y="237456"/>
                    <a:pt x="180516" y="273671"/>
                  </a:cubicBezTo>
                  <a:cubicBezTo>
                    <a:pt x="171146" y="309886"/>
                    <a:pt x="163147" y="334885"/>
                    <a:pt x="156519" y="348668"/>
                  </a:cubicBezTo>
                  <a:cubicBezTo>
                    <a:pt x="149891" y="362452"/>
                    <a:pt x="141763" y="372743"/>
                    <a:pt x="132135" y="379541"/>
                  </a:cubicBezTo>
                  <a:cubicBezTo>
                    <a:pt x="122507" y="386340"/>
                    <a:pt x="110652" y="389739"/>
                    <a:pt x="96571" y="389739"/>
                  </a:cubicBezTo>
                  <a:cubicBezTo>
                    <a:pt x="74703" y="389739"/>
                    <a:pt x="53141" y="383605"/>
                    <a:pt x="31884" y="371338"/>
                  </a:cubicBezTo>
                  <a:cubicBezTo>
                    <a:pt x="10628" y="359071"/>
                    <a:pt x="0" y="339987"/>
                    <a:pt x="0" y="314087"/>
                  </a:cubicBezTo>
                  <a:cubicBezTo>
                    <a:pt x="0" y="300291"/>
                    <a:pt x="3107" y="284841"/>
                    <a:pt x="9322" y="267736"/>
                  </a:cubicBezTo>
                  <a:cubicBezTo>
                    <a:pt x="27578" y="215428"/>
                    <a:pt x="41163" y="151642"/>
                    <a:pt x="50077" y="76378"/>
                  </a:cubicBezTo>
                  <a:cubicBezTo>
                    <a:pt x="56038" y="25459"/>
                    <a:pt x="80260" y="0"/>
                    <a:pt x="122741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73668" y="2262968"/>
              <a:ext cx="239494" cy="282833"/>
            </a:xfrm>
            <a:custGeom>
              <a:avLst/>
              <a:gdLst/>
              <a:ahLst/>
              <a:cxnLst/>
              <a:rect l="l" t="t" r="r" b="b"/>
              <a:pathLst>
                <a:path w="239494" h="282833">
                  <a:moveTo>
                    <a:pt x="88356" y="0"/>
                  </a:moveTo>
                  <a:cubicBezTo>
                    <a:pt x="112923" y="0"/>
                    <a:pt x="134278" y="12488"/>
                    <a:pt x="152423" y="37463"/>
                  </a:cubicBezTo>
                  <a:cubicBezTo>
                    <a:pt x="170569" y="62439"/>
                    <a:pt x="189617" y="92984"/>
                    <a:pt x="209568" y="129100"/>
                  </a:cubicBezTo>
                  <a:cubicBezTo>
                    <a:pt x="229518" y="165215"/>
                    <a:pt x="239494" y="191266"/>
                    <a:pt x="239494" y="207252"/>
                  </a:cubicBezTo>
                  <a:cubicBezTo>
                    <a:pt x="239494" y="223238"/>
                    <a:pt x="228072" y="239832"/>
                    <a:pt x="205228" y="257032"/>
                  </a:cubicBezTo>
                  <a:cubicBezTo>
                    <a:pt x="182384" y="274233"/>
                    <a:pt x="162611" y="282833"/>
                    <a:pt x="145911" y="282833"/>
                  </a:cubicBezTo>
                  <a:cubicBezTo>
                    <a:pt x="120384" y="282833"/>
                    <a:pt x="99006" y="266911"/>
                    <a:pt x="81778" y="235065"/>
                  </a:cubicBezTo>
                  <a:cubicBezTo>
                    <a:pt x="64549" y="203220"/>
                    <a:pt x="41426" y="164918"/>
                    <a:pt x="12406" y="120158"/>
                  </a:cubicBezTo>
                  <a:cubicBezTo>
                    <a:pt x="4135" y="107474"/>
                    <a:pt x="0" y="94373"/>
                    <a:pt x="0" y="80856"/>
                  </a:cubicBezTo>
                  <a:cubicBezTo>
                    <a:pt x="0" y="59448"/>
                    <a:pt x="9747" y="40620"/>
                    <a:pt x="29241" y="24372"/>
                  </a:cubicBezTo>
                  <a:cubicBezTo>
                    <a:pt x="48736" y="8124"/>
                    <a:pt x="68441" y="0"/>
                    <a:pt x="88356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98046" y="2287638"/>
              <a:ext cx="212586" cy="290310"/>
            </a:xfrm>
            <a:custGeom>
              <a:avLst/>
              <a:gdLst/>
              <a:ahLst/>
              <a:cxnLst/>
              <a:rect l="l" t="t" r="r" b="b"/>
              <a:pathLst>
                <a:path w="212586" h="290310">
                  <a:moveTo>
                    <a:pt x="158103" y="0"/>
                  </a:moveTo>
                  <a:cubicBezTo>
                    <a:pt x="165914" y="0"/>
                    <a:pt x="176947" y="6427"/>
                    <a:pt x="191203" y="19282"/>
                  </a:cubicBezTo>
                  <a:cubicBezTo>
                    <a:pt x="205459" y="32137"/>
                    <a:pt x="212586" y="48177"/>
                    <a:pt x="212586" y="67401"/>
                  </a:cubicBezTo>
                  <a:cubicBezTo>
                    <a:pt x="212586" y="86070"/>
                    <a:pt x="203408" y="122549"/>
                    <a:pt x="185053" y="176837"/>
                  </a:cubicBezTo>
                  <a:cubicBezTo>
                    <a:pt x="166698" y="231126"/>
                    <a:pt x="150263" y="263610"/>
                    <a:pt x="135749" y="274290"/>
                  </a:cubicBezTo>
                  <a:cubicBezTo>
                    <a:pt x="121236" y="284970"/>
                    <a:pt x="102499" y="290310"/>
                    <a:pt x="79540" y="290310"/>
                  </a:cubicBezTo>
                  <a:cubicBezTo>
                    <a:pt x="56581" y="290310"/>
                    <a:pt x="37584" y="284045"/>
                    <a:pt x="22551" y="271516"/>
                  </a:cubicBezTo>
                  <a:cubicBezTo>
                    <a:pt x="7517" y="258987"/>
                    <a:pt x="0" y="242280"/>
                    <a:pt x="0" y="221397"/>
                  </a:cubicBezTo>
                  <a:cubicBezTo>
                    <a:pt x="0" y="212197"/>
                    <a:pt x="1588" y="203367"/>
                    <a:pt x="4763" y="194905"/>
                  </a:cubicBezTo>
                  <a:cubicBezTo>
                    <a:pt x="28020" y="139962"/>
                    <a:pt x="43250" y="100399"/>
                    <a:pt x="50453" y="76218"/>
                  </a:cubicBezTo>
                  <a:cubicBezTo>
                    <a:pt x="57656" y="52036"/>
                    <a:pt x="63194" y="38396"/>
                    <a:pt x="67068" y="35296"/>
                  </a:cubicBezTo>
                  <a:cubicBezTo>
                    <a:pt x="70942" y="32196"/>
                    <a:pt x="77788" y="30647"/>
                    <a:pt x="87606" y="30647"/>
                  </a:cubicBezTo>
                  <a:cubicBezTo>
                    <a:pt x="105299" y="30647"/>
                    <a:pt x="120904" y="24110"/>
                    <a:pt x="134422" y="11037"/>
                  </a:cubicBezTo>
                  <a:cubicBezTo>
                    <a:pt x="142399" y="3679"/>
                    <a:pt x="150293" y="0"/>
                    <a:pt x="158103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01536" y="2301830"/>
              <a:ext cx="206610" cy="284345"/>
            </a:xfrm>
            <a:custGeom>
              <a:avLst/>
              <a:gdLst/>
              <a:ahLst/>
              <a:cxnLst/>
              <a:rect l="l" t="t" r="r" b="b"/>
              <a:pathLst>
                <a:path w="206610" h="284345">
                  <a:moveTo>
                    <a:pt x="24063" y="0"/>
                  </a:moveTo>
                  <a:cubicBezTo>
                    <a:pt x="28794" y="0"/>
                    <a:pt x="34862" y="1143"/>
                    <a:pt x="42268" y="3429"/>
                  </a:cubicBezTo>
                  <a:cubicBezTo>
                    <a:pt x="55420" y="8120"/>
                    <a:pt x="69108" y="10466"/>
                    <a:pt x="83332" y="10466"/>
                  </a:cubicBezTo>
                  <a:cubicBezTo>
                    <a:pt x="97556" y="10466"/>
                    <a:pt x="107282" y="9845"/>
                    <a:pt x="112509" y="8602"/>
                  </a:cubicBezTo>
                  <a:cubicBezTo>
                    <a:pt x="117735" y="7360"/>
                    <a:pt x="121642" y="6739"/>
                    <a:pt x="124230" y="6739"/>
                  </a:cubicBezTo>
                  <a:cubicBezTo>
                    <a:pt x="130374" y="6739"/>
                    <a:pt x="135069" y="8900"/>
                    <a:pt x="138316" y="13222"/>
                  </a:cubicBezTo>
                  <a:cubicBezTo>
                    <a:pt x="141562" y="17544"/>
                    <a:pt x="144773" y="24999"/>
                    <a:pt x="147948" y="35588"/>
                  </a:cubicBezTo>
                  <a:cubicBezTo>
                    <a:pt x="156465" y="63147"/>
                    <a:pt x="174074" y="110046"/>
                    <a:pt x="200776" y="176284"/>
                  </a:cubicBezTo>
                  <a:cubicBezTo>
                    <a:pt x="204665" y="185674"/>
                    <a:pt x="206610" y="195481"/>
                    <a:pt x="206610" y="205704"/>
                  </a:cubicBezTo>
                  <a:cubicBezTo>
                    <a:pt x="206610" y="229207"/>
                    <a:pt x="196652" y="248190"/>
                    <a:pt x="176737" y="262652"/>
                  </a:cubicBezTo>
                  <a:cubicBezTo>
                    <a:pt x="156822" y="277114"/>
                    <a:pt x="137095" y="284345"/>
                    <a:pt x="117557" y="284345"/>
                  </a:cubicBezTo>
                  <a:cubicBezTo>
                    <a:pt x="98019" y="284345"/>
                    <a:pt x="82489" y="276940"/>
                    <a:pt x="70968" y="262128"/>
                  </a:cubicBezTo>
                  <a:cubicBezTo>
                    <a:pt x="59447" y="247317"/>
                    <a:pt x="44738" y="211179"/>
                    <a:pt x="26843" y="153716"/>
                  </a:cubicBezTo>
                  <a:cubicBezTo>
                    <a:pt x="8948" y="96252"/>
                    <a:pt x="0" y="55027"/>
                    <a:pt x="0" y="30040"/>
                  </a:cubicBezTo>
                  <a:cubicBezTo>
                    <a:pt x="0" y="10013"/>
                    <a:pt x="8021" y="0"/>
                    <a:pt x="24063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84702" y="2346693"/>
              <a:ext cx="445068" cy="368796"/>
            </a:xfrm>
            <a:custGeom>
              <a:avLst/>
              <a:gdLst/>
              <a:ahLst/>
              <a:cxnLst/>
              <a:rect l="l" t="t" r="r" b="b"/>
              <a:pathLst>
                <a:path w="445068" h="368796">
                  <a:moveTo>
                    <a:pt x="217992" y="0"/>
                  </a:moveTo>
                  <a:cubicBezTo>
                    <a:pt x="242519" y="0"/>
                    <a:pt x="260583" y="3270"/>
                    <a:pt x="272183" y="9811"/>
                  </a:cubicBezTo>
                  <a:cubicBezTo>
                    <a:pt x="283784" y="16351"/>
                    <a:pt x="289584" y="27825"/>
                    <a:pt x="289584" y="44232"/>
                  </a:cubicBezTo>
                  <a:cubicBezTo>
                    <a:pt x="289584" y="46137"/>
                    <a:pt x="290533" y="47089"/>
                    <a:pt x="292430" y="47089"/>
                  </a:cubicBezTo>
                  <a:lnTo>
                    <a:pt x="323076" y="47089"/>
                  </a:lnTo>
                  <a:cubicBezTo>
                    <a:pt x="353572" y="47089"/>
                    <a:pt x="368820" y="65574"/>
                    <a:pt x="368820" y="102543"/>
                  </a:cubicBezTo>
                  <a:cubicBezTo>
                    <a:pt x="368820" y="139511"/>
                    <a:pt x="353572" y="157996"/>
                    <a:pt x="323076" y="157996"/>
                  </a:cubicBezTo>
                  <a:lnTo>
                    <a:pt x="299157" y="157996"/>
                  </a:lnTo>
                  <a:cubicBezTo>
                    <a:pt x="297403" y="157996"/>
                    <a:pt x="296615" y="157861"/>
                    <a:pt x="296793" y="157591"/>
                  </a:cubicBezTo>
                  <a:cubicBezTo>
                    <a:pt x="296972" y="157321"/>
                    <a:pt x="297061" y="159050"/>
                    <a:pt x="297061" y="162776"/>
                  </a:cubicBezTo>
                  <a:cubicBezTo>
                    <a:pt x="297061" y="166503"/>
                    <a:pt x="297046" y="168336"/>
                    <a:pt x="297014" y="168277"/>
                  </a:cubicBezTo>
                  <a:cubicBezTo>
                    <a:pt x="296982" y="168217"/>
                    <a:pt x="297696" y="168188"/>
                    <a:pt x="299157" y="168188"/>
                  </a:cubicBezTo>
                  <a:lnTo>
                    <a:pt x="399324" y="168188"/>
                  </a:lnTo>
                  <a:cubicBezTo>
                    <a:pt x="429820" y="168188"/>
                    <a:pt x="445068" y="187545"/>
                    <a:pt x="445068" y="226260"/>
                  </a:cubicBezTo>
                  <a:cubicBezTo>
                    <a:pt x="445068" y="264976"/>
                    <a:pt x="429820" y="284333"/>
                    <a:pt x="399324" y="284333"/>
                  </a:cubicBezTo>
                  <a:lnTo>
                    <a:pt x="299907" y="284333"/>
                  </a:lnTo>
                  <a:cubicBezTo>
                    <a:pt x="298502" y="284333"/>
                    <a:pt x="297800" y="286524"/>
                    <a:pt x="297800" y="290905"/>
                  </a:cubicBezTo>
                  <a:cubicBezTo>
                    <a:pt x="297800" y="320877"/>
                    <a:pt x="292600" y="341352"/>
                    <a:pt x="282202" y="352330"/>
                  </a:cubicBezTo>
                  <a:cubicBezTo>
                    <a:pt x="271804" y="363307"/>
                    <a:pt x="251446" y="368796"/>
                    <a:pt x="221129" y="368796"/>
                  </a:cubicBezTo>
                  <a:cubicBezTo>
                    <a:pt x="190812" y="368796"/>
                    <a:pt x="170049" y="363337"/>
                    <a:pt x="158842" y="352419"/>
                  </a:cubicBezTo>
                  <a:cubicBezTo>
                    <a:pt x="147634" y="341501"/>
                    <a:pt x="142030" y="320996"/>
                    <a:pt x="142030" y="290905"/>
                  </a:cubicBezTo>
                  <a:cubicBezTo>
                    <a:pt x="142030" y="287254"/>
                    <a:pt x="141893" y="285246"/>
                    <a:pt x="141619" y="284881"/>
                  </a:cubicBezTo>
                  <a:cubicBezTo>
                    <a:pt x="141345" y="284516"/>
                    <a:pt x="140284" y="284333"/>
                    <a:pt x="138434" y="284333"/>
                  </a:cubicBezTo>
                  <a:lnTo>
                    <a:pt x="45744" y="284333"/>
                  </a:lnTo>
                  <a:cubicBezTo>
                    <a:pt x="15249" y="284333"/>
                    <a:pt x="0" y="264976"/>
                    <a:pt x="0" y="226260"/>
                  </a:cubicBezTo>
                  <a:cubicBezTo>
                    <a:pt x="0" y="187545"/>
                    <a:pt x="15249" y="168188"/>
                    <a:pt x="45744" y="168188"/>
                  </a:cubicBezTo>
                  <a:lnTo>
                    <a:pt x="137684" y="168188"/>
                  </a:lnTo>
                  <a:cubicBezTo>
                    <a:pt x="140082" y="168188"/>
                    <a:pt x="141280" y="166489"/>
                    <a:pt x="141280" y="163092"/>
                  </a:cubicBezTo>
                  <a:cubicBezTo>
                    <a:pt x="141280" y="159694"/>
                    <a:pt x="140082" y="157996"/>
                    <a:pt x="137684" y="157996"/>
                  </a:cubicBezTo>
                  <a:lnTo>
                    <a:pt x="109288" y="157996"/>
                  </a:lnTo>
                  <a:cubicBezTo>
                    <a:pt x="78792" y="157996"/>
                    <a:pt x="63544" y="139511"/>
                    <a:pt x="63544" y="102543"/>
                  </a:cubicBezTo>
                  <a:cubicBezTo>
                    <a:pt x="63544" y="65574"/>
                    <a:pt x="78792" y="47089"/>
                    <a:pt x="109288" y="47089"/>
                  </a:cubicBezTo>
                  <a:lnTo>
                    <a:pt x="140685" y="47089"/>
                  </a:lnTo>
                  <a:cubicBezTo>
                    <a:pt x="143574" y="47089"/>
                    <a:pt x="145019" y="45887"/>
                    <a:pt x="145019" y="43482"/>
                  </a:cubicBezTo>
                  <a:cubicBezTo>
                    <a:pt x="145019" y="27432"/>
                    <a:pt x="151049" y="16173"/>
                    <a:pt x="163110" y="9704"/>
                  </a:cubicBezTo>
                  <a:cubicBezTo>
                    <a:pt x="175171" y="3234"/>
                    <a:pt x="193465" y="0"/>
                    <a:pt x="217992" y="0"/>
                  </a:cubicBezTo>
                  <a:close/>
                </a:path>
              </a:pathLst>
            </a:custGeom>
            <a:solidFill>
              <a:schemeClr val="tx1">
                <a:alpha val="66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b="1" dirty="0"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889026" y="507309"/>
            <a:ext cx="2944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 要</a:t>
            </a:r>
            <a:endParaRPr lang="zh-CN" altLang="en-US" sz="9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08682" y="2253185"/>
            <a:ext cx="36893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两 有</a:t>
            </a:r>
            <a:endParaRPr lang="zh-CN" altLang="en-US" sz="9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08682" y="4119376"/>
            <a:ext cx="3035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一 份 爱</a:t>
            </a:r>
            <a:endParaRPr lang="zh-CN" altLang="en-US" sz="60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83208" y="5878072"/>
            <a:ext cx="1075242" cy="712024"/>
            <a:chOff x="10180891" y="6091325"/>
            <a:chExt cx="1075242" cy="712024"/>
          </a:xfrm>
        </p:grpSpPr>
        <p:sp>
          <p:nvSpPr>
            <p:cNvPr id="43" name="心形 42"/>
            <p:cNvSpPr/>
            <p:nvPr/>
          </p:nvSpPr>
          <p:spPr>
            <a:xfrm>
              <a:off x="10180891" y="6091325"/>
              <a:ext cx="1075242" cy="712024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0222151" y="6198094"/>
              <a:ext cx="10318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let's go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43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 14"/>
          <p:cNvSpPr/>
          <p:nvPr/>
        </p:nvSpPr>
        <p:spPr>
          <a:xfrm>
            <a:off x="2708775" y="2136084"/>
            <a:ext cx="3128467" cy="990600"/>
          </a:xfrm>
          <a:custGeom>
            <a:avLst/>
            <a:gdLst/>
            <a:ahLst/>
            <a:cxnLst/>
            <a:rect l="l" t="t" r="r" b="b"/>
            <a:pathLst>
              <a:path w="3128467" h="990600">
                <a:moveTo>
                  <a:pt x="2161489" y="718933"/>
                </a:moveTo>
                <a:cubicBezTo>
                  <a:pt x="2153260" y="718933"/>
                  <a:pt x="2148345" y="719847"/>
                  <a:pt x="2146745" y="721676"/>
                </a:cubicBezTo>
                <a:cubicBezTo>
                  <a:pt x="2145145" y="723505"/>
                  <a:pt x="2144344" y="728648"/>
                  <a:pt x="2144344" y="737106"/>
                </a:cubicBezTo>
                <a:cubicBezTo>
                  <a:pt x="2144344" y="745564"/>
                  <a:pt x="2144802" y="751051"/>
                  <a:pt x="2145716" y="753565"/>
                </a:cubicBezTo>
                <a:cubicBezTo>
                  <a:pt x="2146630" y="756080"/>
                  <a:pt x="2151888" y="757337"/>
                  <a:pt x="2161489" y="757337"/>
                </a:cubicBezTo>
                <a:lnTo>
                  <a:pt x="2287677" y="757337"/>
                </a:lnTo>
                <a:cubicBezTo>
                  <a:pt x="2294992" y="757337"/>
                  <a:pt x="2299678" y="756194"/>
                  <a:pt x="2301736" y="753908"/>
                </a:cubicBezTo>
                <a:cubicBezTo>
                  <a:pt x="2303793" y="751622"/>
                  <a:pt x="2304822" y="746136"/>
                  <a:pt x="2304822" y="737449"/>
                </a:cubicBezTo>
                <a:cubicBezTo>
                  <a:pt x="2304822" y="728762"/>
                  <a:pt x="2304021" y="723505"/>
                  <a:pt x="2302421" y="721676"/>
                </a:cubicBezTo>
                <a:cubicBezTo>
                  <a:pt x="2300821" y="719847"/>
                  <a:pt x="2295906" y="718933"/>
                  <a:pt x="2287677" y="718933"/>
                </a:cubicBezTo>
                <a:close/>
                <a:moveTo>
                  <a:pt x="1402995" y="651724"/>
                </a:moveTo>
                <a:cubicBezTo>
                  <a:pt x="1396137" y="651724"/>
                  <a:pt x="1391450" y="653553"/>
                  <a:pt x="1388936" y="657211"/>
                </a:cubicBezTo>
                <a:cubicBezTo>
                  <a:pt x="1386421" y="660868"/>
                  <a:pt x="1385164" y="664183"/>
                  <a:pt x="1385164" y="667155"/>
                </a:cubicBezTo>
                <a:cubicBezTo>
                  <a:pt x="1385164" y="670126"/>
                  <a:pt x="1392936" y="672984"/>
                  <a:pt x="1408481" y="675727"/>
                </a:cubicBezTo>
                <a:cubicBezTo>
                  <a:pt x="1424026" y="678470"/>
                  <a:pt x="1434427" y="679842"/>
                  <a:pt x="1439685" y="679842"/>
                </a:cubicBezTo>
                <a:cubicBezTo>
                  <a:pt x="1444943" y="679842"/>
                  <a:pt x="1450429" y="676984"/>
                  <a:pt x="1456144" y="671269"/>
                </a:cubicBezTo>
                <a:cubicBezTo>
                  <a:pt x="1461859" y="665554"/>
                  <a:pt x="1464717" y="660868"/>
                  <a:pt x="1464717" y="657211"/>
                </a:cubicBezTo>
                <a:cubicBezTo>
                  <a:pt x="1464717" y="653553"/>
                  <a:pt x="1460830" y="651724"/>
                  <a:pt x="1453058" y="651724"/>
                </a:cubicBezTo>
                <a:close/>
                <a:moveTo>
                  <a:pt x="2085366" y="628407"/>
                </a:moveTo>
                <a:lnTo>
                  <a:pt x="2363115" y="628407"/>
                </a:lnTo>
                <a:cubicBezTo>
                  <a:pt x="2403805" y="628407"/>
                  <a:pt x="2424151" y="650810"/>
                  <a:pt x="2424151" y="695615"/>
                </a:cubicBezTo>
                <a:lnTo>
                  <a:pt x="2424151" y="787513"/>
                </a:lnTo>
                <a:cubicBezTo>
                  <a:pt x="2424151" y="832318"/>
                  <a:pt x="2403805" y="854721"/>
                  <a:pt x="2363115" y="854721"/>
                </a:cubicBezTo>
                <a:lnTo>
                  <a:pt x="2085366" y="854721"/>
                </a:lnTo>
                <a:cubicBezTo>
                  <a:pt x="2067992" y="854721"/>
                  <a:pt x="2053590" y="848434"/>
                  <a:pt x="2042160" y="835861"/>
                </a:cubicBezTo>
                <a:cubicBezTo>
                  <a:pt x="2030730" y="823288"/>
                  <a:pt x="2025015" y="807172"/>
                  <a:pt x="2025015" y="787513"/>
                </a:cubicBezTo>
                <a:lnTo>
                  <a:pt x="2025015" y="695615"/>
                </a:lnTo>
                <a:cubicBezTo>
                  <a:pt x="2025015" y="675041"/>
                  <a:pt x="2030387" y="658696"/>
                  <a:pt x="2041131" y="646581"/>
                </a:cubicBezTo>
                <a:cubicBezTo>
                  <a:pt x="2051876" y="634465"/>
                  <a:pt x="2066620" y="628407"/>
                  <a:pt x="2085366" y="628407"/>
                </a:cubicBezTo>
                <a:close/>
                <a:moveTo>
                  <a:pt x="1362532" y="526223"/>
                </a:moveTo>
                <a:cubicBezTo>
                  <a:pt x="1377620" y="526223"/>
                  <a:pt x="1391565" y="527594"/>
                  <a:pt x="1404366" y="530338"/>
                </a:cubicBezTo>
                <a:cubicBezTo>
                  <a:pt x="1417168" y="533081"/>
                  <a:pt x="1425855" y="536510"/>
                  <a:pt x="1430427" y="540625"/>
                </a:cubicBezTo>
                <a:cubicBezTo>
                  <a:pt x="1434999" y="544739"/>
                  <a:pt x="1437970" y="550111"/>
                  <a:pt x="1439342" y="556741"/>
                </a:cubicBezTo>
                <a:cubicBezTo>
                  <a:pt x="1440714" y="563370"/>
                  <a:pt x="1444371" y="566685"/>
                  <a:pt x="1450315" y="566685"/>
                </a:cubicBezTo>
                <a:lnTo>
                  <a:pt x="1691031" y="566685"/>
                </a:lnTo>
                <a:cubicBezTo>
                  <a:pt x="1708404" y="566685"/>
                  <a:pt x="1720749" y="570800"/>
                  <a:pt x="1728064" y="579029"/>
                </a:cubicBezTo>
                <a:cubicBezTo>
                  <a:pt x="1735379" y="587259"/>
                  <a:pt x="1739037" y="600289"/>
                  <a:pt x="1739037" y="618120"/>
                </a:cubicBezTo>
                <a:cubicBezTo>
                  <a:pt x="1739037" y="635951"/>
                  <a:pt x="1735379" y="648867"/>
                  <a:pt x="1728064" y="656868"/>
                </a:cubicBezTo>
                <a:cubicBezTo>
                  <a:pt x="1720749" y="664869"/>
                  <a:pt x="1708404" y="668869"/>
                  <a:pt x="1691031" y="668869"/>
                </a:cubicBezTo>
                <a:lnTo>
                  <a:pt x="1619022" y="668869"/>
                </a:lnTo>
                <a:cubicBezTo>
                  <a:pt x="1613992" y="668869"/>
                  <a:pt x="1609763" y="669555"/>
                  <a:pt x="1606334" y="670927"/>
                </a:cubicBezTo>
                <a:cubicBezTo>
                  <a:pt x="1602905" y="672298"/>
                  <a:pt x="1599133" y="677213"/>
                  <a:pt x="1595019" y="685671"/>
                </a:cubicBezTo>
                <a:cubicBezTo>
                  <a:pt x="1590904" y="694129"/>
                  <a:pt x="1588846" y="700073"/>
                  <a:pt x="1588846" y="703502"/>
                </a:cubicBezTo>
                <a:cubicBezTo>
                  <a:pt x="1588846" y="706931"/>
                  <a:pt x="1592961" y="710246"/>
                  <a:pt x="1601191" y="713446"/>
                </a:cubicBezTo>
                <a:cubicBezTo>
                  <a:pt x="1609878" y="716189"/>
                  <a:pt x="1627480" y="723733"/>
                  <a:pt x="1653997" y="736078"/>
                </a:cubicBezTo>
                <a:cubicBezTo>
                  <a:pt x="1680515" y="748422"/>
                  <a:pt x="1696631" y="759166"/>
                  <a:pt x="1702346" y="768310"/>
                </a:cubicBezTo>
                <a:cubicBezTo>
                  <a:pt x="1708061" y="777454"/>
                  <a:pt x="1710919" y="787855"/>
                  <a:pt x="1710919" y="799514"/>
                </a:cubicBezTo>
                <a:cubicBezTo>
                  <a:pt x="1710919" y="811173"/>
                  <a:pt x="1704861" y="824774"/>
                  <a:pt x="1692745" y="840319"/>
                </a:cubicBezTo>
                <a:cubicBezTo>
                  <a:pt x="1680629" y="855864"/>
                  <a:pt x="1666570" y="863636"/>
                  <a:pt x="1650568" y="863636"/>
                </a:cubicBezTo>
                <a:cubicBezTo>
                  <a:pt x="1639138" y="863636"/>
                  <a:pt x="1623136" y="858607"/>
                  <a:pt x="1602562" y="848549"/>
                </a:cubicBezTo>
                <a:cubicBezTo>
                  <a:pt x="1581988" y="838490"/>
                  <a:pt x="1559471" y="827975"/>
                  <a:pt x="1535011" y="817002"/>
                </a:cubicBezTo>
                <a:cubicBezTo>
                  <a:pt x="1510551" y="806029"/>
                  <a:pt x="1495006" y="800543"/>
                  <a:pt x="1488377" y="800543"/>
                </a:cubicBezTo>
                <a:cubicBezTo>
                  <a:pt x="1481747" y="800543"/>
                  <a:pt x="1474318" y="802600"/>
                  <a:pt x="1466088" y="806715"/>
                </a:cubicBezTo>
                <a:cubicBezTo>
                  <a:pt x="1422197" y="827746"/>
                  <a:pt x="1378420" y="843177"/>
                  <a:pt x="1334757" y="853006"/>
                </a:cubicBezTo>
                <a:cubicBezTo>
                  <a:pt x="1291095" y="862836"/>
                  <a:pt x="1243660" y="867751"/>
                  <a:pt x="1192454" y="867751"/>
                </a:cubicBezTo>
                <a:cubicBezTo>
                  <a:pt x="1170966" y="867751"/>
                  <a:pt x="1154049" y="862036"/>
                  <a:pt x="1141705" y="850606"/>
                </a:cubicBezTo>
                <a:cubicBezTo>
                  <a:pt x="1129360" y="839176"/>
                  <a:pt x="1123188" y="823860"/>
                  <a:pt x="1123188" y="804658"/>
                </a:cubicBezTo>
                <a:cubicBezTo>
                  <a:pt x="1123188" y="785455"/>
                  <a:pt x="1128217" y="770710"/>
                  <a:pt x="1138276" y="760423"/>
                </a:cubicBezTo>
                <a:cubicBezTo>
                  <a:pt x="1148334" y="750136"/>
                  <a:pt x="1162279" y="744993"/>
                  <a:pt x="1180110" y="744993"/>
                </a:cubicBezTo>
                <a:lnTo>
                  <a:pt x="1238403" y="746365"/>
                </a:lnTo>
                <a:cubicBezTo>
                  <a:pt x="1269492" y="746365"/>
                  <a:pt x="1285037" y="744536"/>
                  <a:pt x="1285037" y="740878"/>
                </a:cubicBezTo>
                <a:cubicBezTo>
                  <a:pt x="1285037" y="737221"/>
                  <a:pt x="1276922" y="734477"/>
                  <a:pt x="1260691" y="732649"/>
                </a:cubicBezTo>
                <a:cubicBezTo>
                  <a:pt x="1244460" y="730820"/>
                  <a:pt x="1232802" y="726476"/>
                  <a:pt x="1225715" y="719618"/>
                </a:cubicBezTo>
                <a:cubicBezTo>
                  <a:pt x="1218629" y="712760"/>
                  <a:pt x="1215085" y="705788"/>
                  <a:pt x="1215085" y="698701"/>
                </a:cubicBezTo>
                <a:cubicBezTo>
                  <a:pt x="1215085" y="691615"/>
                  <a:pt x="1216457" y="686586"/>
                  <a:pt x="1219200" y="683614"/>
                </a:cubicBezTo>
                <a:cubicBezTo>
                  <a:pt x="1221943" y="680642"/>
                  <a:pt x="1223315" y="677442"/>
                  <a:pt x="1223315" y="674013"/>
                </a:cubicBezTo>
                <a:cubicBezTo>
                  <a:pt x="1223315" y="670584"/>
                  <a:pt x="1220572" y="668869"/>
                  <a:pt x="1215085" y="668869"/>
                </a:cubicBezTo>
                <a:lnTo>
                  <a:pt x="1159536" y="668869"/>
                </a:lnTo>
                <a:cubicBezTo>
                  <a:pt x="1142162" y="668869"/>
                  <a:pt x="1129703" y="664869"/>
                  <a:pt x="1122159" y="656868"/>
                </a:cubicBezTo>
                <a:cubicBezTo>
                  <a:pt x="1114616" y="648867"/>
                  <a:pt x="1110844" y="635951"/>
                  <a:pt x="1110844" y="618120"/>
                </a:cubicBezTo>
                <a:cubicBezTo>
                  <a:pt x="1110844" y="600289"/>
                  <a:pt x="1114501" y="587259"/>
                  <a:pt x="1121817" y="579029"/>
                </a:cubicBezTo>
                <a:cubicBezTo>
                  <a:pt x="1129132" y="570800"/>
                  <a:pt x="1141705" y="566685"/>
                  <a:pt x="1159536" y="566685"/>
                </a:cubicBezTo>
                <a:lnTo>
                  <a:pt x="1280236" y="566685"/>
                </a:lnTo>
                <a:cubicBezTo>
                  <a:pt x="1286180" y="566685"/>
                  <a:pt x="1291209" y="563027"/>
                  <a:pt x="1295324" y="555712"/>
                </a:cubicBezTo>
                <a:cubicBezTo>
                  <a:pt x="1309040" y="536053"/>
                  <a:pt x="1331443" y="526223"/>
                  <a:pt x="1362532" y="526223"/>
                </a:cubicBezTo>
                <a:close/>
                <a:moveTo>
                  <a:pt x="2073707" y="516622"/>
                </a:moveTo>
                <a:lnTo>
                  <a:pt x="2373402" y="516622"/>
                </a:lnTo>
                <a:cubicBezTo>
                  <a:pt x="2402205" y="516622"/>
                  <a:pt x="2416607" y="532281"/>
                  <a:pt x="2416607" y="563599"/>
                </a:cubicBezTo>
                <a:cubicBezTo>
                  <a:pt x="2416607" y="594917"/>
                  <a:pt x="2402205" y="610576"/>
                  <a:pt x="2373402" y="610576"/>
                </a:cubicBezTo>
                <a:lnTo>
                  <a:pt x="2073707" y="610576"/>
                </a:lnTo>
                <a:cubicBezTo>
                  <a:pt x="2044903" y="610576"/>
                  <a:pt x="2030502" y="594917"/>
                  <a:pt x="2030502" y="563599"/>
                </a:cubicBezTo>
                <a:cubicBezTo>
                  <a:pt x="2030502" y="532281"/>
                  <a:pt x="2044903" y="516622"/>
                  <a:pt x="2073707" y="516622"/>
                </a:cubicBezTo>
                <a:close/>
                <a:moveTo>
                  <a:pt x="1566215" y="441184"/>
                </a:moveTo>
                <a:cubicBezTo>
                  <a:pt x="1560271" y="441184"/>
                  <a:pt x="1557300" y="445527"/>
                  <a:pt x="1557300" y="454214"/>
                </a:cubicBezTo>
                <a:cubicBezTo>
                  <a:pt x="1557300" y="462901"/>
                  <a:pt x="1560271" y="467244"/>
                  <a:pt x="1566215" y="467244"/>
                </a:cubicBezTo>
                <a:lnTo>
                  <a:pt x="1584046" y="467244"/>
                </a:lnTo>
                <a:cubicBezTo>
                  <a:pt x="1589532" y="467244"/>
                  <a:pt x="1592275" y="462901"/>
                  <a:pt x="1592275" y="454214"/>
                </a:cubicBezTo>
                <a:cubicBezTo>
                  <a:pt x="1592275" y="445527"/>
                  <a:pt x="1589532" y="441184"/>
                  <a:pt x="1584046" y="441184"/>
                </a:cubicBezTo>
                <a:close/>
                <a:moveTo>
                  <a:pt x="1416025" y="441184"/>
                </a:moveTo>
                <a:cubicBezTo>
                  <a:pt x="1410081" y="441184"/>
                  <a:pt x="1407109" y="445527"/>
                  <a:pt x="1407109" y="454214"/>
                </a:cubicBezTo>
                <a:cubicBezTo>
                  <a:pt x="1407109" y="462901"/>
                  <a:pt x="1410081" y="467244"/>
                  <a:pt x="1416025" y="467244"/>
                </a:cubicBezTo>
                <a:lnTo>
                  <a:pt x="1439342" y="467244"/>
                </a:lnTo>
                <a:cubicBezTo>
                  <a:pt x="1445286" y="467244"/>
                  <a:pt x="1448257" y="462901"/>
                  <a:pt x="1448257" y="454214"/>
                </a:cubicBezTo>
                <a:cubicBezTo>
                  <a:pt x="1448257" y="445527"/>
                  <a:pt x="1445286" y="441184"/>
                  <a:pt x="1439342" y="441184"/>
                </a:cubicBezTo>
                <a:close/>
                <a:moveTo>
                  <a:pt x="1268578" y="441184"/>
                </a:moveTo>
                <a:cubicBezTo>
                  <a:pt x="1262177" y="441184"/>
                  <a:pt x="1258977" y="445527"/>
                  <a:pt x="1258977" y="454214"/>
                </a:cubicBezTo>
                <a:cubicBezTo>
                  <a:pt x="1258977" y="462901"/>
                  <a:pt x="1262177" y="467244"/>
                  <a:pt x="1268578" y="467244"/>
                </a:cubicBezTo>
                <a:lnTo>
                  <a:pt x="1286409" y="467244"/>
                </a:lnTo>
                <a:cubicBezTo>
                  <a:pt x="1292352" y="467244"/>
                  <a:pt x="1295324" y="462901"/>
                  <a:pt x="1295324" y="454214"/>
                </a:cubicBezTo>
                <a:cubicBezTo>
                  <a:pt x="1295324" y="445527"/>
                  <a:pt x="1292352" y="441184"/>
                  <a:pt x="1286409" y="441184"/>
                </a:cubicBezTo>
                <a:close/>
                <a:moveTo>
                  <a:pt x="2073021" y="404836"/>
                </a:moveTo>
                <a:lnTo>
                  <a:pt x="2372716" y="404836"/>
                </a:lnTo>
                <a:cubicBezTo>
                  <a:pt x="2401519" y="404836"/>
                  <a:pt x="2415921" y="420610"/>
                  <a:pt x="2415921" y="452156"/>
                </a:cubicBezTo>
                <a:cubicBezTo>
                  <a:pt x="2415921" y="483703"/>
                  <a:pt x="2401519" y="499477"/>
                  <a:pt x="2372716" y="499477"/>
                </a:cubicBezTo>
                <a:lnTo>
                  <a:pt x="2073021" y="499477"/>
                </a:lnTo>
                <a:cubicBezTo>
                  <a:pt x="2044218" y="499477"/>
                  <a:pt x="2029816" y="483703"/>
                  <a:pt x="2029816" y="452156"/>
                </a:cubicBezTo>
                <a:cubicBezTo>
                  <a:pt x="2029816" y="420610"/>
                  <a:pt x="2044218" y="404836"/>
                  <a:pt x="2073021" y="404836"/>
                </a:cubicBezTo>
                <a:close/>
                <a:moveTo>
                  <a:pt x="1416711" y="337628"/>
                </a:moveTo>
                <a:cubicBezTo>
                  <a:pt x="1410767" y="337628"/>
                  <a:pt x="1407795" y="341400"/>
                  <a:pt x="1407795" y="348943"/>
                </a:cubicBezTo>
                <a:cubicBezTo>
                  <a:pt x="1407795" y="356487"/>
                  <a:pt x="1410767" y="360259"/>
                  <a:pt x="1416711" y="360259"/>
                </a:cubicBezTo>
                <a:lnTo>
                  <a:pt x="1441399" y="360259"/>
                </a:lnTo>
                <a:cubicBezTo>
                  <a:pt x="1447343" y="360259"/>
                  <a:pt x="1450315" y="356487"/>
                  <a:pt x="1450315" y="348943"/>
                </a:cubicBezTo>
                <a:cubicBezTo>
                  <a:pt x="1450315" y="341400"/>
                  <a:pt x="1447343" y="337628"/>
                  <a:pt x="1441399" y="337628"/>
                </a:cubicBezTo>
                <a:close/>
                <a:moveTo>
                  <a:pt x="3053029" y="244359"/>
                </a:moveTo>
                <a:cubicBezTo>
                  <a:pt x="3074518" y="244359"/>
                  <a:pt x="3089148" y="253617"/>
                  <a:pt x="3096921" y="272134"/>
                </a:cubicBezTo>
                <a:cubicBezTo>
                  <a:pt x="3104693" y="290650"/>
                  <a:pt x="3108579" y="307567"/>
                  <a:pt x="3108579" y="322883"/>
                </a:cubicBezTo>
                <a:cubicBezTo>
                  <a:pt x="3108579" y="338199"/>
                  <a:pt x="3104464" y="350658"/>
                  <a:pt x="3096235" y="360259"/>
                </a:cubicBezTo>
                <a:cubicBezTo>
                  <a:pt x="3088005" y="369860"/>
                  <a:pt x="3069717" y="377861"/>
                  <a:pt x="3041371" y="384262"/>
                </a:cubicBezTo>
                <a:cubicBezTo>
                  <a:pt x="3013025" y="390663"/>
                  <a:pt x="2995994" y="394206"/>
                  <a:pt x="2990279" y="394892"/>
                </a:cubicBezTo>
                <a:cubicBezTo>
                  <a:pt x="2984564" y="395578"/>
                  <a:pt x="2980792" y="396607"/>
                  <a:pt x="2978963" y="397978"/>
                </a:cubicBezTo>
                <a:cubicBezTo>
                  <a:pt x="2977134" y="399350"/>
                  <a:pt x="2976220" y="401864"/>
                  <a:pt x="2976220" y="405522"/>
                </a:cubicBezTo>
                <a:lnTo>
                  <a:pt x="2976220" y="472730"/>
                </a:lnTo>
                <a:cubicBezTo>
                  <a:pt x="2976220" y="480046"/>
                  <a:pt x="2979192" y="483703"/>
                  <a:pt x="2985135" y="483703"/>
                </a:cubicBezTo>
                <a:lnTo>
                  <a:pt x="3078404" y="483703"/>
                </a:lnTo>
                <a:cubicBezTo>
                  <a:pt x="3094406" y="483703"/>
                  <a:pt x="3106750" y="489761"/>
                  <a:pt x="3115437" y="501877"/>
                </a:cubicBezTo>
                <a:cubicBezTo>
                  <a:pt x="3124124" y="513993"/>
                  <a:pt x="3128467" y="530909"/>
                  <a:pt x="3128467" y="552626"/>
                </a:cubicBezTo>
                <a:cubicBezTo>
                  <a:pt x="3128467" y="574343"/>
                  <a:pt x="3124010" y="591488"/>
                  <a:pt x="3115094" y="604061"/>
                </a:cubicBezTo>
                <a:cubicBezTo>
                  <a:pt x="3106179" y="616634"/>
                  <a:pt x="3093720" y="622921"/>
                  <a:pt x="3077718" y="622921"/>
                </a:cubicBezTo>
                <a:lnTo>
                  <a:pt x="2983078" y="622921"/>
                </a:lnTo>
                <a:cubicBezTo>
                  <a:pt x="2978506" y="622921"/>
                  <a:pt x="2976220" y="626350"/>
                  <a:pt x="2976220" y="633208"/>
                </a:cubicBezTo>
                <a:lnTo>
                  <a:pt x="2976220" y="704531"/>
                </a:lnTo>
                <a:cubicBezTo>
                  <a:pt x="2976220" y="711389"/>
                  <a:pt x="2979649" y="714818"/>
                  <a:pt x="2986507" y="714818"/>
                </a:cubicBezTo>
                <a:lnTo>
                  <a:pt x="3058516" y="714818"/>
                </a:lnTo>
                <a:cubicBezTo>
                  <a:pt x="3080004" y="714818"/>
                  <a:pt x="3095435" y="719847"/>
                  <a:pt x="3104807" y="729905"/>
                </a:cubicBezTo>
                <a:cubicBezTo>
                  <a:pt x="3114180" y="739964"/>
                  <a:pt x="3118866" y="755737"/>
                  <a:pt x="3118866" y="777226"/>
                </a:cubicBezTo>
                <a:cubicBezTo>
                  <a:pt x="3118866" y="825689"/>
                  <a:pt x="3098749" y="849920"/>
                  <a:pt x="3058516" y="849920"/>
                </a:cubicBezTo>
                <a:lnTo>
                  <a:pt x="2756078" y="849920"/>
                </a:lnTo>
                <a:cubicBezTo>
                  <a:pt x="2740990" y="849920"/>
                  <a:pt x="2729332" y="844091"/>
                  <a:pt x="2721102" y="832432"/>
                </a:cubicBezTo>
                <a:cubicBezTo>
                  <a:pt x="2712873" y="820774"/>
                  <a:pt x="2708758" y="803972"/>
                  <a:pt x="2708758" y="782026"/>
                </a:cubicBezTo>
                <a:cubicBezTo>
                  <a:pt x="2708758" y="737221"/>
                  <a:pt x="2725446" y="714818"/>
                  <a:pt x="2758821" y="714818"/>
                </a:cubicBezTo>
                <a:lnTo>
                  <a:pt x="2826715" y="714818"/>
                </a:lnTo>
                <a:cubicBezTo>
                  <a:pt x="2830830" y="714818"/>
                  <a:pt x="2832888" y="710703"/>
                  <a:pt x="2832888" y="702473"/>
                </a:cubicBezTo>
                <a:lnTo>
                  <a:pt x="2832888" y="632522"/>
                </a:lnTo>
                <a:cubicBezTo>
                  <a:pt x="2832888" y="626121"/>
                  <a:pt x="2829916" y="622921"/>
                  <a:pt x="2823972" y="622921"/>
                </a:cubicBezTo>
                <a:lnTo>
                  <a:pt x="2747163" y="622921"/>
                </a:lnTo>
                <a:cubicBezTo>
                  <a:pt x="2727046" y="622921"/>
                  <a:pt x="2712530" y="617777"/>
                  <a:pt x="2703614" y="607490"/>
                </a:cubicBezTo>
                <a:cubicBezTo>
                  <a:pt x="2694699" y="597203"/>
                  <a:pt x="2690241" y="578801"/>
                  <a:pt x="2690241" y="552283"/>
                </a:cubicBezTo>
                <a:cubicBezTo>
                  <a:pt x="2690241" y="506563"/>
                  <a:pt x="2709215" y="483703"/>
                  <a:pt x="2747163" y="483703"/>
                </a:cubicBezTo>
                <a:lnTo>
                  <a:pt x="2821229" y="483703"/>
                </a:lnTo>
                <a:cubicBezTo>
                  <a:pt x="2826258" y="483703"/>
                  <a:pt x="2829459" y="483132"/>
                  <a:pt x="2830830" y="481989"/>
                </a:cubicBezTo>
                <a:cubicBezTo>
                  <a:pt x="2832202" y="480846"/>
                  <a:pt x="2832888" y="478903"/>
                  <a:pt x="2832888" y="476159"/>
                </a:cubicBezTo>
                <a:lnTo>
                  <a:pt x="2832888" y="432954"/>
                </a:lnTo>
                <a:cubicBezTo>
                  <a:pt x="2832888" y="428382"/>
                  <a:pt x="2829230" y="426553"/>
                  <a:pt x="2821915" y="427468"/>
                </a:cubicBezTo>
                <a:cubicBezTo>
                  <a:pt x="2814600" y="428382"/>
                  <a:pt x="2794483" y="428839"/>
                  <a:pt x="2761564" y="428839"/>
                </a:cubicBezTo>
                <a:cubicBezTo>
                  <a:pt x="2719959" y="428839"/>
                  <a:pt x="2699157" y="400264"/>
                  <a:pt x="2699157" y="343114"/>
                </a:cubicBezTo>
                <a:cubicBezTo>
                  <a:pt x="2699157" y="321626"/>
                  <a:pt x="2704872" y="307567"/>
                  <a:pt x="2716302" y="300937"/>
                </a:cubicBezTo>
                <a:cubicBezTo>
                  <a:pt x="2727732" y="294308"/>
                  <a:pt x="2742362" y="290079"/>
                  <a:pt x="2760193" y="288250"/>
                </a:cubicBezTo>
                <a:cubicBezTo>
                  <a:pt x="2865349" y="277735"/>
                  <a:pt x="2954503" y="264247"/>
                  <a:pt x="3027655" y="247788"/>
                </a:cubicBezTo>
                <a:cubicBezTo>
                  <a:pt x="3037713" y="245502"/>
                  <a:pt x="3046171" y="244359"/>
                  <a:pt x="3053029" y="244359"/>
                </a:cubicBezTo>
                <a:close/>
                <a:moveTo>
                  <a:pt x="1177366" y="232700"/>
                </a:moveTo>
                <a:lnTo>
                  <a:pt x="1680058" y="232700"/>
                </a:lnTo>
                <a:cubicBezTo>
                  <a:pt x="1697431" y="232700"/>
                  <a:pt x="1709776" y="236815"/>
                  <a:pt x="1717091" y="245045"/>
                </a:cubicBezTo>
                <a:cubicBezTo>
                  <a:pt x="1724406" y="253274"/>
                  <a:pt x="1728064" y="266533"/>
                  <a:pt x="1728064" y="284821"/>
                </a:cubicBezTo>
                <a:cubicBezTo>
                  <a:pt x="1728064" y="303109"/>
                  <a:pt x="1724406" y="316482"/>
                  <a:pt x="1717091" y="324940"/>
                </a:cubicBezTo>
                <a:cubicBezTo>
                  <a:pt x="1709776" y="333399"/>
                  <a:pt x="1697431" y="337628"/>
                  <a:pt x="1680058" y="337628"/>
                </a:cubicBezTo>
                <a:lnTo>
                  <a:pt x="1573073" y="337628"/>
                </a:lnTo>
                <a:cubicBezTo>
                  <a:pt x="1568958" y="337628"/>
                  <a:pt x="1566329" y="338428"/>
                  <a:pt x="1565186" y="340028"/>
                </a:cubicBezTo>
                <a:cubicBezTo>
                  <a:pt x="1564043" y="341628"/>
                  <a:pt x="1563472" y="345400"/>
                  <a:pt x="1563472" y="351344"/>
                </a:cubicBezTo>
                <a:cubicBezTo>
                  <a:pt x="1563472" y="357287"/>
                  <a:pt x="1566444" y="360259"/>
                  <a:pt x="1572387" y="360259"/>
                </a:cubicBezTo>
                <a:lnTo>
                  <a:pt x="1638224" y="360259"/>
                </a:lnTo>
                <a:cubicBezTo>
                  <a:pt x="1661541" y="360259"/>
                  <a:pt x="1678229" y="364260"/>
                  <a:pt x="1688287" y="372261"/>
                </a:cubicBezTo>
                <a:cubicBezTo>
                  <a:pt x="1698346" y="380262"/>
                  <a:pt x="1703375" y="396149"/>
                  <a:pt x="1703375" y="419924"/>
                </a:cubicBezTo>
                <a:lnTo>
                  <a:pt x="1703375" y="489875"/>
                </a:lnTo>
                <a:cubicBezTo>
                  <a:pt x="1703375" y="512735"/>
                  <a:pt x="1698460" y="528509"/>
                  <a:pt x="1688630" y="537196"/>
                </a:cubicBezTo>
                <a:cubicBezTo>
                  <a:pt x="1678801" y="545882"/>
                  <a:pt x="1661998" y="550226"/>
                  <a:pt x="1638224" y="550226"/>
                </a:cubicBezTo>
                <a:lnTo>
                  <a:pt x="1475004" y="550226"/>
                </a:lnTo>
                <a:cubicBezTo>
                  <a:pt x="1464031" y="550226"/>
                  <a:pt x="1457859" y="546568"/>
                  <a:pt x="1456487" y="539253"/>
                </a:cubicBezTo>
                <a:cubicBezTo>
                  <a:pt x="1454201" y="526909"/>
                  <a:pt x="1445743" y="517079"/>
                  <a:pt x="1431112" y="509764"/>
                </a:cubicBezTo>
                <a:cubicBezTo>
                  <a:pt x="1416482" y="502448"/>
                  <a:pt x="1398765" y="498791"/>
                  <a:pt x="1377963" y="498791"/>
                </a:cubicBezTo>
                <a:cubicBezTo>
                  <a:pt x="1357160" y="498791"/>
                  <a:pt x="1337958" y="502220"/>
                  <a:pt x="1320356" y="509078"/>
                </a:cubicBezTo>
                <a:cubicBezTo>
                  <a:pt x="1302753" y="515936"/>
                  <a:pt x="1289609" y="525537"/>
                  <a:pt x="1280922" y="537881"/>
                </a:cubicBezTo>
                <a:cubicBezTo>
                  <a:pt x="1276350" y="544739"/>
                  <a:pt x="1269264" y="548168"/>
                  <a:pt x="1259662" y="548168"/>
                </a:cubicBezTo>
                <a:lnTo>
                  <a:pt x="1208913" y="548168"/>
                </a:lnTo>
                <a:cubicBezTo>
                  <a:pt x="1185596" y="548168"/>
                  <a:pt x="1168908" y="543711"/>
                  <a:pt x="1158850" y="534795"/>
                </a:cubicBezTo>
                <a:cubicBezTo>
                  <a:pt x="1148791" y="525880"/>
                  <a:pt x="1143762" y="510221"/>
                  <a:pt x="1143762" y="487818"/>
                </a:cubicBezTo>
                <a:lnTo>
                  <a:pt x="1143762" y="419924"/>
                </a:lnTo>
                <a:cubicBezTo>
                  <a:pt x="1143762" y="397978"/>
                  <a:pt x="1148791" y="382548"/>
                  <a:pt x="1158850" y="373632"/>
                </a:cubicBezTo>
                <a:cubicBezTo>
                  <a:pt x="1168908" y="364717"/>
                  <a:pt x="1185596" y="360259"/>
                  <a:pt x="1208913" y="360259"/>
                </a:cubicBezTo>
                <a:lnTo>
                  <a:pt x="1280922" y="360259"/>
                </a:lnTo>
                <a:cubicBezTo>
                  <a:pt x="1287780" y="360259"/>
                  <a:pt x="1291209" y="356487"/>
                  <a:pt x="1291209" y="348943"/>
                </a:cubicBezTo>
                <a:cubicBezTo>
                  <a:pt x="1291209" y="341400"/>
                  <a:pt x="1287780" y="337628"/>
                  <a:pt x="1280922" y="337628"/>
                </a:cubicBezTo>
                <a:lnTo>
                  <a:pt x="1177366" y="337628"/>
                </a:lnTo>
                <a:cubicBezTo>
                  <a:pt x="1159993" y="337628"/>
                  <a:pt x="1147534" y="333399"/>
                  <a:pt x="1139990" y="324940"/>
                </a:cubicBezTo>
                <a:cubicBezTo>
                  <a:pt x="1132446" y="316482"/>
                  <a:pt x="1128675" y="303223"/>
                  <a:pt x="1128675" y="285164"/>
                </a:cubicBezTo>
                <a:cubicBezTo>
                  <a:pt x="1128675" y="267105"/>
                  <a:pt x="1132446" y="253846"/>
                  <a:pt x="1139990" y="245388"/>
                </a:cubicBezTo>
                <a:cubicBezTo>
                  <a:pt x="1147534" y="236929"/>
                  <a:pt x="1159993" y="232700"/>
                  <a:pt x="1177366" y="232700"/>
                </a:cubicBezTo>
                <a:close/>
                <a:moveTo>
                  <a:pt x="2654923" y="227214"/>
                </a:moveTo>
                <a:cubicBezTo>
                  <a:pt x="2672068" y="227214"/>
                  <a:pt x="2687727" y="230300"/>
                  <a:pt x="2701900" y="236472"/>
                </a:cubicBezTo>
                <a:cubicBezTo>
                  <a:pt x="2716073" y="242644"/>
                  <a:pt x="2723160" y="250074"/>
                  <a:pt x="2723160" y="258761"/>
                </a:cubicBezTo>
                <a:cubicBezTo>
                  <a:pt x="2723160" y="265162"/>
                  <a:pt x="2717445" y="272248"/>
                  <a:pt x="2706015" y="280021"/>
                </a:cubicBezTo>
                <a:cubicBezTo>
                  <a:pt x="2694585" y="287793"/>
                  <a:pt x="2686698" y="296480"/>
                  <a:pt x="2682354" y="306081"/>
                </a:cubicBezTo>
                <a:cubicBezTo>
                  <a:pt x="2678011" y="315682"/>
                  <a:pt x="2675839" y="328941"/>
                  <a:pt x="2675839" y="345857"/>
                </a:cubicBezTo>
                <a:cubicBezTo>
                  <a:pt x="2675839" y="362774"/>
                  <a:pt x="2677440" y="377404"/>
                  <a:pt x="2680640" y="389749"/>
                </a:cubicBezTo>
                <a:cubicBezTo>
                  <a:pt x="2683840" y="402093"/>
                  <a:pt x="2690013" y="413066"/>
                  <a:pt x="2699157" y="422667"/>
                </a:cubicBezTo>
                <a:cubicBezTo>
                  <a:pt x="2702814" y="426782"/>
                  <a:pt x="2704643" y="432725"/>
                  <a:pt x="2704643" y="440498"/>
                </a:cubicBezTo>
                <a:cubicBezTo>
                  <a:pt x="2704643" y="455128"/>
                  <a:pt x="2699157" y="468387"/>
                  <a:pt x="2688184" y="480274"/>
                </a:cubicBezTo>
                <a:cubicBezTo>
                  <a:pt x="2674011" y="495362"/>
                  <a:pt x="2666924" y="519365"/>
                  <a:pt x="2666924" y="552283"/>
                </a:cubicBezTo>
                <a:cubicBezTo>
                  <a:pt x="2666924" y="571028"/>
                  <a:pt x="2668296" y="585773"/>
                  <a:pt x="2671039" y="596517"/>
                </a:cubicBezTo>
                <a:cubicBezTo>
                  <a:pt x="2673782" y="607261"/>
                  <a:pt x="2678125" y="616177"/>
                  <a:pt x="2684069" y="623263"/>
                </a:cubicBezTo>
                <a:cubicBezTo>
                  <a:pt x="2690013" y="630350"/>
                  <a:pt x="2693442" y="635379"/>
                  <a:pt x="2694356" y="638351"/>
                </a:cubicBezTo>
                <a:cubicBezTo>
                  <a:pt x="2695270" y="641323"/>
                  <a:pt x="2695728" y="645323"/>
                  <a:pt x="2695728" y="650353"/>
                </a:cubicBezTo>
                <a:lnTo>
                  <a:pt x="2695728" y="707960"/>
                </a:lnTo>
                <a:cubicBezTo>
                  <a:pt x="2695728" y="718475"/>
                  <a:pt x="2694013" y="728877"/>
                  <a:pt x="2690584" y="739164"/>
                </a:cubicBezTo>
                <a:cubicBezTo>
                  <a:pt x="2687155" y="749451"/>
                  <a:pt x="2685441" y="763281"/>
                  <a:pt x="2685441" y="780655"/>
                </a:cubicBezTo>
                <a:cubicBezTo>
                  <a:pt x="2685441" y="798028"/>
                  <a:pt x="2687041" y="811401"/>
                  <a:pt x="2690241" y="820774"/>
                </a:cubicBezTo>
                <a:cubicBezTo>
                  <a:pt x="2693442" y="830146"/>
                  <a:pt x="2695042" y="837119"/>
                  <a:pt x="2695042" y="841691"/>
                </a:cubicBezTo>
                <a:cubicBezTo>
                  <a:pt x="2695042" y="852206"/>
                  <a:pt x="2688984" y="859407"/>
                  <a:pt x="2676868" y="863293"/>
                </a:cubicBezTo>
                <a:cubicBezTo>
                  <a:pt x="2664752" y="867180"/>
                  <a:pt x="2645664" y="869123"/>
                  <a:pt x="2619604" y="869123"/>
                </a:cubicBezTo>
                <a:cubicBezTo>
                  <a:pt x="2576627" y="869123"/>
                  <a:pt x="2555139" y="848549"/>
                  <a:pt x="2555139" y="807401"/>
                </a:cubicBezTo>
                <a:lnTo>
                  <a:pt x="2555139" y="616748"/>
                </a:lnTo>
                <a:cubicBezTo>
                  <a:pt x="2555139" y="607147"/>
                  <a:pt x="2549195" y="601661"/>
                  <a:pt x="2537308" y="600289"/>
                </a:cubicBezTo>
                <a:cubicBezTo>
                  <a:pt x="2525421" y="598918"/>
                  <a:pt x="2513076" y="592174"/>
                  <a:pt x="2500275" y="580058"/>
                </a:cubicBezTo>
                <a:cubicBezTo>
                  <a:pt x="2487473" y="567942"/>
                  <a:pt x="2481072" y="552397"/>
                  <a:pt x="2481072" y="533424"/>
                </a:cubicBezTo>
                <a:cubicBezTo>
                  <a:pt x="2481072" y="514450"/>
                  <a:pt x="2485873" y="496962"/>
                  <a:pt x="2495474" y="480960"/>
                </a:cubicBezTo>
                <a:cubicBezTo>
                  <a:pt x="2516962" y="445756"/>
                  <a:pt x="2534336" y="413980"/>
                  <a:pt x="2547595" y="385634"/>
                </a:cubicBezTo>
                <a:cubicBezTo>
                  <a:pt x="2560854" y="357287"/>
                  <a:pt x="2575255" y="318883"/>
                  <a:pt x="2590800" y="270419"/>
                </a:cubicBezTo>
                <a:cubicBezTo>
                  <a:pt x="2595829" y="255332"/>
                  <a:pt x="2603487" y="244359"/>
                  <a:pt x="2613775" y="237501"/>
                </a:cubicBezTo>
                <a:cubicBezTo>
                  <a:pt x="2624062" y="230643"/>
                  <a:pt x="2637778" y="227214"/>
                  <a:pt x="2654923" y="227214"/>
                </a:cubicBezTo>
                <a:close/>
                <a:moveTo>
                  <a:pt x="2235899" y="226528"/>
                </a:moveTo>
                <a:cubicBezTo>
                  <a:pt x="2260359" y="226528"/>
                  <a:pt x="2276932" y="230643"/>
                  <a:pt x="2285619" y="238873"/>
                </a:cubicBezTo>
                <a:cubicBezTo>
                  <a:pt x="2294306" y="247102"/>
                  <a:pt x="2299335" y="261961"/>
                  <a:pt x="2300707" y="283450"/>
                </a:cubicBezTo>
                <a:cubicBezTo>
                  <a:pt x="2300707" y="286650"/>
                  <a:pt x="2302307" y="288250"/>
                  <a:pt x="2305507" y="288250"/>
                </a:cubicBezTo>
                <a:lnTo>
                  <a:pt x="2398776" y="288250"/>
                </a:lnTo>
                <a:cubicBezTo>
                  <a:pt x="2428037" y="288250"/>
                  <a:pt x="2442668" y="304709"/>
                  <a:pt x="2442668" y="337628"/>
                </a:cubicBezTo>
                <a:cubicBezTo>
                  <a:pt x="2442668" y="370546"/>
                  <a:pt x="2428037" y="387005"/>
                  <a:pt x="2398776" y="387005"/>
                </a:cubicBezTo>
                <a:lnTo>
                  <a:pt x="2041474" y="387005"/>
                </a:lnTo>
                <a:cubicBezTo>
                  <a:pt x="2012214" y="387005"/>
                  <a:pt x="1997583" y="370546"/>
                  <a:pt x="1997583" y="337628"/>
                </a:cubicBezTo>
                <a:cubicBezTo>
                  <a:pt x="1997583" y="304709"/>
                  <a:pt x="2012214" y="288250"/>
                  <a:pt x="2041474" y="288250"/>
                </a:cubicBezTo>
                <a:lnTo>
                  <a:pt x="2147773" y="288250"/>
                </a:lnTo>
                <a:cubicBezTo>
                  <a:pt x="2152803" y="288250"/>
                  <a:pt x="2155089" y="286993"/>
                  <a:pt x="2154631" y="284478"/>
                </a:cubicBezTo>
                <a:cubicBezTo>
                  <a:pt x="2154174" y="281964"/>
                  <a:pt x="2153946" y="279335"/>
                  <a:pt x="2153946" y="276592"/>
                </a:cubicBezTo>
                <a:cubicBezTo>
                  <a:pt x="2153946" y="260132"/>
                  <a:pt x="2161489" y="247674"/>
                  <a:pt x="2176577" y="239215"/>
                </a:cubicBezTo>
                <a:cubicBezTo>
                  <a:pt x="2191665" y="230757"/>
                  <a:pt x="2211438" y="226528"/>
                  <a:pt x="2235899" y="226528"/>
                </a:cubicBezTo>
                <a:close/>
                <a:moveTo>
                  <a:pt x="1957121" y="223099"/>
                </a:moveTo>
                <a:cubicBezTo>
                  <a:pt x="1974952" y="223099"/>
                  <a:pt x="1990840" y="225957"/>
                  <a:pt x="2004784" y="231672"/>
                </a:cubicBezTo>
                <a:cubicBezTo>
                  <a:pt x="2018729" y="237387"/>
                  <a:pt x="2025701" y="244816"/>
                  <a:pt x="2025701" y="253960"/>
                </a:cubicBezTo>
                <a:cubicBezTo>
                  <a:pt x="2025701" y="260818"/>
                  <a:pt x="2021586" y="265390"/>
                  <a:pt x="2013357" y="267676"/>
                </a:cubicBezTo>
                <a:cubicBezTo>
                  <a:pt x="1986839" y="274991"/>
                  <a:pt x="1973580" y="298309"/>
                  <a:pt x="1973580" y="337628"/>
                </a:cubicBezTo>
                <a:cubicBezTo>
                  <a:pt x="1973580" y="350887"/>
                  <a:pt x="1975295" y="362659"/>
                  <a:pt x="1978724" y="372946"/>
                </a:cubicBezTo>
                <a:cubicBezTo>
                  <a:pt x="1982153" y="383233"/>
                  <a:pt x="1986610" y="390663"/>
                  <a:pt x="1992097" y="395235"/>
                </a:cubicBezTo>
                <a:cubicBezTo>
                  <a:pt x="1997583" y="398893"/>
                  <a:pt x="2000326" y="405751"/>
                  <a:pt x="2000326" y="415809"/>
                </a:cubicBezTo>
                <a:lnTo>
                  <a:pt x="2000326" y="813573"/>
                </a:lnTo>
                <a:cubicBezTo>
                  <a:pt x="2000326" y="835061"/>
                  <a:pt x="1995297" y="849349"/>
                  <a:pt x="1985239" y="856435"/>
                </a:cubicBezTo>
                <a:cubicBezTo>
                  <a:pt x="1975180" y="863522"/>
                  <a:pt x="1957350" y="867065"/>
                  <a:pt x="1931746" y="867065"/>
                </a:cubicBezTo>
                <a:cubicBezTo>
                  <a:pt x="1906143" y="867065"/>
                  <a:pt x="1888770" y="863522"/>
                  <a:pt x="1879626" y="856435"/>
                </a:cubicBezTo>
                <a:cubicBezTo>
                  <a:pt x="1870482" y="849349"/>
                  <a:pt x="1865910" y="835061"/>
                  <a:pt x="1865910" y="813573"/>
                </a:cubicBezTo>
                <a:lnTo>
                  <a:pt x="1865910" y="615377"/>
                </a:lnTo>
                <a:cubicBezTo>
                  <a:pt x="1865910" y="608062"/>
                  <a:pt x="1861795" y="603490"/>
                  <a:pt x="1853565" y="601661"/>
                </a:cubicBezTo>
                <a:cubicBezTo>
                  <a:pt x="1836649" y="598460"/>
                  <a:pt x="1823390" y="591145"/>
                  <a:pt x="1813789" y="579715"/>
                </a:cubicBezTo>
                <a:cubicBezTo>
                  <a:pt x="1804188" y="568285"/>
                  <a:pt x="1799387" y="555141"/>
                  <a:pt x="1799387" y="540282"/>
                </a:cubicBezTo>
                <a:cubicBezTo>
                  <a:pt x="1799387" y="525423"/>
                  <a:pt x="1803045" y="511364"/>
                  <a:pt x="1810360" y="498105"/>
                </a:cubicBezTo>
                <a:cubicBezTo>
                  <a:pt x="1840078" y="443698"/>
                  <a:pt x="1870253" y="364145"/>
                  <a:pt x="1900885" y="259447"/>
                </a:cubicBezTo>
                <a:cubicBezTo>
                  <a:pt x="1904543" y="246188"/>
                  <a:pt x="1910372" y="236815"/>
                  <a:pt x="1918373" y="231329"/>
                </a:cubicBezTo>
                <a:cubicBezTo>
                  <a:pt x="1926374" y="225842"/>
                  <a:pt x="1939290" y="223099"/>
                  <a:pt x="1957121" y="223099"/>
                </a:cubicBezTo>
                <a:close/>
                <a:moveTo>
                  <a:pt x="512743" y="147911"/>
                </a:moveTo>
                <a:cubicBezTo>
                  <a:pt x="483787" y="147911"/>
                  <a:pt x="460165" y="153372"/>
                  <a:pt x="441877" y="164294"/>
                </a:cubicBezTo>
                <a:cubicBezTo>
                  <a:pt x="423589" y="175216"/>
                  <a:pt x="415461" y="191345"/>
                  <a:pt x="417493" y="212681"/>
                </a:cubicBezTo>
                <a:lnTo>
                  <a:pt x="419779" y="240113"/>
                </a:lnTo>
                <a:cubicBezTo>
                  <a:pt x="420287" y="248241"/>
                  <a:pt x="419652" y="253575"/>
                  <a:pt x="417874" y="256115"/>
                </a:cubicBezTo>
                <a:cubicBezTo>
                  <a:pt x="416096" y="258655"/>
                  <a:pt x="410635" y="259925"/>
                  <a:pt x="401491" y="259925"/>
                </a:cubicBezTo>
                <a:lnTo>
                  <a:pt x="286429" y="259925"/>
                </a:lnTo>
                <a:cubicBezTo>
                  <a:pt x="234613" y="259925"/>
                  <a:pt x="208705" y="285960"/>
                  <a:pt x="208705" y="338030"/>
                </a:cubicBezTo>
                <a:cubicBezTo>
                  <a:pt x="208705" y="390100"/>
                  <a:pt x="234613" y="416135"/>
                  <a:pt x="286429" y="416135"/>
                </a:cubicBezTo>
                <a:lnTo>
                  <a:pt x="533317" y="416135"/>
                </a:lnTo>
                <a:cubicBezTo>
                  <a:pt x="548049" y="416135"/>
                  <a:pt x="555415" y="418929"/>
                  <a:pt x="555415" y="424517"/>
                </a:cubicBezTo>
                <a:cubicBezTo>
                  <a:pt x="555415" y="426549"/>
                  <a:pt x="554018" y="429343"/>
                  <a:pt x="551224" y="432899"/>
                </a:cubicBezTo>
                <a:cubicBezTo>
                  <a:pt x="548430" y="436455"/>
                  <a:pt x="533444" y="450679"/>
                  <a:pt x="506266" y="475571"/>
                </a:cubicBezTo>
                <a:cubicBezTo>
                  <a:pt x="479088" y="500463"/>
                  <a:pt x="453815" y="522307"/>
                  <a:pt x="430447" y="541103"/>
                </a:cubicBezTo>
                <a:lnTo>
                  <a:pt x="389299" y="573107"/>
                </a:lnTo>
                <a:cubicBezTo>
                  <a:pt x="385235" y="576155"/>
                  <a:pt x="380536" y="577679"/>
                  <a:pt x="375202" y="577679"/>
                </a:cubicBezTo>
                <a:cubicBezTo>
                  <a:pt x="369868" y="577679"/>
                  <a:pt x="361740" y="574758"/>
                  <a:pt x="350818" y="568916"/>
                </a:cubicBezTo>
                <a:cubicBezTo>
                  <a:pt x="339896" y="563074"/>
                  <a:pt x="326815" y="560153"/>
                  <a:pt x="311575" y="560153"/>
                </a:cubicBezTo>
                <a:cubicBezTo>
                  <a:pt x="300399" y="560153"/>
                  <a:pt x="289985" y="562185"/>
                  <a:pt x="280333" y="566249"/>
                </a:cubicBezTo>
                <a:cubicBezTo>
                  <a:pt x="270681" y="570313"/>
                  <a:pt x="262934" y="575774"/>
                  <a:pt x="257092" y="582632"/>
                </a:cubicBezTo>
                <a:cubicBezTo>
                  <a:pt x="251250" y="589490"/>
                  <a:pt x="241471" y="605619"/>
                  <a:pt x="227755" y="631019"/>
                </a:cubicBezTo>
                <a:cubicBezTo>
                  <a:pt x="197783" y="686899"/>
                  <a:pt x="178479" y="724237"/>
                  <a:pt x="169843" y="743033"/>
                </a:cubicBezTo>
                <a:cubicBezTo>
                  <a:pt x="164255" y="755733"/>
                  <a:pt x="161461" y="767417"/>
                  <a:pt x="161461" y="778085"/>
                </a:cubicBezTo>
                <a:cubicBezTo>
                  <a:pt x="161461" y="798405"/>
                  <a:pt x="172764" y="815677"/>
                  <a:pt x="195370" y="829901"/>
                </a:cubicBezTo>
                <a:cubicBezTo>
                  <a:pt x="217976" y="844125"/>
                  <a:pt x="238169" y="851237"/>
                  <a:pt x="255949" y="851237"/>
                </a:cubicBezTo>
                <a:cubicBezTo>
                  <a:pt x="282873" y="851237"/>
                  <a:pt x="303701" y="834981"/>
                  <a:pt x="318433" y="802469"/>
                </a:cubicBezTo>
                <a:cubicBezTo>
                  <a:pt x="327069" y="782149"/>
                  <a:pt x="334435" y="771989"/>
                  <a:pt x="340531" y="771989"/>
                </a:cubicBezTo>
                <a:cubicBezTo>
                  <a:pt x="346627" y="771989"/>
                  <a:pt x="353993" y="776053"/>
                  <a:pt x="362629" y="784181"/>
                </a:cubicBezTo>
                <a:cubicBezTo>
                  <a:pt x="389045" y="807041"/>
                  <a:pt x="416604" y="823805"/>
                  <a:pt x="445306" y="834473"/>
                </a:cubicBezTo>
                <a:cubicBezTo>
                  <a:pt x="474008" y="845141"/>
                  <a:pt x="506647" y="850475"/>
                  <a:pt x="543223" y="850475"/>
                </a:cubicBezTo>
                <a:lnTo>
                  <a:pt x="742105" y="850475"/>
                </a:lnTo>
                <a:cubicBezTo>
                  <a:pt x="792397" y="850475"/>
                  <a:pt x="827322" y="846157"/>
                  <a:pt x="846880" y="837521"/>
                </a:cubicBezTo>
                <a:cubicBezTo>
                  <a:pt x="866438" y="828885"/>
                  <a:pt x="876217" y="806025"/>
                  <a:pt x="876217" y="768941"/>
                </a:cubicBezTo>
                <a:cubicBezTo>
                  <a:pt x="876217" y="741509"/>
                  <a:pt x="871137" y="721316"/>
                  <a:pt x="860977" y="708362"/>
                </a:cubicBezTo>
                <a:cubicBezTo>
                  <a:pt x="850817" y="695408"/>
                  <a:pt x="834053" y="688931"/>
                  <a:pt x="810685" y="688931"/>
                </a:cubicBezTo>
                <a:cubicBezTo>
                  <a:pt x="804081" y="688931"/>
                  <a:pt x="792016" y="689947"/>
                  <a:pt x="774490" y="691979"/>
                </a:cubicBezTo>
                <a:cubicBezTo>
                  <a:pt x="756964" y="694011"/>
                  <a:pt x="738041" y="695027"/>
                  <a:pt x="717721" y="695027"/>
                </a:cubicBezTo>
                <a:lnTo>
                  <a:pt x="580561" y="695027"/>
                </a:lnTo>
                <a:cubicBezTo>
                  <a:pt x="534841" y="695027"/>
                  <a:pt x="511981" y="689693"/>
                  <a:pt x="511981" y="679025"/>
                </a:cubicBezTo>
                <a:cubicBezTo>
                  <a:pt x="511981" y="672421"/>
                  <a:pt x="524300" y="662642"/>
                  <a:pt x="548938" y="649688"/>
                </a:cubicBezTo>
                <a:cubicBezTo>
                  <a:pt x="573576" y="636734"/>
                  <a:pt x="600246" y="617684"/>
                  <a:pt x="628948" y="592538"/>
                </a:cubicBezTo>
                <a:cubicBezTo>
                  <a:pt x="657650" y="567392"/>
                  <a:pt x="690924" y="531451"/>
                  <a:pt x="728770" y="484715"/>
                </a:cubicBezTo>
                <a:cubicBezTo>
                  <a:pt x="766616" y="437979"/>
                  <a:pt x="789095" y="405848"/>
                  <a:pt x="796207" y="388322"/>
                </a:cubicBezTo>
                <a:cubicBezTo>
                  <a:pt x="803319" y="370796"/>
                  <a:pt x="806875" y="354413"/>
                  <a:pt x="806875" y="339173"/>
                </a:cubicBezTo>
                <a:cubicBezTo>
                  <a:pt x="806875" y="315805"/>
                  <a:pt x="799763" y="296628"/>
                  <a:pt x="785539" y="281642"/>
                </a:cubicBezTo>
                <a:cubicBezTo>
                  <a:pt x="771315" y="266656"/>
                  <a:pt x="752773" y="259163"/>
                  <a:pt x="729913" y="259163"/>
                </a:cubicBezTo>
                <a:lnTo>
                  <a:pt x="612565" y="259163"/>
                </a:lnTo>
                <a:cubicBezTo>
                  <a:pt x="604437" y="259163"/>
                  <a:pt x="598976" y="258147"/>
                  <a:pt x="596182" y="256115"/>
                </a:cubicBezTo>
                <a:cubicBezTo>
                  <a:pt x="593388" y="254083"/>
                  <a:pt x="591737" y="248749"/>
                  <a:pt x="591229" y="240113"/>
                </a:cubicBezTo>
                <a:lnTo>
                  <a:pt x="588943" y="212681"/>
                </a:lnTo>
                <a:cubicBezTo>
                  <a:pt x="585387" y="169501"/>
                  <a:pt x="559987" y="147911"/>
                  <a:pt x="512743" y="147911"/>
                </a:cubicBezTo>
                <a:close/>
                <a:moveTo>
                  <a:pt x="495300" y="0"/>
                </a:moveTo>
                <a:cubicBezTo>
                  <a:pt x="768847" y="0"/>
                  <a:pt x="990600" y="221753"/>
                  <a:pt x="990600" y="495300"/>
                </a:cubicBezTo>
                <a:cubicBezTo>
                  <a:pt x="990600" y="768847"/>
                  <a:pt x="768847" y="990600"/>
                  <a:pt x="495300" y="990600"/>
                </a:cubicBezTo>
                <a:cubicBezTo>
                  <a:pt x="221753" y="990600"/>
                  <a:pt x="0" y="768847"/>
                  <a:pt x="0" y="495300"/>
                </a:cubicBezTo>
                <a:cubicBezTo>
                  <a:pt x="0" y="221753"/>
                  <a:pt x="221753" y="0"/>
                  <a:pt x="495300" y="0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032" y="330977"/>
            <a:ext cx="4029666" cy="2751341"/>
          </a:xfrm>
          <a:custGeom>
            <a:avLst/>
            <a:gdLst/>
            <a:ahLst/>
            <a:cxnLst/>
            <a:rect l="l" t="t" r="r" b="b"/>
            <a:pathLst>
              <a:path w="4029666" h="2751341">
                <a:moveTo>
                  <a:pt x="917717" y="1341822"/>
                </a:moveTo>
                <a:cubicBezTo>
                  <a:pt x="880347" y="1341822"/>
                  <a:pt x="854528" y="1350315"/>
                  <a:pt x="840259" y="1367301"/>
                </a:cubicBezTo>
                <a:cubicBezTo>
                  <a:pt x="825991" y="1384288"/>
                  <a:pt x="818857" y="1412145"/>
                  <a:pt x="818857" y="1450874"/>
                </a:cubicBezTo>
                <a:cubicBezTo>
                  <a:pt x="818857" y="1489602"/>
                  <a:pt x="825821" y="1517460"/>
                  <a:pt x="839750" y="1534446"/>
                </a:cubicBezTo>
                <a:cubicBezTo>
                  <a:pt x="853679" y="1551432"/>
                  <a:pt x="879668" y="1559925"/>
                  <a:pt x="917717" y="1559925"/>
                </a:cubicBezTo>
                <a:lnTo>
                  <a:pt x="1673944" y="1559925"/>
                </a:lnTo>
                <a:cubicBezTo>
                  <a:pt x="1708596" y="1559925"/>
                  <a:pt x="1733736" y="1551093"/>
                  <a:pt x="1749364" y="1533427"/>
                </a:cubicBezTo>
                <a:cubicBezTo>
                  <a:pt x="1764991" y="1515761"/>
                  <a:pt x="1772804" y="1488243"/>
                  <a:pt x="1772804" y="1450874"/>
                </a:cubicBezTo>
                <a:cubicBezTo>
                  <a:pt x="1772804" y="1413504"/>
                  <a:pt x="1765331" y="1385986"/>
                  <a:pt x="1750383" y="1368320"/>
                </a:cubicBezTo>
                <a:cubicBezTo>
                  <a:pt x="1735435" y="1350655"/>
                  <a:pt x="1709955" y="1341822"/>
                  <a:pt x="1673944" y="1341822"/>
                </a:cubicBezTo>
                <a:close/>
                <a:moveTo>
                  <a:pt x="2777692" y="1253154"/>
                </a:moveTo>
                <a:lnTo>
                  <a:pt x="2852092" y="1253154"/>
                </a:lnTo>
                <a:cubicBezTo>
                  <a:pt x="2863642" y="1253154"/>
                  <a:pt x="2869418" y="1255872"/>
                  <a:pt x="2869418" y="1261307"/>
                </a:cubicBezTo>
                <a:cubicBezTo>
                  <a:pt x="2869418" y="1266743"/>
                  <a:pt x="2865171" y="1273707"/>
                  <a:pt x="2856678" y="1282200"/>
                </a:cubicBezTo>
                <a:cubicBezTo>
                  <a:pt x="2848185" y="1290693"/>
                  <a:pt x="2840032" y="1294940"/>
                  <a:pt x="2832218" y="1294940"/>
                </a:cubicBezTo>
                <a:cubicBezTo>
                  <a:pt x="2824404" y="1294940"/>
                  <a:pt x="2808947" y="1292902"/>
                  <a:pt x="2785845" y="1288825"/>
                </a:cubicBezTo>
                <a:cubicBezTo>
                  <a:pt x="2762744" y="1284748"/>
                  <a:pt x="2751194" y="1280502"/>
                  <a:pt x="2751194" y="1276085"/>
                </a:cubicBezTo>
                <a:cubicBezTo>
                  <a:pt x="2751194" y="1271669"/>
                  <a:pt x="2753062" y="1266743"/>
                  <a:pt x="2756799" y="1261307"/>
                </a:cubicBezTo>
                <a:cubicBezTo>
                  <a:pt x="2760536" y="1255872"/>
                  <a:pt x="2767500" y="1253154"/>
                  <a:pt x="2777692" y="1253154"/>
                </a:cubicBezTo>
                <a:close/>
                <a:moveTo>
                  <a:pt x="2717561" y="1066645"/>
                </a:moveTo>
                <a:cubicBezTo>
                  <a:pt x="2671358" y="1066645"/>
                  <a:pt x="2638065" y="1081253"/>
                  <a:pt x="2617682" y="1110469"/>
                </a:cubicBezTo>
                <a:cubicBezTo>
                  <a:pt x="2611567" y="1121340"/>
                  <a:pt x="2604093" y="1126776"/>
                  <a:pt x="2595260" y="1126776"/>
                </a:cubicBezTo>
                <a:lnTo>
                  <a:pt x="2415885" y="1126776"/>
                </a:lnTo>
                <a:cubicBezTo>
                  <a:pt x="2389386" y="1126776"/>
                  <a:pt x="2370702" y="1132891"/>
                  <a:pt x="2359830" y="1145121"/>
                </a:cubicBezTo>
                <a:cubicBezTo>
                  <a:pt x="2348959" y="1157351"/>
                  <a:pt x="2343523" y="1176716"/>
                  <a:pt x="2343523" y="1203214"/>
                </a:cubicBezTo>
                <a:cubicBezTo>
                  <a:pt x="2343523" y="1229713"/>
                  <a:pt x="2349129" y="1248907"/>
                  <a:pt x="2360340" y="1260798"/>
                </a:cubicBezTo>
                <a:cubicBezTo>
                  <a:pt x="2371551" y="1272688"/>
                  <a:pt x="2390066" y="1278633"/>
                  <a:pt x="2415885" y="1278633"/>
                </a:cubicBezTo>
                <a:lnTo>
                  <a:pt x="2498438" y="1278633"/>
                </a:lnTo>
                <a:cubicBezTo>
                  <a:pt x="2506592" y="1278633"/>
                  <a:pt x="2510668" y="1281181"/>
                  <a:pt x="2510668" y="1286277"/>
                </a:cubicBezTo>
                <a:cubicBezTo>
                  <a:pt x="2510668" y="1291373"/>
                  <a:pt x="2508630" y="1296129"/>
                  <a:pt x="2504553" y="1300545"/>
                </a:cubicBezTo>
                <a:cubicBezTo>
                  <a:pt x="2500477" y="1304962"/>
                  <a:pt x="2498438" y="1312436"/>
                  <a:pt x="2498438" y="1322967"/>
                </a:cubicBezTo>
                <a:cubicBezTo>
                  <a:pt x="2498438" y="1333499"/>
                  <a:pt x="2503704" y="1343860"/>
                  <a:pt x="2514235" y="1354052"/>
                </a:cubicBezTo>
                <a:cubicBezTo>
                  <a:pt x="2524767" y="1364244"/>
                  <a:pt x="2542093" y="1370699"/>
                  <a:pt x="2566213" y="1373416"/>
                </a:cubicBezTo>
                <a:cubicBezTo>
                  <a:pt x="2590334" y="1376134"/>
                  <a:pt x="2602394" y="1380211"/>
                  <a:pt x="2602394" y="1385647"/>
                </a:cubicBezTo>
                <a:cubicBezTo>
                  <a:pt x="2602394" y="1391082"/>
                  <a:pt x="2579293" y="1393800"/>
                  <a:pt x="2533090" y="1393800"/>
                </a:cubicBezTo>
                <a:lnTo>
                  <a:pt x="2446460" y="1391762"/>
                </a:lnTo>
                <a:cubicBezTo>
                  <a:pt x="2419962" y="1391762"/>
                  <a:pt x="2399238" y="1399405"/>
                  <a:pt x="2384291" y="1414693"/>
                </a:cubicBezTo>
                <a:cubicBezTo>
                  <a:pt x="2369343" y="1429981"/>
                  <a:pt x="2361869" y="1451893"/>
                  <a:pt x="2361869" y="1480430"/>
                </a:cubicBezTo>
                <a:cubicBezTo>
                  <a:pt x="2361869" y="1508967"/>
                  <a:pt x="2371041" y="1531728"/>
                  <a:pt x="2389386" y="1548715"/>
                </a:cubicBezTo>
                <a:cubicBezTo>
                  <a:pt x="2407732" y="1565701"/>
                  <a:pt x="2432871" y="1574194"/>
                  <a:pt x="2464805" y="1574194"/>
                </a:cubicBezTo>
                <a:cubicBezTo>
                  <a:pt x="2540904" y="1574194"/>
                  <a:pt x="2611397" y="1566890"/>
                  <a:pt x="2676284" y="1552282"/>
                </a:cubicBezTo>
                <a:cubicBezTo>
                  <a:pt x="2741172" y="1537673"/>
                  <a:pt x="2806229" y="1514742"/>
                  <a:pt x="2871456" y="1483487"/>
                </a:cubicBezTo>
                <a:cubicBezTo>
                  <a:pt x="2883686" y="1477372"/>
                  <a:pt x="2894727" y="1474315"/>
                  <a:pt x="2904579" y="1474315"/>
                </a:cubicBezTo>
                <a:cubicBezTo>
                  <a:pt x="2914431" y="1474315"/>
                  <a:pt x="2937533" y="1482468"/>
                  <a:pt x="2973883" y="1498775"/>
                </a:cubicBezTo>
                <a:cubicBezTo>
                  <a:pt x="3010234" y="1515082"/>
                  <a:pt x="3043697" y="1530709"/>
                  <a:pt x="3074272" y="1545657"/>
                </a:cubicBezTo>
                <a:cubicBezTo>
                  <a:pt x="3104847" y="1560605"/>
                  <a:pt x="3128628" y="1568079"/>
                  <a:pt x="3145614" y="1568079"/>
                </a:cubicBezTo>
                <a:cubicBezTo>
                  <a:pt x="3169395" y="1568079"/>
                  <a:pt x="3190288" y="1556528"/>
                  <a:pt x="3208294" y="1533427"/>
                </a:cubicBezTo>
                <a:cubicBezTo>
                  <a:pt x="3226299" y="1510326"/>
                  <a:pt x="3235302" y="1490112"/>
                  <a:pt x="3235302" y="1472786"/>
                </a:cubicBezTo>
                <a:cubicBezTo>
                  <a:pt x="3235302" y="1455460"/>
                  <a:pt x="3231055" y="1440003"/>
                  <a:pt x="3222562" y="1426414"/>
                </a:cubicBezTo>
                <a:cubicBezTo>
                  <a:pt x="3214069" y="1412825"/>
                  <a:pt x="3190118" y="1396857"/>
                  <a:pt x="3150710" y="1378512"/>
                </a:cubicBezTo>
                <a:cubicBezTo>
                  <a:pt x="3111302" y="1360167"/>
                  <a:pt x="3085143" y="1348956"/>
                  <a:pt x="3072234" y="1344879"/>
                </a:cubicBezTo>
                <a:cubicBezTo>
                  <a:pt x="3060004" y="1340123"/>
                  <a:pt x="3053888" y="1335197"/>
                  <a:pt x="3053888" y="1330101"/>
                </a:cubicBezTo>
                <a:cubicBezTo>
                  <a:pt x="3053888" y="1325006"/>
                  <a:pt x="3056946" y="1316173"/>
                  <a:pt x="3063061" y="1303603"/>
                </a:cubicBezTo>
                <a:cubicBezTo>
                  <a:pt x="3069176" y="1291033"/>
                  <a:pt x="3074782" y="1283729"/>
                  <a:pt x="3079877" y="1281691"/>
                </a:cubicBezTo>
                <a:cubicBezTo>
                  <a:pt x="3084973" y="1279652"/>
                  <a:pt x="3091258" y="1278633"/>
                  <a:pt x="3098732" y="1278633"/>
                </a:cubicBezTo>
                <a:lnTo>
                  <a:pt x="3205745" y="1278633"/>
                </a:lnTo>
                <a:cubicBezTo>
                  <a:pt x="3231565" y="1278633"/>
                  <a:pt x="3249910" y="1272688"/>
                  <a:pt x="3260781" y="1260798"/>
                </a:cubicBezTo>
                <a:cubicBezTo>
                  <a:pt x="3271652" y="1248907"/>
                  <a:pt x="3277088" y="1229713"/>
                  <a:pt x="3277088" y="1203214"/>
                </a:cubicBezTo>
                <a:cubicBezTo>
                  <a:pt x="3277088" y="1176716"/>
                  <a:pt x="3271652" y="1157351"/>
                  <a:pt x="3260781" y="1145121"/>
                </a:cubicBezTo>
                <a:cubicBezTo>
                  <a:pt x="3249910" y="1132891"/>
                  <a:pt x="3231565" y="1126776"/>
                  <a:pt x="3205745" y="1126776"/>
                </a:cubicBezTo>
                <a:lnTo>
                  <a:pt x="2848015" y="1126776"/>
                </a:lnTo>
                <a:cubicBezTo>
                  <a:pt x="2839182" y="1126776"/>
                  <a:pt x="2833747" y="1121850"/>
                  <a:pt x="2831708" y="1111998"/>
                </a:cubicBezTo>
                <a:cubicBezTo>
                  <a:pt x="2829670" y="1102146"/>
                  <a:pt x="2825254" y="1094162"/>
                  <a:pt x="2818459" y="1088047"/>
                </a:cubicBezTo>
                <a:cubicBezTo>
                  <a:pt x="2811664" y="1081932"/>
                  <a:pt x="2798755" y="1076836"/>
                  <a:pt x="2779730" y="1072760"/>
                </a:cubicBezTo>
                <a:cubicBezTo>
                  <a:pt x="2760706" y="1068683"/>
                  <a:pt x="2739983" y="1066645"/>
                  <a:pt x="2717561" y="1066645"/>
                </a:cubicBezTo>
                <a:close/>
                <a:moveTo>
                  <a:pt x="1042056" y="1015686"/>
                </a:moveTo>
                <a:cubicBezTo>
                  <a:pt x="1004686" y="1015686"/>
                  <a:pt x="978867" y="1024179"/>
                  <a:pt x="964599" y="1041165"/>
                </a:cubicBezTo>
                <a:cubicBezTo>
                  <a:pt x="950330" y="1058152"/>
                  <a:pt x="943196" y="1086009"/>
                  <a:pt x="943196" y="1124738"/>
                </a:cubicBezTo>
                <a:cubicBezTo>
                  <a:pt x="943196" y="1163466"/>
                  <a:pt x="950160" y="1191324"/>
                  <a:pt x="964089" y="1208310"/>
                </a:cubicBezTo>
                <a:cubicBezTo>
                  <a:pt x="978018" y="1225296"/>
                  <a:pt x="1004007" y="1233789"/>
                  <a:pt x="1042056" y="1233789"/>
                </a:cubicBezTo>
                <a:lnTo>
                  <a:pt x="1557759" y="1233789"/>
                </a:lnTo>
                <a:cubicBezTo>
                  <a:pt x="1592411" y="1233789"/>
                  <a:pt x="1617550" y="1224957"/>
                  <a:pt x="1633178" y="1207291"/>
                </a:cubicBezTo>
                <a:cubicBezTo>
                  <a:pt x="1648805" y="1189625"/>
                  <a:pt x="1656619" y="1162107"/>
                  <a:pt x="1656619" y="1124738"/>
                </a:cubicBezTo>
                <a:cubicBezTo>
                  <a:pt x="1656619" y="1087368"/>
                  <a:pt x="1649145" y="1059850"/>
                  <a:pt x="1634197" y="1042185"/>
                </a:cubicBezTo>
                <a:cubicBezTo>
                  <a:pt x="1619249" y="1024519"/>
                  <a:pt x="1593769" y="1015686"/>
                  <a:pt x="1557759" y="1015686"/>
                </a:cubicBezTo>
                <a:close/>
                <a:moveTo>
                  <a:pt x="3020256" y="940267"/>
                </a:moveTo>
                <a:lnTo>
                  <a:pt x="3046754" y="940267"/>
                </a:lnTo>
                <a:cubicBezTo>
                  <a:pt x="3054908" y="940267"/>
                  <a:pt x="3058984" y="946722"/>
                  <a:pt x="3058984" y="959631"/>
                </a:cubicBezTo>
                <a:cubicBezTo>
                  <a:pt x="3058984" y="972541"/>
                  <a:pt x="3054908" y="978996"/>
                  <a:pt x="3046754" y="978996"/>
                </a:cubicBezTo>
                <a:lnTo>
                  <a:pt x="3020256" y="978996"/>
                </a:lnTo>
                <a:cubicBezTo>
                  <a:pt x="3011423" y="978996"/>
                  <a:pt x="3007006" y="972541"/>
                  <a:pt x="3007006" y="959631"/>
                </a:cubicBezTo>
                <a:cubicBezTo>
                  <a:pt x="3007006" y="946722"/>
                  <a:pt x="3011423" y="940267"/>
                  <a:pt x="3020256" y="940267"/>
                </a:cubicBezTo>
                <a:close/>
                <a:moveTo>
                  <a:pt x="2797056" y="940267"/>
                </a:moveTo>
                <a:lnTo>
                  <a:pt x="2831708" y="940267"/>
                </a:lnTo>
                <a:cubicBezTo>
                  <a:pt x="2840541" y="940267"/>
                  <a:pt x="2844958" y="946722"/>
                  <a:pt x="2844958" y="959631"/>
                </a:cubicBezTo>
                <a:cubicBezTo>
                  <a:pt x="2844958" y="972541"/>
                  <a:pt x="2840541" y="978996"/>
                  <a:pt x="2831708" y="978996"/>
                </a:cubicBezTo>
                <a:lnTo>
                  <a:pt x="2797056" y="978996"/>
                </a:lnTo>
                <a:cubicBezTo>
                  <a:pt x="2788224" y="978996"/>
                  <a:pt x="2783807" y="972541"/>
                  <a:pt x="2783807" y="959631"/>
                </a:cubicBezTo>
                <a:cubicBezTo>
                  <a:pt x="2783807" y="946722"/>
                  <a:pt x="2788224" y="940267"/>
                  <a:pt x="2797056" y="940267"/>
                </a:cubicBezTo>
                <a:close/>
                <a:moveTo>
                  <a:pt x="2577934" y="940267"/>
                </a:moveTo>
                <a:lnTo>
                  <a:pt x="2604432" y="940267"/>
                </a:lnTo>
                <a:cubicBezTo>
                  <a:pt x="2613265" y="940267"/>
                  <a:pt x="2617682" y="946722"/>
                  <a:pt x="2617682" y="959631"/>
                </a:cubicBezTo>
                <a:cubicBezTo>
                  <a:pt x="2617682" y="972541"/>
                  <a:pt x="2613265" y="978996"/>
                  <a:pt x="2604432" y="978996"/>
                </a:cubicBezTo>
                <a:lnTo>
                  <a:pt x="2577934" y="978996"/>
                </a:lnTo>
                <a:cubicBezTo>
                  <a:pt x="2568422" y="978996"/>
                  <a:pt x="2563665" y="972541"/>
                  <a:pt x="2563665" y="959631"/>
                </a:cubicBezTo>
                <a:cubicBezTo>
                  <a:pt x="2563665" y="946722"/>
                  <a:pt x="2568422" y="940267"/>
                  <a:pt x="2577934" y="940267"/>
                </a:cubicBezTo>
                <a:close/>
                <a:moveTo>
                  <a:pt x="2798075" y="786372"/>
                </a:moveTo>
                <a:lnTo>
                  <a:pt x="2834766" y="786372"/>
                </a:lnTo>
                <a:cubicBezTo>
                  <a:pt x="2843599" y="786372"/>
                  <a:pt x="2848015" y="791977"/>
                  <a:pt x="2848015" y="803188"/>
                </a:cubicBezTo>
                <a:cubicBezTo>
                  <a:pt x="2848015" y="814399"/>
                  <a:pt x="2843599" y="820004"/>
                  <a:pt x="2834766" y="820004"/>
                </a:cubicBezTo>
                <a:lnTo>
                  <a:pt x="2798075" y="820004"/>
                </a:lnTo>
                <a:cubicBezTo>
                  <a:pt x="2789243" y="820004"/>
                  <a:pt x="2784826" y="814399"/>
                  <a:pt x="2784826" y="803188"/>
                </a:cubicBezTo>
                <a:cubicBezTo>
                  <a:pt x="2784826" y="791977"/>
                  <a:pt x="2789243" y="786372"/>
                  <a:pt x="2798075" y="786372"/>
                </a:cubicBezTo>
                <a:close/>
                <a:moveTo>
                  <a:pt x="972752" y="690569"/>
                </a:moveTo>
                <a:cubicBezTo>
                  <a:pt x="935382" y="690569"/>
                  <a:pt x="909563" y="699062"/>
                  <a:pt x="895295" y="716048"/>
                </a:cubicBezTo>
                <a:cubicBezTo>
                  <a:pt x="881026" y="733035"/>
                  <a:pt x="873892" y="760892"/>
                  <a:pt x="873892" y="799621"/>
                </a:cubicBezTo>
                <a:cubicBezTo>
                  <a:pt x="873892" y="838349"/>
                  <a:pt x="880856" y="866207"/>
                  <a:pt x="894785" y="883193"/>
                </a:cubicBezTo>
                <a:cubicBezTo>
                  <a:pt x="908714" y="900179"/>
                  <a:pt x="934703" y="908673"/>
                  <a:pt x="972752" y="908673"/>
                </a:cubicBezTo>
                <a:lnTo>
                  <a:pt x="1620947" y="908673"/>
                </a:lnTo>
                <a:cubicBezTo>
                  <a:pt x="1655599" y="908673"/>
                  <a:pt x="1680739" y="899840"/>
                  <a:pt x="1696366" y="882174"/>
                </a:cubicBezTo>
                <a:cubicBezTo>
                  <a:pt x="1711994" y="864508"/>
                  <a:pt x="1719807" y="836991"/>
                  <a:pt x="1719807" y="799621"/>
                </a:cubicBezTo>
                <a:cubicBezTo>
                  <a:pt x="1719807" y="762251"/>
                  <a:pt x="1712333" y="734733"/>
                  <a:pt x="1697386" y="717068"/>
                </a:cubicBezTo>
                <a:cubicBezTo>
                  <a:pt x="1682438" y="699402"/>
                  <a:pt x="1656958" y="690569"/>
                  <a:pt x="1620947" y="690569"/>
                </a:cubicBezTo>
                <a:close/>
                <a:moveTo>
                  <a:pt x="2442384" y="630438"/>
                </a:moveTo>
                <a:cubicBezTo>
                  <a:pt x="2416564" y="630438"/>
                  <a:pt x="2398049" y="636723"/>
                  <a:pt x="2386838" y="649293"/>
                </a:cubicBezTo>
                <a:cubicBezTo>
                  <a:pt x="2375628" y="661862"/>
                  <a:pt x="2370022" y="681566"/>
                  <a:pt x="2370022" y="708405"/>
                </a:cubicBezTo>
                <a:cubicBezTo>
                  <a:pt x="2370022" y="735243"/>
                  <a:pt x="2375628" y="754947"/>
                  <a:pt x="2386838" y="767517"/>
                </a:cubicBezTo>
                <a:cubicBezTo>
                  <a:pt x="2398049" y="780087"/>
                  <a:pt x="2416564" y="786372"/>
                  <a:pt x="2442384" y="786372"/>
                </a:cubicBezTo>
                <a:lnTo>
                  <a:pt x="2596279" y="786372"/>
                </a:lnTo>
                <a:cubicBezTo>
                  <a:pt x="2606471" y="786372"/>
                  <a:pt x="2611567" y="791977"/>
                  <a:pt x="2611567" y="803188"/>
                </a:cubicBezTo>
                <a:cubicBezTo>
                  <a:pt x="2611567" y="814399"/>
                  <a:pt x="2606471" y="820004"/>
                  <a:pt x="2596279" y="820004"/>
                </a:cubicBezTo>
                <a:lnTo>
                  <a:pt x="2489266" y="820004"/>
                </a:lnTo>
                <a:cubicBezTo>
                  <a:pt x="2454614" y="820004"/>
                  <a:pt x="2429814" y="826629"/>
                  <a:pt x="2414866" y="839878"/>
                </a:cubicBezTo>
                <a:cubicBezTo>
                  <a:pt x="2399918" y="853128"/>
                  <a:pt x="2392444" y="876059"/>
                  <a:pt x="2392444" y="908673"/>
                </a:cubicBezTo>
                <a:lnTo>
                  <a:pt x="2392444" y="1009571"/>
                </a:lnTo>
                <a:cubicBezTo>
                  <a:pt x="2392444" y="1042864"/>
                  <a:pt x="2399918" y="1066135"/>
                  <a:pt x="2414866" y="1079384"/>
                </a:cubicBezTo>
                <a:cubicBezTo>
                  <a:pt x="2429814" y="1092634"/>
                  <a:pt x="2454614" y="1099258"/>
                  <a:pt x="2489266" y="1099258"/>
                </a:cubicBezTo>
                <a:lnTo>
                  <a:pt x="2564685" y="1099258"/>
                </a:lnTo>
                <a:cubicBezTo>
                  <a:pt x="2578953" y="1099258"/>
                  <a:pt x="2589484" y="1094162"/>
                  <a:pt x="2596279" y="1083971"/>
                </a:cubicBezTo>
                <a:cubicBezTo>
                  <a:pt x="2609189" y="1065626"/>
                  <a:pt x="2628723" y="1051357"/>
                  <a:pt x="2654882" y="1041165"/>
                </a:cubicBezTo>
                <a:cubicBezTo>
                  <a:pt x="2681040" y="1030974"/>
                  <a:pt x="2709577" y="1025878"/>
                  <a:pt x="2740492" y="1025878"/>
                </a:cubicBezTo>
                <a:cubicBezTo>
                  <a:pt x="2771407" y="1025878"/>
                  <a:pt x="2797736" y="1031313"/>
                  <a:pt x="2819478" y="1042185"/>
                </a:cubicBezTo>
                <a:cubicBezTo>
                  <a:pt x="2841221" y="1053056"/>
                  <a:pt x="2853790" y="1067664"/>
                  <a:pt x="2857188" y="1086009"/>
                </a:cubicBezTo>
                <a:cubicBezTo>
                  <a:pt x="2859226" y="1096880"/>
                  <a:pt x="2868399" y="1102316"/>
                  <a:pt x="2884705" y="1102316"/>
                </a:cubicBezTo>
                <a:lnTo>
                  <a:pt x="3127269" y="1102316"/>
                </a:lnTo>
                <a:cubicBezTo>
                  <a:pt x="3162600" y="1102316"/>
                  <a:pt x="3187570" y="1095861"/>
                  <a:pt x="3202179" y="1082952"/>
                </a:cubicBezTo>
                <a:cubicBezTo>
                  <a:pt x="3216787" y="1070042"/>
                  <a:pt x="3224091" y="1046601"/>
                  <a:pt x="3224091" y="1012628"/>
                </a:cubicBezTo>
                <a:lnTo>
                  <a:pt x="3224091" y="908673"/>
                </a:lnTo>
                <a:cubicBezTo>
                  <a:pt x="3224091" y="873341"/>
                  <a:pt x="3216617" y="849730"/>
                  <a:pt x="3201669" y="837840"/>
                </a:cubicBezTo>
                <a:cubicBezTo>
                  <a:pt x="3186721" y="825949"/>
                  <a:pt x="3161921" y="820004"/>
                  <a:pt x="3127269" y="820004"/>
                </a:cubicBezTo>
                <a:lnTo>
                  <a:pt x="3029428" y="820004"/>
                </a:lnTo>
                <a:cubicBezTo>
                  <a:pt x="3020595" y="820004"/>
                  <a:pt x="3016179" y="815588"/>
                  <a:pt x="3016179" y="806755"/>
                </a:cubicBezTo>
                <a:cubicBezTo>
                  <a:pt x="3016179" y="797922"/>
                  <a:pt x="3017028" y="792317"/>
                  <a:pt x="3018727" y="789939"/>
                </a:cubicBezTo>
                <a:cubicBezTo>
                  <a:pt x="3020426" y="787561"/>
                  <a:pt x="3024332" y="786372"/>
                  <a:pt x="3030447" y="786372"/>
                </a:cubicBezTo>
                <a:lnTo>
                  <a:pt x="3189439" y="786372"/>
                </a:lnTo>
                <a:cubicBezTo>
                  <a:pt x="3215258" y="786372"/>
                  <a:pt x="3233603" y="780087"/>
                  <a:pt x="3244474" y="767517"/>
                </a:cubicBezTo>
                <a:cubicBezTo>
                  <a:pt x="3255345" y="754947"/>
                  <a:pt x="3260781" y="735073"/>
                  <a:pt x="3260781" y="707895"/>
                </a:cubicBezTo>
                <a:cubicBezTo>
                  <a:pt x="3260781" y="680717"/>
                  <a:pt x="3255345" y="661013"/>
                  <a:pt x="3244474" y="648783"/>
                </a:cubicBezTo>
                <a:cubicBezTo>
                  <a:pt x="3233603" y="636553"/>
                  <a:pt x="3215258" y="630438"/>
                  <a:pt x="3189439" y="630438"/>
                </a:cubicBezTo>
                <a:close/>
                <a:moveTo>
                  <a:pt x="955001" y="90"/>
                </a:moveTo>
                <a:cubicBezTo>
                  <a:pt x="1354839" y="4936"/>
                  <a:pt x="1780429" y="204897"/>
                  <a:pt x="2014833" y="661951"/>
                </a:cubicBezTo>
                <a:cubicBezTo>
                  <a:pt x="2718046" y="-709211"/>
                  <a:pt x="5141933" y="233463"/>
                  <a:pt x="3429156" y="1816574"/>
                </a:cubicBezTo>
                <a:lnTo>
                  <a:pt x="3337835" y="1895062"/>
                </a:lnTo>
                <a:lnTo>
                  <a:pt x="3259655" y="1830558"/>
                </a:lnTo>
                <a:cubicBezTo>
                  <a:pt x="3170990" y="1770656"/>
                  <a:pt x="3064102" y="1735679"/>
                  <a:pt x="2949044" y="1735679"/>
                </a:cubicBezTo>
                <a:cubicBezTo>
                  <a:pt x="2642224" y="1735679"/>
                  <a:pt x="2393498" y="1984405"/>
                  <a:pt x="2393498" y="2291225"/>
                </a:cubicBezTo>
                <a:cubicBezTo>
                  <a:pt x="2393498" y="2367930"/>
                  <a:pt x="2409043" y="2441004"/>
                  <a:pt x="2437156" y="2507469"/>
                </a:cubicBezTo>
                <a:lnTo>
                  <a:pt x="2442589" y="2517479"/>
                </a:lnTo>
                <a:lnTo>
                  <a:pt x="2376504" y="2556906"/>
                </a:lnTo>
                <a:cubicBezTo>
                  <a:pt x="2262911" y="2621208"/>
                  <a:pt x="2142453" y="2686048"/>
                  <a:pt x="2014833" y="2751341"/>
                </a:cubicBezTo>
                <a:cubicBezTo>
                  <a:pt x="-920430" y="1249592"/>
                  <a:pt x="-66807" y="-12294"/>
                  <a:pt x="955001" y="90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0" y="3789059"/>
            <a:ext cx="5837242" cy="2362200"/>
          </a:xfrm>
          <a:custGeom>
            <a:avLst/>
            <a:gdLst/>
            <a:ahLst/>
            <a:cxnLst/>
            <a:rect l="l" t="t" r="r" b="b"/>
            <a:pathLst>
              <a:path w="5837242" h="2362200">
                <a:moveTo>
                  <a:pt x="1129104" y="1943512"/>
                </a:moveTo>
                <a:lnTo>
                  <a:pt x="1196560" y="1943512"/>
                </a:lnTo>
                <a:lnTo>
                  <a:pt x="1196560" y="1970013"/>
                </a:lnTo>
                <a:lnTo>
                  <a:pt x="1129104" y="1970013"/>
                </a:lnTo>
                <a:close/>
                <a:moveTo>
                  <a:pt x="3319542" y="1927508"/>
                </a:moveTo>
                <a:lnTo>
                  <a:pt x="3299752" y="2020777"/>
                </a:lnTo>
                <a:lnTo>
                  <a:pt x="3340364" y="2020777"/>
                </a:lnTo>
                <a:lnTo>
                  <a:pt x="3368241" y="1927508"/>
                </a:lnTo>
                <a:close/>
                <a:moveTo>
                  <a:pt x="844135" y="1927336"/>
                </a:moveTo>
                <a:lnTo>
                  <a:pt x="801114" y="1939038"/>
                </a:lnTo>
                <a:cubicBezTo>
                  <a:pt x="807998" y="1957623"/>
                  <a:pt x="816143" y="1982173"/>
                  <a:pt x="825550" y="2012689"/>
                </a:cubicBezTo>
                <a:lnTo>
                  <a:pt x="870292" y="2001332"/>
                </a:lnTo>
                <a:cubicBezTo>
                  <a:pt x="863638" y="1980452"/>
                  <a:pt x="854919" y="1955787"/>
                  <a:pt x="844135" y="1927336"/>
                </a:cubicBezTo>
                <a:close/>
                <a:moveTo>
                  <a:pt x="925358" y="1923895"/>
                </a:moveTo>
                <a:lnTo>
                  <a:pt x="883026" y="1937317"/>
                </a:lnTo>
                <a:cubicBezTo>
                  <a:pt x="892892" y="1960720"/>
                  <a:pt x="902069" y="1984926"/>
                  <a:pt x="910559" y="2009936"/>
                </a:cubicBezTo>
                <a:lnTo>
                  <a:pt x="955645" y="1996169"/>
                </a:lnTo>
                <a:cubicBezTo>
                  <a:pt x="945549" y="1970242"/>
                  <a:pt x="935454" y="1946150"/>
                  <a:pt x="925358" y="1923895"/>
                </a:cubicBezTo>
                <a:close/>
                <a:moveTo>
                  <a:pt x="746048" y="1921485"/>
                </a:moveTo>
                <a:cubicBezTo>
                  <a:pt x="734805" y="1946954"/>
                  <a:pt x="721268" y="1973684"/>
                  <a:pt x="705436" y="2001676"/>
                </a:cubicBezTo>
                <a:lnTo>
                  <a:pt x="745704" y="2023014"/>
                </a:lnTo>
                <a:cubicBezTo>
                  <a:pt x="763141" y="1991351"/>
                  <a:pt x="777367" y="1963474"/>
                  <a:pt x="788380" y="1939382"/>
                </a:cubicBezTo>
                <a:close/>
                <a:moveTo>
                  <a:pt x="1004516" y="1918732"/>
                </a:moveTo>
                <a:lnTo>
                  <a:pt x="963216" y="1935940"/>
                </a:lnTo>
                <a:cubicBezTo>
                  <a:pt x="974918" y="1959573"/>
                  <a:pt x="987652" y="1986991"/>
                  <a:pt x="1001418" y="2018196"/>
                </a:cubicBezTo>
                <a:lnTo>
                  <a:pt x="1044439" y="2001332"/>
                </a:lnTo>
                <a:cubicBezTo>
                  <a:pt x="1032279" y="1973569"/>
                  <a:pt x="1018971" y="1946036"/>
                  <a:pt x="1004516" y="1918732"/>
                </a:cubicBezTo>
                <a:close/>
                <a:moveTo>
                  <a:pt x="5210729" y="1918388"/>
                </a:moveTo>
                <a:cubicBezTo>
                  <a:pt x="5201436" y="1918388"/>
                  <a:pt x="5193692" y="1921141"/>
                  <a:pt x="5187497" y="1926648"/>
                </a:cubicBezTo>
                <a:cubicBezTo>
                  <a:pt x="5181302" y="1932154"/>
                  <a:pt x="5178205" y="1939210"/>
                  <a:pt x="5178205" y="1947814"/>
                </a:cubicBezTo>
                <a:cubicBezTo>
                  <a:pt x="5178205" y="1956074"/>
                  <a:pt x="5181302" y="1963072"/>
                  <a:pt x="5187497" y="1968808"/>
                </a:cubicBezTo>
                <a:cubicBezTo>
                  <a:pt x="5193692" y="1974544"/>
                  <a:pt x="5201322" y="1977412"/>
                  <a:pt x="5210384" y="1977412"/>
                </a:cubicBezTo>
                <a:cubicBezTo>
                  <a:pt x="5219907" y="1977412"/>
                  <a:pt x="5227822" y="1974688"/>
                  <a:pt x="5234132" y="1969238"/>
                </a:cubicBezTo>
                <a:cubicBezTo>
                  <a:pt x="5240442" y="1963789"/>
                  <a:pt x="5243596" y="1956647"/>
                  <a:pt x="5243596" y="1947814"/>
                </a:cubicBezTo>
                <a:cubicBezTo>
                  <a:pt x="5243596" y="1939439"/>
                  <a:pt x="5240470" y="1932441"/>
                  <a:pt x="5234218" y="1926820"/>
                </a:cubicBezTo>
                <a:cubicBezTo>
                  <a:pt x="5227966" y="1921198"/>
                  <a:pt x="5220136" y="1918388"/>
                  <a:pt x="5210729" y="1918388"/>
                </a:cubicBezTo>
                <a:close/>
                <a:moveTo>
                  <a:pt x="5097671" y="1918388"/>
                </a:moveTo>
                <a:cubicBezTo>
                  <a:pt x="5088493" y="1918388"/>
                  <a:pt x="5080807" y="1921170"/>
                  <a:pt x="5074612" y="1926734"/>
                </a:cubicBezTo>
                <a:cubicBezTo>
                  <a:pt x="5068417" y="1932298"/>
                  <a:pt x="5065319" y="1939325"/>
                  <a:pt x="5065319" y="1947814"/>
                </a:cubicBezTo>
                <a:cubicBezTo>
                  <a:pt x="5065319" y="1956303"/>
                  <a:pt x="5068417" y="1963359"/>
                  <a:pt x="5074612" y="1968980"/>
                </a:cubicBezTo>
                <a:cubicBezTo>
                  <a:pt x="5080807" y="1974601"/>
                  <a:pt x="5088435" y="1977412"/>
                  <a:pt x="5097499" y="1977412"/>
                </a:cubicBezTo>
                <a:cubicBezTo>
                  <a:pt x="5106791" y="1977412"/>
                  <a:pt x="5114592" y="1974688"/>
                  <a:pt x="5120902" y="1969238"/>
                </a:cubicBezTo>
                <a:cubicBezTo>
                  <a:pt x="5127211" y="1963789"/>
                  <a:pt x="5130366" y="1956647"/>
                  <a:pt x="5130366" y="1947814"/>
                </a:cubicBezTo>
                <a:cubicBezTo>
                  <a:pt x="5130366" y="1939439"/>
                  <a:pt x="5127211" y="1932441"/>
                  <a:pt x="5120902" y="1926820"/>
                </a:cubicBezTo>
                <a:cubicBezTo>
                  <a:pt x="5114592" y="1921198"/>
                  <a:pt x="5106848" y="1918388"/>
                  <a:pt x="5097671" y="1918388"/>
                </a:cubicBezTo>
                <a:close/>
                <a:moveTo>
                  <a:pt x="4984440" y="1918388"/>
                </a:moveTo>
                <a:cubicBezTo>
                  <a:pt x="4975262" y="1918388"/>
                  <a:pt x="4967576" y="1921198"/>
                  <a:pt x="4961381" y="1926820"/>
                </a:cubicBezTo>
                <a:cubicBezTo>
                  <a:pt x="4955186" y="1932441"/>
                  <a:pt x="4952089" y="1939439"/>
                  <a:pt x="4952089" y="1947814"/>
                </a:cubicBezTo>
                <a:cubicBezTo>
                  <a:pt x="4952089" y="1956303"/>
                  <a:pt x="4955186" y="1963359"/>
                  <a:pt x="4961381" y="1968980"/>
                </a:cubicBezTo>
                <a:cubicBezTo>
                  <a:pt x="4967576" y="1974601"/>
                  <a:pt x="4975205" y="1977412"/>
                  <a:pt x="4984268" y="1977412"/>
                </a:cubicBezTo>
                <a:cubicBezTo>
                  <a:pt x="4993675" y="1977412"/>
                  <a:pt x="5001534" y="1974688"/>
                  <a:pt x="5007844" y="1969238"/>
                </a:cubicBezTo>
                <a:cubicBezTo>
                  <a:pt x="5014153" y="1963789"/>
                  <a:pt x="5017308" y="1956647"/>
                  <a:pt x="5017308" y="1947814"/>
                </a:cubicBezTo>
                <a:cubicBezTo>
                  <a:pt x="5017308" y="1939325"/>
                  <a:pt x="5014125" y="1932298"/>
                  <a:pt x="5007758" y="1926734"/>
                </a:cubicBezTo>
                <a:cubicBezTo>
                  <a:pt x="5001391" y="1921170"/>
                  <a:pt x="4993618" y="1918388"/>
                  <a:pt x="4984440" y="1918388"/>
                </a:cubicBezTo>
                <a:close/>
                <a:moveTo>
                  <a:pt x="2991036" y="1903589"/>
                </a:moveTo>
                <a:lnTo>
                  <a:pt x="3095663" y="1903589"/>
                </a:lnTo>
                <a:lnTo>
                  <a:pt x="3095663" y="1961409"/>
                </a:lnTo>
                <a:lnTo>
                  <a:pt x="2991036" y="1961409"/>
                </a:lnTo>
                <a:close/>
                <a:moveTo>
                  <a:pt x="4697751" y="1898426"/>
                </a:moveTo>
                <a:cubicBezTo>
                  <a:pt x="4662187" y="1911963"/>
                  <a:pt x="4623067" y="1921830"/>
                  <a:pt x="4580391" y="1928025"/>
                </a:cubicBezTo>
                <a:cubicBezTo>
                  <a:pt x="4588421" y="1944085"/>
                  <a:pt x="4594157" y="1956475"/>
                  <a:pt x="4597599" y="1965194"/>
                </a:cubicBezTo>
                <a:cubicBezTo>
                  <a:pt x="4638899" y="1953952"/>
                  <a:pt x="4676642" y="1940300"/>
                  <a:pt x="4710829" y="1924239"/>
                </a:cubicBezTo>
                <a:close/>
                <a:moveTo>
                  <a:pt x="3936458" y="1890511"/>
                </a:moveTo>
                <a:lnTo>
                  <a:pt x="4027317" y="1890511"/>
                </a:lnTo>
                <a:lnTo>
                  <a:pt x="4027317" y="1967087"/>
                </a:lnTo>
                <a:cubicBezTo>
                  <a:pt x="4003455" y="1961925"/>
                  <a:pt x="3984067" y="1951485"/>
                  <a:pt x="3969153" y="1935768"/>
                </a:cubicBezTo>
                <a:cubicBezTo>
                  <a:pt x="3972939" y="1926590"/>
                  <a:pt x="3976495" y="1916897"/>
                  <a:pt x="3979823" y="1906686"/>
                </a:cubicBezTo>
                <a:close/>
                <a:moveTo>
                  <a:pt x="2527446" y="1885004"/>
                </a:moveTo>
                <a:lnTo>
                  <a:pt x="2576318" y="1885004"/>
                </a:lnTo>
                <a:lnTo>
                  <a:pt x="2576318" y="1943856"/>
                </a:lnTo>
                <a:lnTo>
                  <a:pt x="2527446" y="1943856"/>
                </a:lnTo>
                <a:close/>
                <a:moveTo>
                  <a:pt x="1129104" y="1885004"/>
                </a:moveTo>
                <a:lnTo>
                  <a:pt x="1196560" y="1885004"/>
                </a:lnTo>
                <a:lnTo>
                  <a:pt x="1196560" y="1911160"/>
                </a:lnTo>
                <a:lnTo>
                  <a:pt x="1129104" y="1911160"/>
                </a:lnTo>
                <a:close/>
                <a:moveTo>
                  <a:pt x="1546576" y="1872614"/>
                </a:moveTo>
                <a:lnTo>
                  <a:pt x="1574454" y="1872614"/>
                </a:lnTo>
                <a:lnTo>
                  <a:pt x="1574454" y="1941447"/>
                </a:lnTo>
                <a:lnTo>
                  <a:pt x="1546576" y="1941447"/>
                </a:lnTo>
                <a:close/>
                <a:moveTo>
                  <a:pt x="3877261" y="1850932"/>
                </a:moveTo>
                <a:lnTo>
                  <a:pt x="3877261" y="1890511"/>
                </a:lnTo>
                <a:lnTo>
                  <a:pt x="3935597" y="1890511"/>
                </a:lnTo>
                <a:cubicBezTo>
                  <a:pt x="3921945" y="1934105"/>
                  <a:pt x="3902271" y="1968177"/>
                  <a:pt x="3876573" y="1992728"/>
                </a:cubicBezTo>
                <a:cubicBezTo>
                  <a:pt x="3890798" y="2002364"/>
                  <a:pt x="3903877" y="2011771"/>
                  <a:pt x="3915808" y="2020949"/>
                </a:cubicBezTo>
                <a:cubicBezTo>
                  <a:pt x="3928886" y="2007871"/>
                  <a:pt x="3940702" y="1991924"/>
                  <a:pt x="3951257" y="1973110"/>
                </a:cubicBezTo>
                <a:cubicBezTo>
                  <a:pt x="3975119" y="1997890"/>
                  <a:pt x="4013436" y="2010280"/>
                  <a:pt x="4066208" y="2010280"/>
                </a:cubicBezTo>
                <a:lnTo>
                  <a:pt x="4116456" y="2010968"/>
                </a:lnTo>
                <a:cubicBezTo>
                  <a:pt x="4158444" y="2011542"/>
                  <a:pt x="4187813" y="2011657"/>
                  <a:pt x="4204562" y="2011312"/>
                </a:cubicBezTo>
                <a:cubicBezTo>
                  <a:pt x="4207774" y="1999152"/>
                  <a:pt x="4212248" y="1985615"/>
                  <a:pt x="4217985" y="1970701"/>
                </a:cubicBezTo>
                <a:cubicBezTo>
                  <a:pt x="4183798" y="1971160"/>
                  <a:pt x="4154200" y="1971389"/>
                  <a:pt x="4129190" y="1971389"/>
                </a:cubicBezTo>
                <a:cubicBezTo>
                  <a:pt x="4107278" y="1971389"/>
                  <a:pt x="4088808" y="1971217"/>
                  <a:pt x="4073780" y="1970873"/>
                </a:cubicBezTo>
                <a:lnTo>
                  <a:pt x="4073780" y="1949019"/>
                </a:lnTo>
                <a:lnTo>
                  <a:pt x="4190796" y="1949019"/>
                </a:lnTo>
                <a:lnTo>
                  <a:pt x="4190796" y="1911505"/>
                </a:lnTo>
                <a:lnTo>
                  <a:pt x="4073780" y="1911505"/>
                </a:lnTo>
                <a:lnTo>
                  <a:pt x="4073780" y="1890511"/>
                </a:lnTo>
                <a:lnTo>
                  <a:pt x="4217296" y="1890511"/>
                </a:lnTo>
                <a:lnTo>
                  <a:pt x="4217296" y="1850932"/>
                </a:lnTo>
                <a:close/>
                <a:moveTo>
                  <a:pt x="2191197" y="1844048"/>
                </a:moveTo>
                <a:lnTo>
                  <a:pt x="2191197" y="1878121"/>
                </a:lnTo>
                <a:lnTo>
                  <a:pt x="2125805" y="1878121"/>
                </a:lnTo>
                <a:lnTo>
                  <a:pt x="2125805" y="1920109"/>
                </a:lnTo>
                <a:lnTo>
                  <a:pt x="2191197" y="1920109"/>
                </a:lnTo>
                <a:lnTo>
                  <a:pt x="2191197" y="1958311"/>
                </a:lnTo>
                <a:lnTo>
                  <a:pt x="2114448" y="1962441"/>
                </a:lnTo>
                <a:lnTo>
                  <a:pt x="2117890" y="2009247"/>
                </a:lnTo>
                <a:cubicBezTo>
                  <a:pt x="2172268" y="2004429"/>
                  <a:pt x="2234562" y="1999726"/>
                  <a:pt x="2304771" y="1995137"/>
                </a:cubicBezTo>
                <a:lnTo>
                  <a:pt x="2307525" y="1950051"/>
                </a:lnTo>
                <a:lnTo>
                  <a:pt x="2236971" y="1955214"/>
                </a:lnTo>
                <a:lnTo>
                  <a:pt x="2236971" y="1920109"/>
                </a:lnTo>
                <a:lnTo>
                  <a:pt x="2297200" y="1920109"/>
                </a:lnTo>
                <a:lnTo>
                  <a:pt x="2297200" y="1878121"/>
                </a:lnTo>
                <a:lnTo>
                  <a:pt x="2236971" y="1878121"/>
                </a:lnTo>
                <a:lnTo>
                  <a:pt x="2236971" y="1844048"/>
                </a:lnTo>
                <a:close/>
                <a:moveTo>
                  <a:pt x="1616442" y="1833292"/>
                </a:moveTo>
                <a:lnTo>
                  <a:pt x="1624013" y="1848178"/>
                </a:lnTo>
                <a:cubicBezTo>
                  <a:pt x="1627111" y="1843933"/>
                  <a:pt x="1630151" y="1839631"/>
                  <a:pt x="1633134" y="1835272"/>
                </a:cubicBezTo>
                <a:cubicBezTo>
                  <a:pt x="1636690" y="1868082"/>
                  <a:pt x="1644147" y="1897681"/>
                  <a:pt x="1655504" y="1924067"/>
                </a:cubicBezTo>
                <a:cubicBezTo>
                  <a:pt x="1644721" y="1940128"/>
                  <a:pt x="1631699" y="1954009"/>
                  <a:pt x="1616442" y="1965711"/>
                </a:cubicBezTo>
                <a:close/>
                <a:moveTo>
                  <a:pt x="1616311" y="1833035"/>
                </a:moveTo>
                <a:lnTo>
                  <a:pt x="1616442" y="1833035"/>
                </a:lnTo>
                <a:lnTo>
                  <a:pt x="1616442" y="1833292"/>
                </a:lnTo>
                <a:close/>
                <a:moveTo>
                  <a:pt x="2678190" y="1824431"/>
                </a:moveTo>
                <a:lnTo>
                  <a:pt x="2638267" y="1851964"/>
                </a:lnTo>
                <a:cubicBezTo>
                  <a:pt x="2654099" y="1872155"/>
                  <a:pt x="2670734" y="1896591"/>
                  <a:pt x="2688171" y="1925271"/>
                </a:cubicBezTo>
                <a:lnTo>
                  <a:pt x="2731536" y="1896361"/>
                </a:lnTo>
                <a:cubicBezTo>
                  <a:pt x="2712492" y="1868140"/>
                  <a:pt x="2694710" y="1844163"/>
                  <a:pt x="2678190" y="1824431"/>
                </a:cubicBezTo>
                <a:close/>
                <a:moveTo>
                  <a:pt x="794575" y="1822366"/>
                </a:moveTo>
                <a:lnTo>
                  <a:pt x="961151" y="1822366"/>
                </a:lnTo>
                <a:lnTo>
                  <a:pt x="961151" y="1869172"/>
                </a:lnTo>
                <a:lnTo>
                  <a:pt x="794575" y="1869172"/>
                </a:lnTo>
                <a:close/>
                <a:moveTo>
                  <a:pt x="356797" y="1799995"/>
                </a:moveTo>
                <a:lnTo>
                  <a:pt x="356797" y="1846457"/>
                </a:lnTo>
                <a:lnTo>
                  <a:pt x="395000" y="1846457"/>
                </a:lnTo>
                <a:lnTo>
                  <a:pt x="395000" y="1931982"/>
                </a:lnTo>
                <a:lnTo>
                  <a:pt x="352667" y="1964162"/>
                </a:lnTo>
                <a:lnTo>
                  <a:pt x="371941" y="2018884"/>
                </a:lnTo>
                <a:cubicBezTo>
                  <a:pt x="388690" y="2001446"/>
                  <a:pt x="403833" y="1986303"/>
                  <a:pt x="417370" y="1973454"/>
                </a:cubicBezTo>
                <a:cubicBezTo>
                  <a:pt x="424368" y="1982976"/>
                  <a:pt x="433661" y="1990605"/>
                  <a:pt x="445248" y="1996341"/>
                </a:cubicBezTo>
                <a:cubicBezTo>
                  <a:pt x="456835" y="2002077"/>
                  <a:pt x="468794" y="2005720"/>
                  <a:pt x="481127" y="2007269"/>
                </a:cubicBezTo>
                <a:cubicBezTo>
                  <a:pt x="493459" y="2008817"/>
                  <a:pt x="519530" y="2009764"/>
                  <a:pt x="559339" y="2010108"/>
                </a:cubicBezTo>
                <a:lnTo>
                  <a:pt x="678247" y="2010968"/>
                </a:lnTo>
                <a:cubicBezTo>
                  <a:pt x="682607" y="1995596"/>
                  <a:pt x="687769" y="1979993"/>
                  <a:pt x="693735" y="1964162"/>
                </a:cubicBezTo>
                <a:cubicBezTo>
                  <a:pt x="637521" y="1964850"/>
                  <a:pt x="593984" y="1965194"/>
                  <a:pt x="563124" y="1965194"/>
                </a:cubicBezTo>
                <a:lnTo>
                  <a:pt x="513392" y="1964506"/>
                </a:lnTo>
                <a:cubicBezTo>
                  <a:pt x="484941" y="1964506"/>
                  <a:pt x="461309" y="1955902"/>
                  <a:pt x="442494" y="1938694"/>
                </a:cubicBezTo>
                <a:lnTo>
                  <a:pt x="442494" y="1799995"/>
                </a:lnTo>
                <a:close/>
                <a:moveTo>
                  <a:pt x="4644061" y="1797242"/>
                </a:moveTo>
                <a:lnTo>
                  <a:pt x="4700504" y="1797242"/>
                </a:lnTo>
                <a:lnTo>
                  <a:pt x="4700504" y="1809288"/>
                </a:lnTo>
                <a:cubicBezTo>
                  <a:pt x="4682149" y="1811582"/>
                  <a:pt x="4663334" y="1813762"/>
                  <a:pt x="4644061" y="1815827"/>
                </a:cubicBezTo>
                <a:close/>
                <a:moveTo>
                  <a:pt x="2820330" y="1794488"/>
                </a:moveTo>
                <a:lnTo>
                  <a:pt x="2820330" y="1840951"/>
                </a:lnTo>
                <a:lnTo>
                  <a:pt x="2850273" y="1840951"/>
                </a:lnTo>
                <a:lnTo>
                  <a:pt x="2850273" y="1954869"/>
                </a:lnTo>
                <a:cubicBezTo>
                  <a:pt x="2850273" y="1967030"/>
                  <a:pt x="2847176" y="1976322"/>
                  <a:pt x="2840980" y="1982747"/>
                </a:cubicBezTo>
                <a:lnTo>
                  <a:pt x="2865760" y="2016819"/>
                </a:lnTo>
                <a:cubicBezTo>
                  <a:pt x="2889393" y="1995022"/>
                  <a:pt x="2913255" y="1975060"/>
                  <a:pt x="2937347" y="1956934"/>
                </a:cubicBezTo>
                <a:cubicBezTo>
                  <a:pt x="2932987" y="1937890"/>
                  <a:pt x="2930348" y="1920682"/>
                  <a:pt x="2929431" y="1905310"/>
                </a:cubicBezTo>
                <a:cubicBezTo>
                  <a:pt x="2919565" y="1914028"/>
                  <a:pt x="2908896" y="1923206"/>
                  <a:pt x="2897423" y="1932843"/>
                </a:cubicBezTo>
                <a:lnTo>
                  <a:pt x="2897423" y="1794488"/>
                </a:lnTo>
                <a:close/>
                <a:moveTo>
                  <a:pt x="4307812" y="1784508"/>
                </a:moveTo>
                <a:lnTo>
                  <a:pt x="4335689" y="1784508"/>
                </a:lnTo>
                <a:cubicBezTo>
                  <a:pt x="4332362" y="1828790"/>
                  <a:pt x="4323988" y="1864985"/>
                  <a:pt x="4310565" y="1893092"/>
                </a:cubicBezTo>
                <a:lnTo>
                  <a:pt x="4288539" y="1874335"/>
                </a:lnTo>
                <a:cubicBezTo>
                  <a:pt x="4295307" y="1845540"/>
                  <a:pt x="4301731" y="1815597"/>
                  <a:pt x="4307812" y="1784508"/>
                </a:cubicBezTo>
                <a:close/>
                <a:moveTo>
                  <a:pt x="1583402" y="1783475"/>
                </a:moveTo>
                <a:lnTo>
                  <a:pt x="1617474" y="1783475"/>
                </a:lnTo>
                <a:cubicBezTo>
                  <a:pt x="1613114" y="1792538"/>
                  <a:pt x="1608526" y="1800798"/>
                  <a:pt x="1603707" y="1808255"/>
                </a:cubicBezTo>
                <a:lnTo>
                  <a:pt x="1616311" y="1833035"/>
                </a:lnTo>
                <a:lnTo>
                  <a:pt x="1583402" y="1833035"/>
                </a:lnTo>
                <a:close/>
                <a:moveTo>
                  <a:pt x="2527446" y="1781066"/>
                </a:moveTo>
                <a:lnTo>
                  <a:pt x="2576318" y="1781066"/>
                </a:lnTo>
                <a:lnTo>
                  <a:pt x="2576318" y="1839918"/>
                </a:lnTo>
                <a:lnTo>
                  <a:pt x="2527446" y="1839918"/>
                </a:lnTo>
                <a:close/>
                <a:moveTo>
                  <a:pt x="1666001" y="1778657"/>
                </a:moveTo>
                <a:lnTo>
                  <a:pt x="1695771" y="1778657"/>
                </a:lnTo>
                <a:cubicBezTo>
                  <a:pt x="1694739" y="1814679"/>
                  <a:pt x="1689519" y="1846572"/>
                  <a:pt x="1680112" y="1874335"/>
                </a:cubicBezTo>
                <a:cubicBezTo>
                  <a:pt x="1670934" y="1847719"/>
                  <a:pt x="1665600" y="1817089"/>
                  <a:pt x="1664108" y="1782443"/>
                </a:cubicBezTo>
                <a:cubicBezTo>
                  <a:pt x="1664797" y="1781181"/>
                  <a:pt x="1665428" y="1779919"/>
                  <a:pt x="1666001" y="1778657"/>
                </a:cubicBezTo>
                <a:close/>
                <a:moveTo>
                  <a:pt x="3964679" y="1777624"/>
                </a:moveTo>
                <a:lnTo>
                  <a:pt x="4129534" y="1777624"/>
                </a:lnTo>
                <a:lnTo>
                  <a:pt x="4129534" y="1796209"/>
                </a:lnTo>
                <a:lnTo>
                  <a:pt x="3964679" y="1796209"/>
                </a:lnTo>
                <a:close/>
                <a:moveTo>
                  <a:pt x="4644061" y="1761104"/>
                </a:moveTo>
                <a:lnTo>
                  <a:pt x="4700504" y="1761104"/>
                </a:lnTo>
                <a:lnTo>
                  <a:pt x="4700504" y="1775215"/>
                </a:lnTo>
                <a:lnTo>
                  <a:pt x="4644061" y="1775215"/>
                </a:lnTo>
                <a:close/>
                <a:moveTo>
                  <a:pt x="1170404" y="1753533"/>
                </a:moveTo>
                <a:lnTo>
                  <a:pt x="1199830" y="1753533"/>
                </a:lnTo>
                <a:cubicBezTo>
                  <a:pt x="1190422" y="1765808"/>
                  <a:pt x="1180614" y="1777452"/>
                  <a:pt x="1170404" y="1788466"/>
                </a:cubicBezTo>
                <a:close/>
                <a:moveTo>
                  <a:pt x="4778974" y="1735292"/>
                </a:moveTo>
                <a:lnTo>
                  <a:pt x="4863294" y="1735292"/>
                </a:lnTo>
                <a:cubicBezTo>
                  <a:pt x="4855952" y="1748600"/>
                  <a:pt x="4846430" y="1760531"/>
                  <a:pt x="4834729" y="1771085"/>
                </a:cubicBezTo>
                <a:cubicBezTo>
                  <a:pt x="4816373" y="1759154"/>
                  <a:pt x="4797788" y="1747223"/>
                  <a:pt x="4778974" y="1735292"/>
                </a:cubicBezTo>
                <a:close/>
                <a:moveTo>
                  <a:pt x="3964679" y="1728753"/>
                </a:moveTo>
                <a:lnTo>
                  <a:pt x="4129534" y="1728753"/>
                </a:lnTo>
                <a:lnTo>
                  <a:pt x="4129534" y="1747338"/>
                </a:lnTo>
                <a:lnTo>
                  <a:pt x="3964679" y="1747338"/>
                </a:lnTo>
                <a:close/>
                <a:moveTo>
                  <a:pt x="4644061" y="1724623"/>
                </a:moveTo>
                <a:lnTo>
                  <a:pt x="4700504" y="1724623"/>
                </a:lnTo>
                <a:lnTo>
                  <a:pt x="4700504" y="1738734"/>
                </a:lnTo>
                <a:lnTo>
                  <a:pt x="4644061" y="1738734"/>
                </a:lnTo>
                <a:close/>
                <a:moveTo>
                  <a:pt x="2320259" y="1717051"/>
                </a:moveTo>
                <a:lnTo>
                  <a:pt x="2320259" y="1936973"/>
                </a:lnTo>
                <a:lnTo>
                  <a:pt x="2366033" y="1936973"/>
                </a:lnTo>
                <a:lnTo>
                  <a:pt x="2366033" y="1717051"/>
                </a:lnTo>
                <a:close/>
                <a:moveTo>
                  <a:pt x="1775446" y="1701908"/>
                </a:moveTo>
                <a:lnTo>
                  <a:pt x="1775446" y="1748715"/>
                </a:lnTo>
                <a:lnTo>
                  <a:pt x="1911047" y="1748715"/>
                </a:lnTo>
                <a:cubicBezTo>
                  <a:pt x="1883743" y="1809632"/>
                  <a:pt x="1833724" y="1863780"/>
                  <a:pt x="1760991" y="1911160"/>
                </a:cubicBezTo>
                <a:cubicBezTo>
                  <a:pt x="1777052" y="1930893"/>
                  <a:pt x="1788753" y="1946036"/>
                  <a:pt x="1796096" y="1956590"/>
                </a:cubicBezTo>
                <a:cubicBezTo>
                  <a:pt x="1840149" y="1925960"/>
                  <a:pt x="1876974" y="1892231"/>
                  <a:pt x="1906573" y="1855406"/>
                </a:cubicBezTo>
                <a:lnTo>
                  <a:pt x="1906573" y="2020261"/>
                </a:lnTo>
                <a:lnTo>
                  <a:pt x="1958541" y="2020261"/>
                </a:lnTo>
                <a:lnTo>
                  <a:pt x="1958541" y="1845769"/>
                </a:lnTo>
                <a:cubicBezTo>
                  <a:pt x="2000185" y="1883627"/>
                  <a:pt x="2035634" y="1919535"/>
                  <a:pt x="2064889" y="1953493"/>
                </a:cubicBezTo>
                <a:lnTo>
                  <a:pt x="2105156" y="1913914"/>
                </a:lnTo>
                <a:cubicBezTo>
                  <a:pt x="2061332" y="1873532"/>
                  <a:pt x="2023933" y="1839574"/>
                  <a:pt x="1992958" y="1812041"/>
                </a:cubicBezTo>
                <a:lnTo>
                  <a:pt x="1958541" y="1844392"/>
                </a:lnTo>
                <a:lnTo>
                  <a:pt x="1958541" y="1804125"/>
                </a:lnTo>
                <a:lnTo>
                  <a:pt x="1942022" y="1804125"/>
                </a:lnTo>
                <a:cubicBezTo>
                  <a:pt x="1952461" y="1786343"/>
                  <a:pt x="1961467" y="1767873"/>
                  <a:pt x="1969038" y="1748715"/>
                </a:cubicBezTo>
                <a:lnTo>
                  <a:pt x="2091389" y="1748715"/>
                </a:lnTo>
                <a:lnTo>
                  <a:pt x="2091389" y="1701908"/>
                </a:lnTo>
                <a:close/>
                <a:moveTo>
                  <a:pt x="2117890" y="1698811"/>
                </a:moveTo>
                <a:lnTo>
                  <a:pt x="2117890" y="1740799"/>
                </a:lnTo>
                <a:lnTo>
                  <a:pt x="2168998" y="1740799"/>
                </a:lnTo>
                <a:cubicBezTo>
                  <a:pt x="2147431" y="1775215"/>
                  <a:pt x="2130050" y="1795750"/>
                  <a:pt x="2116857" y="1802404"/>
                </a:cubicBezTo>
                <a:lnTo>
                  <a:pt x="2131312" y="1841983"/>
                </a:lnTo>
                <a:cubicBezTo>
                  <a:pt x="2138999" y="1840377"/>
                  <a:pt x="2145480" y="1839201"/>
                  <a:pt x="2150757" y="1838456"/>
                </a:cubicBezTo>
                <a:cubicBezTo>
                  <a:pt x="2156035" y="1837710"/>
                  <a:pt x="2173644" y="1836591"/>
                  <a:pt x="2203587" y="1835100"/>
                </a:cubicBezTo>
                <a:lnTo>
                  <a:pt x="2268806" y="1832175"/>
                </a:lnTo>
                <a:lnTo>
                  <a:pt x="2279647" y="1850587"/>
                </a:lnTo>
                <a:lnTo>
                  <a:pt x="2316473" y="1826496"/>
                </a:lnTo>
                <a:cubicBezTo>
                  <a:pt x="2296511" y="1795521"/>
                  <a:pt x="2278730" y="1769250"/>
                  <a:pt x="2263127" y="1747682"/>
                </a:cubicBezTo>
                <a:lnTo>
                  <a:pt x="2228367" y="1766955"/>
                </a:lnTo>
                <a:cubicBezTo>
                  <a:pt x="2233070" y="1773953"/>
                  <a:pt x="2238864" y="1782959"/>
                  <a:pt x="2245747" y="1793972"/>
                </a:cubicBezTo>
                <a:cubicBezTo>
                  <a:pt x="2212248" y="1795349"/>
                  <a:pt x="2190509" y="1796095"/>
                  <a:pt x="2180528" y="1796209"/>
                </a:cubicBezTo>
                <a:cubicBezTo>
                  <a:pt x="2194294" y="1779001"/>
                  <a:pt x="2208176" y="1760531"/>
                  <a:pt x="2222172" y="1740799"/>
                </a:cubicBezTo>
                <a:lnTo>
                  <a:pt x="2308213" y="1740799"/>
                </a:lnTo>
                <a:lnTo>
                  <a:pt x="2308213" y="1698811"/>
                </a:lnTo>
                <a:close/>
                <a:moveTo>
                  <a:pt x="4396262" y="1695369"/>
                </a:moveTo>
                <a:lnTo>
                  <a:pt x="4396262" y="1740455"/>
                </a:lnTo>
                <a:lnTo>
                  <a:pt x="4505707" y="1740455"/>
                </a:lnTo>
                <a:lnTo>
                  <a:pt x="4457868" y="1794488"/>
                </a:lnTo>
                <a:lnTo>
                  <a:pt x="4457868" y="1827184"/>
                </a:lnTo>
                <a:lnTo>
                  <a:pt x="4384216" y="1827184"/>
                </a:lnTo>
                <a:lnTo>
                  <a:pt x="4384216" y="1873646"/>
                </a:lnTo>
                <a:lnTo>
                  <a:pt x="4457868" y="1873646"/>
                </a:lnTo>
                <a:lnTo>
                  <a:pt x="4457868" y="1944544"/>
                </a:lnTo>
                <a:cubicBezTo>
                  <a:pt x="4457868" y="1964391"/>
                  <a:pt x="4450698" y="1974315"/>
                  <a:pt x="4436357" y="1974315"/>
                </a:cubicBezTo>
                <a:cubicBezTo>
                  <a:pt x="4427983" y="1974315"/>
                  <a:pt x="4414388" y="1973339"/>
                  <a:pt x="4395574" y="1971389"/>
                </a:cubicBezTo>
                <a:cubicBezTo>
                  <a:pt x="4399245" y="1986303"/>
                  <a:pt x="4402113" y="2001791"/>
                  <a:pt x="4404178" y="2017852"/>
                </a:cubicBezTo>
                <a:cubicBezTo>
                  <a:pt x="4414044" y="2017852"/>
                  <a:pt x="4428040" y="2017708"/>
                  <a:pt x="4446166" y="2017421"/>
                </a:cubicBezTo>
                <a:cubicBezTo>
                  <a:pt x="4464292" y="2017134"/>
                  <a:pt x="4477371" y="2013922"/>
                  <a:pt x="4485401" y="2007785"/>
                </a:cubicBezTo>
                <a:cubicBezTo>
                  <a:pt x="4493431" y="2001647"/>
                  <a:pt x="4498996" y="1993817"/>
                  <a:pt x="4502093" y="1984295"/>
                </a:cubicBezTo>
                <a:cubicBezTo>
                  <a:pt x="4505191" y="1974774"/>
                  <a:pt x="4506739" y="1966227"/>
                  <a:pt x="4506739" y="1958655"/>
                </a:cubicBezTo>
                <a:lnTo>
                  <a:pt x="4506739" y="1873646"/>
                </a:lnTo>
                <a:lnTo>
                  <a:pt x="4571098" y="1873646"/>
                </a:lnTo>
                <a:lnTo>
                  <a:pt x="4571098" y="1827184"/>
                </a:lnTo>
                <a:lnTo>
                  <a:pt x="4506739" y="1827184"/>
                </a:lnTo>
                <a:lnTo>
                  <a:pt x="4506739" y="1811697"/>
                </a:lnTo>
                <a:lnTo>
                  <a:pt x="4565247" y="1744240"/>
                </a:lnTo>
                <a:lnTo>
                  <a:pt x="4565247" y="1695369"/>
                </a:lnTo>
                <a:close/>
                <a:moveTo>
                  <a:pt x="3628430" y="1695369"/>
                </a:moveTo>
                <a:lnTo>
                  <a:pt x="3628430" y="1737701"/>
                </a:lnTo>
                <a:lnTo>
                  <a:pt x="3713267" y="1737701"/>
                </a:lnTo>
                <a:cubicBezTo>
                  <a:pt x="3692387" y="1791735"/>
                  <a:pt x="3657454" y="1836993"/>
                  <a:pt x="3608468" y="1873474"/>
                </a:cubicBezTo>
                <a:lnTo>
                  <a:pt x="3608468" y="1798963"/>
                </a:lnTo>
                <a:lnTo>
                  <a:pt x="3527934" y="1798963"/>
                </a:lnTo>
                <a:lnTo>
                  <a:pt x="3527934" y="1844392"/>
                </a:lnTo>
                <a:lnTo>
                  <a:pt x="3562350" y="1844392"/>
                </a:lnTo>
                <a:lnTo>
                  <a:pt x="3562350" y="1930950"/>
                </a:lnTo>
                <a:lnTo>
                  <a:pt x="3522771" y="1966915"/>
                </a:lnTo>
                <a:lnTo>
                  <a:pt x="3544454" y="2018196"/>
                </a:lnTo>
                <a:cubicBezTo>
                  <a:pt x="3563268" y="1997087"/>
                  <a:pt x="3577149" y="1981714"/>
                  <a:pt x="3586098" y="1972078"/>
                </a:cubicBezTo>
                <a:cubicBezTo>
                  <a:pt x="3606518" y="1993989"/>
                  <a:pt x="3633076" y="2005806"/>
                  <a:pt x="3665772" y="2007527"/>
                </a:cubicBezTo>
                <a:cubicBezTo>
                  <a:pt x="3698468" y="2009247"/>
                  <a:pt x="3759442" y="2009936"/>
                  <a:pt x="3848696" y="2009592"/>
                </a:cubicBezTo>
                <a:cubicBezTo>
                  <a:pt x="3853973" y="1993760"/>
                  <a:pt x="3859594" y="1977928"/>
                  <a:pt x="3865560" y="1962097"/>
                </a:cubicBezTo>
                <a:cubicBezTo>
                  <a:pt x="3815082" y="1963932"/>
                  <a:pt x="3771717" y="1964850"/>
                  <a:pt x="3735465" y="1964850"/>
                </a:cubicBezTo>
                <a:cubicBezTo>
                  <a:pt x="3706555" y="1964850"/>
                  <a:pt x="3686622" y="1964334"/>
                  <a:pt x="3675667" y="1963301"/>
                </a:cubicBezTo>
                <a:cubicBezTo>
                  <a:pt x="3664711" y="1962269"/>
                  <a:pt x="3653124" y="1959430"/>
                  <a:pt x="3640906" y="1954783"/>
                </a:cubicBezTo>
                <a:cubicBezTo>
                  <a:pt x="3628688" y="1950137"/>
                  <a:pt x="3617875" y="1943455"/>
                  <a:pt x="3608468" y="1934736"/>
                </a:cubicBezTo>
                <a:lnTo>
                  <a:pt x="3608468" y="1878809"/>
                </a:lnTo>
                <a:cubicBezTo>
                  <a:pt x="3618220" y="1888446"/>
                  <a:pt x="3628315" y="1899688"/>
                  <a:pt x="3638755" y="1912537"/>
                </a:cubicBezTo>
                <a:cubicBezTo>
                  <a:pt x="3667665" y="1889249"/>
                  <a:pt x="3692789" y="1862346"/>
                  <a:pt x="3714127" y="1831830"/>
                </a:cubicBezTo>
                <a:lnTo>
                  <a:pt x="3714127" y="1952116"/>
                </a:lnTo>
                <a:lnTo>
                  <a:pt x="3760589" y="1952116"/>
                </a:lnTo>
                <a:lnTo>
                  <a:pt x="3760589" y="1828389"/>
                </a:lnTo>
                <a:cubicBezTo>
                  <a:pt x="3778486" y="1848350"/>
                  <a:pt x="3801086" y="1875023"/>
                  <a:pt x="3828390" y="1908407"/>
                </a:cubicBezTo>
                <a:lnTo>
                  <a:pt x="3866936" y="1874335"/>
                </a:lnTo>
                <a:cubicBezTo>
                  <a:pt x="3837568" y="1843589"/>
                  <a:pt x="3809690" y="1815712"/>
                  <a:pt x="3783304" y="1790703"/>
                </a:cubicBezTo>
                <a:lnTo>
                  <a:pt x="3760589" y="1809460"/>
                </a:lnTo>
                <a:lnTo>
                  <a:pt x="3760589" y="1783819"/>
                </a:lnTo>
                <a:lnTo>
                  <a:pt x="3742865" y="1783819"/>
                </a:lnTo>
                <a:cubicBezTo>
                  <a:pt x="3750437" y="1769135"/>
                  <a:pt x="3757262" y="1753762"/>
                  <a:pt x="3763343" y="1737701"/>
                </a:cubicBezTo>
                <a:lnTo>
                  <a:pt x="3854546" y="1737701"/>
                </a:lnTo>
                <a:lnTo>
                  <a:pt x="3854546" y="1695369"/>
                </a:lnTo>
                <a:close/>
                <a:moveTo>
                  <a:pt x="3916840" y="1690551"/>
                </a:moveTo>
                <a:lnTo>
                  <a:pt x="3916840" y="1834412"/>
                </a:lnTo>
                <a:lnTo>
                  <a:pt x="4177373" y="1834412"/>
                </a:lnTo>
                <a:lnTo>
                  <a:pt x="4177373" y="1690551"/>
                </a:lnTo>
                <a:close/>
                <a:moveTo>
                  <a:pt x="4586930" y="1690206"/>
                </a:moveTo>
                <a:lnTo>
                  <a:pt x="4586930" y="1724623"/>
                </a:lnTo>
                <a:lnTo>
                  <a:pt x="4604482" y="1724623"/>
                </a:lnTo>
                <a:lnTo>
                  <a:pt x="4604482" y="1820645"/>
                </a:lnTo>
                <a:cubicBezTo>
                  <a:pt x="4597369" y="1821333"/>
                  <a:pt x="4590257" y="1822022"/>
                  <a:pt x="4583144" y="1822710"/>
                </a:cubicBezTo>
                <a:lnTo>
                  <a:pt x="4587618" y="1855750"/>
                </a:lnTo>
                <a:cubicBezTo>
                  <a:pt x="4625476" y="1850932"/>
                  <a:pt x="4663105" y="1846343"/>
                  <a:pt x="4700504" y="1841983"/>
                </a:cubicBezTo>
                <a:lnTo>
                  <a:pt x="4700504" y="1861601"/>
                </a:lnTo>
                <a:cubicBezTo>
                  <a:pt x="4669759" y="1862748"/>
                  <a:pt x="4636948" y="1863436"/>
                  <a:pt x="4602073" y="1863666"/>
                </a:cubicBezTo>
                <a:cubicBezTo>
                  <a:pt x="4607350" y="1878350"/>
                  <a:pt x="4611365" y="1890969"/>
                  <a:pt x="4614119" y="1901524"/>
                </a:cubicBezTo>
                <a:cubicBezTo>
                  <a:pt x="4653583" y="1899918"/>
                  <a:pt x="4692130" y="1897967"/>
                  <a:pt x="4729758" y="1895673"/>
                </a:cubicBezTo>
                <a:lnTo>
                  <a:pt x="4729758" y="1958999"/>
                </a:lnTo>
                <a:lnTo>
                  <a:pt x="4714959" y="1934564"/>
                </a:lnTo>
                <a:cubicBezTo>
                  <a:pt x="4680772" y="1956590"/>
                  <a:pt x="4637637" y="1973684"/>
                  <a:pt x="4585553" y="1985844"/>
                </a:cubicBezTo>
                <a:cubicBezTo>
                  <a:pt x="4592895" y="1998693"/>
                  <a:pt x="4600123" y="2011542"/>
                  <a:pt x="4607235" y="2024391"/>
                </a:cubicBezTo>
                <a:cubicBezTo>
                  <a:pt x="4648765" y="2010853"/>
                  <a:pt x="4689605" y="1991236"/>
                  <a:pt x="4729758" y="1965539"/>
                </a:cubicBezTo>
                <a:lnTo>
                  <a:pt x="4729758" y="2021637"/>
                </a:lnTo>
                <a:lnTo>
                  <a:pt x="4773811" y="2021637"/>
                </a:lnTo>
                <a:lnTo>
                  <a:pt x="4773811" y="1944889"/>
                </a:lnTo>
                <a:cubicBezTo>
                  <a:pt x="4797215" y="1975175"/>
                  <a:pt x="4838056" y="1999381"/>
                  <a:pt x="4896334" y="2017507"/>
                </a:cubicBezTo>
                <a:cubicBezTo>
                  <a:pt x="4905971" y="2003282"/>
                  <a:pt x="4915493" y="1989171"/>
                  <a:pt x="4924900" y="1975175"/>
                </a:cubicBezTo>
                <a:cubicBezTo>
                  <a:pt x="4893925" y="1971045"/>
                  <a:pt x="4865818" y="1962441"/>
                  <a:pt x="4840579" y="1949363"/>
                </a:cubicBezTo>
                <a:cubicBezTo>
                  <a:pt x="4863065" y="1940644"/>
                  <a:pt x="4883026" y="1932040"/>
                  <a:pt x="4900464" y="1923550"/>
                </a:cubicBezTo>
                <a:lnTo>
                  <a:pt x="4877061" y="1890855"/>
                </a:lnTo>
                <a:cubicBezTo>
                  <a:pt x="4855034" y="1904851"/>
                  <a:pt x="4831861" y="1916667"/>
                  <a:pt x="4807540" y="1926304"/>
                </a:cubicBezTo>
                <a:cubicBezTo>
                  <a:pt x="4796297" y="1916667"/>
                  <a:pt x="4785743" y="1905424"/>
                  <a:pt x="4775876" y="1892576"/>
                </a:cubicBezTo>
                <a:cubicBezTo>
                  <a:pt x="4809834" y="1890281"/>
                  <a:pt x="4843103" y="1887642"/>
                  <a:pt x="4875684" y="1884660"/>
                </a:cubicBezTo>
                <a:lnTo>
                  <a:pt x="4866048" y="1847490"/>
                </a:lnTo>
                <a:cubicBezTo>
                  <a:pt x="4830254" y="1852997"/>
                  <a:pt x="4788266" y="1857127"/>
                  <a:pt x="4740083" y="1859880"/>
                </a:cubicBezTo>
                <a:lnTo>
                  <a:pt x="4740083" y="1837853"/>
                </a:lnTo>
                <a:cubicBezTo>
                  <a:pt x="4745590" y="1837165"/>
                  <a:pt x="4751096" y="1836477"/>
                  <a:pt x="4756603" y="1835788"/>
                </a:cubicBezTo>
                <a:cubicBezTo>
                  <a:pt x="4756144" y="1831199"/>
                  <a:pt x="4755915" y="1826266"/>
                  <a:pt x="4755915" y="1820989"/>
                </a:cubicBezTo>
                <a:cubicBezTo>
                  <a:pt x="4763028" y="1831085"/>
                  <a:pt x="4769452" y="1840951"/>
                  <a:pt x="4775188" y="1850587"/>
                </a:cubicBezTo>
                <a:cubicBezTo>
                  <a:pt x="4798362" y="1841868"/>
                  <a:pt x="4818782" y="1831429"/>
                  <a:pt x="4836449" y="1819268"/>
                </a:cubicBezTo>
                <a:cubicBezTo>
                  <a:pt x="4871784" y="1844048"/>
                  <a:pt x="4890254" y="1857012"/>
                  <a:pt x="4891860" y="1858159"/>
                </a:cubicBezTo>
                <a:lnTo>
                  <a:pt x="4918361" y="1826152"/>
                </a:lnTo>
                <a:cubicBezTo>
                  <a:pt x="4901841" y="1815138"/>
                  <a:pt x="4885206" y="1804125"/>
                  <a:pt x="4868457" y="1793112"/>
                </a:cubicBezTo>
                <a:cubicBezTo>
                  <a:pt x="4886353" y="1774986"/>
                  <a:pt x="4900005" y="1754221"/>
                  <a:pt x="4909412" y="1730818"/>
                </a:cubicBezTo>
                <a:lnTo>
                  <a:pt x="4909412" y="1698122"/>
                </a:lnTo>
                <a:lnTo>
                  <a:pt x="4766928" y="1698122"/>
                </a:lnTo>
                <a:lnTo>
                  <a:pt x="4766928" y="1735292"/>
                </a:lnTo>
                <a:lnTo>
                  <a:pt x="4778286" y="1735292"/>
                </a:lnTo>
                <a:lnTo>
                  <a:pt x="4756259" y="1762825"/>
                </a:lnTo>
                <a:cubicBezTo>
                  <a:pt x="4768419" y="1771315"/>
                  <a:pt x="4783563" y="1781984"/>
                  <a:pt x="4801689" y="1794833"/>
                </a:cubicBezTo>
                <a:cubicBezTo>
                  <a:pt x="4788152" y="1802404"/>
                  <a:pt x="4773009" y="1809058"/>
                  <a:pt x="4756259" y="1814794"/>
                </a:cubicBezTo>
                <a:cubicBezTo>
                  <a:pt x="4756489" y="1810664"/>
                  <a:pt x="4756833" y="1806419"/>
                  <a:pt x="4757291" y="1802060"/>
                </a:cubicBezTo>
                <a:cubicBezTo>
                  <a:pt x="4751555" y="1802978"/>
                  <a:pt x="4745819" y="1803781"/>
                  <a:pt x="4740083" y="1804469"/>
                </a:cubicBezTo>
                <a:lnTo>
                  <a:pt x="4740083" y="1724623"/>
                </a:lnTo>
                <a:lnTo>
                  <a:pt x="4754882" y="1724623"/>
                </a:lnTo>
                <a:lnTo>
                  <a:pt x="4754882" y="1690206"/>
                </a:lnTo>
                <a:close/>
                <a:moveTo>
                  <a:pt x="3144190" y="1689518"/>
                </a:moveTo>
                <a:cubicBezTo>
                  <a:pt x="3079487" y="1695254"/>
                  <a:pt x="3008818" y="1699040"/>
                  <a:pt x="2932184" y="1700876"/>
                </a:cubicBezTo>
                <a:cubicBezTo>
                  <a:pt x="2934937" y="1715560"/>
                  <a:pt x="2937002" y="1728753"/>
                  <a:pt x="2938379" y="1740455"/>
                </a:cubicBezTo>
                <a:lnTo>
                  <a:pt x="3018570" y="1737529"/>
                </a:lnTo>
                <a:lnTo>
                  <a:pt x="3018570" y="1778313"/>
                </a:lnTo>
                <a:lnTo>
                  <a:pt x="2924957" y="1778313"/>
                </a:lnTo>
                <a:lnTo>
                  <a:pt x="2924957" y="1819613"/>
                </a:lnTo>
                <a:lnTo>
                  <a:pt x="3018570" y="1819613"/>
                </a:lnTo>
                <a:lnTo>
                  <a:pt x="3018570" y="1862977"/>
                </a:lnTo>
                <a:lnTo>
                  <a:pt x="2944230" y="1862977"/>
                </a:lnTo>
                <a:lnTo>
                  <a:pt x="2944230" y="2020261"/>
                </a:lnTo>
                <a:lnTo>
                  <a:pt x="2991036" y="2020261"/>
                </a:lnTo>
                <a:lnTo>
                  <a:pt x="2991036" y="2002020"/>
                </a:lnTo>
                <a:lnTo>
                  <a:pt x="3095663" y="2002020"/>
                </a:lnTo>
                <a:lnTo>
                  <a:pt x="3095663" y="2019917"/>
                </a:lnTo>
                <a:lnTo>
                  <a:pt x="3142469" y="2019917"/>
                </a:lnTo>
                <a:lnTo>
                  <a:pt x="3142469" y="1862977"/>
                </a:lnTo>
                <a:lnTo>
                  <a:pt x="3066753" y="1862977"/>
                </a:lnTo>
                <a:lnTo>
                  <a:pt x="3066753" y="1819613"/>
                </a:lnTo>
                <a:lnTo>
                  <a:pt x="3161054" y="1819613"/>
                </a:lnTo>
                <a:lnTo>
                  <a:pt x="3161054" y="1778313"/>
                </a:lnTo>
                <a:lnTo>
                  <a:pt x="3066753" y="1778313"/>
                </a:lnTo>
                <a:lnTo>
                  <a:pt x="3066753" y="1735120"/>
                </a:lnTo>
                <a:cubicBezTo>
                  <a:pt x="3096580" y="1733399"/>
                  <a:pt x="3124343" y="1731506"/>
                  <a:pt x="3150041" y="1729441"/>
                </a:cubicBezTo>
                <a:close/>
                <a:moveTo>
                  <a:pt x="2390813" y="1683323"/>
                </a:moveTo>
                <a:lnTo>
                  <a:pt x="2390813" y="1951084"/>
                </a:lnTo>
                <a:cubicBezTo>
                  <a:pt x="2390813" y="1964162"/>
                  <a:pt x="2384733" y="1970701"/>
                  <a:pt x="2372572" y="1970701"/>
                </a:cubicBezTo>
                <a:cubicBezTo>
                  <a:pt x="2362018" y="1970701"/>
                  <a:pt x="2346989" y="1970471"/>
                  <a:pt x="2327486" y="1970013"/>
                </a:cubicBezTo>
                <a:cubicBezTo>
                  <a:pt x="2333681" y="1992269"/>
                  <a:pt x="2337696" y="2008444"/>
                  <a:pt x="2339532" y="2018540"/>
                </a:cubicBezTo>
                <a:cubicBezTo>
                  <a:pt x="2357314" y="2018540"/>
                  <a:pt x="2374608" y="2018138"/>
                  <a:pt x="2391415" y="2017335"/>
                </a:cubicBezTo>
                <a:cubicBezTo>
                  <a:pt x="2408222" y="2016532"/>
                  <a:pt x="2420182" y="2011714"/>
                  <a:pt x="2427294" y="2002880"/>
                </a:cubicBezTo>
                <a:cubicBezTo>
                  <a:pt x="2434407" y="1994047"/>
                  <a:pt x="2437963" y="1981141"/>
                  <a:pt x="2437963" y="1964162"/>
                </a:cubicBezTo>
                <a:lnTo>
                  <a:pt x="2437963" y="1683323"/>
                </a:lnTo>
                <a:close/>
                <a:moveTo>
                  <a:pt x="3571643" y="1681947"/>
                </a:moveTo>
                <a:lnTo>
                  <a:pt x="3533096" y="1705006"/>
                </a:lnTo>
                <a:cubicBezTo>
                  <a:pt x="3549616" y="1728868"/>
                  <a:pt x="3564530" y="1752042"/>
                  <a:pt x="3577838" y="1774527"/>
                </a:cubicBezTo>
                <a:lnTo>
                  <a:pt x="3620514" y="1746650"/>
                </a:lnTo>
                <a:cubicBezTo>
                  <a:pt x="3604683" y="1724623"/>
                  <a:pt x="3588392" y="1703055"/>
                  <a:pt x="3571643" y="1681947"/>
                </a:cubicBezTo>
                <a:close/>
                <a:moveTo>
                  <a:pt x="2876774" y="1681947"/>
                </a:moveTo>
                <a:lnTo>
                  <a:pt x="2836506" y="1705694"/>
                </a:lnTo>
                <a:cubicBezTo>
                  <a:pt x="2852338" y="1728868"/>
                  <a:pt x="2866219" y="1751468"/>
                  <a:pt x="2878150" y="1773494"/>
                </a:cubicBezTo>
                <a:cubicBezTo>
                  <a:pt x="2897423" y="1761334"/>
                  <a:pt x="2912337" y="1752042"/>
                  <a:pt x="2922892" y="1745617"/>
                </a:cubicBezTo>
                <a:cubicBezTo>
                  <a:pt x="2908666" y="1723590"/>
                  <a:pt x="2893293" y="1702367"/>
                  <a:pt x="2876774" y="1681947"/>
                </a:cubicBezTo>
                <a:close/>
                <a:moveTo>
                  <a:pt x="403260" y="1681947"/>
                </a:moveTo>
                <a:lnTo>
                  <a:pt x="364369" y="1705350"/>
                </a:lnTo>
                <a:cubicBezTo>
                  <a:pt x="376529" y="1724164"/>
                  <a:pt x="390755" y="1746994"/>
                  <a:pt x="407045" y="1773839"/>
                </a:cubicBezTo>
                <a:lnTo>
                  <a:pt x="448689" y="1747682"/>
                </a:lnTo>
                <a:cubicBezTo>
                  <a:pt x="433775" y="1725197"/>
                  <a:pt x="418632" y="1703285"/>
                  <a:pt x="403260" y="1681947"/>
                </a:cubicBezTo>
                <a:close/>
                <a:moveTo>
                  <a:pt x="2677158" y="1680570"/>
                </a:moveTo>
                <a:cubicBezTo>
                  <a:pt x="2660294" y="1731277"/>
                  <a:pt x="2642627" y="1772118"/>
                  <a:pt x="2624157" y="1803093"/>
                </a:cubicBezTo>
                <a:lnTo>
                  <a:pt x="2624157" y="1735980"/>
                </a:lnTo>
                <a:lnTo>
                  <a:pt x="2565649" y="1735980"/>
                </a:lnTo>
                <a:lnTo>
                  <a:pt x="2581136" y="1689174"/>
                </a:lnTo>
                <a:lnTo>
                  <a:pt x="2529855" y="1681258"/>
                </a:lnTo>
                <a:cubicBezTo>
                  <a:pt x="2527217" y="1695254"/>
                  <a:pt x="2522571" y="1713495"/>
                  <a:pt x="2515917" y="1735980"/>
                </a:cubicBezTo>
                <a:lnTo>
                  <a:pt x="2479607" y="1735980"/>
                </a:lnTo>
                <a:lnTo>
                  <a:pt x="2479607" y="2015787"/>
                </a:lnTo>
                <a:lnTo>
                  <a:pt x="2527446" y="2015787"/>
                </a:lnTo>
                <a:lnTo>
                  <a:pt x="2527446" y="1988942"/>
                </a:lnTo>
                <a:lnTo>
                  <a:pt x="2576318" y="1988942"/>
                </a:lnTo>
                <a:lnTo>
                  <a:pt x="2576318" y="2013722"/>
                </a:lnTo>
                <a:lnTo>
                  <a:pt x="2624157" y="2013722"/>
                </a:lnTo>
                <a:lnTo>
                  <a:pt x="2624157" y="1808771"/>
                </a:lnTo>
                <a:cubicBezTo>
                  <a:pt x="2640332" y="1815769"/>
                  <a:pt x="2653869" y="1822825"/>
                  <a:pt x="2664768" y="1829937"/>
                </a:cubicBezTo>
                <a:cubicBezTo>
                  <a:pt x="2673257" y="1814794"/>
                  <a:pt x="2681288" y="1799192"/>
                  <a:pt x="2688859" y="1783131"/>
                </a:cubicBezTo>
                <a:lnTo>
                  <a:pt x="2748744" y="1783131"/>
                </a:lnTo>
                <a:cubicBezTo>
                  <a:pt x="2748744" y="1796783"/>
                  <a:pt x="2748515" y="1814565"/>
                  <a:pt x="2748056" y="1836477"/>
                </a:cubicBezTo>
                <a:lnTo>
                  <a:pt x="2746507" y="1906858"/>
                </a:lnTo>
                <a:cubicBezTo>
                  <a:pt x="2745934" y="1931868"/>
                  <a:pt x="2745188" y="1945978"/>
                  <a:pt x="2744270" y="1949191"/>
                </a:cubicBezTo>
                <a:cubicBezTo>
                  <a:pt x="2743352" y="1952403"/>
                  <a:pt x="2741603" y="1955300"/>
                  <a:pt x="2739021" y="1957881"/>
                </a:cubicBezTo>
                <a:cubicBezTo>
                  <a:pt x="2736440" y="1960462"/>
                  <a:pt x="2733142" y="1962384"/>
                  <a:pt x="2729127" y="1963646"/>
                </a:cubicBezTo>
                <a:cubicBezTo>
                  <a:pt x="2725112" y="1964907"/>
                  <a:pt x="2720351" y="1965539"/>
                  <a:pt x="2714844" y="1965539"/>
                </a:cubicBezTo>
                <a:cubicBezTo>
                  <a:pt x="2695686" y="1965539"/>
                  <a:pt x="2677617" y="1964850"/>
                  <a:pt x="2660638" y="1963474"/>
                </a:cubicBezTo>
                <a:cubicBezTo>
                  <a:pt x="2665915" y="1977928"/>
                  <a:pt x="2670275" y="1995251"/>
                  <a:pt x="2673716" y="2015442"/>
                </a:cubicBezTo>
                <a:cubicBezTo>
                  <a:pt x="2711689" y="2015442"/>
                  <a:pt x="2736325" y="2014467"/>
                  <a:pt x="2747626" y="2012517"/>
                </a:cubicBezTo>
                <a:cubicBezTo>
                  <a:pt x="2758926" y="2010567"/>
                  <a:pt x="2767730" y="2006896"/>
                  <a:pt x="2774040" y="2001504"/>
                </a:cubicBezTo>
                <a:cubicBezTo>
                  <a:pt x="2780350" y="1996112"/>
                  <a:pt x="2784996" y="1989142"/>
                  <a:pt x="2787979" y="1980596"/>
                </a:cubicBezTo>
                <a:cubicBezTo>
                  <a:pt x="2790962" y="1972049"/>
                  <a:pt x="2792740" y="1957106"/>
                  <a:pt x="2793314" y="1935768"/>
                </a:cubicBezTo>
                <a:lnTo>
                  <a:pt x="2797271" y="1737701"/>
                </a:lnTo>
                <a:lnTo>
                  <a:pt x="2708477" y="1737701"/>
                </a:lnTo>
                <a:cubicBezTo>
                  <a:pt x="2714213" y="1723132"/>
                  <a:pt x="2719605" y="1708218"/>
                  <a:pt x="2724653" y="1692960"/>
                </a:cubicBezTo>
                <a:close/>
                <a:moveTo>
                  <a:pt x="1125662" y="1680570"/>
                </a:moveTo>
                <a:lnTo>
                  <a:pt x="1125662" y="1716363"/>
                </a:lnTo>
                <a:lnTo>
                  <a:pt x="1070596" y="1716363"/>
                </a:lnTo>
                <a:lnTo>
                  <a:pt x="1070596" y="1753533"/>
                </a:lnTo>
                <a:lnTo>
                  <a:pt x="1125662" y="1753533"/>
                </a:lnTo>
                <a:lnTo>
                  <a:pt x="1125662" y="1789326"/>
                </a:lnTo>
                <a:lnTo>
                  <a:pt x="1058206" y="1789326"/>
                </a:lnTo>
                <a:lnTo>
                  <a:pt x="1058206" y="1826496"/>
                </a:lnTo>
                <a:lnTo>
                  <a:pt x="1128415" y="1826496"/>
                </a:lnTo>
                <a:cubicBezTo>
                  <a:pt x="1107192" y="1843130"/>
                  <a:pt x="1082871" y="1858733"/>
                  <a:pt x="1055452" y="1873302"/>
                </a:cubicBezTo>
                <a:cubicBezTo>
                  <a:pt x="1057976" y="1886151"/>
                  <a:pt x="1060041" y="1901638"/>
                  <a:pt x="1061647" y="1919765"/>
                </a:cubicBezTo>
                <a:cubicBezTo>
                  <a:pt x="1069907" y="1915061"/>
                  <a:pt x="1077938" y="1910243"/>
                  <a:pt x="1085739" y="1905310"/>
                </a:cubicBezTo>
                <a:lnTo>
                  <a:pt x="1085739" y="2017852"/>
                </a:lnTo>
                <a:lnTo>
                  <a:pt x="1129104" y="2017852"/>
                </a:lnTo>
                <a:lnTo>
                  <a:pt x="1129104" y="2004429"/>
                </a:lnTo>
                <a:lnTo>
                  <a:pt x="1196560" y="2004429"/>
                </a:lnTo>
                <a:lnTo>
                  <a:pt x="1196560" y="2017163"/>
                </a:lnTo>
                <a:lnTo>
                  <a:pt x="1239925" y="2017163"/>
                </a:lnTo>
                <a:lnTo>
                  <a:pt x="1239925" y="1850587"/>
                </a:lnTo>
                <a:lnTo>
                  <a:pt x="1161971" y="1850587"/>
                </a:lnTo>
                <a:cubicBezTo>
                  <a:pt x="1171379" y="1842672"/>
                  <a:pt x="1180212" y="1834641"/>
                  <a:pt x="1188472" y="1826496"/>
                </a:cubicBezTo>
                <a:lnTo>
                  <a:pt x="1250938" y="1826496"/>
                </a:lnTo>
                <a:lnTo>
                  <a:pt x="1250938" y="1789326"/>
                </a:lnTo>
                <a:lnTo>
                  <a:pt x="1222372" y="1789326"/>
                </a:lnTo>
                <a:cubicBezTo>
                  <a:pt x="1235336" y="1773265"/>
                  <a:pt x="1248529" y="1755082"/>
                  <a:pt x="1261951" y="1734776"/>
                </a:cubicBezTo>
                <a:lnTo>
                  <a:pt x="1261951" y="2019917"/>
                </a:lnTo>
                <a:lnTo>
                  <a:pt x="1306349" y="2019917"/>
                </a:lnTo>
                <a:lnTo>
                  <a:pt x="1306349" y="1737013"/>
                </a:lnTo>
                <a:lnTo>
                  <a:pt x="1348681" y="1737013"/>
                </a:lnTo>
                <a:cubicBezTo>
                  <a:pt x="1338127" y="1767299"/>
                  <a:pt x="1326310" y="1797586"/>
                  <a:pt x="1313232" y="1827872"/>
                </a:cubicBezTo>
                <a:cubicBezTo>
                  <a:pt x="1339159" y="1853800"/>
                  <a:pt x="1352123" y="1881562"/>
                  <a:pt x="1352123" y="1911160"/>
                </a:cubicBezTo>
                <a:cubicBezTo>
                  <a:pt x="1352123" y="1924009"/>
                  <a:pt x="1345125" y="1930434"/>
                  <a:pt x="1331129" y="1930434"/>
                </a:cubicBezTo>
                <a:cubicBezTo>
                  <a:pt x="1326540" y="1930434"/>
                  <a:pt x="1319886" y="1929745"/>
                  <a:pt x="1311167" y="1928369"/>
                </a:cubicBezTo>
                <a:cubicBezTo>
                  <a:pt x="1315297" y="1945118"/>
                  <a:pt x="1318165" y="1961638"/>
                  <a:pt x="1319771" y="1977928"/>
                </a:cubicBezTo>
                <a:cubicBezTo>
                  <a:pt x="1352696" y="1978387"/>
                  <a:pt x="1373949" y="1973053"/>
                  <a:pt x="1383528" y="1961925"/>
                </a:cubicBezTo>
                <a:cubicBezTo>
                  <a:pt x="1393107" y="1950797"/>
                  <a:pt x="1397897" y="1935825"/>
                  <a:pt x="1397897" y="1917011"/>
                </a:cubicBezTo>
                <a:cubicBezTo>
                  <a:pt x="1397897" y="1881677"/>
                  <a:pt x="1385621" y="1850473"/>
                  <a:pt x="1361071" y="1823398"/>
                </a:cubicBezTo>
                <a:cubicBezTo>
                  <a:pt x="1372084" y="1795636"/>
                  <a:pt x="1383556" y="1764546"/>
                  <a:pt x="1395487" y="1730130"/>
                </a:cubicBezTo>
                <a:lnTo>
                  <a:pt x="1395487" y="1697090"/>
                </a:lnTo>
                <a:lnTo>
                  <a:pt x="1261951" y="1697090"/>
                </a:lnTo>
                <a:lnTo>
                  <a:pt x="1261951" y="1731162"/>
                </a:lnTo>
                <a:lnTo>
                  <a:pt x="1228567" y="1711201"/>
                </a:lnTo>
                <a:cubicBezTo>
                  <a:pt x="1221225" y="1723246"/>
                  <a:pt x="1213539" y="1734833"/>
                  <a:pt x="1205508" y="1745961"/>
                </a:cubicBezTo>
                <a:lnTo>
                  <a:pt x="1205508" y="1716363"/>
                </a:lnTo>
                <a:lnTo>
                  <a:pt x="1170404" y="1716363"/>
                </a:lnTo>
                <a:lnTo>
                  <a:pt x="1170404" y="1680570"/>
                </a:lnTo>
                <a:close/>
                <a:moveTo>
                  <a:pt x="846200" y="1680570"/>
                </a:moveTo>
                <a:lnTo>
                  <a:pt x="846200" y="1780378"/>
                </a:lnTo>
                <a:lnTo>
                  <a:pt x="744327" y="1780378"/>
                </a:lnTo>
                <a:lnTo>
                  <a:pt x="744327" y="1911160"/>
                </a:lnTo>
                <a:lnTo>
                  <a:pt x="1011399" y="1911160"/>
                </a:lnTo>
                <a:lnTo>
                  <a:pt x="1011399" y="1780378"/>
                </a:lnTo>
                <a:lnTo>
                  <a:pt x="895071" y="1780378"/>
                </a:lnTo>
                <a:lnTo>
                  <a:pt x="895071" y="1752845"/>
                </a:lnTo>
                <a:lnTo>
                  <a:pt x="1039277" y="1752845"/>
                </a:lnTo>
                <a:lnTo>
                  <a:pt x="1039277" y="1709480"/>
                </a:lnTo>
                <a:lnTo>
                  <a:pt x="895071" y="1709480"/>
                </a:lnTo>
                <a:lnTo>
                  <a:pt x="895071" y="1680570"/>
                </a:lnTo>
                <a:close/>
                <a:moveTo>
                  <a:pt x="1463976" y="1679193"/>
                </a:moveTo>
                <a:cubicBezTo>
                  <a:pt x="1452963" y="1731965"/>
                  <a:pt x="1435067" y="1784049"/>
                  <a:pt x="1410287" y="1835444"/>
                </a:cubicBezTo>
                <a:lnTo>
                  <a:pt x="1422332" y="1896361"/>
                </a:lnTo>
                <a:cubicBezTo>
                  <a:pt x="1429904" y="1883398"/>
                  <a:pt x="1437132" y="1870033"/>
                  <a:pt x="1444015" y="1856266"/>
                </a:cubicBezTo>
                <a:lnTo>
                  <a:pt x="1444015" y="2019572"/>
                </a:lnTo>
                <a:lnTo>
                  <a:pt x="1485315" y="2019572"/>
                </a:lnTo>
                <a:lnTo>
                  <a:pt x="1485315" y="1758523"/>
                </a:lnTo>
                <a:cubicBezTo>
                  <a:pt x="1493116" y="1736153"/>
                  <a:pt x="1500228" y="1713036"/>
                  <a:pt x="1506653" y="1689174"/>
                </a:cubicBezTo>
                <a:close/>
                <a:moveTo>
                  <a:pt x="4277525" y="1678849"/>
                </a:moveTo>
                <a:cubicBezTo>
                  <a:pt x="4274886" y="1700876"/>
                  <a:pt x="4272076" y="1721755"/>
                  <a:pt x="4269093" y="1741487"/>
                </a:cubicBezTo>
                <a:lnTo>
                  <a:pt x="4228654" y="1741487"/>
                </a:lnTo>
                <a:lnTo>
                  <a:pt x="4228654" y="1784508"/>
                </a:lnTo>
                <a:lnTo>
                  <a:pt x="4262210" y="1784508"/>
                </a:lnTo>
                <a:cubicBezTo>
                  <a:pt x="4255327" y="1823169"/>
                  <a:pt x="4247697" y="1857012"/>
                  <a:pt x="4239323" y="1886036"/>
                </a:cubicBezTo>
                <a:cubicBezTo>
                  <a:pt x="4255269" y="1900262"/>
                  <a:pt x="4271101" y="1914717"/>
                  <a:pt x="4286818" y="1929401"/>
                </a:cubicBezTo>
                <a:cubicBezTo>
                  <a:pt x="4270756" y="1948330"/>
                  <a:pt x="4251254" y="1964506"/>
                  <a:pt x="4228310" y="1977928"/>
                </a:cubicBezTo>
                <a:cubicBezTo>
                  <a:pt x="4238405" y="1989171"/>
                  <a:pt x="4248730" y="2001905"/>
                  <a:pt x="4259285" y="2016131"/>
                </a:cubicBezTo>
                <a:cubicBezTo>
                  <a:pt x="4283376" y="2001217"/>
                  <a:pt x="4304026" y="1983263"/>
                  <a:pt x="4321234" y="1962269"/>
                </a:cubicBezTo>
                <a:cubicBezTo>
                  <a:pt x="4334542" y="1975232"/>
                  <a:pt x="4347735" y="1988483"/>
                  <a:pt x="4360813" y="2002020"/>
                </a:cubicBezTo>
                <a:lnTo>
                  <a:pt x="4395230" y="1965194"/>
                </a:lnTo>
                <a:lnTo>
                  <a:pt x="4346702" y="1923895"/>
                </a:lnTo>
                <a:cubicBezTo>
                  <a:pt x="4369303" y="1880300"/>
                  <a:pt x="4381578" y="1819498"/>
                  <a:pt x="4383528" y="1741487"/>
                </a:cubicBezTo>
                <a:lnTo>
                  <a:pt x="4315728" y="1741487"/>
                </a:lnTo>
                <a:lnTo>
                  <a:pt x="4325364" y="1683323"/>
                </a:lnTo>
                <a:close/>
                <a:moveTo>
                  <a:pt x="1654644" y="1678505"/>
                </a:moveTo>
                <a:cubicBezTo>
                  <a:pt x="1644089" y="1719690"/>
                  <a:pt x="1632043" y="1754106"/>
                  <a:pt x="1618507" y="1781754"/>
                </a:cubicBezTo>
                <a:lnTo>
                  <a:pt x="1618507" y="1742175"/>
                </a:lnTo>
                <a:lnTo>
                  <a:pt x="1583402" y="1742175"/>
                </a:lnTo>
                <a:lnTo>
                  <a:pt x="1583402" y="1678849"/>
                </a:lnTo>
                <a:lnTo>
                  <a:pt x="1536595" y="1678849"/>
                </a:lnTo>
                <a:lnTo>
                  <a:pt x="1536595" y="1742175"/>
                </a:lnTo>
                <a:lnTo>
                  <a:pt x="1498049" y="1742175"/>
                </a:lnTo>
                <a:lnTo>
                  <a:pt x="1498049" y="1783475"/>
                </a:lnTo>
                <a:lnTo>
                  <a:pt x="1536595" y="1783475"/>
                </a:lnTo>
                <a:lnTo>
                  <a:pt x="1536595" y="1833035"/>
                </a:lnTo>
                <a:lnTo>
                  <a:pt x="1504588" y="1833035"/>
                </a:lnTo>
                <a:lnTo>
                  <a:pt x="1504588" y="1995481"/>
                </a:lnTo>
                <a:lnTo>
                  <a:pt x="1546576" y="1995481"/>
                </a:lnTo>
                <a:lnTo>
                  <a:pt x="1546576" y="1981026"/>
                </a:lnTo>
                <a:lnTo>
                  <a:pt x="1602847" y="1981026"/>
                </a:lnTo>
                <a:cubicBezTo>
                  <a:pt x="1615581" y="1999496"/>
                  <a:pt x="1623898" y="2012804"/>
                  <a:pt x="1627799" y="2020949"/>
                </a:cubicBezTo>
                <a:cubicBezTo>
                  <a:pt x="1647990" y="2005806"/>
                  <a:pt x="1665370" y="1988081"/>
                  <a:pt x="1679940" y="1967776"/>
                </a:cubicBezTo>
                <a:cubicBezTo>
                  <a:pt x="1693936" y="1987278"/>
                  <a:pt x="1710857" y="2004429"/>
                  <a:pt x="1730704" y="2019228"/>
                </a:cubicBezTo>
                <a:lnTo>
                  <a:pt x="1751354" y="1970357"/>
                </a:lnTo>
                <a:cubicBezTo>
                  <a:pt x="1732999" y="1958196"/>
                  <a:pt x="1717568" y="1942996"/>
                  <a:pt x="1705064" y="1924755"/>
                </a:cubicBezTo>
                <a:cubicBezTo>
                  <a:pt x="1724108" y="1883799"/>
                  <a:pt x="1735006" y="1835100"/>
                  <a:pt x="1737760" y="1778657"/>
                </a:cubicBezTo>
                <a:lnTo>
                  <a:pt x="1751010" y="1778657"/>
                </a:lnTo>
                <a:lnTo>
                  <a:pt x="1751010" y="1737701"/>
                </a:lnTo>
                <a:lnTo>
                  <a:pt x="1683726" y="1737701"/>
                </a:lnTo>
                <a:cubicBezTo>
                  <a:pt x="1689806" y="1721411"/>
                  <a:pt x="1695141" y="1704547"/>
                  <a:pt x="1699729" y="1687109"/>
                </a:cubicBezTo>
                <a:close/>
                <a:moveTo>
                  <a:pt x="580504" y="1678505"/>
                </a:moveTo>
                <a:lnTo>
                  <a:pt x="530601" y="1692616"/>
                </a:lnTo>
                <a:cubicBezTo>
                  <a:pt x="534960" y="1702941"/>
                  <a:pt x="539950" y="1715789"/>
                  <a:pt x="545572" y="1731162"/>
                </a:cubicBezTo>
                <a:lnTo>
                  <a:pt x="457982" y="1731162"/>
                </a:lnTo>
                <a:lnTo>
                  <a:pt x="457982" y="1772806"/>
                </a:lnTo>
                <a:lnTo>
                  <a:pt x="602187" y="1772806"/>
                </a:lnTo>
                <a:cubicBezTo>
                  <a:pt x="597598" y="1794259"/>
                  <a:pt x="588306" y="1813819"/>
                  <a:pt x="574309" y="1831486"/>
                </a:cubicBezTo>
                <a:lnTo>
                  <a:pt x="503756" y="1776936"/>
                </a:lnTo>
                <a:lnTo>
                  <a:pt x="474502" y="1807911"/>
                </a:lnTo>
                <a:cubicBezTo>
                  <a:pt x="495381" y="1825119"/>
                  <a:pt x="517465" y="1843876"/>
                  <a:pt x="540754" y="1864182"/>
                </a:cubicBezTo>
                <a:cubicBezTo>
                  <a:pt x="517924" y="1881619"/>
                  <a:pt x="489071" y="1896705"/>
                  <a:pt x="454196" y="1909440"/>
                </a:cubicBezTo>
                <a:cubicBezTo>
                  <a:pt x="467504" y="1929172"/>
                  <a:pt x="477140" y="1944200"/>
                  <a:pt x="483106" y="1954525"/>
                </a:cubicBezTo>
                <a:cubicBezTo>
                  <a:pt x="520505" y="1939038"/>
                  <a:pt x="551996" y="1919822"/>
                  <a:pt x="577579" y="1896878"/>
                </a:cubicBezTo>
                <a:cubicBezTo>
                  <a:pt x="597426" y="1914545"/>
                  <a:pt x="618018" y="1933302"/>
                  <a:pt x="639357" y="1953149"/>
                </a:cubicBezTo>
                <a:lnTo>
                  <a:pt x="678936" y="1914258"/>
                </a:lnTo>
                <a:lnTo>
                  <a:pt x="611135" y="1860396"/>
                </a:lnTo>
                <a:cubicBezTo>
                  <a:pt x="630409" y="1834698"/>
                  <a:pt x="644118" y="1805502"/>
                  <a:pt x="652263" y="1772806"/>
                </a:cubicBezTo>
                <a:lnTo>
                  <a:pt x="686163" y="1772806"/>
                </a:lnTo>
                <a:lnTo>
                  <a:pt x="686163" y="1731162"/>
                </a:lnTo>
                <a:lnTo>
                  <a:pt x="599950" y="1731162"/>
                </a:lnTo>
                <a:cubicBezTo>
                  <a:pt x="593296" y="1710168"/>
                  <a:pt x="586814" y="1692616"/>
                  <a:pt x="580504" y="1678505"/>
                </a:cubicBezTo>
                <a:close/>
                <a:moveTo>
                  <a:pt x="3620858" y="1290022"/>
                </a:moveTo>
                <a:cubicBezTo>
                  <a:pt x="3633478" y="1301953"/>
                  <a:pt x="3647187" y="1312679"/>
                  <a:pt x="3661986" y="1322201"/>
                </a:cubicBezTo>
                <a:cubicBezTo>
                  <a:pt x="3635485" y="1330346"/>
                  <a:pt x="3606002" y="1337057"/>
                  <a:pt x="3573536" y="1342335"/>
                </a:cubicBezTo>
                <a:cubicBezTo>
                  <a:pt x="3591318" y="1326159"/>
                  <a:pt x="3607092" y="1308721"/>
                  <a:pt x="3620858" y="1290022"/>
                </a:cubicBezTo>
                <a:close/>
                <a:moveTo>
                  <a:pt x="2627254" y="1289850"/>
                </a:moveTo>
                <a:lnTo>
                  <a:pt x="2740140" y="1289850"/>
                </a:lnTo>
                <a:lnTo>
                  <a:pt x="2740140" y="1322889"/>
                </a:lnTo>
                <a:lnTo>
                  <a:pt x="2627254" y="1322889"/>
                </a:lnTo>
                <a:close/>
                <a:moveTo>
                  <a:pt x="1569979" y="1289850"/>
                </a:moveTo>
                <a:lnTo>
                  <a:pt x="1682865" y="1289850"/>
                </a:lnTo>
                <a:lnTo>
                  <a:pt x="1682865" y="1322889"/>
                </a:lnTo>
                <a:lnTo>
                  <a:pt x="1569979" y="1322889"/>
                </a:lnTo>
                <a:close/>
                <a:moveTo>
                  <a:pt x="5434092" y="1289333"/>
                </a:moveTo>
                <a:lnTo>
                  <a:pt x="5414302" y="1382602"/>
                </a:lnTo>
                <a:lnTo>
                  <a:pt x="5454914" y="1382602"/>
                </a:lnTo>
                <a:lnTo>
                  <a:pt x="5482791" y="1289333"/>
                </a:lnTo>
                <a:close/>
                <a:moveTo>
                  <a:pt x="2262267" y="1289333"/>
                </a:moveTo>
                <a:lnTo>
                  <a:pt x="2242477" y="1382602"/>
                </a:lnTo>
                <a:lnTo>
                  <a:pt x="2283089" y="1382602"/>
                </a:lnTo>
                <a:lnTo>
                  <a:pt x="2310966" y="1289333"/>
                </a:lnTo>
                <a:close/>
                <a:moveTo>
                  <a:pt x="4037986" y="1279180"/>
                </a:moveTo>
                <a:lnTo>
                  <a:pt x="4154314" y="1279180"/>
                </a:lnTo>
                <a:lnTo>
                  <a:pt x="4154314" y="1295012"/>
                </a:lnTo>
                <a:lnTo>
                  <a:pt x="4037986" y="1295012"/>
                </a:lnTo>
                <a:close/>
                <a:moveTo>
                  <a:pt x="3659061" y="1271609"/>
                </a:moveTo>
                <a:lnTo>
                  <a:pt x="3767473" y="1271609"/>
                </a:lnTo>
                <a:cubicBezTo>
                  <a:pt x="3751527" y="1283540"/>
                  <a:pt x="3732999" y="1294209"/>
                  <a:pt x="3711890" y="1303616"/>
                </a:cubicBezTo>
                <a:cubicBezTo>
                  <a:pt x="3692158" y="1294897"/>
                  <a:pt x="3674548" y="1284228"/>
                  <a:pt x="3659061" y="1271609"/>
                </a:cubicBezTo>
                <a:close/>
                <a:moveTo>
                  <a:pt x="3231608" y="1252336"/>
                </a:moveTo>
                <a:lnTo>
                  <a:pt x="3322467" y="1252336"/>
                </a:lnTo>
                <a:lnTo>
                  <a:pt x="3322467" y="1328912"/>
                </a:lnTo>
                <a:cubicBezTo>
                  <a:pt x="3298605" y="1323750"/>
                  <a:pt x="3279217" y="1313310"/>
                  <a:pt x="3264303" y="1297593"/>
                </a:cubicBezTo>
                <a:cubicBezTo>
                  <a:pt x="3268089" y="1288415"/>
                  <a:pt x="3271645" y="1278721"/>
                  <a:pt x="3274973" y="1268511"/>
                </a:cubicBezTo>
                <a:close/>
                <a:moveTo>
                  <a:pt x="1117058" y="1252336"/>
                </a:moveTo>
                <a:lnTo>
                  <a:pt x="1207918" y="1252336"/>
                </a:lnTo>
                <a:lnTo>
                  <a:pt x="1207918" y="1328912"/>
                </a:lnTo>
                <a:cubicBezTo>
                  <a:pt x="1184055" y="1323750"/>
                  <a:pt x="1164667" y="1313310"/>
                  <a:pt x="1149754" y="1297593"/>
                </a:cubicBezTo>
                <a:cubicBezTo>
                  <a:pt x="1153539" y="1288415"/>
                  <a:pt x="1157096" y="1278721"/>
                  <a:pt x="1160423" y="1268511"/>
                </a:cubicBezTo>
                <a:close/>
                <a:moveTo>
                  <a:pt x="2580103" y="1249238"/>
                </a:moveTo>
                <a:lnTo>
                  <a:pt x="2580103" y="1381397"/>
                </a:lnTo>
                <a:lnTo>
                  <a:pt x="2627254" y="1381397"/>
                </a:lnTo>
                <a:lnTo>
                  <a:pt x="2627254" y="1363501"/>
                </a:lnTo>
                <a:lnTo>
                  <a:pt x="2740140" y="1363501"/>
                </a:lnTo>
                <a:lnTo>
                  <a:pt x="2740140" y="1381397"/>
                </a:lnTo>
                <a:lnTo>
                  <a:pt x="2787291" y="1381397"/>
                </a:lnTo>
                <a:lnTo>
                  <a:pt x="2787291" y="1249238"/>
                </a:lnTo>
                <a:close/>
                <a:moveTo>
                  <a:pt x="1522829" y="1249238"/>
                </a:moveTo>
                <a:lnTo>
                  <a:pt x="1522829" y="1381397"/>
                </a:lnTo>
                <a:lnTo>
                  <a:pt x="1569979" y="1381397"/>
                </a:lnTo>
                <a:lnTo>
                  <a:pt x="1569979" y="1363501"/>
                </a:lnTo>
                <a:lnTo>
                  <a:pt x="1682865" y="1363501"/>
                </a:lnTo>
                <a:lnTo>
                  <a:pt x="1682865" y="1381397"/>
                </a:lnTo>
                <a:lnTo>
                  <a:pt x="1730016" y="1381397"/>
                </a:lnTo>
                <a:lnTo>
                  <a:pt x="1730016" y="1249238"/>
                </a:lnTo>
                <a:close/>
                <a:moveTo>
                  <a:pt x="4703258" y="1247861"/>
                </a:moveTo>
                <a:lnTo>
                  <a:pt x="4800828" y="1247861"/>
                </a:lnTo>
                <a:cubicBezTo>
                  <a:pt x="4810695" y="1258875"/>
                  <a:pt x="4820904" y="1269085"/>
                  <a:pt x="4831459" y="1278492"/>
                </a:cubicBezTo>
                <a:lnTo>
                  <a:pt x="4775532" y="1278492"/>
                </a:lnTo>
                <a:lnTo>
                  <a:pt x="4775532" y="1254401"/>
                </a:lnTo>
                <a:lnTo>
                  <a:pt x="4728382" y="1254401"/>
                </a:lnTo>
                <a:lnTo>
                  <a:pt x="4728382" y="1278492"/>
                </a:lnTo>
                <a:lnTo>
                  <a:pt x="4672455" y="1278492"/>
                </a:lnTo>
                <a:cubicBezTo>
                  <a:pt x="4683124" y="1269085"/>
                  <a:pt x="4693391" y="1258875"/>
                  <a:pt x="4703258" y="1247861"/>
                </a:cubicBezTo>
                <a:close/>
                <a:moveTo>
                  <a:pt x="4289571" y="1246829"/>
                </a:moveTo>
                <a:lnTo>
                  <a:pt x="4338442" y="1246829"/>
                </a:lnTo>
                <a:lnTo>
                  <a:pt x="4338442" y="1305681"/>
                </a:lnTo>
                <a:lnTo>
                  <a:pt x="4289571" y="1305681"/>
                </a:lnTo>
                <a:close/>
                <a:moveTo>
                  <a:pt x="412896" y="1246829"/>
                </a:moveTo>
                <a:lnTo>
                  <a:pt x="461768" y="1246829"/>
                </a:lnTo>
                <a:lnTo>
                  <a:pt x="461768" y="1305681"/>
                </a:lnTo>
                <a:lnTo>
                  <a:pt x="412896" y="1305681"/>
                </a:lnTo>
                <a:close/>
                <a:moveTo>
                  <a:pt x="4037986" y="1233406"/>
                </a:moveTo>
                <a:lnTo>
                  <a:pt x="4154314" y="1233406"/>
                </a:lnTo>
                <a:lnTo>
                  <a:pt x="4154314" y="1250615"/>
                </a:lnTo>
                <a:lnTo>
                  <a:pt x="4037986" y="1250615"/>
                </a:lnTo>
                <a:close/>
                <a:moveTo>
                  <a:pt x="3172411" y="1212757"/>
                </a:moveTo>
                <a:lnTo>
                  <a:pt x="3172411" y="1252336"/>
                </a:lnTo>
                <a:lnTo>
                  <a:pt x="3230747" y="1252336"/>
                </a:lnTo>
                <a:cubicBezTo>
                  <a:pt x="3217095" y="1295930"/>
                  <a:pt x="3197421" y="1330002"/>
                  <a:pt x="3171723" y="1354553"/>
                </a:cubicBezTo>
                <a:cubicBezTo>
                  <a:pt x="3185948" y="1364189"/>
                  <a:pt x="3199027" y="1373596"/>
                  <a:pt x="3210958" y="1382774"/>
                </a:cubicBezTo>
                <a:cubicBezTo>
                  <a:pt x="3224036" y="1369696"/>
                  <a:pt x="3235852" y="1353749"/>
                  <a:pt x="3246407" y="1334935"/>
                </a:cubicBezTo>
                <a:cubicBezTo>
                  <a:pt x="3270269" y="1359715"/>
                  <a:pt x="3308586" y="1372105"/>
                  <a:pt x="3361358" y="1372105"/>
                </a:cubicBezTo>
                <a:lnTo>
                  <a:pt x="3411606" y="1372793"/>
                </a:lnTo>
                <a:cubicBezTo>
                  <a:pt x="3453594" y="1373367"/>
                  <a:pt x="3482963" y="1373482"/>
                  <a:pt x="3499712" y="1373137"/>
                </a:cubicBezTo>
                <a:cubicBezTo>
                  <a:pt x="3502924" y="1360977"/>
                  <a:pt x="3507398" y="1347440"/>
                  <a:pt x="3513135" y="1332526"/>
                </a:cubicBezTo>
                <a:cubicBezTo>
                  <a:pt x="3478948" y="1332985"/>
                  <a:pt x="3449350" y="1333214"/>
                  <a:pt x="3424340" y="1333214"/>
                </a:cubicBezTo>
                <a:cubicBezTo>
                  <a:pt x="3402428" y="1333214"/>
                  <a:pt x="3383958" y="1333042"/>
                  <a:pt x="3368930" y="1332698"/>
                </a:cubicBezTo>
                <a:lnTo>
                  <a:pt x="3368930" y="1310844"/>
                </a:lnTo>
                <a:lnTo>
                  <a:pt x="3485946" y="1310844"/>
                </a:lnTo>
                <a:lnTo>
                  <a:pt x="3485946" y="1273330"/>
                </a:lnTo>
                <a:lnTo>
                  <a:pt x="3368930" y="1273330"/>
                </a:lnTo>
                <a:lnTo>
                  <a:pt x="3368930" y="1252336"/>
                </a:lnTo>
                <a:lnTo>
                  <a:pt x="3512446" y="1252336"/>
                </a:lnTo>
                <a:lnTo>
                  <a:pt x="3512446" y="1212757"/>
                </a:lnTo>
                <a:close/>
                <a:moveTo>
                  <a:pt x="1057861" y="1212757"/>
                </a:moveTo>
                <a:lnTo>
                  <a:pt x="1057861" y="1252336"/>
                </a:lnTo>
                <a:lnTo>
                  <a:pt x="1116198" y="1252336"/>
                </a:lnTo>
                <a:cubicBezTo>
                  <a:pt x="1102546" y="1295930"/>
                  <a:pt x="1082871" y="1330002"/>
                  <a:pt x="1057173" y="1354553"/>
                </a:cubicBezTo>
                <a:cubicBezTo>
                  <a:pt x="1071399" y="1364189"/>
                  <a:pt x="1084477" y="1373596"/>
                  <a:pt x="1096408" y="1382774"/>
                </a:cubicBezTo>
                <a:cubicBezTo>
                  <a:pt x="1109486" y="1369696"/>
                  <a:pt x="1121303" y="1353749"/>
                  <a:pt x="1131857" y="1334935"/>
                </a:cubicBezTo>
                <a:cubicBezTo>
                  <a:pt x="1155719" y="1359715"/>
                  <a:pt x="1194036" y="1372105"/>
                  <a:pt x="1246808" y="1372105"/>
                </a:cubicBezTo>
                <a:lnTo>
                  <a:pt x="1297056" y="1372793"/>
                </a:lnTo>
                <a:cubicBezTo>
                  <a:pt x="1339044" y="1373367"/>
                  <a:pt x="1368413" y="1373482"/>
                  <a:pt x="1385163" y="1373137"/>
                </a:cubicBezTo>
                <a:cubicBezTo>
                  <a:pt x="1388375" y="1360977"/>
                  <a:pt x="1392849" y="1347440"/>
                  <a:pt x="1398585" y="1332526"/>
                </a:cubicBezTo>
                <a:cubicBezTo>
                  <a:pt x="1364398" y="1332985"/>
                  <a:pt x="1334800" y="1333214"/>
                  <a:pt x="1309791" y="1333214"/>
                </a:cubicBezTo>
                <a:cubicBezTo>
                  <a:pt x="1287879" y="1333214"/>
                  <a:pt x="1269408" y="1333042"/>
                  <a:pt x="1254380" y="1332698"/>
                </a:cubicBezTo>
                <a:lnTo>
                  <a:pt x="1254380" y="1310844"/>
                </a:lnTo>
                <a:lnTo>
                  <a:pt x="1371396" y="1310844"/>
                </a:lnTo>
                <a:lnTo>
                  <a:pt x="1371396" y="1273330"/>
                </a:lnTo>
                <a:lnTo>
                  <a:pt x="1254380" y="1273330"/>
                </a:lnTo>
                <a:lnTo>
                  <a:pt x="1254380" y="1252336"/>
                </a:lnTo>
                <a:lnTo>
                  <a:pt x="1397897" y="1252336"/>
                </a:lnTo>
                <a:lnTo>
                  <a:pt x="1397897" y="1212757"/>
                </a:lnTo>
                <a:close/>
                <a:moveTo>
                  <a:pt x="3994622" y="1201743"/>
                </a:moveTo>
                <a:lnTo>
                  <a:pt x="3994622" y="1378988"/>
                </a:lnTo>
                <a:lnTo>
                  <a:pt x="4037986" y="1378988"/>
                </a:lnTo>
                <a:lnTo>
                  <a:pt x="4037986" y="1323578"/>
                </a:lnTo>
                <a:lnTo>
                  <a:pt x="4154314" y="1323578"/>
                </a:lnTo>
                <a:lnTo>
                  <a:pt x="4154314" y="1328396"/>
                </a:lnTo>
                <a:cubicBezTo>
                  <a:pt x="4154314" y="1339409"/>
                  <a:pt x="4148693" y="1344916"/>
                  <a:pt x="4137450" y="1344916"/>
                </a:cubicBezTo>
                <a:cubicBezTo>
                  <a:pt x="4126207" y="1344916"/>
                  <a:pt x="4109573" y="1344228"/>
                  <a:pt x="4087546" y="1342851"/>
                </a:cubicBezTo>
                <a:cubicBezTo>
                  <a:pt x="4091676" y="1356388"/>
                  <a:pt x="4094888" y="1368663"/>
                  <a:pt x="4097183" y="1379677"/>
                </a:cubicBezTo>
                <a:cubicBezTo>
                  <a:pt x="4132746" y="1379447"/>
                  <a:pt x="4155633" y="1378587"/>
                  <a:pt x="4165844" y="1377095"/>
                </a:cubicBezTo>
                <a:cubicBezTo>
                  <a:pt x="4176054" y="1375604"/>
                  <a:pt x="4183912" y="1371187"/>
                  <a:pt x="4189419" y="1363845"/>
                </a:cubicBezTo>
                <a:cubicBezTo>
                  <a:pt x="4194926" y="1356503"/>
                  <a:pt x="4197679" y="1346178"/>
                  <a:pt x="4197679" y="1332870"/>
                </a:cubicBezTo>
                <a:lnTo>
                  <a:pt x="4197679" y="1201743"/>
                </a:lnTo>
                <a:close/>
                <a:moveTo>
                  <a:pt x="4997174" y="1198302"/>
                </a:moveTo>
                <a:lnTo>
                  <a:pt x="5018513" y="1198302"/>
                </a:lnTo>
                <a:lnTo>
                  <a:pt x="5018513" y="1308090"/>
                </a:lnTo>
                <a:lnTo>
                  <a:pt x="4997174" y="1308090"/>
                </a:lnTo>
                <a:close/>
                <a:moveTo>
                  <a:pt x="4691212" y="1194516"/>
                </a:moveTo>
                <a:lnTo>
                  <a:pt x="4813046" y="1194516"/>
                </a:lnTo>
                <a:lnTo>
                  <a:pt x="4813046" y="1211724"/>
                </a:lnTo>
                <a:lnTo>
                  <a:pt x="4691212" y="1211724"/>
                </a:lnTo>
                <a:close/>
                <a:moveTo>
                  <a:pt x="2580792" y="1194172"/>
                </a:moveTo>
                <a:lnTo>
                  <a:pt x="2580792" y="1230997"/>
                </a:lnTo>
                <a:lnTo>
                  <a:pt x="2787291" y="1230997"/>
                </a:lnTo>
                <a:lnTo>
                  <a:pt x="2787291" y="1194172"/>
                </a:lnTo>
                <a:close/>
                <a:moveTo>
                  <a:pt x="1523517" y="1194172"/>
                </a:moveTo>
                <a:lnTo>
                  <a:pt x="1523517" y="1230997"/>
                </a:lnTo>
                <a:lnTo>
                  <a:pt x="1730016" y="1230997"/>
                </a:lnTo>
                <a:lnTo>
                  <a:pt x="1730016" y="1194172"/>
                </a:lnTo>
                <a:close/>
                <a:moveTo>
                  <a:pt x="4440315" y="1186256"/>
                </a:moveTo>
                <a:lnTo>
                  <a:pt x="4400392" y="1213789"/>
                </a:lnTo>
                <a:cubicBezTo>
                  <a:pt x="4416224" y="1233980"/>
                  <a:pt x="4432858" y="1258416"/>
                  <a:pt x="4450296" y="1287096"/>
                </a:cubicBezTo>
                <a:lnTo>
                  <a:pt x="4493661" y="1258186"/>
                </a:lnTo>
                <a:cubicBezTo>
                  <a:pt x="4474617" y="1229965"/>
                  <a:pt x="4456835" y="1205988"/>
                  <a:pt x="4440315" y="1186256"/>
                </a:cubicBezTo>
                <a:close/>
                <a:moveTo>
                  <a:pt x="563641" y="1186256"/>
                </a:moveTo>
                <a:lnTo>
                  <a:pt x="523717" y="1213789"/>
                </a:lnTo>
                <a:cubicBezTo>
                  <a:pt x="539549" y="1233980"/>
                  <a:pt x="556184" y="1258416"/>
                  <a:pt x="573621" y="1287096"/>
                </a:cubicBezTo>
                <a:lnTo>
                  <a:pt x="616986" y="1258186"/>
                </a:lnTo>
                <a:cubicBezTo>
                  <a:pt x="597942" y="1229965"/>
                  <a:pt x="580160" y="1205988"/>
                  <a:pt x="563641" y="1186256"/>
                </a:cubicBezTo>
                <a:close/>
                <a:moveTo>
                  <a:pt x="763945" y="1171457"/>
                </a:moveTo>
                <a:lnTo>
                  <a:pt x="826583" y="1171457"/>
                </a:lnTo>
                <a:lnTo>
                  <a:pt x="826583" y="1203464"/>
                </a:lnTo>
                <a:lnTo>
                  <a:pt x="763945" y="1203464"/>
                </a:lnTo>
                <a:close/>
                <a:moveTo>
                  <a:pt x="3630495" y="1168359"/>
                </a:moveTo>
                <a:cubicBezTo>
                  <a:pt x="3628545" y="1175013"/>
                  <a:pt x="3626423" y="1181552"/>
                  <a:pt x="3624128" y="1187977"/>
                </a:cubicBezTo>
                <a:lnTo>
                  <a:pt x="3530687" y="1187977"/>
                </a:lnTo>
                <a:lnTo>
                  <a:pt x="3530687" y="1224114"/>
                </a:lnTo>
                <a:lnTo>
                  <a:pt x="3608641" y="1224114"/>
                </a:lnTo>
                <a:cubicBezTo>
                  <a:pt x="3588449" y="1263808"/>
                  <a:pt x="3559941" y="1297192"/>
                  <a:pt x="3523115" y="1324266"/>
                </a:cubicBezTo>
                <a:cubicBezTo>
                  <a:pt x="3531605" y="1335968"/>
                  <a:pt x="3539635" y="1349390"/>
                  <a:pt x="3547207" y="1364533"/>
                </a:cubicBezTo>
                <a:cubicBezTo>
                  <a:pt x="3554664" y="1358797"/>
                  <a:pt x="3561834" y="1352832"/>
                  <a:pt x="3568717" y="1346637"/>
                </a:cubicBezTo>
                <a:cubicBezTo>
                  <a:pt x="3576748" y="1358109"/>
                  <a:pt x="3584262" y="1370155"/>
                  <a:pt x="3591260" y="1382774"/>
                </a:cubicBezTo>
                <a:cubicBezTo>
                  <a:pt x="3635428" y="1374514"/>
                  <a:pt x="3675409" y="1362927"/>
                  <a:pt x="3711202" y="1348013"/>
                </a:cubicBezTo>
                <a:cubicBezTo>
                  <a:pt x="3749404" y="1363960"/>
                  <a:pt x="3793171" y="1374170"/>
                  <a:pt x="3842501" y="1378644"/>
                </a:cubicBezTo>
                <a:cubicBezTo>
                  <a:pt x="3849154" y="1364189"/>
                  <a:pt x="3856726" y="1349390"/>
                  <a:pt x="3865216" y="1334247"/>
                </a:cubicBezTo>
                <a:cubicBezTo>
                  <a:pt x="3828275" y="1333214"/>
                  <a:pt x="3794834" y="1329027"/>
                  <a:pt x="3764891" y="1321685"/>
                </a:cubicBezTo>
                <a:cubicBezTo>
                  <a:pt x="3790015" y="1307000"/>
                  <a:pt x="3812558" y="1290194"/>
                  <a:pt x="3832520" y="1271265"/>
                </a:cubicBezTo>
                <a:lnTo>
                  <a:pt x="3832520" y="1241666"/>
                </a:lnTo>
                <a:lnTo>
                  <a:pt x="3650112" y="1241666"/>
                </a:lnTo>
                <a:cubicBezTo>
                  <a:pt x="3652980" y="1235930"/>
                  <a:pt x="3655677" y="1230079"/>
                  <a:pt x="3658200" y="1224114"/>
                </a:cubicBezTo>
                <a:lnTo>
                  <a:pt x="3861774" y="1224114"/>
                </a:lnTo>
                <a:lnTo>
                  <a:pt x="3861774" y="1187977"/>
                </a:lnTo>
                <a:lnTo>
                  <a:pt x="3671451" y="1187977"/>
                </a:lnTo>
                <a:cubicBezTo>
                  <a:pt x="3673401" y="1181552"/>
                  <a:pt x="3675236" y="1175013"/>
                  <a:pt x="3676957" y="1168359"/>
                </a:cubicBezTo>
                <a:close/>
                <a:moveTo>
                  <a:pt x="4691212" y="1151151"/>
                </a:moveTo>
                <a:lnTo>
                  <a:pt x="4813046" y="1151151"/>
                </a:lnTo>
                <a:lnTo>
                  <a:pt x="4813046" y="1168359"/>
                </a:lnTo>
                <a:lnTo>
                  <a:pt x="4691212" y="1168359"/>
                </a:lnTo>
                <a:close/>
                <a:moveTo>
                  <a:pt x="4289571" y="1142891"/>
                </a:moveTo>
                <a:lnTo>
                  <a:pt x="4338442" y="1142891"/>
                </a:lnTo>
                <a:lnTo>
                  <a:pt x="4338442" y="1201743"/>
                </a:lnTo>
                <a:lnTo>
                  <a:pt x="4289571" y="1201743"/>
                </a:lnTo>
                <a:close/>
                <a:moveTo>
                  <a:pt x="412896" y="1142891"/>
                </a:moveTo>
                <a:lnTo>
                  <a:pt x="461768" y="1142891"/>
                </a:lnTo>
                <a:lnTo>
                  <a:pt x="461768" y="1201743"/>
                </a:lnTo>
                <a:lnTo>
                  <a:pt x="412896" y="1201743"/>
                </a:lnTo>
                <a:close/>
                <a:moveTo>
                  <a:pt x="2580792" y="1139794"/>
                </a:moveTo>
                <a:lnTo>
                  <a:pt x="2580792" y="1176619"/>
                </a:lnTo>
                <a:lnTo>
                  <a:pt x="2787291" y="1176619"/>
                </a:lnTo>
                <a:lnTo>
                  <a:pt x="2787291" y="1139794"/>
                </a:lnTo>
                <a:close/>
                <a:moveTo>
                  <a:pt x="1523517" y="1139794"/>
                </a:moveTo>
                <a:lnTo>
                  <a:pt x="1523517" y="1176619"/>
                </a:lnTo>
                <a:lnTo>
                  <a:pt x="1730016" y="1176619"/>
                </a:lnTo>
                <a:lnTo>
                  <a:pt x="1730016" y="1139794"/>
                </a:lnTo>
                <a:close/>
                <a:moveTo>
                  <a:pt x="3259829" y="1139449"/>
                </a:moveTo>
                <a:lnTo>
                  <a:pt x="3424684" y="1139449"/>
                </a:lnTo>
                <a:lnTo>
                  <a:pt x="3424684" y="1158034"/>
                </a:lnTo>
                <a:lnTo>
                  <a:pt x="3259829" y="1158034"/>
                </a:lnTo>
                <a:close/>
                <a:moveTo>
                  <a:pt x="1145280" y="1139449"/>
                </a:moveTo>
                <a:lnTo>
                  <a:pt x="1310135" y="1139449"/>
                </a:lnTo>
                <a:lnTo>
                  <a:pt x="1310135" y="1158034"/>
                </a:lnTo>
                <a:lnTo>
                  <a:pt x="1145280" y="1158034"/>
                </a:lnTo>
                <a:close/>
                <a:moveTo>
                  <a:pt x="4691212" y="1107098"/>
                </a:moveTo>
                <a:lnTo>
                  <a:pt x="4813046" y="1107098"/>
                </a:lnTo>
                <a:lnTo>
                  <a:pt x="4813046" y="1124306"/>
                </a:lnTo>
                <a:lnTo>
                  <a:pt x="4691212" y="1124306"/>
                </a:lnTo>
                <a:close/>
                <a:moveTo>
                  <a:pt x="3889307" y="1104345"/>
                </a:moveTo>
                <a:cubicBezTo>
                  <a:pt x="3885865" y="1135778"/>
                  <a:pt x="3880359" y="1170195"/>
                  <a:pt x="3872787" y="1207594"/>
                </a:cubicBezTo>
                <a:lnTo>
                  <a:pt x="3902730" y="1213101"/>
                </a:lnTo>
                <a:cubicBezTo>
                  <a:pt x="3909613" y="1177308"/>
                  <a:pt x="3915119" y="1141859"/>
                  <a:pt x="3919249" y="1106754"/>
                </a:cubicBezTo>
                <a:close/>
                <a:moveTo>
                  <a:pt x="3259829" y="1090578"/>
                </a:moveTo>
                <a:lnTo>
                  <a:pt x="3424684" y="1090578"/>
                </a:lnTo>
                <a:lnTo>
                  <a:pt x="3424684" y="1109163"/>
                </a:lnTo>
                <a:lnTo>
                  <a:pt x="3259829" y="1109163"/>
                </a:lnTo>
                <a:close/>
                <a:moveTo>
                  <a:pt x="1145280" y="1090578"/>
                </a:moveTo>
                <a:lnTo>
                  <a:pt x="1310135" y="1090578"/>
                </a:lnTo>
                <a:lnTo>
                  <a:pt x="1310135" y="1109163"/>
                </a:lnTo>
                <a:lnTo>
                  <a:pt x="1145280" y="1109163"/>
                </a:lnTo>
                <a:close/>
                <a:moveTo>
                  <a:pt x="3699328" y="1088685"/>
                </a:moveTo>
                <a:lnTo>
                  <a:pt x="3667321" y="1099870"/>
                </a:lnTo>
                <a:cubicBezTo>
                  <a:pt x="3672483" y="1108475"/>
                  <a:pt x="3677129" y="1116849"/>
                  <a:pt x="3681259" y="1124994"/>
                </a:cubicBezTo>
                <a:lnTo>
                  <a:pt x="3635313" y="1124994"/>
                </a:lnTo>
                <a:cubicBezTo>
                  <a:pt x="3627283" y="1112031"/>
                  <a:pt x="3619883" y="1100501"/>
                  <a:pt x="3613115" y="1090406"/>
                </a:cubicBezTo>
                <a:close/>
                <a:moveTo>
                  <a:pt x="3784853" y="1086964"/>
                </a:moveTo>
                <a:cubicBezTo>
                  <a:pt x="3775675" y="1100846"/>
                  <a:pt x="3766440" y="1113522"/>
                  <a:pt x="3757148" y="1124994"/>
                </a:cubicBezTo>
                <a:lnTo>
                  <a:pt x="3731335" y="1124994"/>
                </a:lnTo>
                <a:cubicBezTo>
                  <a:pt x="3724682" y="1112260"/>
                  <a:pt x="3717855" y="1100100"/>
                  <a:pt x="3710858" y="1088513"/>
                </a:cubicBezTo>
                <a:close/>
                <a:moveTo>
                  <a:pt x="4941764" y="1066486"/>
                </a:moveTo>
                <a:lnTo>
                  <a:pt x="4941764" y="1105033"/>
                </a:lnTo>
                <a:lnTo>
                  <a:pt x="4975492" y="1105033"/>
                </a:lnTo>
                <a:cubicBezTo>
                  <a:pt x="4966544" y="1145644"/>
                  <a:pt x="4951401" y="1181667"/>
                  <a:pt x="4930062" y="1213101"/>
                </a:cubicBezTo>
                <a:cubicBezTo>
                  <a:pt x="4937634" y="1228932"/>
                  <a:pt x="4943599" y="1246599"/>
                  <a:pt x="4947959" y="1266102"/>
                </a:cubicBezTo>
                <a:cubicBezTo>
                  <a:pt x="4951630" y="1260825"/>
                  <a:pt x="4955301" y="1255318"/>
                  <a:pt x="4958972" y="1249582"/>
                </a:cubicBezTo>
                <a:lnTo>
                  <a:pt x="4958972" y="1369007"/>
                </a:lnTo>
                <a:lnTo>
                  <a:pt x="4997174" y="1369007"/>
                </a:lnTo>
                <a:lnTo>
                  <a:pt x="4997174" y="1345604"/>
                </a:lnTo>
                <a:lnTo>
                  <a:pt x="5018513" y="1345604"/>
                </a:lnTo>
                <a:lnTo>
                  <a:pt x="5018513" y="1363157"/>
                </a:lnTo>
                <a:lnTo>
                  <a:pt x="5052929" y="1363157"/>
                </a:lnTo>
                <a:lnTo>
                  <a:pt x="5052929" y="1160788"/>
                </a:lnTo>
                <a:lnTo>
                  <a:pt x="5002337" y="1160788"/>
                </a:lnTo>
                <a:cubicBezTo>
                  <a:pt x="5008762" y="1142891"/>
                  <a:pt x="5014383" y="1124306"/>
                  <a:pt x="5019201" y="1105033"/>
                </a:cubicBezTo>
                <a:lnTo>
                  <a:pt x="5062910" y="1105033"/>
                </a:lnTo>
                <a:lnTo>
                  <a:pt x="5062910" y="1066486"/>
                </a:lnTo>
                <a:close/>
                <a:moveTo>
                  <a:pt x="3137651" y="1060291"/>
                </a:moveTo>
                <a:cubicBezTo>
                  <a:pt x="3084649" y="1066257"/>
                  <a:pt x="3019717" y="1070961"/>
                  <a:pt x="2942853" y="1074402"/>
                </a:cubicBezTo>
                <a:cubicBezTo>
                  <a:pt x="2947442" y="1092299"/>
                  <a:pt x="2950998" y="1107786"/>
                  <a:pt x="2953522" y="1120865"/>
                </a:cubicBezTo>
                <a:lnTo>
                  <a:pt x="3019602" y="1117079"/>
                </a:lnTo>
                <a:lnTo>
                  <a:pt x="3019602" y="1192795"/>
                </a:lnTo>
                <a:lnTo>
                  <a:pt x="2929775" y="1192795"/>
                </a:lnTo>
                <a:lnTo>
                  <a:pt x="2929775" y="1236848"/>
                </a:lnTo>
                <a:lnTo>
                  <a:pt x="3019602" y="1236848"/>
                </a:lnTo>
                <a:lnTo>
                  <a:pt x="3019602" y="1322201"/>
                </a:lnTo>
                <a:lnTo>
                  <a:pt x="2936658" y="1322201"/>
                </a:lnTo>
                <a:lnTo>
                  <a:pt x="2936658" y="1366254"/>
                </a:lnTo>
                <a:lnTo>
                  <a:pt x="3146943" y="1366254"/>
                </a:lnTo>
                <a:lnTo>
                  <a:pt x="3146943" y="1322201"/>
                </a:lnTo>
                <a:lnTo>
                  <a:pt x="3071227" y="1322201"/>
                </a:lnTo>
                <a:lnTo>
                  <a:pt x="3071227" y="1236848"/>
                </a:lnTo>
                <a:lnTo>
                  <a:pt x="3160366" y="1236848"/>
                </a:lnTo>
                <a:lnTo>
                  <a:pt x="3160366" y="1192795"/>
                </a:lnTo>
                <a:lnTo>
                  <a:pt x="3071227" y="1192795"/>
                </a:lnTo>
                <a:lnTo>
                  <a:pt x="3071227" y="1113637"/>
                </a:lnTo>
                <a:cubicBezTo>
                  <a:pt x="3098760" y="1111457"/>
                  <a:pt x="3124343" y="1109163"/>
                  <a:pt x="3147976" y="1106754"/>
                </a:cubicBezTo>
                <a:cubicBezTo>
                  <a:pt x="3141781" y="1079909"/>
                  <a:pt x="3138339" y="1064421"/>
                  <a:pt x="3137651" y="1060291"/>
                </a:cubicBezTo>
                <a:close/>
                <a:moveTo>
                  <a:pt x="2080376" y="1060291"/>
                </a:moveTo>
                <a:cubicBezTo>
                  <a:pt x="2027375" y="1066257"/>
                  <a:pt x="1962442" y="1070961"/>
                  <a:pt x="1885579" y="1074402"/>
                </a:cubicBezTo>
                <a:cubicBezTo>
                  <a:pt x="1890168" y="1092299"/>
                  <a:pt x="1893724" y="1107786"/>
                  <a:pt x="1896248" y="1120865"/>
                </a:cubicBezTo>
                <a:lnTo>
                  <a:pt x="1962327" y="1117079"/>
                </a:lnTo>
                <a:lnTo>
                  <a:pt x="1962327" y="1192795"/>
                </a:lnTo>
                <a:lnTo>
                  <a:pt x="1872500" y="1192795"/>
                </a:lnTo>
                <a:lnTo>
                  <a:pt x="1872500" y="1236848"/>
                </a:lnTo>
                <a:lnTo>
                  <a:pt x="1962327" y="1236848"/>
                </a:lnTo>
                <a:lnTo>
                  <a:pt x="1962327" y="1322201"/>
                </a:lnTo>
                <a:lnTo>
                  <a:pt x="1879384" y="1322201"/>
                </a:lnTo>
                <a:lnTo>
                  <a:pt x="1879384" y="1366254"/>
                </a:lnTo>
                <a:lnTo>
                  <a:pt x="2089668" y="1366254"/>
                </a:lnTo>
                <a:lnTo>
                  <a:pt x="2089668" y="1322201"/>
                </a:lnTo>
                <a:lnTo>
                  <a:pt x="2013952" y="1322201"/>
                </a:lnTo>
                <a:lnTo>
                  <a:pt x="2013952" y="1236848"/>
                </a:lnTo>
                <a:lnTo>
                  <a:pt x="2103091" y="1236848"/>
                </a:lnTo>
                <a:lnTo>
                  <a:pt x="2103091" y="1192795"/>
                </a:lnTo>
                <a:lnTo>
                  <a:pt x="2013952" y="1192795"/>
                </a:lnTo>
                <a:lnTo>
                  <a:pt x="2013952" y="1113637"/>
                </a:lnTo>
                <a:cubicBezTo>
                  <a:pt x="2041485" y="1111457"/>
                  <a:pt x="2067068" y="1109163"/>
                  <a:pt x="2090701" y="1106754"/>
                </a:cubicBezTo>
                <a:cubicBezTo>
                  <a:pt x="2084506" y="1079909"/>
                  <a:pt x="2081065" y="1064421"/>
                  <a:pt x="2080376" y="1060291"/>
                </a:cubicBezTo>
                <a:close/>
                <a:moveTo>
                  <a:pt x="3211990" y="1052376"/>
                </a:moveTo>
                <a:lnTo>
                  <a:pt x="3211990" y="1196237"/>
                </a:lnTo>
                <a:lnTo>
                  <a:pt x="3472523" y="1196237"/>
                </a:lnTo>
                <a:lnTo>
                  <a:pt x="3472523" y="1052376"/>
                </a:lnTo>
                <a:close/>
                <a:moveTo>
                  <a:pt x="1097441" y="1052376"/>
                </a:moveTo>
                <a:lnTo>
                  <a:pt x="1097441" y="1196237"/>
                </a:lnTo>
                <a:lnTo>
                  <a:pt x="1357974" y="1196237"/>
                </a:lnTo>
                <a:lnTo>
                  <a:pt x="1357974" y="1052376"/>
                </a:lnTo>
                <a:close/>
                <a:moveTo>
                  <a:pt x="989029" y="1050311"/>
                </a:moveTo>
                <a:lnTo>
                  <a:pt x="960119" y="1074058"/>
                </a:lnTo>
                <a:cubicBezTo>
                  <a:pt x="975721" y="1090578"/>
                  <a:pt x="989946" y="1106868"/>
                  <a:pt x="1002795" y="1122930"/>
                </a:cubicBezTo>
                <a:lnTo>
                  <a:pt x="1033770" y="1095396"/>
                </a:lnTo>
                <a:cubicBezTo>
                  <a:pt x="1018856" y="1079565"/>
                  <a:pt x="1003942" y="1064536"/>
                  <a:pt x="989029" y="1050311"/>
                </a:cubicBezTo>
                <a:close/>
                <a:moveTo>
                  <a:pt x="3841812" y="1049278"/>
                </a:moveTo>
                <a:cubicBezTo>
                  <a:pt x="3717454" y="1053867"/>
                  <a:pt x="3615122" y="1055932"/>
                  <a:pt x="3534817" y="1055473"/>
                </a:cubicBezTo>
                <a:cubicBezTo>
                  <a:pt x="3539865" y="1069699"/>
                  <a:pt x="3543651" y="1081744"/>
                  <a:pt x="3546175" y="1091610"/>
                </a:cubicBezTo>
                <a:lnTo>
                  <a:pt x="3603994" y="1090578"/>
                </a:lnTo>
                <a:lnTo>
                  <a:pt x="3571299" y="1104345"/>
                </a:lnTo>
                <a:cubicBezTo>
                  <a:pt x="3575314" y="1110081"/>
                  <a:pt x="3579616" y="1116964"/>
                  <a:pt x="3584205" y="1124994"/>
                </a:cubicBezTo>
                <a:lnTo>
                  <a:pt x="3539980" y="1124994"/>
                </a:lnTo>
                <a:lnTo>
                  <a:pt x="3539980" y="1179373"/>
                </a:lnTo>
                <a:lnTo>
                  <a:pt x="3587474" y="1179373"/>
                </a:lnTo>
                <a:lnTo>
                  <a:pt x="3587474" y="1161132"/>
                </a:lnTo>
                <a:lnTo>
                  <a:pt x="3803954" y="1161132"/>
                </a:lnTo>
                <a:lnTo>
                  <a:pt x="3803954" y="1179373"/>
                </a:lnTo>
                <a:lnTo>
                  <a:pt x="3851449" y="1179373"/>
                </a:lnTo>
                <a:lnTo>
                  <a:pt x="3851449" y="1124994"/>
                </a:lnTo>
                <a:lnTo>
                  <a:pt x="3808084" y="1124994"/>
                </a:lnTo>
                <a:cubicBezTo>
                  <a:pt x="3815770" y="1116735"/>
                  <a:pt x="3822883" y="1108819"/>
                  <a:pt x="3829422" y="1101247"/>
                </a:cubicBezTo>
                <a:lnTo>
                  <a:pt x="3804642" y="1086620"/>
                </a:lnTo>
                <a:lnTo>
                  <a:pt x="3852481" y="1085416"/>
                </a:lnTo>
                <a:close/>
                <a:moveTo>
                  <a:pt x="2889852" y="1045148"/>
                </a:moveTo>
                <a:cubicBezTo>
                  <a:pt x="2869661" y="1108704"/>
                  <a:pt x="2845799" y="1159411"/>
                  <a:pt x="2818265" y="1197269"/>
                </a:cubicBezTo>
                <a:cubicBezTo>
                  <a:pt x="2825608" y="1224573"/>
                  <a:pt x="2830885" y="1245223"/>
                  <a:pt x="2834097" y="1259219"/>
                </a:cubicBezTo>
                <a:cubicBezTo>
                  <a:pt x="2844537" y="1245567"/>
                  <a:pt x="2854403" y="1231571"/>
                  <a:pt x="2863695" y="1217231"/>
                </a:cubicBezTo>
                <a:lnTo>
                  <a:pt x="2863695" y="1379677"/>
                </a:lnTo>
                <a:lnTo>
                  <a:pt x="2910502" y="1379677"/>
                </a:lnTo>
                <a:lnTo>
                  <a:pt x="2910502" y="1131189"/>
                </a:lnTo>
                <a:cubicBezTo>
                  <a:pt x="2920941" y="1108016"/>
                  <a:pt x="2930119" y="1084039"/>
                  <a:pt x="2938035" y="1059259"/>
                </a:cubicBezTo>
                <a:close/>
                <a:moveTo>
                  <a:pt x="1832577" y="1045148"/>
                </a:moveTo>
                <a:cubicBezTo>
                  <a:pt x="1812386" y="1108704"/>
                  <a:pt x="1788524" y="1159411"/>
                  <a:pt x="1760991" y="1197269"/>
                </a:cubicBezTo>
                <a:cubicBezTo>
                  <a:pt x="1768333" y="1224573"/>
                  <a:pt x="1773610" y="1245223"/>
                  <a:pt x="1776823" y="1259219"/>
                </a:cubicBezTo>
                <a:cubicBezTo>
                  <a:pt x="1787262" y="1245567"/>
                  <a:pt x="1797128" y="1231571"/>
                  <a:pt x="1806421" y="1217231"/>
                </a:cubicBezTo>
                <a:lnTo>
                  <a:pt x="1806421" y="1379677"/>
                </a:lnTo>
                <a:lnTo>
                  <a:pt x="1853227" y="1379677"/>
                </a:lnTo>
                <a:lnTo>
                  <a:pt x="1853227" y="1131189"/>
                </a:lnTo>
                <a:cubicBezTo>
                  <a:pt x="1863667" y="1108016"/>
                  <a:pt x="1872844" y="1084039"/>
                  <a:pt x="1880760" y="1059259"/>
                </a:cubicBezTo>
                <a:close/>
                <a:moveTo>
                  <a:pt x="3921659" y="1043083"/>
                </a:moveTo>
                <a:lnTo>
                  <a:pt x="3921659" y="1381742"/>
                </a:lnTo>
                <a:lnTo>
                  <a:pt x="3964335" y="1381742"/>
                </a:lnTo>
                <a:lnTo>
                  <a:pt x="3964335" y="1146677"/>
                </a:lnTo>
                <a:lnTo>
                  <a:pt x="3980855" y="1155281"/>
                </a:lnTo>
                <a:lnTo>
                  <a:pt x="3991868" y="1118800"/>
                </a:lnTo>
                <a:lnTo>
                  <a:pt x="3964335" y="1107786"/>
                </a:lnTo>
                <a:lnTo>
                  <a:pt x="3964335" y="1043083"/>
                </a:lnTo>
                <a:close/>
                <a:moveTo>
                  <a:pt x="2525725" y="1043083"/>
                </a:moveTo>
                <a:cubicBezTo>
                  <a:pt x="2506452" y="1112146"/>
                  <a:pt x="2486261" y="1166409"/>
                  <a:pt x="2465152" y="1205873"/>
                </a:cubicBezTo>
                <a:cubicBezTo>
                  <a:pt x="2469971" y="1230653"/>
                  <a:pt x="2473642" y="1252221"/>
                  <a:pt x="2476166" y="1270576"/>
                </a:cubicBezTo>
                <a:cubicBezTo>
                  <a:pt x="2484540" y="1258072"/>
                  <a:pt x="2492800" y="1244362"/>
                  <a:pt x="2500945" y="1229449"/>
                </a:cubicBezTo>
                <a:lnTo>
                  <a:pt x="2500945" y="1381397"/>
                </a:lnTo>
                <a:lnTo>
                  <a:pt x="2544654" y="1381397"/>
                </a:lnTo>
                <a:lnTo>
                  <a:pt x="2544654" y="1132394"/>
                </a:lnTo>
                <a:cubicBezTo>
                  <a:pt x="2553718" y="1108417"/>
                  <a:pt x="2562551" y="1082662"/>
                  <a:pt x="2571155" y="1055129"/>
                </a:cubicBezTo>
                <a:close/>
                <a:moveTo>
                  <a:pt x="1468451" y="1043083"/>
                </a:moveTo>
                <a:cubicBezTo>
                  <a:pt x="1449177" y="1112146"/>
                  <a:pt x="1428986" y="1166409"/>
                  <a:pt x="1407878" y="1205873"/>
                </a:cubicBezTo>
                <a:cubicBezTo>
                  <a:pt x="1412696" y="1230653"/>
                  <a:pt x="1416367" y="1252221"/>
                  <a:pt x="1418891" y="1270576"/>
                </a:cubicBezTo>
                <a:cubicBezTo>
                  <a:pt x="1427266" y="1258072"/>
                  <a:pt x="1435525" y="1244362"/>
                  <a:pt x="1443671" y="1229449"/>
                </a:cubicBezTo>
                <a:lnTo>
                  <a:pt x="1443671" y="1381397"/>
                </a:lnTo>
                <a:lnTo>
                  <a:pt x="1487380" y="1381397"/>
                </a:lnTo>
                <a:lnTo>
                  <a:pt x="1487380" y="1132394"/>
                </a:lnTo>
                <a:cubicBezTo>
                  <a:pt x="1496443" y="1108417"/>
                  <a:pt x="1505276" y="1082662"/>
                  <a:pt x="1513880" y="1055129"/>
                </a:cubicBezTo>
                <a:close/>
                <a:moveTo>
                  <a:pt x="5146198" y="1042395"/>
                </a:moveTo>
                <a:lnTo>
                  <a:pt x="5146198" y="1167671"/>
                </a:lnTo>
                <a:lnTo>
                  <a:pt x="5113846" y="1167671"/>
                </a:lnTo>
                <a:lnTo>
                  <a:pt x="5113846" y="1081630"/>
                </a:lnTo>
                <a:lnTo>
                  <a:pt x="5074612" y="1081630"/>
                </a:lnTo>
                <a:lnTo>
                  <a:pt x="5074612" y="1207594"/>
                </a:lnTo>
                <a:lnTo>
                  <a:pt x="5146198" y="1207594"/>
                </a:lnTo>
                <a:lnTo>
                  <a:pt x="5146198" y="1329773"/>
                </a:lnTo>
                <a:lnTo>
                  <a:pt x="5110061" y="1329773"/>
                </a:lnTo>
                <a:lnTo>
                  <a:pt x="5110061" y="1233406"/>
                </a:lnTo>
                <a:lnTo>
                  <a:pt x="5068417" y="1233406"/>
                </a:lnTo>
                <a:lnTo>
                  <a:pt x="5068417" y="1369696"/>
                </a:lnTo>
                <a:lnTo>
                  <a:pt x="5225011" y="1369696"/>
                </a:lnTo>
                <a:lnTo>
                  <a:pt x="5225011" y="1383118"/>
                </a:lnTo>
                <a:lnTo>
                  <a:pt x="5266655" y="1383118"/>
                </a:lnTo>
                <a:lnTo>
                  <a:pt x="5266655" y="1233406"/>
                </a:lnTo>
                <a:lnTo>
                  <a:pt x="5225011" y="1233406"/>
                </a:lnTo>
                <a:lnTo>
                  <a:pt x="5225011" y="1329773"/>
                </a:lnTo>
                <a:lnTo>
                  <a:pt x="5190251" y="1329773"/>
                </a:lnTo>
                <a:lnTo>
                  <a:pt x="5190251" y="1207594"/>
                </a:lnTo>
                <a:lnTo>
                  <a:pt x="5259772" y="1207594"/>
                </a:lnTo>
                <a:lnTo>
                  <a:pt x="5259772" y="1081286"/>
                </a:lnTo>
                <a:lnTo>
                  <a:pt x="5220537" y="1081286"/>
                </a:lnTo>
                <a:lnTo>
                  <a:pt x="5220537" y="1167671"/>
                </a:lnTo>
                <a:lnTo>
                  <a:pt x="5190251" y="1167671"/>
                </a:lnTo>
                <a:lnTo>
                  <a:pt x="5190251" y="1042395"/>
                </a:lnTo>
                <a:close/>
                <a:moveTo>
                  <a:pt x="4439283" y="1042395"/>
                </a:moveTo>
                <a:cubicBezTo>
                  <a:pt x="4422419" y="1093102"/>
                  <a:pt x="4404752" y="1133943"/>
                  <a:pt x="4386281" y="1164918"/>
                </a:cubicBezTo>
                <a:lnTo>
                  <a:pt x="4386281" y="1097805"/>
                </a:lnTo>
                <a:lnTo>
                  <a:pt x="4327773" y="1097805"/>
                </a:lnTo>
                <a:lnTo>
                  <a:pt x="4343261" y="1050999"/>
                </a:lnTo>
                <a:lnTo>
                  <a:pt x="4291980" y="1043083"/>
                </a:lnTo>
                <a:cubicBezTo>
                  <a:pt x="4289341" y="1057079"/>
                  <a:pt x="4284695" y="1075320"/>
                  <a:pt x="4278042" y="1097805"/>
                </a:cubicBezTo>
                <a:lnTo>
                  <a:pt x="4241732" y="1097805"/>
                </a:lnTo>
                <a:lnTo>
                  <a:pt x="4241732" y="1377612"/>
                </a:lnTo>
                <a:lnTo>
                  <a:pt x="4289571" y="1377612"/>
                </a:lnTo>
                <a:lnTo>
                  <a:pt x="4289571" y="1350767"/>
                </a:lnTo>
                <a:lnTo>
                  <a:pt x="4338442" y="1350767"/>
                </a:lnTo>
                <a:lnTo>
                  <a:pt x="4338442" y="1375547"/>
                </a:lnTo>
                <a:lnTo>
                  <a:pt x="4386281" y="1375547"/>
                </a:lnTo>
                <a:lnTo>
                  <a:pt x="4386281" y="1170596"/>
                </a:lnTo>
                <a:cubicBezTo>
                  <a:pt x="4402457" y="1177594"/>
                  <a:pt x="4415994" y="1184650"/>
                  <a:pt x="4426893" y="1191763"/>
                </a:cubicBezTo>
                <a:cubicBezTo>
                  <a:pt x="4435382" y="1176619"/>
                  <a:pt x="4443413" y="1161017"/>
                  <a:pt x="4450985" y="1144956"/>
                </a:cubicBezTo>
                <a:lnTo>
                  <a:pt x="4510869" y="1144956"/>
                </a:lnTo>
                <a:cubicBezTo>
                  <a:pt x="4510869" y="1158608"/>
                  <a:pt x="4510640" y="1176390"/>
                  <a:pt x="4510181" y="1198302"/>
                </a:cubicBezTo>
                <a:lnTo>
                  <a:pt x="4508632" y="1268683"/>
                </a:lnTo>
                <a:cubicBezTo>
                  <a:pt x="4508058" y="1293693"/>
                  <a:pt x="4507313" y="1307803"/>
                  <a:pt x="4506395" y="1311016"/>
                </a:cubicBezTo>
                <a:cubicBezTo>
                  <a:pt x="4505477" y="1314228"/>
                  <a:pt x="4503728" y="1317125"/>
                  <a:pt x="4501147" y="1319706"/>
                </a:cubicBezTo>
                <a:cubicBezTo>
                  <a:pt x="4498565" y="1322287"/>
                  <a:pt x="4495267" y="1324209"/>
                  <a:pt x="4491252" y="1325471"/>
                </a:cubicBezTo>
                <a:cubicBezTo>
                  <a:pt x="4487236" y="1326733"/>
                  <a:pt x="4482476" y="1327364"/>
                  <a:pt x="4476969" y="1327364"/>
                </a:cubicBezTo>
                <a:cubicBezTo>
                  <a:pt x="4457810" y="1327364"/>
                  <a:pt x="4439742" y="1326675"/>
                  <a:pt x="4422763" y="1325299"/>
                </a:cubicBezTo>
                <a:cubicBezTo>
                  <a:pt x="4428040" y="1339753"/>
                  <a:pt x="4432400" y="1357076"/>
                  <a:pt x="4435841" y="1377267"/>
                </a:cubicBezTo>
                <a:cubicBezTo>
                  <a:pt x="4473814" y="1377267"/>
                  <a:pt x="4498451" y="1376292"/>
                  <a:pt x="4509751" y="1374342"/>
                </a:cubicBezTo>
                <a:cubicBezTo>
                  <a:pt x="4521051" y="1372392"/>
                  <a:pt x="4529856" y="1368721"/>
                  <a:pt x="4536165" y="1363329"/>
                </a:cubicBezTo>
                <a:cubicBezTo>
                  <a:pt x="4542475" y="1357937"/>
                  <a:pt x="4547121" y="1350967"/>
                  <a:pt x="4550104" y="1342421"/>
                </a:cubicBezTo>
                <a:cubicBezTo>
                  <a:pt x="4553087" y="1333874"/>
                  <a:pt x="4554865" y="1318931"/>
                  <a:pt x="4555439" y="1297593"/>
                </a:cubicBezTo>
                <a:lnTo>
                  <a:pt x="4559397" y="1099526"/>
                </a:lnTo>
                <a:lnTo>
                  <a:pt x="4470602" y="1099526"/>
                </a:lnTo>
                <a:cubicBezTo>
                  <a:pt x="4476338" y="1084957"/>
                  <a:pt x="4481730" y="1070043"/>
                  <a:pt x="4486778" y="1054785"/>
                </a:cubicBezTo>
                <a:close/>
                <a:moveTo>
                  <a:pt x="4073780" y="1042395"/>
                </a:moveTo>
                <a:lnTo>
                  <a:pt x="4073780" y="1069584"/>
                </a:lnTo>
                <a:lnTo>
                  <a:pt x="3988082" y="1069584"/>
                </a:lnTo>
                <a:lnTo>
                  <a:pt x="3988082" y="1099182"/>
                </a:lnTo>
                <a:lnTo>
                  <a:pt x="4073780" y="1099182"/>
                </a:lnTo>
                <a:lnTo>
                  <a:pt x="4073780" y="1113981"/>
                </a:lnTo>
                <a:lnTo>
                  <a:pt x="3995654" y="1113981"/>
                </a:lnTo>
                <a:lnTo>
                  <a:pt x="3995654" y="1143579"/>
                </a:lnTo>
                <a:lnTo>
                  <a:pt x="4073780" y="1143579"/>
                </a:lnTo>
                <a:lnTo>
                  <a:pt x="4073780" y="1158379"/>
                </a:lnTo>
                <a:lnTo>
                  <a:pt x="3978102" y="1158379"/>
                </a:lnTo>
                <a:lnTo>
                  <a:pt x="3978102" y="1187977"/>
                </a:lnTo>
                <a:lnTo>
                  <a:pt x="4217641" y="1187977"/>
                </a:lnTo>
                <a:lnTo>
                  <a:pt x="4217641" y="1158379"/>
                </a:lnTo>
                <a:lnTo>
                  <a:pt x="4118521" y="1158379"/>
                </a:lnTo>
                <a:lnTo>
                  <a:pt x="4118521" y="1143579"/>
                </a:lnTo>
                <a:lnTo>
                  <a:pt x="4201121" y="1143579"/>
                </a:lnTo>
                <a:lnTo>
                  <a:pt x="4201121" y="1113981"/>
                </a:lnTo>
                <a:lnTo>
                  <a:pt x="4118521" y="1113981"/>
                </a:lnTo>
                <a:lnTo>
                  <a:pt x="4118521" y="1099182"/>
                </a:lnTo>
                <a:lnTo>
                  <a:pt x="4209725" y="1099182"/>
                </a:lnTo>
                <a:lnTo>
                  <a:pt x="4209725" y="1069584"/>
                </a:lnTo>
                <a:lnTo>
                  <a:pt x="4118521" y="1069584"/>
                </a:lnTo>
                <a:lnTo>
                  <a:pt x="4118521" y="1042395"/>
                </a:lnTo>
                <a:close/>
                <a:moveTo>
                  <a:pt x="562608" y="1042395"/>
                </a:moveTo>
                <a:cubicBezTo>
                  <a:pt x="545744" y="1093102"/>
                  <a:pt x="528077" y="1133943"/>
                  <a:pt x="509607" y="1164918"/>
                </a:cubicBezTo>
                <a:lnTo>
                  <a:pt x="509607" y="1097805"/>
                </a:lnTo>
                <a:lnTo>
                  <a:pt x="451099" y="1097805"/>
                </a:lnTo>
                <a:lnTo>
                  <a:pt x="466586" y="1050999"/>
                </a:lnTo>
                <a:lnTo>
                  <a:pt x="415305" y="1043083"/>
                </a:lnTo>
                <a:cubicBezTo>
                  <a:pt x="412667" y="1057079"/>
                  <a:pt x="408021" y="1075320"/>
                  <a:pt x="401367" y="1097805"/>
                </a:cubicBezTo>
                <a:lnTo>
                  <a:pt x="365057" y="1097805"/>
                </a:lnTo>
                <a:lnTo>
                  <a:pt x="365057" y="1377612"/>
                </a:lnTo>
                <a:lnTo>
                  <a:pt x="412896" y="1377612"/>
                </a:lnTo>
                <a:lnTo>
                  <a:pt x="412896" y="1350767"/>
                </a:lnTo>
                <a:lnTo>
                  <a:pt x="461768" y="1350767"/>
                </a:lnTo>
                <a:lnTo>
                  <a:pt x="461768" y="1375547"/>
                </a:lnTo>
                <a:lnTo>
                  <a:pt x="509607" y="1375547"/>
                </a:lnTo>
                <a:lnTo>
                  <a:pt x="509607" y="1170596"/>
                </a:lnTo>
                <a:cubicBezTo>
                  <a:pt x="525782" y="1177594"/>
                  <a:pt x="539320" y="1184650"/>
                  <a:pt x="550218" y="1191763"/>
                </a:cubicBezTo>
                <a:cubicBezTo>
                  <a:pt x="558708" y="1176619"/>
                  <a:pt x="566738" y="1161017"/>
                  <a:pt x="574310" y="1144956"/>
                </a:cubicBezTo>
                <a:lnTo>
                  <a:pt x="634194" y="1144956"/>
                </a:lnTo>
                <a:cubicBezTo>
                  <a:pt x="634194" y="1158608"/>
                  <a:pt x="633965" y="1176390"/>
                  <a:pt x="633506" y="1198302"/>
                </a:cubicBezTo>
                <a:lnTo>
                  <a:pt x="631957" y="1268683"/>
                </a:lnTo>
                <a:cubicBezTo>
                  <a:pt x="631384" y="1293693"/>
                  <a:pt x="630638" y="1307803"/>
                  <a:pt x="629720" y="1311016"/>
                </a:cubicBezTo>
                <a:cubicBezTo>
                  <a:pt x="628802" y="1314228"/>
                  <a:pt x="627053" y="1317125"/>
                  <a:pt x="624472" y="1319706"/>
                </a:cubicBezTo>
                <a:cubicBezTo>
                  <a:pt x="621890" y="1322287"/>
                  <a:pt x="618592" y="1324209"/>
                  <a:pt x="614577" y="1325471"/>
                </a:cubicBezTo>
                <a:cubicBezTo>
                  <a:pt x="610562" y="1326733"/>
                  <a:pt x="605801" y="1327364"/>
                  <a:pt x="600294" y="1327364"/>
                </a:cubicBezTo>
                <a:cubicBezTo>
                  <a:pt x="581136" y="1327364"/>
                  <a:pt x="563067" y="1326675"/>
                  <a:pt x="546088" y="1325299"/>
                </a:cubicBezTo>
                <a:cubicBezTo>
                  <a:pt x="551365" y="1339753"/>
                  <a:pt x="555725" y="1357076"/>
                  <a:pt x="559166" y="1377267"/>
                </a:cubicBezTo>
                <a:cubicBezTo>
                  <a:pt x="597139" y="1377267"/>
                  <a:pt x="621776" y="1376292"/>
                  <a:pt x="633076" y="1374342"/>
                </a:cubicBezTo>
                <a:cubicBezTo>
                  <a:pt x="644376" y="1372392"/>
                  <a:pt x="653181" y="1368721"/>
                  <a:pt x="659490" y="1363329"/>
                </a:cubicBezTo>
                <a:cubicBezTo>
                  <a:pt x="665800" y="1357937"/>
                  <a:pt x="670446" y="1350967"/>
                  <a:pt x="673429" y="1342421"/>
                </a:cubicBezTo>
                <a:cubicBezTo>
                  <a:pt x="676412" y="1333874"/>
                  <a:pt x="678190" y="1318931"/>
                  <a:pt x="678764" y="1297593"/>
                </a:cubicBezTo>
                <a:lnTo>
                  <a:pt x="682722" y="1099526"/>
                </a:lnTo>
                <a:lnTo>
                  <a:pt x="593927" y="1099526"/>
                </a:lnTo>
                <a:cubicBezTo>
                  <a:pt x="599663" y="1084957"/>
                  <a:pt x="605055" y="1070043"/>
                  <a:pt x="610103" y="1054785"/>
                </a:cubicBezTo>
                <a:close/>
                <a:moveTo>
                  <a:pt x="911591" y="1042051"/>
                </a:moveTo>
                <a:cubicBezTo>
                  <a:pt x="911591" y="1072681"/>
                  <a:pt x="911305" y="1100903"/>
                  <a:pt x="910731" y="1126715"/>
                </a:cubicBezTo>
                <a:lnTo>
                  <a:pt x="880961" y="1126715"/>
                </a:lnTo>
                <a:lnTo>
                  <a:pt x="880961" y="1169392"/>
                </a:lnTo>
                <a:lnTo>
                  <a:pt x="909699" y="1169392"/>
                </a:lnTo>
                <a:cubicBezTo>
                  <a:pt x="908666" y="1216428"/>
                  <a:pt x="900578" y="1257154"/>
                  <a:pt x="885435" y="1291570"/>
                </a:cubicBezTo>
                <a:cubicBezTo>
                  <a:pt x="874307" y="1277918"/>
                  <a:pt x="862720" y="1264037"/>
                  <a:pt x="850674" y="1249926"/>
                </a:cubicBezTo>
                <a:lnTo>
                  <a:pt x="823829" y="1269200"/>
                </a:lnTo>
                <a:lnTo>
                  <a:pt x="823829" y="1239257"/>
                </a:lnTo>
                <a:lnTo>
                  <a:pt x="868227" y="1239257"/>
                </a:lnTo>
                <a:lnTo>
                  <a:pt x="868227" y="1135664"/>
                </a:lnTo>
                <a:lnTo>
                  <a:pt x="722301" y="1135664"/>
                </a:lnTo>
                <a:lnTo>
                  <a:pt x="722301" y="1239257"/>
                </a:lnTo>
                <a:lnTo>
                  <a:pt x="780465" y="1239257"/>
                </a:lnTo>
                <a:lnTo>
                  <a:pt x="780465" y="1317727"/>
                </a:lnTo>
                <a:cubicBezTo>
                  <a:pt x="780694" y="1321972"/>
                  <a:pt x="779633" y="1325557"/>
                  <a:pt x="777281" y="1328482"/>
                </a:cubicBezTo>
                <a:cubicBezTo>
                  <a:pt x="774929" y="1331407"/>
                  <a:pt x="765436" y="1332469"/>
                  <a:pt x="748801" y="1331666"/>
                </a:cubicBezTo>
                <a:cubicBezTo>
                  <a:pt x="755340" y="1310786"/>
                  <a:pt x="761994" y="1286064"/>
                  <a:pt x="768763" y="1257498"/>
                </a:cubicBezTo>
                <a:lnTo>
                  <a:pt x="729184" y="1247861"/>
                </a:lnTo>
                <a:cubicBezTo>
                  <a:pt x="722759" y="1277918"/>
                  <a:pt x="714500" y="1307172"/>
                  <a:pt x="704404" y="1335623"/>
                </a:cubicBezTo>
                <a:cubicBezTo>
                  <a:pt x="715303" y="1338950"/>
                  <a:pt x="727922" y="1343138"/>
                  <a:pt x="742262" y="1348185"/>
                </a:cubicBezTo>
                <a:cubicBezTo>
                  <a:pt x="744212" y="1357134"/>
                  <a:pt x="746048" y="1366713"/>
                  <a:pt x="747769" y="1376923"/>
                </a:cubicBezTo>
                <a:cubicBezTo>
                  <a:pt x="760962" y="1376694"/>
                  <a:pt x="774155" y="1376292"/>
                  <a:pt x="787348" y="1375719"/>
                </a:cubicBezTo>
                <a:cubicBezTo>
                  <a:pt x="800541" y="1375145"/>
                  <a:pt x="809919" y="1371474"/>
                  <a:pt x="815483" y="1364705"/>
                </a:cubicBezTo>
                <a:cubicBezTo>
                  <a:pt x="821047" y="1357937"/>
                  <a:pt x="823829" y="1349161"/>
                  <a:pt x="823829" y="1338377"/>
                </a:cubicBezTo>
                <a:lnTo>
                  <a:pt x="823829" y="1276771"/>
                </a:lnTo>
                <a:cubicBezTo>
                  <a:pt x="834613" y="1290423"/>
                  <a:pt x="844823" y="1304419"/>
                  <a:pt x="854460" y="1318759"/>
                </a:cubicBezTo>
                <a:lnTo>
                  <a:pt x="882854" y="1297593"/>
                </a:lnTo>
                <a:cubicBezTo>
                  <a:pt x="873446" y="1317211"/>
                  <a:pt x="861688" y="1334706"/>
                  <a:pt x="847577" y="1350078"/>
                </a:cubicBezTo>
                <a:cubicBezTo>
                  <a:pt x="859967" y="1360174"/>
                  <a:pt x="872127" y="1370843"/>
                  <a:pt x="884058" y="1382086"/>
                </a:cubicBezTo>
                <a:cubicBezTo>
                  <a:pt x="916524" y="1340671"/>
                  <a:pt x="937060" y="1287555"/>
                  <a:pt x="945664" y="1222737"/>
                </a:cubicBezTo>
                <a:lnTo>
                  <a:pt x="945664" y="1332870"/>
                </a:lnTo>
                <a:cubicBezTo>
                  <a:pt x="945664" y="1361321"/>
                  <a:pt x="958513" y="1375547"/>
                  <a:pt x="984210" y="1375547"/>
                </a:cubicBezTo>
                <a:lnTo>
                  <a:pt x="996600" y="1375547"/>
                </a:lnTo>
                <a:cubicBezTo>
                  <a:pt x="1006351" y="1375547"/>
                  <a:pt x="1014325" y="1373912"/>
                  <a:pt x="1020520" y="1370642"/>
                </a:cubicBezTo>
                <a:cubicBezTo>
                  <a:pt x="1026715" y="1367373"/>
                  <a:pt x="1031447" y="1362468"/>
                  <a:pt x="1034716" y="1355929"/>
                </a:cubicBezTo>
                <a:cubicBezTo>
                  <a:pt x="1037986" y="1349390"/>
                  <a:pt x="1041801" y="1324610"/>
                  <a:pt x="1046160" y="1281590"/>
                </a:cubicBezTo>
                <a:lnTo>
                  <a:pt x="1007269" y="1269200"/>
                </a:lnTo>
                <a:cubicBezTo>
                  <a:pt x="1005548" y="1302125"/>
                  <a:pt x="1004028" y="1321025"/>
                  <a:pt x="1002709" y="1325901"/>
                </a:cubicBezTo>
                <a:cubicBezTo>
                  <a:pt x="1001390" y="1330776"/>
                  <a:pt x="998665" y="1333214"/>
                  <a:pt x="994535" y="1333214"/>
                </a:cubicBezTo>
                <a:cubicBezTo>
                  <a:pt x="989029" y="1333214"/>
                  <a:pt x="986275" y="1330461"/>
                  <a:pt x="986275" y="1324954"/>
                </a:cubicBezTo>
                <a:lnTo>
                  <a:pt x="986275" y="1192795"/>
                </a:lnTo>
                <a:lnTo>
                  <a:pt x="953063" y="1192795"/>
                </a:lnTo>
                <a:cubicBezTo>
                  <a:pt x="953522" y="1185912"/>
                  <a:pt x="953924" y="1178111"/>
                  <a:pt x="954268" y="1169392"/>
                </a:cubicBezTo>
                <a:lnTo>
                  <a:pt x="1041342" y="1169392"/>
                </a:lnTo>
                <a:lnTo>
                  <a:pt x="1041342" y="1126715"/>
                </a:lnTo>
                <a:lnTo>
                  <a:pt x="955645" y="1126715"/>
                </a:lnTo>
                <a:lnTo>
                  <a:pt x="956677" y="1042051"/>
                </a:lnTo>
                <a:close/>
                <a:moveTo>
                  <a:pt x="4644061" y="1041018"/>
                </a:moveTo>
                <a:lnTo>
                  <a:pt x="4644061" y="1070961"/>
                </a:lnTo>
                <a:lnTo>
                  <a:pt x="4594157" y="1070961"/>
                </a:lnTo>
                <a:lnTo>
                  <a:pt x="4594157" y="1107098"/>
                </a:lnTo>
                <a:lnTo>
                  <a:pt x="4644061" y="1107098"/>
                </a:lnTo>
                <a:lnTo>
                  <a:pt x="4644061" y="1211724"/>
                </a:lnTo>
                <a:lnTo>
                  <a:pt x="4584176" y="1211724"/>
                </a:lnTo>
                <a:lnTo>
                  <a:pt x="4584176" y="1247861"/>
                </a:lnTo>
                <a:lnTo>
                  <a:pt x="4652493" y="1247861"/>
                </a:lnTo>
                <a:cubicBezTo>
                  <a:pt x="4632646" y="1264152"/>
                  <a:pt x="4608383" y="1277689"/>
                  <a:pt x="4579702" y="1288473"/>
                </a:cubicBezTo>
                <a:cubicBezTo>
                  <a:pt x="4590257" y="1303157"/>
                  <a:pt x="4598861" y="1315777"/>
                  <a:pt x="4605515" y="1326331"/>
                </a:cubicBezTo>
                <a:cubicBezTo>
                  <a:pt x="4622837" y="1316694"/>
                  <a:pt x="4639472" y="1305566"/>
                  <a:pt x="4655419" y="1292947"/>
                </a:cubicBezTo>
                <a:lnTo>
                  <a:pt x="4655419" y="1313941"/>
                </a:lnTo>
                <a:lnTo>
                  <a:pt x="4728382" y="1313941"/>
                </a:lnTo>
                <a:lnTo>
                  <a:pt x="4728382" y="1334935"/>
                </a:lnTo>
                <a:lnTo>
                  <a:pt x="4604482" y="1334935"/>
                </a:lnTo>
                <a:lnTo>
                  <a:pt x="4604482" y="1371072"/>
                </a:lnTo>
                <a:lnTo>
                  <a:pt x="4899087" y="1371072"/>
                </a:lnTo>
                <a:lnTo>
                  <a:pt x="4899087" y="1334935"/>
                </a:lnTo>
                <a:lnTo>
                  <a:pt x="4775532" y="1334935"/>
                </a:lnTo>
                <a:lnTo>
                  <a:pt x="4775532" y="1313941"/>
                </a:lnTo>
                <a:lnTo>
                  <a:pt x="4846774" y="1313941"/>
                </a:lnTo>
                <a:lnTo>
                  <a:pt x="4846774" y="1291570"/>
                </a:lnTo>
                <a:cubicBezTo>
                  <a:pt x="4863065" y="1304878"/>
                  <a:pt x="4880158" y="1316465"/>
                  <a:pt x="4898055" y="1326331"/>
                </a:cubicBezTo>
                <a:cubicBezTo>
                  <a:pt x="4905627" y="1314400"/>
                  <a:pt x="4914116" y="1301666"/>
                  <a:pt x="4923523" y="1288129"/>
                </a:cubicBezTo>
                <a:cubicBezTo>
                  <a:pt x="4899890" y="1279410"/>
                  <a:pt x="4875914" y="1265987"/>
                  <a:pt x="4851593" y="1247861"/>
                </a:cubicBezTo>
                <a:lnTo>
                  <a:pt x="4919393" y="1247861"/>
                </a:lnTo>
                <a:lnTo>
                  <a:pt x="4919393" y="1211724"/>
                </a:lnTo>
                <a:lnTo>
                  <a:pt x="4859853" y="1211724"/>
                </a:lnTo>
                <a:lnTo>
                  <a:pt x="4859853" y="1107098"/>
                </a:lnTo>
                <a:lnTo>
                  <a:pt x="4909757" y="1107098"/>
                </a:lnTo>
                <a:lnTo>
                  <a:pt x="4909757" y="1070961"/>
                </a:lnTo>
                <a:lnTo>
                  <a:pt x="4859853" y="1070961"/>
                </a:lnTo>
                <a:lnTo>
                  <a:pt x="4859853" y="1041018"/>
                </a:lnTo>
                <a:lnTo>
                  <a:pt x="4813046" y="1041018"/>
                </a:lnTo>
                <a:lnTo>
                  <a:pt x="4813046" y="1070961"/>
                </a:lnTo>
                <a:lnTo>
                  <a:pt x="4691212" y="1070961"/>
                </a:lnTo>
                <a:lnTo>
                  <a:pt x="4691212" y="1041018"/>
                </a:lnTo>
                <a:close/>
                <a:moveTo>
                  <a:pt x="2696087" y="1040674"/>
                </a:moveTo>
                <a:lnTo>
                  <a:pt x="2644806" y="1049967"/>
                </a:lnTo>
                <a:cubicBezTo>
                  <a:pt x="2650084" y="1061094"/>
                  <a:pt x="2654787" y="1071649"/>
                  <a:pt x="2658917" y="1081630"/>
                </a:cubicBezTo>
                <a:lnTo>
                  <a:pt x="2566681" y="1081630"/>
                </a:lnTo>
                <a:lnTo>
                  <a:pt x="2566681" y="1120865"/>
                </a:lnTo>
                <a:lnTo>
                  <a:pt x="2807252" y="1120865"/>
                </a:lnTo>
                <a:lnTo>
                  <a:pt x="2807252" y="1081630"/>
                </a:lnTo>
                <a:lnTo>
                  <a:pt x="2715016" y="1081630"/>
                </a:lnTo>
                <a:cubicBezTo>
                  <a:pt x="2708018" y="1064880"/>
                  <a:pt x="2701708" y="1051228"/>
                  <a:pt x="2696087" y="1040674"/>
                </a:cubicBezTo>
                <a:close/>
                <a:moveTo>
                  <a:pt x="1638812" y="1040674"/>
                </a:moveTo>
                <a:lnTo>
                  <a:pt x="1587532" y="1049967"/>
                </a:lnTo>
                <a:cubicBezTo>
                  <a:pt x="1592809" y="1061094"/>
                  <a:pt x="1597512" y="1071649"/>
                  <a:pt x="1601643" y="1081630"/>
                </a:cubicBezTo>
                <a:lnTo>
                  <a:pt x="1509406" y="1081630"/>
                </a:lnTo>
                <a:lnTo>
                  <a:pt x="1509406" y="1120865"/>
                </a:lnTo>
                <a:lnTo>
                  <a:pt x="1749978" y="1120865"/>
                </a:lnTo>
                <a:lnTo>
                  <a:pt x="1749978" y="1081630"/>
                </a:lnTo>
                <a:lnTo>
                  <a:pt x="1657742" y="1081630"/>
                </a:lnTo>
                <a:cubicBezTo>
                  <a:pt x="1650743" y="1064880"/>
                  <a:pt x="1644434" y="1051228"/>
                  <a:pt x="1638812" y="1040674"/>
                </a:cubicBezTo>
                <a:close/>
                <a:moveTo>
                  <a:pt x="816258" y="1040674"/>
                </a:moveTo>
                <a:lnTo>
                  <a:pt x="765665" y="1045837"/>
                </a:lnTo>
                <a:lnTo>
                  <a:pt x="774098" y="1076467"/>
                </a:lnTo>
                <a:lnTo>
                  <a:pt x="707502" y="1076467"/>
                </a:lnTo>
                <a:lnTo>
                  <a:pt x="707502" y="1116735"/>
                </a:lnTo>
                <a:lnTo>
                  <a:pt x="884058" y="1116735"/>
                </a:lnTo>
                <a:lnTo>
                  <a:pt x="884058" y="1076467"/>
                </a:lnTo>
                <a:lnTo>
                  <a:pt x="824345" y="1076467"/>
                </a:lnTo>
                <a:cubicBezTo>
                  <a:pt x="821363" y="1062356"/>
                  <a:pt x="818667" y="1050425"/>
                  <a:pt x="816258" y="1040674"/>
                </a:cubicBezTo>
                <a:close/>
                <a:moveTo>
                  <a:pt x="3632113" y="654884"/>
                </a:moveTo>
                <a:lnTo>
                  <a:pt x="3688557" y="654884"/>
                </a:lnTo>
                <a:lnTo>
                  <a:pt x="3688557" y="675361"/>
                </a:lnTo>
                <a:lnTo>
                  <a:pt x="3632113" y="679836"/>
                </a:lnTo>
                <a:close/>
                <a:moveTo>
                  <a:pt x="3357642" y="641633"/>
                </a:moveTo>
                <a:lnTo>
                  <a:pt x="3337852" y="734902"/>
                </a:lnTo>
                <a:lnTo>
                  <a:pt x="3378464" y="734902"/>
                </a:lnTo>
                <a:lnTo>
                  <a:pt x="3406341" y="641633"/>
                </a:lnTo>
                <a:close/>
                <a:moveTo>
                  <a:pt x="3781481" y="615305"/>
                </a:moveTo>
                <a:lnTo>
                  <a:pt x="3844807" y="615305"/>
                </a:lnTo>
                <a:cubicBezTo>
                  <a:pt x="3837236" y="628498"/>
                  <a:pt x="3827771" y="640199"/>
                  <a:pt x="3816414" y="650409"/>
                </a:cubicBezTo>
                <a:cubicBezTo>
                  <a:pt x="3803106" y="640429"/>
                  <a:pt x="3791462" y="628727"/>
                  <a:pt x="3781481" y="615305"/>
                </a:cubicBezTo>
                <a:close/>
                <a:moveTo>
                  <a:pt x="3632113" y="609454"/>
                </a:moveTo>
                <a:lnTo>
                  <a:pt x="3688557" y="609454"/>
                </a:lnTo>
                <a:lnTo>
                  <a:pt x="3688557" y="628727"/>
                </a:lnTo>
                <a:lnTo>
                  <a:pt x="3632113" y="628727"/>
                </a:lnTo>
                <a:close/>
                <a:moveTo>
                  <a:pt x="1268027" y="586137"/>
                </a:moveTo>
                <a:lnTo>
                  <a:pt x="1273207" y="590181"/>
                </a:lnTo>
                <a:lnTo>
                  <a:pt x="1255672" y="612420"/>
                </a:lnTo>
                <a:close/>
                <a:moveTo>
                  <a:pt x="5082081" y="565057"/>
                </a:moveTo>
                <a:lnTo>
                  <a:pt x="5135770" y="565057"/>
                </a:lnTo>
                <a:lnTo>
                  <a:pt x="5135770" y="593622"/>
                </a:lnTo>
                <a:lnTo>
                  <a:pt x="5173973" y="593622"/>
                </a:lnTo>
                <a:cubicBezTo>
                  <a:pt x="5168236" y="622762"/>
                  <a:pt x="5155044" y="648803"/>
                  <a:pt x="5134394" y="671748"/>
                </a:cubicBezTo>
                <a:lnTo>
                  <a:pt x="5134394" y="588116"/>
                </a:lnTo>
                <a:lnTo>
                  <a:pt x="5102387" y="588116"/>
                </a:lnTo>
                <a:lnTo>
                  <a:pt x="5102387" y="668994"/>
                </a:lnTo>
                <a:lnTo>
                  <a:pt x="5082081" y="670371"/>
                </a:lnTo>
                <a:close/>
                <a:moveTo>
                  <a:pt x="3632113" y="564024"/>
                </a:moveTo>
                <a:lnTo>
                  <a:pt x="3688557" y="564024"/>
                </a:lnTo>
                <a:lnTo>
                  <a:pt x="3688557" y="583297"/>
                </a:lnTo>
                <a:lnTo>
                  <a:pt x="3632113" y="583297"/>
                </a:lnTo>
                <a:close/>
                <a:moveTo>
                  <a:pt x="4684570" y="554043"/>
                </a:moveTo>
                <a:lnTo>
                  <a:pt x="4731721" y="554043"/>
                </a:lnTo>
                <a:lnTo>
                  <a:pt x="4731721" y="597752"/>
                </a:lnTo>
                <a:lnTo>
                  <a:pt x="4684570" y="597752"/>
                </a:lnTo>
                <a:close/>
                <a:moveTo>
                  <a:pt x="1333952" y="539244"/>
                </a:moveTo>
                <a:lnTo>
                  <a:pt x="1369229" y="539244"/>
                </a:lnTo>
                <a:lnTo>
                  <a:pt x="1369229" y="611347"/>
                </a:lnTo>
                <a:cubicBezTo>
                  <a:pt x="1356839" y="599301"/>
                  <a:pt x="1343474" y="586796"/>
                  <a:pt x="1329134" y="573833"/>
                </a:cubicBezTo>
                <a:cubicBezTo>
                  <a:pt x="1331428" y="562705"/>
                  <a:pt x="1333034" y="551175"/>
                  <a:pt x="1333952" y="539244"/>
                </a:cubicBezTo>
                <a:close/>
                <a:moveTo>
                  <a:pt x="1236381" y="539244"/>
                </a:moveTo>
                <a:lnTo>
                  <a:pt x="1290071" y="539244"/>
                </a:lnTo>
                <a:lnTo>
                  <a:pt x="1268027" y="586137"/>
                </a:lnTo>
                <a:lnTo>
                  <a:pt x="1233972" y="559550"/>
                </a:lnTo>
                <a:cubicBezTo>
                  <a:pt x="1235004" y="552896"/>
                  <a:pt x="1235807" y="546127"/>
                  <a:pt x="1236381" y="539244"/>
                </a:cubicBezTo>
                <a:close/>
                <a:moveTo>
                  <a:pt x="1160320" y="539244"/>
                </a:moveTo>
                <a:lnTo>
                  <a:pt x="1192672" y="539244"/>
                </a:lnTo>
                <a:cubicBezTo>
                  <a:pt x="1188427" y="574808"/>
                  <a:pt x="1177644" y="605897"/>
                  <a:pt x="1160320" y="632513"/>
                </a:cubicBezTo>
                <a:close/>
                <a:moveTo>
                  <a:pt x="2509447" y="537868"/>
                </a:moveTo>
                <a:lnTo>
                  <a:pt x="2509447" y="588804"/>
                </a:lnTo>
                <a:lnTo>
                  <a:pt x="2841911" y="588804"/>
                </a:lnTo>
                <a:lnTo>
                  <a:pt x="2841911" y="537868"/>
                </a:lnTo>
                <a:close/>
                <a:moveTo>
                  <a:pt x="4354860" y="537523"/>
                </a:moveTo>
                <a:lnTo>
                  <a:pt x="4419563" y="537523"/>
                </a:lnTo>
                <a:lnTo>
                  <a:pt x="4419563" y="602915"/>
                </a:lnTo>
                <a:lnTo>
                  <a:pt x="4354860" y="602915"/>
                </a:lnTo>
                <a:close/>
                <a:moveTo>
                  <a:pt x="3561560" y="530296"/>
                </a:moveTo>
                <a:lnTo>
                  <a:pt x="3561560" y="564024"/>
                </a:lnTo>
                <a:lnTo>
                  <a:pt x="3590125" y="564024"/>
                </a:lnTo>
                <a:lnTo>
                  <a:pt x="3590125" y="682761"/>
                </a:lnTo>
                <a:lnTo>
                  <a:pt x="3564313" y="684138"/>
                </a:lnTo>
                <a:lnTo>
                  <a:pt x="3570164" y="722684"/>
                </a:lnTo>
                <a:lnTo>
                  <a:pt x="3688557" y="710983"/>
                </a:lnTo>
                <a:lnTo>
                  <a:pt x="3688557" y="735074"/>
                </a:lnTo>
                <a:lnTo>
                  <a:pt x="3730545" y="735074"/>
                </a:lnTo>
                <a:lnTo>
                  <a:pt x="3730545" y="707197"/>
                </a:lnTo>
                <a:cubicBezTo>
                  <a:pt x="3734101" y="706967"/>
                  <a:pt x="3737772" y="706623"/>
                  <a:pt x="3741558" y="706164"/>
                </a:cubicBezTo>
                <a:cubicBezTo>
                  <a:pt x="3747868" y="717292"/>
                  <a:pt x="3752801" y="725667"/>
                  <a:pt x="3756357" y="731288"/>
                </a:cubicBezTo>
                <a:cubicBezTo>
                  <a:pt x="3779301" y="723602"/>
                  <a:pt x="3799779" y="713449"/>
                  <a:pt x="3817791" y="700830"/>
                </a:cubicBezTo>
                <a:cubicBezTo>
                  <a:pt x="3837523" y="713334"/>
                  <a:pt x="3859377" y="722914"/>
                  <a:pt x="3883354" y="729567"/>
                </a:cubicBezTo>
                <a:cubicBezTo>
                  <a:pt x="3891385" y="711212"/>
                  <a:pt x="3898268" y="697216"/>
                  <a:pt x="3904004" y="687579"/>
                </a:cubicBezTo>
                <a:cubicBezTo>
                  <a:pt x="3884960" y="683793"/>
                  <a:pt x="3867580" y="678344"/>
                  <a:pt x="3851863" y="671231"/>
                </a:cubicBezTo>
                <a:cubicBezTo>
                  <a:pt x="3866777" y="654826"/>
                  <a:pt x="3879109" y="635840"/>
                  <a:pt x="3888861" y="614272"/>
                </a:cubicBezTo>
                <a:lnTo>
                  <a:pt x="3888861" y="582265"/>
                </a:lnTo>
                <a:lnTo>
                  <a:pt x="3740181" y="582265"/>
                </a:lnTo>
                <a:lnTo>
                  <a:pt x="3740181" y="615305"/>
                </a:lnTo>
                <a:lnTo>
                  <a:pt x="3766338" y="615305"/>
                </a:lnTo>
                <a:lnTo>
                  <a:pt x="3746376" y="628727"/>
                </a:lnTo>
                <a:cubicBezTo>
                  <a:pt x="3757045" y="645476"/>
                  <a:pt x="3769091" y="660333"/>
                  <a:pt x="3782514" y="673296"/>
                </a:cubicBezTo>
                <a:cubicBezTo>
                  <a:pt x="3771959" y="678688"/>
                  <a:pt x="3760315" y="683277"/>
                  <a:pt x="3747581" y="687063"/>
                </a:cubicBezTo>
                <a:cubicBezTo>
                  <a:pt x="3748154" y="681098"/>
                  <a:pt x="3748900" y="675189"/>
                  <a:pt x="3749818" y="669339"/>
                </a:cubicBezTo>
                <a:lnTo>
                  <a:pt x="3730545" y="671404"/>
                </a:lnTo>
                <a:lnTo>
                  <a:pt x="3730545" y="564024"/>
                </a:lnTo>
                <a:lnTo>
                  <a:pt x="3903660" y="564024"/>
                </a:lnTo>
                <a:lnTo>
                  <a:pt x="3903660" y="530296"/>
                </a:lnTo>
                <a:close/>
                <a:moveTo>
                  <a:pt x="1591559" y="524101"/>
                </a:moveTo>
                <a:lnTo>
                  <a:pt x="1591559" y="733697"/>
                </a:lnTo>
                <a:lnTo>
                  <a:pt x="1644217" y="733697"/>
                </a:lnTo>
                <a:lnTo>
                  <a:pt x="1644217" y="524101"/>
                </a:lnTo>
                <a:close/>
                <a:moveTo>
                  <a:pt x="4640173" y="515153"/>
                </a:moveTo>
                <a:lnTo>
                  <a:pt x="4640173" y="636643"/>
                </a:lnTo>
                <a:lnTo>
                  <a:pt x="4776118" y="636643"/>
                </a:lnTo>
                <a:lnTo>
                  <a:pt x="4776118" y="515153"/>
                </a:lnTo>
                <a:close/>
                <a:moveTo>
                  <a:pt x="4306677" y="496568"/>
                </a:moveTo>
                <a:lnTo>
                  <a:pt x="4306677" y="663832"/>
                </a:lnTo>
                <a:lnTo>
                  <a:pt x="4354860" y="663832"/>
                </a:lnTo>
                <a:lnTo>
                  <a:pt x="4354860" y="643870"/>
                </a:lnTo>
                <a:lnTo>
                  <a:pt x="4467746" y="643870"/>
                </a:lnTo>
                <a:lnTo>
                  <a:pt x="4467746" y="496568"/>
                </a:lnTo>
                <a:close/>
                <a:moveTo>
                  <a:pt x="5220779" y="487619"/>
                </a:moveTo>
                <a:lnTo>
                  <a:pt x="5251066" y="487619"/>
                </a:lnTo>
                <a:lnTo>
                  <a:pt x="5251066" y="555764"/>
                </a:lnTo>
                <a:lnTo>
                  <a:pt x="5219058" y="555764"/>
                </a:lnTo>
                <a:cubicBezTo>
                  <a:pt x="5219747" y="534655"/>
                  <a:pt x="5220320" y="511940"/>
                  <a:pt x="5220779" y="487619"/>
                </a:cubicBezTo>
                <a:close/>
                <a:moveTo>
                  <a:pt x="2349410" y="487275"/>
                </a:moveTo>
                <a:lnTo>
                  <a:pt x="2349410" y="549225"/>
                </a:lnTo>
                <a:lnTo>
                  <a:pt x="2274382" y="549225"/>
                </a:lnTo>
                <a:lnTo>
                  <a:pt x="2274382" y="594655"/>
                </a:lnTo>
                <a:lnTo>
                  <a:pt x="2349410" y="594655"/>
                </a:lnTo>
                <a:lnTo>
                  <a:pt x="2349410" y="671748"/>
                </a:lnTo>
                <a:lnTo>
                  <a:pt x="2255798" y="671748"/>
                </a:lnTo>
                <a:lnTo>
                  <a:pt x="2255798" y="717177"/>
                </a:lnTo>
                <a:lnTo>
                  <a:pt x="2490174" y="717177"/>
                </a:lnTo>
                <a:lnTo>
                  <a:pt x="2490174" y="671748"/>
                </a:lnTo>
                <a:lnTo>
                  <a:pt x="2398626" y="671748"/>
                </a:lnTo>
                <a:lnTo>
                  <a:pt x="2398626" y="594655"/>
                </a:lnTo>
                <a:lnTo>
                  <a:pt x="2474686" y="594655"/>
                </a:lnTo>
                <a:lnTo>
                  <a:pt x="2474686" y="549225"/>
                </a:lnTo>
                <a:lnTo>
                  <a:pt x="2398626" y="549225"/>
                </a:lnTo>
                <a:lnTo>
                  <a:pt x="2398626" y="487275"/>
                </a:lnTo>
                <a:close/>
                <a:moveTo>
                  <a:pt x="3650010" y="472476"/>
                </a:moveTo>
                <a:lnTo>
                  <a:pt x="3815209" y="472476"/>
                </a:lnTo>
                <a:lnTo>
                  <a:pt x="3815209" y="487275"/>
                </a:lnTo>
                <a:lnTo>
                  <a:pt x="3650010" y="487275"/>
                </a:lnTo>
                <a:close/>
                <a:moveTo>
                  <a:pt x="1238102" y="458021"/>
                </a:moveTo>
                <a:lnTo>
                  <a:pt x="1291103" y="458021"/>
                </a:lnTo>
                <a:lnTo>
                  <a:pt x="1291103" y="495191"/>
                </a:lnTo>
                <a:lnTo>
                  <a:pt x="1238102" y="495191"/>
                </a:lnTo>
                <a:close/>
                <a:moveTo>
                  <a:pt x="3650010" y="433586"/>
                </a:moveTo>
                <a:lnTo>
                  <a:pt x="3815209" y="433586"/>
                </a:lnTo>
                <a:lnTo>
                  <a:pt x="3815209" y="448385"/>
                </a:lnTo>
                <a:lnTo>
                  <a:pt x="3650010" y="448385"/>
                </a:lnTo>
                <a:close/>
                <a:moveTo>
                  <a:pt x="3928095" y="416033"/>
                </a:moveTo>
                <a:lnTo>
                  <a:pt x="3928095" y="462840"/>
                </a:lnTo>
                <a:lnTo>
                  <a:pt x="4063696" y="462840"/>
                </a:lnTo>
                <a:cubicBezTo>
                  <a:pt x="4036393" y="523757"/>
                  <a:pt x="3986374" y="577905"/>
                  <a:pt x="3913640" y="625285"/>
                </a:cubicBezTo>
                <a:cubicBezTo>
                  <a:pt x="3929702" y="645018"/>
                  <a:pt x="3941403" y="660161"/>
                  <a:pt x="3948745" y="670715"/>
                </a:cubicBezTo>
                <a:cubicBezTo>
                  <a:pt x="3992798" y="640085"/>
                  <a:pt x="4029624" y="606356"/>
                  <a:pt x="4059222" y="569531"/>
                </a:cubicBezTo>
                <a:lnTo>
                  <a:pt x="4059222" y="734386"/>
                </a:lnTo>
                <a:lnTo>
                  <a:pt x="4111191" y="734386"/>
                </a:lnTo>
                <a:lnTo>
                  <a:pt x="4111191" y="559894"/>
                </a:lnTo>
                <a:cubicBezTo>
                  <a:pt x="4152835" y="597752"/>
                  <a:pt x="4188284" y="633660"/>
                  <a:pt x="4217538" y="667618"/>
                </a:cubicBezTo>
                <a:lnTo>
                  <a:pt x="4257806" y="628039"/>
                </a:lnTo>
                <a:cubicBezTo>
                  <a:pt x="4213982" y="587657"/>
                  <a:pt x="4176583" y="553699"/>
                  <a:pt x="4145608" y="526166"/>
                </a:cubicBezTo>
                <a:lnTo>
                  <a:pt x="4111191" y="558517"/>
                </a:lnTo>
                <a:lnTo>
                  <a:pt x="4111191" y="518250"/>
                </a:lnTo>
                <a:lnTo>
                  <a:pt x="4094671" y="518250"/>
                </a:lnTo>
                <a:cubicBezTo>
                  <a:pt x="4105111" y="500468"/>
                  <a:pt x="4114117" y="481998"/>
                  <a:pt x="4121688" y="462840"/>
                </a:cubicBezTo>
                <a:lnTo>
                  <a:pt x="4244039" y="462840"/>
                </a:lnTo>
                <a:lnTo>
                  <a:pt x="4244039" y="416033"/>
                </a:lnTo>
                <a:close/>
                <a:moveTo>
                  <a:pt x="4269851" y="415689"/>
                </a:moveTo>
                <a:lnTo>
                  <a:pt x="4269851" y="461807"/>
                </a:lnTo>
                <a:lnTo>
                  <a:pt x="4514897" y="461807"/>
                </a:lnTo>
                <a:lnTo>
                  <a:pt x="4514897" y="652819"/>
                </a:lnTo>
                <a:cubicBezTo>
                  <a:pt x="4514897" y="670486"/>
                  <a:pt x="4505375" y="679319"/>
                  <a:pt x="4486331" y="679319"/>
                </a:cubicBezTo>
                <a:cubicBezTo>
                  <a:pt x="4475088" y="679319"/>
                  <a:pt x="4456274" y="678631"/>
                  <a:pt x="4429888" y="677254"/>
                </a:cubicBezTo>
                <a:cubicBezTo>
                  <a:pt x="4435165" y="695839"/>
                  <a:pt x="4439525" y="713506"/>
                  <a:pt x="4442966" y="730256"/>
                </a:cubicBezTo>
                <a:cubicBezTo>
                  <a:pt x="4488740" y="729912"/>
                  <a:pt x="4517708" y="728420"/>
                  <a:pt x="4529868" y="725782"/>
                </a:cubicBezTo>
                <a:cubicBezTo>
                  <a:pt x="4542028" y="723143"/>
                  <a:pt x="4551292" y="717522"/>
                  <a:pt x="4557659" y="708918"/>
                </a:cubicBezTo>
                <a:cubicBezTo>
                  <a:pt x="4564027" y="700313"/>
                  <a:pt x="4567210" y="688727"/>
                  <a:pt x="4567210" y="674157"/>
                </a:cubicBezTo>
                <a:lnTo>
                  <a:pt x="4567210" y="461807"/>
                </a:lnTo>
                <a:lnTo>
                  <a:pt x="4605757" y="461807"/>
                </a:lnTo>
                <a:lnTo>
                  <a:pt x="4605757" y="415689"/>
                </a:lnTo>
                <a:close/>
                <a:moveTo>
                  <a:pt x="1098371" y="412591"/>
                </a:moveTo>
                <a:lnTo>
                  <a:pt x="1098371" y="458021"/>
                </a:lnTo>
                <a:lnTo>
                  <a:pt x="1194737" y="458021"/>
                </a:lnTo>
                <a:lnTo>
                  <a:pt x="1194737" y="495191"/>
                </a:lnTo>
                <a:lnTo>
                  <a:pt x="1113514" y="495191"/>
                </a:lnTo>
                <a:lnTo>
                  <a:pt x="1113514" y="729912"/>
                </a:lnTo>
                <a:lnTo>
                  <a:pt x="1160320" y="729912"/>
                </a:lnTo>
                <a:lnTo>
                  <a:pt x="1160320" y="664520"/>
                </a:lnTo>
                <a:cubicBezTo>
                  <a:pt x="1167204" y="671059"/>
                  <a:pt x="1173743" y="677599"/>
                  <a:pt x="1179938" y="684138"/>
                </a:cubicBezTo>
                <a:cubicBezTo>
                  <a:pt x="1198867" y="661079"/>
                  <a:pt x="1213207" y="634865"/>
                  <a:pt x="1222958" y="605496"/>
                </a:cubicBezTo>
                <a:lnTo>
                  <a:pt x="1244985" y="625974"/>
                </a:lnTo>
                <a:lnTo>
                  <a:pt x="1255672" y="612420"/>
                </a:lnTo>
                <a:lnTo>
                  <a:pt x="1233283" y="660046"/>
                </a:lnTo>
                <a:cubicBezTo>
                  <a:pt x="1247968" y="670371"/>
                  <a:pt x="1260702" y="680122"/>
                  <a:pt x="1271486" y="689300"/>
                </a:cubicBezTo>
                <a:cubicBezTo>
                  <a:pt x="1289841" y="669224"/>
                  <a:pt x="1304239" y="646738"/>
                  <a:pt x="1314679" y="621844"/>
                </a:cubicBezTo>
                <a:cubicBezTo>
                  <a:pt x="1326495" y="634807"/>
                  <a:pt x="1338139" y="648230"/>
                  <a:pt x="1349611" y="662111"/>
                </a:cubicBezTo>
                <a:lnTo>
                  <a:pt x="1369229" y="643526"/>
                </a:lnTo>
                <a:lnTo>
                  <a:pt x="1369229" y="667618"/>
                </a:lnTo>
                <a:cubicBezTo>
                  <a:pt x="1369229" y="680237"/>
                  <a:pt x="1363952" y="686547"/>
                  <a:pt x="1353397" y="686547"/>
                </a:cubicBezTo>
                <a:cubicBezTo>
                  <a:pt x="1344908" y="686547"/>
                  <a:pt x="1334353" y="686088"/>
                  <a:pt x="1321734" y="685170"/>
                </a:cubicBezTo>
                <a:cubicBezTo>
                  <a:pt x="1326093" y="705132"/>
                  <a:pt x="1329191" y="720390"/>
                  <a:pt x="1331026" y="730944"/>
                </a:cubicBezTo>
                <a:cubicBezTo>
                  <a:pt x="1359592" y="730944"/>
                  <a:pt x="1378435" y="729797"/>
                  <a:pt x="1387556" y="727502"/>
                </a:cubicBezTo>
                <a:cubicBezTo>
                  <a:pt x="1396676" y="725208"/>
                  <a:pt x="1403703" y="720304"/>
                  <a:pt x="1408635" y="712789"/>
                </a:cubicBezTo>
                <a:cubicBezTo>
                  <a:pt x="1413569" y="705275"/>
                  <a:pt x="1416035" y="695266"/>
                  <a:pt x="1416035" y="682761"/>
                </a:cubicBezTo>
                <a:lnTo>
                  <a:pt x="1416035" y="495191"/>
                </a:lnTo>
                <a:lnTo>
                  <a:pt x="1335156" y="495191"/>
                </a:lnTo>
                <a:lnTo>
                  <a:pt x="1335156" y="458021"/>
                </a:lnTo>
                <a:lnTo>
                  <a:pt x="1432899" y="458021"/>
                </a:lnTo>
                <a:lnTo>
                  <a:pt x="1432899" y="412591"/>
                </a:lnTo>
                <a:close/>
                <a:moveTo>
                  <a:pt x="3036020" y="411903"/>
                </a:moveTo>
                <a:lnTo>
                  <a:pt x="3036020" y="453891"/>
                </a:lnTo>
                <a:lnTo>
                  <a:pt x="3130321" y="453891"/>
                </a:lnTo>
                <a:lnTo>
                  <a:pt x="3130321" y="503451"/>
                </a:lnTo>
                <a:lnTo>
                  <a:pt x="3042903" y="503451"/>
                </a:lnTo>
                <a:lnTo>
                  <a:pt x="3042903" y="610486"/>
                </a:lnTo>
                <a:cubicBezTo>
                  <a:pt x="3042903" y="643526"/>
                  <a:pt x="3058505" y="660046"/>
                  <a:pt x="3089709" y="660046"/>
                </a:cubicBezTo>
                <a:lnTo>
                  <a:pt x="3130665" y="660046"/>
                </a:lnTo>
                <a:cubicBezTo>
                  <a:pt x="3159116" y="660046"/>
                  <a:pt x="3176668" y="650065"/>
                  <a:pt x="3183322" y="630104"/>
                </a:cubicBezTo>
                <a:cubicBezTo>
                  <a:pt x="3187452" y="621844"/>
                  <a:pt x="3191123" y="604062"/>
                  <a:pt x="3194336" y="576758"/>
                </a:cubicBezTo>
                <a:cubicBezTo>
                  <a:pt x="3181946" y="572628"/>
                  <a:pt x="3166229" y="566433"/>
                  <a:pt x="3147185" y="558173"/>
                </a:cubicBezTo>
                <a:cubicBezTo>
                  <a:pt x="3146038" y="587771"/>
                  <a:pt x="3144001" y="605152"/>
                  <a:pt x="3141076" y="610314"/>
                </a:cubicBezTo>
                <a:cubicBezTo>
                  <a:pt x="3138151" y="615477"/>
                  <a:pt x="3132042" y="618058"/>
                  <a:pt x="3122749" y="618058"/>
                </a:cubicBezTo>
                <a:lnTo>
                  <a:pt x="3106918" y="618058"/>
                </a:lnTo>
                <a:cubicBezTo>
                  <a:pt x="3095445" y="618058"/>
                  <a:pt x="3089709" y="612781"/>
                  <a:pt x="3089709" y="602226"/>
                </a:cubicBezTo>
                <a:lnTo>
                  <a:pt x="3089709" y="545439"/>
                </a:lnTo>
                <a:lnTo>
                  <a:pt x="3177127" y="545439"/>
                </a:lnTo>
                <a:lnTo>
                  <a:pt x="3177127" y="411903"/>
                </a:lnTo>
                <a:close/>
                <a:moveTo>
                  <a:pt x="3602515" y="406052"/>
                </a:moveTo>
                <a:lnTo>
                  <a:pt x="3602515" y="514808"/>
                </a:lnTo>
                <a:lnTo>
                  <a:pt x="3862704" y="514808"/>
                </a:lnTo>
                <a:lnTo>
                  <a:pt x="3862704" y="406052"/>
                </a:lnTo>
                <a:close/>
                <a:moveTo>
                  <a:pt x="1597066" y="398825"/>
                </a:moveTo>
                <a:cubicBezTo>
                  <a:pt x="1563108" y="456415"/>
                  <a:pt x="1513090" y="505172"/>
                  <a:pt x="1447010" y="545095"/>
                </a:cubicBezTo>
                <a:cubicBezTo>
                  <a:pt x="1461694" y="564827"/>
                  <a:pt x="1472364" y="579970"/>
                  <a:pt x="1479017" y="590525"/>
                </a:cubicBezTo>
                <a:cubicBezTo>
                  <a:pt x="1543261" y="548996"/>
                  <a:pt x="1589724" y="503451"/>
                  <a:pt x="1618404" y="453891"/>
                </a:cubicBezTo>
                <a:cubicBezTo>
                  <a:pt x="1647544" y="505975"/>
                  <a:pt x="1693776" y="550028"/>
                  <a:pt x="1757103" y="586051"/>
                </a:cubicBezTo>
                <a:cubicBezTo>
                  <a:pt x="1765592" y="572972"/>
                  <a:pt x="1776490" y="557485"/>
                  <a:pt x="1789798" y="539588"/>
                </a:cubicBezTo>
                <a:cubicBezTo>
                  <a:pt x="1725784" y="505172"/>
                  <a:pt x="1677371" y="461463"/>
                  <a:pt x="1644561" y="408461"/>
                </a:cubicBezTo>
                <a:lnTo>
                  <a:pt x="1650412" y="398825"/>
                </a:lnTo>
                <a:close/>
                <a:moveTo>
                  <a:pt x="1944672" y="395727"/>
                </a:moveTo>
                <a:cubicBezTo>
                  <a:pt x="1945132" y="474656"/>
                  <a:pt x="1933860" y="534999"/>
                  <a:pt x="1910858" y="576758"/>
                </a:cubicBezTo>
                <a:cubicBezTo>
                  <a:pt x="1887857" y="618517"/>
                  <a:pt x="1850601" y="654081"/>
                  <a:pt x="1799091" y="683449"/>
                </a:cubicBezTo>
                <a:cubicBezTo>
                  <a:pt x="1815152" y="703640"/>
                  <a:pt x="1826739" y="720046"/>
                  <a:pt x="1833852" y="732665"/>
                </a:cubicBezTo>
                <a:cubicBezTo>
                  <a:pt x="1900964" y="691021"/>
                  <a:pt x="1946623" y="636528"/>
                  <a:pt x="1970829" y="569187"/>
                </a:cubicBezTo>
                <a:cubicBezTo>
                  <a:pt x="1996297" y="644559"/>
                  <a:pt x="2039892" y="697904"/>
                  <a:pt x="2101612" y="729223"/>
                </a:cubicBezTo>
                <a:cubicBezTo>
                  <a:pt x="2109872" y="717292"/>
                  <a:pt x="2123065" y="700658"/>
                  <a:pt x="2141191" y="679319"/>
                </a:cubicBezTo>
                <a:cubicBezTo>
                  <a:pt x="2058706" y="645591"/>
                  <a:pt x="2008860" y="575152"/>
                  <a:pt x="1991651" y="468002"/>
                </a:cubicBezTo>
                <a:cubicBezTo>
                  <a:pt x="1993946" y="444714"/>
                  <a:pt x="1995036" y="420622"/>
                  <a:pt x="1994921" y="395727"/>
                </a:cubicBezTo>
                <a:close/>
                <a:moveTo>
                  <a:pt x="5004988" y="393662"/>
                </a:moveTo>
                <a:cubicBezTo>
                  <a:pt x="4996958" y="434274"/>
                  <a:pt x="4986059" y="470411"/>
                  <a:pt x="4972292" y="502074"/>
                </a:cubicBezTo>
                <a:cubicBezTo>
                  <a:pt x="4985371" y="505745"/>
                  <a:pt x="4997646" y="510564"/>
                  <a:pt x="5009118" y="516529"/>
                </a:cubicBezTo>
                <a:cubicBezTo>
                  <a:pt x="5015083" y="503910"/>
                  <a:pt x="5020934" y="489111"/>
                  <a:pt x="5026670" y="472132"/>
                </a:cubicBezTo>
                <a:lnTo>
                  <a:pt x="5039404" y="472132"/>
                </a:lnTo>
                <a:lnTo>
                  <a:pt x="5039404" y="525822"/>
                </a:lnTo>
                <a:lnTo>
                  <a:pt x="4971948" y="525822"/>
                </a:lnTo>
                <a:lnTo>
                  <a:pt x="4971948" y="565057"/>
                </a:lnTo>
                <a:lnTo>
                  <a:pt x="5039404" y="565057"/>
                </a:lnTo>
                <a:lnTo>
                  <a:pt x="5039404" y="671748"/>
                </a:lnTo>
                <a:lnTo>
                  <a:pt x="5019443" y="673124"/>
                </a:lnTo>
                <a:lnTo>
                  <a:pt x="5019443" y="587083"/>
                </a:lnTo>
                <a:lnTo>
                  <a:pt x="4984338" y="587083"/>
                </a:lnTo>
                <a:lnTo>
                  <a:pt x="4984338" y="714424"/>
                </a:lnTo>
                <a:lnTo>
                  <a:pt x="5109614" y="709606"/>
                </a:lnTo>
                <a:cubicBezTo>
                  <a:pt x="5116497" y="717177"/>
                  <a:pt x="5123839" y="725896"/>
                  <a:pt x="5131641" y="735762"/>
                </a:cubicBezTo>
                <a:cubicBezTo>
                  <a:pt x="5165139" y="706623"/>
                  <a:pt x="5189346" y="671633"/>
                  <a:pt x="5204259" y="630792"/>
                </a:cubicBezTo>
                <a:cubicBezTo>
                  <a:pt x="5217337" y="670486"/>
                  <a:pt x="5242003" y="704329"/>
                  <a:pt x="5278255" y="732321"/>
                </a:cubicBezTo>
                <a:cubicBezTo>
                  <a:pt x="5287891" y="722455"/>
                  <a:pt x="5299707" y="709950"/>
                  <a:pt x="5313704" y="694807"/>
                </a:cubicBezTo>
                <a:cubicBezTo>
                  <a:pt x="5271486" y="671174"/>
                  <a:pt x="5242232" y="637446"/>
                  <a:pt x="5225942" y="593622"/>
                </a:cubicBezTo>
                <a:lnTo>
                  <a:pt x="5308197" y="593622"/>
                </a:lnTo>
                <a:lnTo>
                  <a:pt x="5308197" y="555764"/>
                </a:lnTo>
                <a:lnTo>
                  <a:pt x="5290989" y="555764"/>
                </a:lnTo>
                <a:lnTo>
                  <a:pt x="5290989" y="449761"/>
                </a:lnTo>
                <a:lnTo>
                  <a:pt x="5221123" y="449761"/>
                </a:lnTo>
                <a:lnTo>
                  <a:pt x="5221123" y="395039"/>
                </a:lnTo>
                <a:lnTo>
                  <a:pt x="5179824" y="395039"/>
                </a:lnTo>
                <a:cubicBezTo>
                  <a:pt x="5179365" y="413165"/>
                  <a:pt x="5179365" y="431406"/>
                  <a:pt x="5179824" y="449761"/>
                </a:cubicBezTo>
                <a:lnTo>
                  <a:pt x="5140589" y="449761"/>
                </a:lnTo>
                <a:lnTo>
                  <a:pt x="5140589" y="487619"/>
                </a:lnTo>
                <a:lnTo>
                  <a:pt x="5179824" y="487619"/>
                </a:lnTo>
                <a:cubicBezTo>
                  <a:pt x="5179594" y="514005"/>
                  <a:pt x="5178906" y="536720"/>
                  <a:pt x="5177759" y="555764"/>
                </a:cubicBezTo>
                <a:lnTo>
                  <a:pt x="5138524" y="555764"/>
                </a:lnTo>
                <a:lnTo>
                  <a:pt x="5138524" y="525822"/>
                </a:lnTo>
                <a:lnTo>
                  <a:pt x="5082081" y="525822"/>
                </a:lnTo>
                <a:lnTo>
                  <a:pt x="5082081" y="472132"/>
                </a:lnTo>
                <a:lnTo>
                  <a:pt x="5131641" y="472132"/>
                </a:lnTo>
                <a:lnTo>
                  <a:pt x="5131641" y="432897"/>
                </a:lnTo>
                <a:lnTo>
                  <a:pt x="5038372" y="432897"/>
                </a:lnTo>
                <a:cubicBezTo>
                  <a:pt x="5041125" y="422802"/>
                  <a:pt x="5043879" y="412018"/>
                  <a:pt x="5046632" y="400546"/>
                </a:cubicBezTo>
                <a:close/>
                <a:moveTo>
                  <a:pt x="4798833" y="393662"/>
                </a:moveTo>
                <a:lnTo>
                  <a:pt x="4801414" y="443566"/>
                </a:lnTo>
                <a:lnTo>
                  <a:pt x="4620900" y="443566"/>
                </a:lnTo>
                <a:lnTo>
                  <a:pt x="4620900" y="486931"/>
                </a:lnTo>
                <a:lnTo>
                  <a:pt x="4803651" y="486931"/>
                </a:lnTo>
                <a:cubicBezTo>
                  <a:pt x="4806749" y="545324"/>
                  <a:pt x="4812657" y="592360"/>
                  <a:pt x="4821376" y="628039"/>
                </a:cubicBezTo>
                <a:cubicBezTo>
                  <a:pt x="4807724" y="644215"/>
                  <a:pt x="4792696" y="660161"/>
                  <a:pt x="4776290" y="675878"/>
                </a:cubicBezTo>
                <a:cubicBezTo>
                  <a:pt x="4776176" y="670256"/>
                  <a:pt x="4776118" y="663947"/>
                  <a:pt x="4776118" y="656949"/>
                </a:cubicBezTo>
                <a:cubicBezTo>
                  <a:pt x="4724264" y="662685"/>
                  <a:pt x="4671951" y="667732"/>
                  <a:pt x="4619179" y="672092"/>
                </a:cubicBezTo>
                <a:lnTo>
                  <a:pt x="4625374" y="721996"/>
                </a:lnTo>
                <a:lnTo>
                  <a:pt x="4765449" y="704099"/>
                </a:lnTo>
                <a:cubicBezTo>
                  <a:pt x="4773939" y="713162"/>
                  <a:pt x="4781281" y="721881"/>
                  <a:pt x="4787476" y="730256"/>
                </a:cubicBezTo>
                <a:cubicBezTo>
                  <a:pt x="4805716" y="714080"/>
                  <a:pt x="4822867" y="697159"/>
                  <a:pt x="4838928" y="679491"/>
                </a:cubicBezTo>
                <a:cubicBezTo>
                  <a:pt x="4856022" y="716547"/>
                  <a:pt x="4878679" y="735074"/>
                  <a:pt x="4906901" y="735074"/>
                </a:cubicBezTo>
                <a:cubicBezTo>
                  <a:pt x="4920897" y="735074"/>
                  <a:pt x="4931853" y="728793"/>
                  <a:pt x="4939769" y="716231"/>
                </a:cubicBezTo>
                <a:cubicBezTo>
                  <a:pt x="4947684" y="703669"/>
                  <a:pt x="4954740" y="677599"/>
                  <a:pt x="4960935" y="638020"/>
                </a:cubicBezTo>
                <a:cubicBezTo>
                  <a:pt x="4946021" y="631595"/>
                  <a:pt x="4931337" y="624597"/>
                  <a:pt x="4916882" y="617025"/>
                </a:cubicBezTo>
                <a:cubicBezTo>
                  <a:pt x="4914587" y="643182"/>
                  <a:pt x="4912379" y="660878"/>
                  <a:pt x="4910257" y="670113"/>
                </a:cubicBezTo>
                <a:cubicBezTo>
                  <a:pt x="4908134" y="679348"/>
                  <a:pt x="4905180" y="683966"/>
                  <a:pt x="4901394" y="683966"/>
                </a:cubicBezTo>
                <a:cubicBezTo>
                  <a:pt x="4897494" y="683966"/>
                  <a:pt x="4892790" y="680036"/>
                  <a:pt x="4887284" y="672178"/>
                </a:cubicBezTo>
                <a:cubicBezTo>
                  <a:pt x="4881777" y="664320"/>
                  <a:pt x="4876729" y="653392"/>
                  <a:pt x="4872140" y="639396"/>
                </a:cubicBezTo>
                <a:cubicBezTo>
                  <a:pt x="4900362" y="602226"/>
                  <a:pt x="4924568" y="561844"/>
                  <a:pt x="4944759" y="518250"/>
                </a:cubicBezTo>
                <a:lnTo>
                  <a:pt x="4901050" y="497600"/>
                </a:lnTo>
                <a:cubicBezTo>
                  <a:pt x="4890381" y="524904"/>
                  <a:pt x="4876385" y="551691"/>
                  <a:pt x="4859062" y="577963"/>
                </a:cubicBezTo>
                <a:cubicBezTo>
                  <a:pt x="4855391" y="552150"/>
                  <a:pt x="4852695" y="521807"/>
                  <a:pt x="4850974" y="486931"/>
                </a:cubicBezTo>
                <a:lnTo>
                  <a:pt x="4960935" y="486931"/>
                </a:lnTo>
                <a:lnTo>
                  <a:pt x="4960935" y="443566"/>
                </a:lnTo>
                <a:lnTo>
                  <a:pt x="4911031" y="443566"/>
                </a:lnTo>
                <a:lnTo>
                  <a:pt x="4933746" y="431176"/>
                </a:lnTo>
                <a:cubicBezTo>
                  <a:pt x="4921815" y="416263"/>
                  <a:pt x="4911949" y="404561"/>
                  <a:pt x="4904148" y="396072"/>
                </a:cubicBezTo>
                <a:lnTo>
                  <a:pt x="4868010" y="415689"/>
                </a:lnTo>
                <a:cubicBezTo>
                  <a:pt x="4877877" y="427161"/>
                  <a:pt x="4885505" y="436454"/>
                  <a:pt x="4890897" y="443566"/>
                </a:cubicBezTo>
                <a:lnTo>
                  <a:pt x="4849253" y="443566"/>
                </a:lnTo>
                <a:cubicBezTo>
                  <a:pt x="4848450" y="423490"/>
                  <a:pt x="4847934" y="406855"/>
                  <a:pt x="4847705" y="393662"/>
                </a:cubicBezTo>
                <a:close/>
                <a:moveTo>
                  <a:pt x="2924510" y="392630"/>
                </a:moveTo>
                <a:lnTo>
                  <a:pt x="2924510" y="436683"/>
                </a:lnTo>
                <a:lnTo>
                  <a:pt x="2869100" y="436683"/>
                </a:lnTo>
                <a:lnTo>
                  <a:pt x="2869100" y="479015"/>
                </a:lnTo>
                <a:lnTo>
                  <a:pt x="2924510" y="479015"/>
                </a:lnTo>
                <a:lnTo>
                  <a:pt x="2924510" y="510678"/>
                </a:lnTo>
                <a:lnTo>
                  <a:pt x="2857398" y="510678"/>
                </a:lnTo>
                <a:lnTo>
                  <a:pt x="2857398" y="553011"/>
                </a:lnTo>
                <a:lnTo>
                  <a:pt x="2944128" y="553011"/>
                </a:lnTo>
                <a:lnTo>
                  <a:pt x="2944128" y="657809"/>
                </a:lnTo>
                <a:cubicBezTo>
                  <a:pt x="2933917" y="649090"/>
                  <a:pt x="2925944" y="637561"/>
                  <a:pt x="2920208" y="623220"/>
                </a:cubicBezTo>
                <a:cubicBezTo>
                  <a:pt x="2921700" y="605668"/>
                  <a:pt x="2922445" y="586854"/>
                  <a:pt x="2922445" y="566777"/>
                </a:cubicBezTo>
                <a:lnTo>
                  <a:pt x="2878392" y="566777"/>
                </a:lnTo>
                <a:cubicBezTo>
                  <a:pt x="2878621" y="622762"/>
                  <a:pt x="2871279" y="665667"/>
                  <a:pt x="2856365" y="695495"/>
                </a:cubicBezTo>
                <a:cubicBezTo>
                  <a:pt x="2871968" y="712015"/>
                  <a:pt x="2884014" y="724979"/>
                  <a:pt x="2892503" y="734386"/>
                </a:cubicBezTo>
                <a:cubicBezTo>
                  <a:pt x="2900419" y="718898"/>
                  <a:pt x="2906786" y="700830"/>
                  <a:pt x="2911604" y="680180"/>
                </a:cubicBezTo>
                <a:cubicBezTo>
                  <a:pt x="2927550" y="706451"/>
                  <a:pt x="2953793" y="720677"/>
                  <a:pt x="2990332" y="722856"/>
                </a:cubicBezTo>
                <a:cubicBezTo>
                  <a:pt x="3026870" y="725036"/>
                  <a:pt x="3090971" y="726126"/>
                  <a:pt x="3182634" y="726126"/>
                </a:cubicBezTo>
                <a:cubicBezTo>
                  <a:pt x="3187682" y="708459"/>
                  <a:pt x="3193188" y="692168"/>
                  <a:pt x="3199154" y="677254"/>
                </a:cubicBezTo>
                <a:cubicBezTo>
                  <a:pt x="3141449" y="678516"/>
                  <a:pt x="3095273" y="679147"/>
                  <a:pt x="3060627" y="679147"/>
                </a:cubicBezTo>
                <a:cubicBezTo>
                  <a:pt x="3024261" y="679147"/>
                  <a:pt x="3000456" y="678459"/>
                  <a:pt x="2989213" y="677082"/>
                </a:cubicBezTo>
                <a:lnTo>
                  <a:pt x="2989213" y="633545"/>
                </a:lnTo>
                <a:lnTo>
                  <a:pt x="3027760" y="633545"/>
                </a:lnTo>
                <a:lnTo>
                  <a:pt x="3027760" y="591213"/>
                </a:lnTo>
                <a:lnTo>
                  <a:pt x="2989213" y="591213"/>
                </a:lnTo>
                <a:lnTo>
                  <a:pt x="2989213" y="553011"/>
                </a:lnTo>
                <a:lnTo>
                  <a:pt x="3032234" y="553011"/>
                </a:lnTo>
                <a:lnTo>
                  <a:pt x="3032234" y="510678"/>
                </a:lnTo>
                <a:lnTo>
                  <a:pt x="2971661" y="510678"/>
                </a:lnTo>
                <a:lnTo>
                  <a:pt x="2971661" y="479015"/>
                </a:lnTo>
                <a:lnTo>
                  <a:pt x="3022597" y="479015"/>
                </a:lnTo>
                <a:lnTo>
                  <a:pt x="3022597" y="436683"/>
                </a:lnTo>
                <a:lnTo>
                  <a:pt x="2971661" y="436683"/>
                </a:lnTo>
                <a:lnTo>
                  <a:pt x="2971661" y="392630"/>
                </a:lnTo>
                <a:close/>
                <a:moveTo>
                  <a:pt x="2270252" y="391942"/>
                </a:moveTo>
                <a:cubicBezTo>
                  <a:pt x="2266581" y="405249"/>
                  <a:pt x="2262222" y="418213"/>
                  <a:pt x="2257174" y="430832"/>
                </a:cubicBezTo>
                <a:lnTo>
                  <a:pt x="2161152" y="430832"/>
                </a:lnTo>
                <a:lnTo>
                  <a:pt x="2161152" y="476606"/>
                </a:lnTo>
                <a:lnTo>
                  <a:pt x="2235664" y="476606"/>
                </a:lnTo>
                <a:cubicBezTo>
                  <a:pt x="2214326" y="515153"/>
                  <a:pt x="2186276" y="550028"/>
                  <a:pt x="2151516" y="581232"/>
                </a:cubicBezTo>
                <a:cubicBezTo>
                  <a:pt x="2157711" y="595917"/>
                  <a:pt x="2164135" y="613699"/>
                  <a:pt x="2170789" y="634578"/>
                </a:cubicBezTo>
                <a:cubicBezTo>
                  <a:pt x="2179967" y="626662"/>
                  <a:pt x="2188800" y="618574"/>
                  <a:pt x="2197290" y="610314"/>
                </a:cubicBezTo>
                <a:lnTo>
                  <a:pt x="2197290" y="733353"/>
                </a:lnTo>
                <a:lnTo>
                  <a:pt x="2243408" y="733353"/>
                </a:lnTo>
                <a:lnTo>
                  <a:pt x="2243408" y="558001"/>
                </a:lnTo>
                <a:cubicBezTo>
                  <a:pt x="2262910" y="532418"/>
                  <a:pt x="2279430" y="505287"/>
                  <a:pt x="2292967" y="476606"/>
                </a:cubicBezTo>
                <a:lnTo>
                  <a:pt x="2489486" y="476606"/>
                </a:lnTo>
                <a:lnTo>
                  <a:pt x="2489486" y="430832"/>
                </a:lnTo>
                <a:lnTo>
                  <a:pt x="2311552" y="430832"/>
                </a:lnTo>
                <a:cubicBezTo>
                  <a:pt x="2315568" y="419360"/>
                  <a:pt x="2319124" y="407658"/>
                  <a:pt x="2322221" y="395727"/>
                </a:cubicBezTo>
                <a:close/>
                <a:moveTo>
                  <a:pt x="0" y="0"/>
                </a:moveTo>
                <a:lnTo>
                  <a:pt x="5837242" y="0"/>
                </a:lnTo>
                <a:lnTo>
                  <a:pt x="5837242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alpha val="5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76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8503" y="520853"/>
            <a:ext cx="4240744" cy="3205311"/>
          </a:xfrm>
          <a:custGeom>
            <a:avLst/>
            <a:gdLst/>
            <a:ahLst/>
            <a:cxnLst/>
            <a:rect l="l" t="t" r="r" b="b"/>
            <a:pathLst>
              <a:path w="4240744" h="3555846">
                <a:moveTo>
                  <a:pt x="2134422" y="1659932"/>
                </a:moveTo>
                <a:cubicBezTo>
                  <a:pt x="2178713" y="1659932"/>
                  <a:pt x="2202525" y="1680172"/>
                  <a:pt x="2205859" y="1720654"/>
                </a:cubicBezTo>
                <a:lnTo>
                  <a:pt x="2208002" y="1746371"/>
                </a:lnTo>
                <a:cubicBezTo>
                  <a:pt x="2208478" y="1754467"/>
                  <a:pt x="2210026" y="1759468"/>
                  <a:pt x="2212646" y="1761373"/>
                </a:cubicBezTo>
                <a:cubicBezTo>
                  <a:pt x="2215265" y="1763278"/>
                  <a:pt x="2220385" y="1764231"/>
                  <a:pt x="2228005" y="1764231"/>
                </a:cubicBezTo>
                <a:lnTo>
                  <a:pt x="2338018" y="1764231"/>
                </a:lnTo>
                <a:cubicBezTo>
                  <a:pt x="2359450" y="1764231"/>
                  <a:pt x="2376833" y="1771255"/>
                  <a:pt x="2390168" y="1785305"/>
                </a:cubicBezTo>
                <a:cubicBezTo>
                  <a:pt x="2403503" y="1799354"/>
                  <a:pt x="2410170" y="1817333"/>
                  <a:pt x="2410170" y="1839240"/>
                </a:cubicBezTo>
                <a:cubicBezTo>
                  <a:pt x="2410170" y="1853527"/>
                  <a:pt x="2406837" y="1868887"/>
                  <a:pt x="2400169" y="1885317"/>
                </a:cubicBezTo>
                <a:cubicBezTo>
                  <a:pt x="2393502" y="1901748"/>
                  <a:pt x="2372427" y="1931871"/>
                  <a:pt x="2336947" y="1975686"/>
                </a:cubicBezTo>
                <a:cubicBezTo>
                  <a:pt x="2301466" y="2019501"/>
                  <a:pt x="2270272" y="2053195"/>
                  <a:pt x="2243364" y="2076770"/>
                </a:cubicBezTo>
                <a:cubicBezTo>
                  <a:pt x="2216456" y="2100344"/>
                  <a:pt x="2191452" y="2118203"/>
                  <a:pt x="2168354" y="2130348"/>
                </a:cubicBezTo>
                <a:cubicBezTo>
                  <a:pt x="2145256" y="2142492"/>
                  <a:pt x="2133707" y="2151660"/>
                  <a:pt x="2133707" y="2157851"/>
                </a:cubicBezTo>
                <a:cubicBezTo>
                  <a:pt x="2133707" y="2167853"/>
                  <a:pt x="2155138" y="2172853"/>
                  <a:pt x="2198001" y="2172853"/>
                </a:cubicBezTo>
                <a:lnTo>
                  <a:pt x="2326588" y="2172853"/>
                </a:lnTo>
                <a:cubicBezTo>
                  <a:pt x="2345638" y="2172853"/>
                  <a:pt x="2363379" y="2171901"/>
                  <a:pt x="2379809" y="2169996"/>
                </a:cubicBezTo>
                <a:cubicBezTo>
                  <a:pt x="2396240" y="2168091"/>
                  <a:pt x="2407551" y="2167138"/>
                  <a:pt x="2413742" y="2167138"/>
                </a:cubicBezTo>
                <a:cubicBezTo>
                  <a:pt x="2435650" y="2167138"/>
                  <a:pt x="2451366" y="2173210"/>
                  <a:pt x="2460891" y="2185355"/>
                </a:cubicBezTo>
                <a:cubicBezTo>
                  <a:pt x="2470416" y="2197499"/>
                  <a:pt x="2475178" y="2216430"/>
                  <a:pt x="2475178" y="2242148"/>
                </a:cubicBezTo>
                <a:cubicBezTo>
                  <a:pt x="2475178" y="2276914"/>
                  <a:pt x="2466011" y="2298345"/>
                  <a:pt x="2447675" y="2306441"/>
                </a:cubicBezTo>
                <a:cubicBezTo>
                  <a:pt x="2429339" y="2314538"/>
                  <a:pt x="2396597" y="2318586"/>
                  <a:pt x="2349448" y="2318586"/>
                </a:cubicBezTo>
                <a:lnTo>
                  <a:pt x="2162997" y="2318586"/>
                </a:lnTo>
                <a:cubicBezTo>
                  <a:pt x="2128707" y="2318586"/>
                  <a:pt x="2098107" y="2313585"/>
                  <a:pt x="2071199" y="2303584"/>
                </a:cubicBezTo>
                <a:cubicBezTo>
                  <a:pt x="2044291" y="2293583"/>
                  <a:pt x="2018455" y="2277866"/>
                  <a:pt x="1993690" y="2256435"/>
                </a:cubicBezTo>
                <a:cubicBezTo>
                  <a:pt x="1985593" y="2248815"/>
                  <a:pt x="1978688" y="2245005"/>
                  <a:pt x="1972973" y="2245005"/>
                </a:cubicBezTo>
                <a:cubicBezTo>
                  <a:pt x="1967258" y="2245005"/>
                  <a:pt x="1960352" y="2254530"/>
                  <a:pt x="1952256" y="2273580"/>
                </a:cubicBezTo>
                <a:cubicBezTo>
                  <a:pt x="1938445" y="2304060"/>
                  <a:pt x="1918918" y="2319300"/>
                  <a:pt x="1893677" y="2319300"/>
                </a:cubicBezTo>
                <a:cubicBezTo>
                  <a:pt x="1877008" y="2319300"/>
                  <a:pt x="1858077" y="2312633"/>
                  <a:pt x="1836884" y="2299298"/>
                </a:cubicBezTo>
                <a:cubicBezTo>
                  <a:pt x="1815691" y="2285963"/>
                  <a:pt x="1805095" y="2269770"/>
                  <a:pt x="1805095" y="2250720"/>
                </a:cubicBezTo>
                <a:cubicBezTo>
                  <a:pt x="1805095" y="2240719"/>
                  <a:pt x="1807714" y="2229765"/>
                  <a:pt x="1812953" y="2217859"/>
                </a:cubicBezTo>
                <a:cubicBezTo>
                  <a:pt x="1821049" y="2200238"/>
                  <a:pt x="1839147" y="2165233"/>
                  <a:pt x="1867245" y="2112846"/>
                </a:cubicBezTo>
                <a:cubicBezTo>
                  <a:pt x="1880104" y="2089033"/>
                  <a:pt x="1889272" y="2073912"/>
                  <a:pt x="1894749" y="2067483"/>
                </a:cubicBezTo>
                <a:cubicBezTo>
                  <a:pt x="1900226" y="2061053"/>
                  <a:pt x="1907488" y="2055934"/>
                  <a:pt x="1916537" y="2052124"/>
                </a:cubicBezTo>
                <a:cubicBezTo>
                  <a:pt x="1925586" y="2048314"/>
                  <a:pt x="1935349" y="2046409"/>
                  <a:pt x="1945827" y="2046409"/>
                </a:cubicBezTo>
                <a:cubicBezTo>
                  <a:pt x="1960114" y="2046409"/>
                  <a:pt x="1972377" y="2049147"/>
                  <a:pt x="1982617" y="2054624"/>
                </a:cubicBezTo>
                <a:cubicBezTo>
                  <a:pt x="1992856" y="2060101"/>
                  <a:pt x="2000476" y="2062839"/>
                  <a:pt x="2005477" y="2062839"/>
                </a:cubicBezTo>
                <a:cubicBezTo>
                  <a:pt x="2010477" y="2062839"/>
                  <a:pt x="2014883" y="2061411"/>
                  <a:pt x="2018693" y="2058553"/>
                </a:cubicBezTo>
                <a:lnTo>
                  <a:pt x="2057269" y="2028549"/>
                </a:lnTo>
                <a:cubicBezTo>
                  <a:pt x="2079177" y="2010928"/>
                  <a:pt x="2102870" y="1990449"/>
                  <a:pt x="2128349" y="1967113"/>
                </a:cubicBezTo>
                <a:cubicBezTo>
                  <a:pt x="2153829" y="1943777"/>
                  <a:pt x="2167878" y="1930442"/>
                  <a:pt x="2170497" y="1927108"/>
                </a:cubicBezTo>
                <a:cubicBezTo>
                  <a:pt x="2173117" y="1923774"/>
                  <a:pt x="2174427" y="1921155"/>
                  <a:pt x="2174427" y="1919250"/>
                </a:cubicBezTo>
                <a:cubicBezTo>
                  <a:pt x="2174427" y="1914011"/>
                  <a:pt x="2167521" y="1911392"/>
                  <a:pt x="2153710" y="1911392"/>
                </a:cubicBezTo>
                <a:lnTo>
                  <a:pt x="1922252" y="1911392"/>
                </a:lnTo>
                <a:cubicBezTo>
                  <a:pt x="1873675" y="1911392"/>
                  <a:pt x="1849386" y="1886984"/>
                  <a:pt x="1849386" y="1838168"/>
                </a:cubicBezTo>
                <a:cubicBezTo>
                  <a:pt x="1849386" y="1789353"/>
                  <a:pt x="1873675" y="1764945"/>
                  <a:pt x="1922252" y="1764945"/>
                </a:cubicBezTo>
                <a:lnTo>
                  <a:pt x="2030123" y="1764945"/>
                </a:lnTo>
                <a:cubicBezTo>
                  <a:pt x="2038695" y="1764945"/>
                  <a:pt x="2043815" y="1763754"/>
                  <a:pt x="2045482" y="1761373"/>
                </a:cubicBezTo>
                <a:cubicBezTo>
                  <a:pt x="2047149" y="1758992"/>
                  <a:pt x="2047744" y="1753991"/>
                  <a:pt x="2047268" y="1746371"/>
                </a:cubicBezTo>
                <a:lnTo>
                  <a:pt x="2045125" y="1720654"/>
                </a:lnTo>
                <a:cubicBezTo>
                  <a:pt x="2043220" y="1700651"/>
                  <a:pt x="2050840" y="1685530"/>
                  <a:pt x="2067985" y="1675291"/>
                </a:cubicBezTo>
                <a:cubicBezTo>
                  <a:pt x="2085130" y="1665052"/>
                  <a:pt x="2107275" y="1659932"/>
                  <a:pt x="2134422" y="1659932"/>
                </a:cubicBezTo>
                <a:close/>
                <a:moveTo>
                  <a:pt x="2120372" y="1527021"/>
                </a:moveTo>
                <a:cubicBezTo>
                  <a:pt x="1857346" y="1527021"/>
                  <a:pt x="1644122" y="1740245"/>
                  <a:pt x="1644122" y="2003271"/>
                </a:cubicBezTo>
                <a:cubicBezTo>
                  <a:pt x="1644122" y="2266297"/>
                  <a:pt x="1857346" y="2479521"/>
                  <a:pt x="2120372" y="2479521"/>
                </a:cubicBezTo>
                <a:cubicBezTo>
                  <a:pt x="2383398" y="2479521"/>
                  <a:pt x="2596622" y="2266297"/>
                  <a:pt x="2596622" y="2003271"/>
                </a:cubicBezTo>
                <a:cubicBezTo>
                  <a:pt x="2596622" y="1740245"/>
                  <a:pt x="2383398" y="1527021"/>
                  <a:pt x="2120372" y="1527021"/>
                </a:cubicBezTo>
                <a:close/>
                <a:moveTo>
                  <a:pt x="768750" y="1295127"/>
                </a:moveTo>
                <a:cubicBezTo>
                  <a:pt x="731380" y="1295127"/>
                  <a:pt x="705561" y="1303620"/>
                  <a:pt x="691293" y="1320607"/>
                </a:cubicBezTo>
                <a:cubicBezTo>
                  <a:pt x="677024" y="1337593"/>
                  <a:pt x="669890" y="1365450"/>
                  <a:pt x="669890" y="1404179"/>
                </a:cubicBezTo>
                <a:cubicBezTo>
                  <a:pt x="669890" y="1442908"/>
                  <a:pt x="676854" y="1470765"/>
                  <a:pt x="690783" y="1487751"/>
                </a:cubicBezTo>
                <a:cubicBezTo>
                  <a:pt x="704712" y="1504737"/>
                  <a:pt x="730701" y="1513230"/>
                  <a:pt x="768750" y="1513230"/>
                </a:cubicBezTo>
                <a:lnTo>
                  <a:pt x="1524978" y="1513230"/>
                </a:lnTo>
                <a:cubicBezTo>
                  <a:pt x="1559630" y="1513230"/>
                  <a:pt x="1584769" y="1504398"/>
                  <a:pt x="1600397" y="1486732"/>
                </a:cubicBezTo>
                <a:cubicBezTo>
                  <a:pt x="1616024" y="1469066"/>
                  <a:pt x="1623838" y="1441548"/>
                  <a:pt x="1623838" y="1404179"/>
                </a:cubicBezTo>
                <a:cubicBezTo>
                  <a:pt x="1623838" y="1366809"/>
                  <a:pt x="1616364" y="1339291"/>
                  <a:pt x="1601416" y="1321625"/>
                </a:cubicBezTo>
                <a:cubicBezTo>
                  <a:pt x="1586468" y="1303960"/>
                  <a:pt x="1560988" y="1295127"/>
                  <a:pt x="1524978" y="1295127"/>
                </a:cubicBezTo>
                <a:close/>
                <a:moveTo>
                  <a:pt x="3124025" y="1206459"/>
                </a:moveTo>
                <a:lnTo>
                  <a:pt x="3198425" y="1206459"/>
                </a:lnTo>
                <a:cubicBezTo>
                  <a:pt x="3209976" y="1206459"/>
                  <a:pt x="3215751" y="1209177"/>
                  <a:pt x="3215751" y="1214612"/>
                </a:cubicBezTo>
                <a:cubicBezTo>
                  <a:pt x="3215751" y="1220048"/>
                  <a:pt x="3211504" y="1227012"/>
                  <a:pt x="3203011" y="1235505"/>
                </a:cubicBezTo>
                <a:cubicBezTo>
                  <a:pt x="3194518" y="1243998"/>
                  <a:pt x="3186364" y="1248245"/>
                  <a:pt x="3178551" y="1248245"/>
                </a:cubicBezTo>
                <a:cubicBezTo>
                  <a:pt x="3170737" y="1248245"/>
                  <a:pt x="3155280" y="1246207"/>
                  <a:pt x="3132179" y="1242130"/>
                </a:cubicBezTo>
                <a:cubicBezTo>
                  <a:pt x="3109077" y="1238053"/>
                  <a:pt x="3097527" y="1233807"/>
                  <a:pt x="3097527" y="1229390"/>
                </a:cubicBezTo>
                <a:cubicBezTo>
                  <a:pt x="3097527" y="1224974"/>
                  <a:pt x="3099395" y="1220048"/>
                  <a:pt x="3103132" y="1214612"/>
                </a:cubicBezTo>
                <a:cubicBezTo>
                  <a:pt x="3106869" y="1209177"/>
                  <a:pt x="3113833" y="1206459"/>
                  <a:pt x="3124025" y="1206459"/>
                </a:cubicBezTo>
                <a:close/>
                <a:moveTo>
                  <a:pt x="3063894" y="1019950"/>
                </a:moveTo>
                <a:cubicBezTo>
                  <a:pt x="3017691" y="1019950"/>
                  <a:pt x="2984398" y="1034558"/>
                  <a:pt x="2964015" y="1063774"/>
                </a:cubicBezTo>
                <a:cubicBezTo>
                  <a:pt x="2957900" y="1074645"/>
                  <a:pt x="2950426" y="1080081"/>
                  <a:pt x="2941593" y="1080081"/>
                </a:cubicBezTo>
                <a:lnTo>
                  <a:pt x="2762218" y="1080081"/>
                </a:lnTo>
                <a:cubicBezTo>
                  <a:pt x="2735719" y="1080081"/>
                  <a:pt x="2717035" y="1086196"/>
                  <a:pt x="2706163" y="1098426"/>
                </a:cubicBezTo>
                <a:cubicBezTo>
                  <a:pt x="2695292" y="1110656"/>
                  <a:pt x="2689856" y="1130021"/>
                  <a:pt x="2689856" y="1156519"/>
                </a:cubicBezTo>
                <a:cubicBezTo>
                  <a:pt x="2689856" y="1183018"/>
                  <a:pt x="2695462" y="1202212"/>
                  <a:pt x="2706673" y="1214103"/>
                </a:cubicBezTo>
                <a:cubicBezTo>
                  <a:pt x="2717884" y="1225993"/>
                  <a:pt x="2736399" y="1231938"/>
                  <a:pt x="2762218" y="1231938"/>
                </a:cubicBezTo>
                <a:lnTo>
                  <a:pt x="2844771" y="1231938"/>
                </a:lnTo>
                <a:cubicBezTo>
                  <a:pt x="2852925" y="1231938"/>
                  <a:pt x="2857001" y="1234486"/>
                  <a:pt x="2857001" y="1239582"/>
                </a:cubicBezTo>
                <a:cubicBezTo>
                  <a:pt x="2857001" y="1244678"/>
                  <a:pt x="2854963" y="1249434"/>
                  <a:pt x="2850886" y="1253850"/>
                </a:cubicBezTo>
                <a:cubicBezTo>
                  <a:pt x="2846809" y="1258267"/>
                  <a:pt x="2844771" y="1265741"/>
                  <a:pt x="2844771" y="1276272"/>
                </a:cubicBezTo>
                <a:cubicBezTo>
                  <a:pt x="2844771" y="1286804"/>
                  <a:pt x="2850037" y="1297166"/>
                  <a:pt x="2860568" y="1307357"/>
                </a:cubicBezTo>
                <a:cubicBezTo>
                  <a:pt x="2871100" y="1317549"/>
                  <a:pt x="2888426" y="1324004"/>
                  <a:pt x="2912546" y="1326721"/>
                </a:cubicBezTo>
                <a:cubicBezTo>
                  <a:pt x="2936667" y="1329439"/>
                  <a:pt x="2948727" y="1333516"/>
                  <a:pt x="2948727" y="1338951"/>
                </a:cubicBezTo>
                <a:cubicBezTo>
                  <a:pt x="2948727" y="1344387"/>
                  <a:pt x="2925626" y="1347105"/>
                  <a:pt x="2879423" y="1347105"/>
                </a:cubicBezTo>
                <a:lnTo>
                  <a:pt x="2792793" y="1345067"/>
                </a:lnTo>
                <a:cubicBezTo>
                  <a:pt x="2766295" y="1345067"/>
                  <a:pt x="2745571" y="1352711"/>
                  <a:pt x="2730624" y="1367998"/>
                </a:cubicBezTo>
                <a:cubicBezTo>
                  <a:pt x="2715676" y="1383286"/>
                  <a:pt x="2708202" y="1405198"/>
                  <a:pt x="2708202" y="1433735"/>
                </a:cubicBezTo>
                <a:cubicBezTo>
                  <a:pt x="2708202" y="1462272"/>
                  <a:pt x="2717374" y="1485033"/>
                  <a:pt x="2735719" y="1502019"/>
                </a:cubicBezTo>
                <a:cubicBezTo>
                  <a:pt x="2754065" y="1519006"/>
                  <a:pt x="2779204" y="1527499"/>
                  <a:pt x="2811138" y="1527499"/>
                </a:cubicBezTo>
                <a:cubicBezTo>
                  <a:pt x="2887237" y="1527499"/>
                  <a:pt x="2957730" y="1520195"/>
                  <a:pt x="3022617" y="1505587"/>
                </a:cubicBezTo>
                <a:cubicBezTo>
                  <a:pt x="3087505" y="1490978"/>
                  <a:pt x="3152562" y="1468047"/>
                  <a:pt x="3217789" y="1436792"/>
                </a:cubicBezTo>
                <a:cubicBezTo>
                  <a:pt x="3230019" y="1430677"/>
                  <a:pt x="3241060" y="1427620"/>
                  <a:pt x="3250912" y="1427620"/>
                </a:cubicBezTo>
                <a:cubicBezTo>
                  <a:pt x="3260764" y="1427620"/>
                  <a:pt x="3283866" y="1435773"/>
                  <a:pt x="3320216" y="1452080"/>
                </a:cubicBezTo>
                <a:cubicBezTo>
                  <a:pt x="3356567" y="1468387"/>
                  <a:pt x="3390030" y="1484014"/>
                  <a:pt x="3420605" y="1498962"/>
                </a:cubicBezTo>
                <a:cubicBezTo>
                  <a:pt x="3451180" y="1513910"/>
                  <a:pt x="3474961" y="1521384"/>
                  <a:pt x="3491947" y="1521384"/>
                </a:cubicBezTo>
                <a:cubicBezTo>
                  <a:pt x="3515728" y="1521384"/>
                  <a:pt x="3536621" y="1509833"/>
                  <a:pt x="3554627" y="1486732"/>
                </a:cubicBezTo>
                <a:cubicBezTo>
                  <a:pt x="3572632" y="1463631"/>
                  <a:pt x="3581635" y="1443417"/>
                  <a:pt x="3581635" y="1426091"/>
                </a:cubicBezTo>
                <a:cubicBezTo>
                  <a:pt x="3581635" y="1408765"/>
                  <a:pt x="3577388" y="1393308"/>
                  <a:pt x="3568895" y="1379719"/>
                </a:cubicBezTo>
                <a:cubicBezTo>
                  <a:pt x="3560402" y="1366129"/>
                  <a:pt x="3536451" y="1350163"/>
                  <a:pt x="3497043" y="1331817"/>
                </a:cubicBezTo>
                <a:cubicBezTo>
                  <a:pt x="3457635" y="1313472"/>
                  <a:pt x="3431476" y="1302261"/>
                  <a:pt x="3418567" y="1298184"/>
                </a:cubicBezTo>
                <a:cubicBezTo>
                  <a:pt x="3406337" y="1293428"/>
                  <a:pt x="3400221" y="1288502"/>
                  <a:pt x="3400221" y="1283407"/>
                </a:cubicBezTo>
                <a:cubicBezTo>
                  <a:pt x="3400221" y="1278311"/>
                  <a:pt x="3403279" y="1269478"/>
                  <a:pt x="3409394" y="1256908"/>
                </a:cubicBezTo>
                <a:cubicBezTo>
                  <a:pt x="3415509" y="1244338"/>
                  <a:pt x="3421115" y="1237034"/>
                  <a:pt x="3426210" y="1234996"/>
                </a:cubicBezTo>
                <a:cubicBezTo>
                  <a:pt x="3431306" y="1232958"/>
                  <a:pt x="3437591" y="1231938"/>
                  <a:pt x="3445065" y="1231938"/>
                </a:cubicBezTo>
                <a:lnTo>
                  <a:pt x="3552078" y="1231938"/>
                </a:lnTo>
                <a:cubicBezTo>
                  <a:pt x="3577898" y="1231938"/>
                  <a:pt x="3596243" y="1225993"/>
                  <a:pt x="3607114" y="1214103"/>
                </a:cubicBezTo>
                <a:cubicBezTo>
                  <a:pt x="3617985" y="1202212"/>
                  <a:pt x="3623421" y="1183018"/>
                  <a:pt x="3623421" y="1156519"/>
                </a:cubicBezTo>
                <a:cubicBezTo>
                  <a:pt x="3623421" y="1130021"/>
                  <a:pt x="3617985" y="1110656"/>
                  <a:pt x="3607114" y="1098426"/>
                </a:cubicBezTo>
                <a:cubicBezTo>
                  <a:pt x="3596243" y="1086196"/>
                  <a:pt x="3577898" y="1080081"/>
                  <a:pt x="3552078" y="1080081"/>
                </a:cubicBezTo>
                <a:lnTo>
                  <a:pt x="3194348" y="1080081"/>
                </a:lnTo>
                <a:cubicBezTo>
                  <a:pt x="3185515" y="1080081"/>
                  <a:pt x="3180080" y="1075155"/>
                  <a:pt x="3178041" y="1065303"/>
                </a:cubicBezTo>
                <a:cubicBezTo>
                  <a:pt x="3176003" y="1055451"/>
                  <a:pt x="3171587" y="1047468"/>
                  <a:pt x="3164792" y="1041352"/>
                </a:cubicBezTo>
                <a:cubicBezTo>
                  <a:pt x="3157998" y="1035237"/>
                  <a:pt x="3145088" y="1030142"/>
                  <a:pt x="3126064" y="1026065"/>
                </a:cubicBezTo>
                <a:cubicBezTo>
                  <a:pt x="3107039" y="1021988"/>
                  <a:pt x="3086316" y="1019950"/>
                  <a:pt x="3063894" y="1019950"/>
                </a:cubicBezTo>
                <a:close/>
                <a:moveTo>
                  <a:pt x="893089" y="968991"/>
                </a:moveTo>
                <a:cubicBezTo>
                  <a:pt x="855719" y="968991"/>
                  <a:pt x="829900" y="977484"/>
                  <a:pt x="815632" y="994470"/>
                </a:cubicBezTo>
                <a:cubicBezTo>
                  <a:pt x="801363" y="1011457"/>
                  <a:pt x="794229" y="1039314"/>
                  <a:pt x="794229" y="1078043"/>
                </a:cubicBezTo>
                <a:cubicBezTo>
                  <a:pt x="794229" y="1116771"/>
                  <a:pt x="801194" y="1144629"/>
                  <a:pt x="815122" y="1161615"/>
                </a:cubicBezTo>
                <a:cubicBezTo>
                  <a:pt x="829051" y="1178601"/>
                  <a:pt x="855040" y="1187094"/>
                  <a:pt x="893089" y="1187094"/>
                </a:cubicBezTo>
                <a:lnTo>
                  <a:pt x="1408792" y="1187094"/>
                </a:lnTo>
                <a:cubicBezTo>
                  <a:pt x="1443444" y="1187094"/>
                  <a:pt x="1468583" y="1178262"/>
                  <a:pt x="1484211" y="1160596"/>
                </a:cubicBezTo>
                <a:cubicBezTo>
                  <a:pt x="1499838" y="1142930"/>
                  <a:pt x="1507652" y="1115413"/>
                  <a:pt x="1507652" y="1078043"/>
                </a:cubicBezTo>
                <a:cubicBezTo>
                  <a:pt x="1507652" y="1040673"/>
                  <a:pt x="1500178" y="1013155"/>
                  <a:pt x="1485230" y="995490"/>
                </a:cubicBezTo>
                <a:cubicBezTo>
                  <a:pt x="1470282" y="977824"/>
                  <a:pt x="1444802" y="968991"/>
                  <a:pt x="1408792" y="968991"/>
                </a:cubicBezTo>
                <a:close/>
                <a:moveTo>
                  <a:pt x="3366589" y="893572"/>
                </a:moveTo>
                <a:lnTo>
                  <a:pt x="3393087" y="893572"/>
                </a:lnTo>
                <a:cubicBezTo>
                  <a:pt x="3401241" y="893572"/>
                  <a:pt x="3405317" y="900027"/>
                  <a:pt x="3405317" y="912936"/>
                </a:cubicBezTo>
                <a:cubicBezTo>
                  <a:pt x="3405317" y="925846"/>
                  <a:pt x="3401241" y="932301"/>
                  <a:pt x="3393087" y="932301"/>
                </a:cubicBezTo>
                <a:lnTo>
                  <a:pt x="3366589" y="932301"/>
                </a:lnTo>
                <a:cubicBezTo>
                  <a:pt x="3357756" y="932301"/>
                  <a:pt x="3353339" y="925846"/>
                  <a:pt x="3353339" y="912936"/>
                </a:cubicBezTo>
                <a:cubicBezTo>
                  <a:pt x="3353339" y="900027"/>
                  <a:pt x="3357756" y="893572"/>
                  <a:pt x="3366589" y="893572"/>
                </a:cubicBezTo>
                <a:close/>
                <a:moveTo>
                  <a:pt x="3143389" y="893572"/>
                </a:moveTo>
                <a:lnTo>
                  <a:pt x="3178041" y="893572"/>
                </a:lnTo>
                <a:cubicBezTo>
                  <a:pt x="3186874" y="893572"/>
                  <a:pt x="3191291" y="900027"/>
                  <a:pt x="3191291" y="912936"/>
                </a:cubicBezTo>
                <a:cubicBezTo>
                  <a:pt x="3191291" y="925846"/>
                  <a:pt x="3186874" y="932301"/>
                  <a:pt x="3178041" y="932301"/>
                </a:cubicBezTo>
                <a:lnTo>
                  <a:pt x="3143389" y="932301"/>
                </a:lnTo>
                <a:cubicBezTo>
                  <a:pt x="3134557" y="932301"/>
                  <a:pt x="3130140" y="925846"/>
                  <a:pt x="3130140" y="912936"/>
                </a:cubicBezTo>
                <a:cubicBezTo>
                  <a:pt x="3130140" y="900027"/>
                  <a:pt x="3134557" y="893572"/>
                  <a:pt x="3143389" y="893572"/>
                </a:cubicBezTo>
                <a:close/>
                <a:moveTo>
                  <a:pt x="2924267" y="893572"/>
                </a:moveTo>
                <a:lnTo>
                  <a:pt x="2950765" y="893572"/>
                </a:lnTo>
                <a:cubicBezTo>
                  <a:pt x="2959598" y="893572"/>
                  <a:pt x="2964015" y="900027"/>
                  <a:pt x="2964015" y="912936"/>
                </a:cubicBezTo>
                <a:cubicBezTo>
                  <a:pt x="2964015" y="925846"/>
                  <a:pt x="2959598" y="932301"/>
                  <a:pt x="2950765" y="932301"/>
                </a:cubicBezTo>
                <a:lnTo>
                  <a:pt x="2924267" y="932301"/>
                </a:lnTo>
                <a:cubicBezTo>
                  <a:pt x="2914754" y="932301"/>
                  <a:pt x="2909998" y="925846"/>
                  <a:pt x="2909998" y="912936"/>
                </a:cubicBezTo>
                <a:cubicBezTo>
                  <a:pt x="2909998" y="900027"/>
                  <a:pt x="2914754" y="893572"/>
                  <a:pt x="2924267" y="893572"/>
                </a:cubicBezTo>
                <a:close/>
                <a:moveTo>
                  <a:pt x="3144409" y="739677"/>
                </a:moveTo>
                <a:lnTo>
                  <a:pt x="3181099" y="739677"/>
                </a:lnTo>
                <a:cubicBezTo>
                  <a:pt x="3189932" y="739677"/>
                  <a:pt x="3194348" y="745282"/>
                  <a:pt x="3194348" y="756493"/>
                </a:cubicBezTo>
                <a:cubicBezTo>
                  <a:pt x="3194348" y="767704"/>
                  <a:pt x="3189932" y="773309"/>
                  <a:pt x="3181099" y="773309"/>
                </a:cubicBezTo>
                <a:lnTo>
                  <a:pt x="3144409" y="773309"/>
                </a:lnTo>
                <a:cubicBezTo>
                  <a:pt x="3135576" y="773309"/>
                  <a:pt x="3131159" y="767704"/>
                  <a:pt x="3131159" y="756493"/>
                </a:cubicBezTo>
                <a:cubicBezTo>
                  <a:pt x="3131159" y="745282"/>
                  <a:pt x="3135576" y="739677"/>
                  <a:pt x="3144409" y="739677"/>
                </a:cubicBezTo>
                <a:close/>
                <a:moveTo>
                  <a:pt x="823785" y="643874"/>
                </a:moveTo>
                <a:cubicBezTo>
                  <a:pt x="786415" y="643874"/>
                  <a:pt x="760596" y="652367"/>
                  <a:pt x="746328" y="669353"/>
                </a:cubicBezTo>
                <a:cubicBezTo>
                  <a:pt x="732059" y="686340"/>
                  <a:pt x="724925" y="714197"/>
                  <a:pt x="724925" y="752926"/>
                </a:cubicBezTo>
                <a:cubicBezTo>
                  <a:pt x="724925" y="791654"/>
                  <a:pt x="731890" y="819512"/>
                  <a:pt x="745818" y="836498"/>
                </a:cubicBezTo>
                <a:cubicBezTo>
                  <a:pt x="759747" y="853485"/>
                  <a:pt x="785736" y="861978"/>
                  <a:pt x="823785" y="861978"/>
                </a:cubicBezTo>
                <a:lnTo>
                  <a:pt x="1471980" y="861978"/>
                </a:lnTo>
                <a:cubicBezTo>
                  <a:pt x="1506632" y="861978"/>
                  <a:pt x="1531772" y="853145"/>
                  <a:pt x="1547399" y="835479"/>
                </a:cubicBezTo>
                <a:cubicBezTo>
                  <a:pt x="1563027" y="817814"/>
                  <a:pt x="1570840" y="790296"/>
                  <a:pt x="1570840" y="752926"/>
                </a:cubicBezTo>
                <a:cubicBezTo>
                  <a:pt x="1570840" y="715556"/>
                  <a:pt x="1563366" y="688038"/>
                  <a:pt x="1548419" y="670373"/>
                </a:cubicBezTo>
                <a:cubicBezTo>
                  <a:pt x="1533471" y="652707"/>
                  <a:pt x="1507991" y="643874"/>
                  <a:pt x="1471980" y="643874"/>
                </a:cubicBezTo>
                <a:close/>
                <a:moveTo>
                  <a:pt x="2788717" y="583743"/>
                </a:moveTo>
                <a:cubicBezTo>
                  <a:pt x="2762897" y="583743"/>
                  <a:pt x="2744382" y="590028"/>
                  <a:pt x="2733171" y="602598"/>
                </a:cubicBezTo>
                <a:cubicBezTo>
                  <a:pt x="2721961" y="615167"/>
                  <a:pt x="2716355" y="634872"/>
                  <a:pt x="2716355" y="661710"/>
                </a:cubicBezTo>
                <a:cubicBezTo>
                  <a:pt x="2716355" y="688548"/>
                  <a:pt x="2721961" y="708252"/>
                  <a:pt x="2733171" y="720822"/>
                </a:cubicBezTo>
                <a:cubicBezTo>
                  <a:pt x="2744382" y="733392"/>
                  <a:pt x="2762897" y="739677"/>
                  <a:pt x="2788717" y="739677"/>
                </a:cubicBezTo>
                <a:lnTo>
                  <a:pt x="2942612" y="739677"/>
                </a:lnTo>
                <a:cubicBezTo>
                  <a:pt x="2952804" y="739677"/>
                  <a:pt x="2957900" y="745282"/>
                  <a:pt x="2957900" y="756493"/>
                </a:cubicBezTo>
                <a:cubicBezTo>
                  <a:pt x="2957900" y="767704"/>
                  <a:pt x="2952804" y="773309"/>
                  <a:pt x="2942612" y="773309"/>
                </a:cubicBezTo>
                <a:lnTo>
                  <a:pt x="2835599" y="773309"/>
                </a:lnTo>
                <a:cubicBezTo>
                  <a:pt x="2800947" y="773309"/>
                  <a:pt x="2776147" y="779934"/>
                  <a:pt x="2761199" y="793183"/>
                </a:cubicBezTo>
                <a:cubicBezTo>
                  <a:pt x="2746251" y="806433"/>
                  <a:pt x="2738777" y="829364"/>
                  <a:pt x="2738777" y="861978"/>
                </a:cubicBezTo>
                <a:lnTo>
                  <a:pt x="2738777" y="962876"/>
                </a:lnTo>
                <a:cubicBezTo>
                  <a:pt x="2738777" y="996169"/>
                  <a:pt x="2746251" y="1019440"/>
                  <a:pt x="2761199" y="1032689"/>
                </a:cubicBezTo>
                <a:cubicBezTo>
                  <a:pt x="2776147" y="1045939"/>
                  <a:pt x="2800947" y="1052564"/>
                  <a:pt x="2835599" y="1052564"/>
                </a:cubicBezTo>
                <a:lnTo>
                  <a:pt x="2911017" y="1052564"/>
                </a:lnTo>
                <a:cubicBezTo>
                  <a:pt x="2925286" y="1052564"/>
                  <a:pt x="2935817" y="1047468"/>
                  <a:pt x="2942612" y="1037276"/>
                </a:cubicBezTo>
                <a:cubicBezTo>
                  <a:pt x="2955521" y="1018931"/>
                  <a:pt x="2975056" y="1004662"/>
                  <a:pt x="3001214" y="994470"/>
                </a:cubicBezTo>
                <a:cubicBezTo>
                  <a:pt x="3027373" y="984279"/>
                  <a:pt x="3055910" y="979183"/>
                  <a:pt x="3086825" y="979183"/>
                </a:cubicBezTo>
                <a:cubicBezTo>
                  <a:pt x="3117740" y="979183"/>
                  <a:pt x="3144069" y="984618"/>
                  <a:pt x="3165811" y="995490"/>
                </a:cubicBezTo>
                <a:cubicBezTo>
                  <a:pt x="3187554" y="1006361"/>
                  <a:pt x="3200124" y="1020969"/>
                  <a:pt x="3203521" y="1039314"/>
                </a:cubicBezTo>
                <a:cubicBezTo>
                  <a:pt x="3205559" y="1050185"/>
                  <a:pt x="3214732" y="1055621"/>
                  <a:pt x="3231039" y="1055621"/>
                </a:cubicBezTo>
                <a:lnTo>
                  <a:pt x="3473602" y="1055621"/>
                </a:lnTo>
                <a:cubicBezTo>
                  <a:pt x="3508933" y="1055621"/>
                  <a:pt x="3533903" y="1049166"/>
                  <a:pt x="3548512" y="1036257"/>
                </a:cubicBezTo>
                <a:cubicBezTo>
                  <a:pt x="3563120" y="1023347"/>
                  <a:pt x="3570424" y="999906"/>
                  <a:pt x="3570424" y="965933"/>
                </a:cubicBezTo>
                <a:lnTo>
                  <a:pt x="3570424" y="861978"/>
                </a:lnTo>
                <a:cubicBezTo>
                  <a:pt x="3570424" y="826646"/>
                  <a:pt x="3562950" y="803035"/>
                  <a:pt x="3548002" y="791145"/>
                </a:cubicBezTo>
                <a:cubicBezTo>
                  <a:pt x="3533054" y="779254"/>
                  <a:pt x="3508254" y="773309"/>
                  <a:pt x="3473602" y="773309"/>
                </a:cubicBezTo>
                <a:lnTo>
                  <a:pt x="3375761" y="773309"/>
                </a:lnTo>
                <a:cubicBezTo>
                  <a:pt x="3366928" y="773309"/>
                  <a:pt x="3362512" y="768893"/>
                  <a:pt x="3362512" y="760060"/>
                </a:cubicBezTo>
                <a:cubicBezTo>
                  <a:pt x="3362512" y="751227"/>
                  <a:pt x="3363361" y="745622"/>
                  <a:pt x="3365060" y="743244"/>
                </a:cubicBezTo>
                <a:cubicBezTo>
                  <a:pt x="3366759" y="740866"/>
                  <a:pt x="3370665" y="739677"/>
                  <a:pt x="3376780" y="739677"/>
                </a:cubicBezTo>
                <a:lnTo>
                  <a:pt x="3535772" y="739677"/>
                </a:lnTo>
                <a:cubicBezTo>
                  <a:pt x="3561591" y="739677"/>
                  <a:pt x="3579936" y="733392"/>
                  <a:pt x="3590807" y="720822"/>
                </a:cubicBezTo>
                <a:cubicBezTo>
                  <a:pt x="3601678" y="708252"/>
                  <a:pt x="3607114" y="688378"/>
                  <a:pt x="3607114" y="661200"/>
                </a:cubicBezTo>
                <a:cubicBezTo>
                  <a:pt x="3607114" y="634022"/>
                  <a:pt x="3601678" y="614318"/>
                  <a:pt x="3590807" y="602088"/>
                </a:cubicBezTo>
                <a:cubicBezTo>
                  <a:pt x="3579936" y="589858"/>
                  <a:pt x="3561591" y="583743"/>
                  <a:pt x="3535772" y="583743"/>
                </a:cubicBezTo>
                <a:close/>
                <a:moveTo>
                  <a:pt x="1005024" y="116"/>
                </a:moveTo>
                <a:cubicBezTo>
                  <a:pt x="1425806" y="6379"/>
                  <a:pt x="1873689" y="264810"/>
                  <a:pt x="2120372" y="855509"/>
                </a:cubicBezTo>
                <a:cubicBezTo>
                  <a:pt x="2997466" y="-1244754"/>
                  <a:pt x="6418131" y="855509"/>
                  <a:pt x="2120372" y="3555846"/>
                </a:cubicBezTo>
                <a:cubicBezTo>
                  <a:pt x="-968642" y="1614979"/>
                  <a:pt x="-70307" y="-15889"/>
                  <a:pt x="1005024" y="116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8707" y="2834672"/>
            <a:ext cx="2719385" cy="594328"/>
          </a:xfrm>
          <a:custGeom>
            <a:avLst/>
            <a:gdLst/>
            <a:ahLst/>
            <a:cxnLst/>
            <a:rect l="l" t="t" r="r" b="b"/>
            <a:pathLst>
              <a:path w="2719385" h="594328">
                <a:moveTo>
                  <a:pt x="703077" y="382049"/>
                </a:moveTo>
                <a:lnTo>
                  <a:pt x="736452" y="382049"/>
                </a:lnTo>
                <a:cubicBezTo>
                  <a:pt x="741634" y="382049"/>
                  <a:pt x="744225" y="383268"/>
                  <a:pt x="744225" y="385707"/>
                </a:cubicBezTo>
                <a:cubicBezTo>
                  <a:pt x="744225" y="388145"/>
                  <a:pt x="742320" y="391269"/>
                  <a:pt x="738510" y="395079"/>
                </a:cubicBezTo>
                <a:cubicBezTo>
                  <a:pt x="734700" y="398889"/>
                  <a:pt x="731042" y="400794"/>
                  <a:pt x="727537" y="400794"/>
                </a:cubicBezTo>
                <a:cubicBezTo>
                  <a:pt x="724032" y="400794"/>
                  <a:pt x="717097" y="399880"/>
                  <a:pt x="706734" y="398051"/>
                </a:cubicBezTo>
                <a:cubicBezTo>
                  <a:pt x="696371" y="396222"/>
                  <a:pt x="691189" y="394317"/>
                  <a:pt x="691189" y="392336"/>
                </a:cubicBezTo>
                <a:cubicBezTo>
                  <a:pt x="691189" y="390355"/>
                  <a:pt x="692028" y="388145"/>
                  <a:pt x="693704" y="385707"/>
                </a:cubicBezTo>
                <a:cubicBezTo>
                  <a:pt x="695380" y="383268"/>
                  <a:pt x="698505" y="382049"/>
                  <a:pt x="703077" y="382049"/>
                </a:cubicBezTo>
                <a:close/>
                <a:moveTo>
                  <a:pt x="2022175" y="332672"/>
                </a:moveTo>
                <a:lnTo>
                  <a:pt x="2032233" y="332672"/>
                </a:lnTo>
                <a:cubicBezTo>
                  <a:pt x="2034977" y="332672"/>
                  <a:pt x="2036653" y="332976"/>
                  <a:pt x="2037263" y="333586"/>
                </a:cubicBezTo>
                <a:cubicBezTo>
                  <a:pt x="2037872" y="334196"/>
                  <a:pt x="2038177" y="335262"/>
                  <a:pt x="2038177" y="336786"/>
                </a:cubicBezTo>
                <a:lnTo>
                  <a:pt x="2038177" y="348216"/>
                </a:lnTo>
                <a:cubicBezTo>
                  <a:pt x="2038177" y="352179"/>
                  <a:pt x="2036196" y="354160"/>
                  <a:pt x="2032233" y="354160"/>
                </a:cubicBezTo>
                <a:lnTo>
                  <a:pt x="2022175" y="354160"/>
                </a:lnTo>
                <a:cubicBezTo>
                  <a:pt x="2019737" y="354160"/>
                  <a:pt x="2018213" y="353855"/>
                  <a:pt x="2017603" y="353246"/>
                </a:cubicBezTo>
                <a:cubicBezTo>
                  <a:pt x="2016993" y="352636"/>
                  <a:pt x="2016689" y="351112"/>
                  <a:pt x="2016689" y="348674"/>
                </a:cubicBezTo>
                <a:lnTo>
                  <a:pt x="2016689" y="337701"/>
                </a:lnTo>
                <a:cubicBezTo>
                  <a:pt x="2016689" y="335567"/>
                  <a:pt x="2017070" y="334196"/>
                  <a:pt x="2017832" y="333586"/>
                </a:cubicBezTo>
                <a:cubicBezTo>
                  <a:pt x="2018594" y="332976"/>
                  <a:pt x="2020041" y="332672"/>
                  <a:pt x="2022175" y="332672"/>
                </a:cubicBezTo>
                <a:close/>
                <a:moveTo>
                  <a:pt x="1964111" y="332672"/>
                </a:moveTo>
                <a:lnTo>
                  <a:pt x="1973712" y="332672"/>
                </a:lnTo>
                <a:cubicBezTo>
                  <a:pt x="1976455" y="332672"/>
                  <a:pt x="1978131" y="332976"/>
                  <a:pt x="1978741" y="333586"/>
                </a:cubicBezTo>
                <a:cubicBezTo>
                  <a:pt x="1979351" y="334196"/>
                  <a:pt x="1979655" y="335262"/>
                  <a:pt x="1979655" y="336786"/>
                </a:cubicBezTo>
                <a:lnTo>
                  <a:pt x="1979655" y="348674"/>
                </a:lnTo>
                <a:cubicBezTo>
                  <a:pt x="1979655" y="352636"/>
                  <a:pt x="1977674" y="354617"/>
                  <a:pt x="1973712" y="354617"/>
                </a:cubicBezTo>
                <a:lnTo>
                  <a:pt x="1964111" y="354617"/>
                </a:lnTo>
                <a:cubicBezTo>
                  <a:pt x="1960453" y="354617"/>
                  <a:pt x="1958624" y="352788"/>
                  <a:pt x="1958624" y="349131"/>
                </a:cubicBezTo>
                <a:lnTo>
                  <a:pt x="1958624" y="337701"/>
                </a:lnTo>
                <a:cubicBezTo>
                  <a:pt x="1958624" y="334348"/>
                  <a:pt x="1960453" y="332672"/>
                  <a:pt x="1964111" y="332672"/>
                </a:cubicBezTo>
                <a:close/>
                <a:moveTo>
                  <a:pt x="676102" y="298382"/>
                </a:moveTo>
                <a:cubicBezTo>
                  <a:pt x="655375" y="298382"/>
                  <a:pt x="640440" y="304935"/>
                  <a:pt x="631296" y="318041"/>
                </a:cubicBezTo>
                <a:cubicBezTo>
                  <a:pt x="628553" y="322918"/>
                  <a:pt x="625200" y="325356"/>
                  <a:pt x="621238" y="325356"/>
                </a:cubicBezTo>
                <a:lnTo>
                  <a:pt x="540771" y="325356"/>
                </a:lnTo>
                <a:cubicBezTo>
                  <a:pt x="528883" y="325356"/>
                  <a:pt x="520501" y="328100"/>
                  <a:pt x="515625" y="333586"/>
                </a:cubicBezTo>
                <a:cubicBezTo>
                  <a:pt x="510748" y="339072"/>
                  <a:pt x="508309" y="347759"/>
                  <a:pt x="508309" y="359646"/>
                </a:cubicBezTo>
                <a:cubicBezTo>
                  <a:pt x="508309" y="371534"/>
                  <a:pt x="510824" y="380144"/>
                  <a:pt x="515853" y="385478"/>
                </a:cubicBezTo>
                <a:cubicBezTo>
                  <a:pt x="520882" y="390812"/>
                  <a:pt x="529188" y="393479"/>
                  <a:pt x="540771" y="393479"/>
                </a:cubicBezTo>
                <a:lnTo>
                  <a:pt x="577804" y="393479"/>
                </a:lnTo>
                <a:cubicBezTo>
                  <a:pt x="581461" y="393479"/>
                  <a:pt x="583290" y="394622"/>
                  <a:pt x="583290" y="396908"/>
                </a:cubicBezTo>
                <a:cubicBezTo>
                  <a:pt x="583290" y="399194"/>
                  <a:pt x="582376" y="401328"/>
                  <a:pt x="580547" y="403309"/>
                </a:cubicBezTo>
                <a:cubicBezTo>
                  <a:pt x="578718" y="405290"/>
                  <a:pt x="577804" y="408643"/>
                  <a:pt x="577804" y="413367"/>
                </a:cubicBezTo>
                <a:cubicBezTo>
                  <a:pt x="577804" y="418092"/>
                  <a:pt x="580166" y="422740"/>
                  <a:pt x="584890" y="427312"/>
                </a:cubicBezTo>
                <a:cubicBezTo>
                  <a:pt x="589615" y="431884"/>
                  <a:pt x="597387" y="434780"/>
                  <a:pt x="608208" y="435999"/>
                </a:cubicBezTo>
                <a:cubicBezTo>
                  <a:pt x="619028" y="437218"/>
                  <a:pt x="624438" y="439047"/>
                  <a:pt x="624438" y="441485"/>
                </a:cubicBezTo>
                <a:cubicBezTo>
                  <a:pt x="624438" y="443924"/>
                  <a:pt x="614075" y="445143"/>
                  <a:pt x="593349" y="445143"/>
                </a:cubicBezTo>
                <a:lnTo>
                  <a:pt x="554487" y="444228"/>
                </a:lnTo>
                <a:cubicBezTo>
                  <a:pt x="542599" y="444228"/>
                  <a:pt x="533303" y="447657"/>
                  <a:pt x="526597" y="454515"/>
                </a:cubicBezTo>
                <a:cubicBezTo>
                  <a:pt x="519892" y="461373"/>
                  <a:pt x="516539" y="471203"/>
                  <a:pt x="516539" y="484005"/>
                </a:cubicBezTo>
                <a:cubicBezTo>
                  <a:pt x="516539" y="496806"/>
                  <a:pt x="520654" y="507017"/>
                  <a:pt x="528883" y="514637"/>
                </a:cubicBezTo>
                <a:cubicBezTo>
                  <a:pt x="537113" y="522257"/>
                  <a:pt x="548391" y="526067"/>
                  <a:pt x="562716" y="526067"/>
                </a:cubicBezTo>
                <a:cubicBezTo>
                  <a:pt x="596854" y="526067"/>
                  <a:pt x="628477" y="522791"/>
                  <a:pt x="657585" y="516237"/>
                </a:cubicBezTo>
                <a:cubicBezTo>
                  <a:pt x="686694" y="509684"/>
                  <a:pt x="715878" y="499397"/>
                  <a:pt x="745139" y="485376"/>
                </a:cubicBezTo>
                <a:cubicBezTo>
                  <a:pt x="750625" y="482633"/>
                  <a:pt x="755578" y="481262"/>
                  <a:pt x="759998" y="481262"/>
                </a:cubicBezTo>
                <a:cubicBezTo>
                  <a:pt x="764418" y="481262"/>
                  <a:pt x="774781" y="484919"/>
                  <a:pt x="791088" y="492234"/>
                </a:cubicBezTo>
                <a:cubicBezTo>
                  <a:pt x="807394" y="499550"/>
                  <a:pt x="822406" y="506560"/>
                  <a:pt x="836122" y="513266"/>
                </a:cubicBezTo>
                <a:cubicBezTo>
                  <a:pt x="849838" y="519971"/>
                  <a:pt x="860506" y="523324"/>
                  <a:pt x="868126" y="523324"/>
                </a:cubicBezTo>
                <a:cubicBezTo>
                  <a:pt x="878794" y="523324"/>
                  <a:pt x="888166" y="518142"/>
                  <a:pt x="896244" y="507779"/>
                </a:cubicBezTo>
                <a:cubicBezTo>
                  <a:pt x="904321" y="497416"/>
                  <a:pt x="908359" y="488348"/>
                  <a:pt x="908359" y="480576"/>
                </a:cubicBezTo>
                <a:cubicBezTo>
                  <a:pt x="908359" y="472803"/>
                  <a:pt x="906454" y="465869"/>
                  <a:pt x="902644" y="459773"/>
                </a:cubicBezTo>
                <a:cubicBezTo>
                  <a:pt x="898834" y="453677"/>
                  <a:pt x="888090" y="446514"/>
                  <a:pt x="870412" y="438285"/>
                </a:cubicBezTo>
                <a:cubicBezTo>
                  <a:pt x="852733" y="430055"/>
                  <a:pt x="840999" y="425026"/>
                  <a:pt x="835207" y="423197"/>
                </a:cubicBezTo>
                <a:cubicBezTo>
                  <a:pt x="829721" y="421064"/>
                  <a:pt x="826978" y="418854"/>
                  <a:pt x="826978" y="416568"/>
                </a:cubicBezTo>
                <a:cubicBezTo>
                  <a:pt x="826978" y="414282"/>
                  <a:pt x="828349" y="410319"/>
                  <a:pt x="831093" y="404681"/>
                </a:cubicBezTo>
                <a:cubicBezTo>
                  <a:pt x="833836" y="399042"/>
                  <a:pt x="836350" y="395765"/>
                  <a:pt x="838636" y="394851"/>
                </a:cubicBezTo>
                <a:cubicBezTo>
                  <a:pt x="840922" y="393936"/>
                  <a:pt x="843742" y="393479"/>
                  <a:pt x="847095" y="393479"/>
                </a:cubicBezTo>
                <a:lnTo>
                  <a:pt x="895101" y="393479"/>
                </a:lnTo>
                <a:cubicBezTo>
                  <a:pt x="906683" y="393479"/>
                  <a:pt x="914913" y="390812"/>
                  <a:pt x="919789" y="385478"/>
                </a:cubicBezTo>
                <a:cubicBezTo>
                  <a:pt x="924666" y="380144"/>
                  <a:pt x="927105" y="371534"/>
                  <a:pt x="927105" y="359646"/>
                </a:cubicBezTo>
                <a:cubicBezTo>
                  <a:pt x="927105" y="347759"/>
                  <a:pt x="924666" y="339072"/>
                  <a:pt x="919789" y="333586"/>
                </a:cubicBezTo>
                <a:cubicBezTo>
                  <a:pt x="914913" y="328100"/>
                  <a:pt x="906683" y="325356"/>
                  <a:pt x="895101" y="325356"/>
                </a:cubicBezTo>
                <a:lnTo>
                  <a:pt x="734623" y="325356"/>
                </a:lnTo>
                <a:cubicBezTo>
                  <a:pt x="730661" y="325356"/>
                  <a:pt x="728223" y="323147"/>
                  <a:pt x="727308" y="318727"/>
                </a:cubicBezTo>
                <a:cubicBezTo>
                  <a:pt x="726394" y="314307"/>
                  <a:pt x="724413" y="310726"/>
                  <a:pt x="721365" y="307983"/>
                </a:cubicBezTo>
                <a:cubicBezTo>
                  <a:pt x="718317" y="305240"/>
                  <a:pt x="712525" y="302954"/>
                  <a:pt x="703991" y="301125"/>
                </a:cubicBezTo>
                <a:cubicBezTo>
                  <a:pt x="695457" y="299296"/>
                  <a:pt x="686160" y="298382"/>
                  <a:pt x="676102" y="298382"/>
                </a:cubicBezTo>
                <a:close/>
                <a:moveTo>
                  <a:pt x="2191339" y="268206"/>
                </a:moveTo>
                <a:cubicBezTo>
                  <a:pt x="2177928" y="268206"/>
                  <a:pt x="2171222" y="270797"/>
                  <a:pt x="2171222" y="275979"/>
                </a:cubicBezTo>
                <a:cubicBezTo>
                  <a:pt x="2171222" y="277808"/>
                  <a:pt x="2172289" y="280475"/>
                  <a:pt x="2174423" y="283980"/>
                </a:cubicBezTo>
                <a:cubicBezTo>
                  <a:pt x="2176556" y="287485"/>
                  <a:pt x="2177623" y="290914"/>
                  <a:pt x="2177623" y="294267"/>
                </a:cubicBezTo>
                <a:cubicBezTo>
                  <a:pt x="2177623" y="297620"/>
                  <a:pt x="2175185" y="299296"/>
                  <a:pt x="2170308" y="299296"/>
                </a:cubicBezTo>
                <a:cubicBezTo>
                  <a:pt x="2166650" y="299296"/>
                  <a:pt x="2164364" y="297924"/>
                  <a:pt x="2163450" y="295181"/>
                </a:cubicBezTo>
                <a:cubicBezTo>
                  <a:pt x="2161011" y="287866"/>
                  <a:pt x="2155220" y="283065"/>
                  <a:pt x="2146076" y="280779"/>
                </a:cubicBezTo>
                <a:cubicBezTo>
                  <a:pt x="2136932" y="278493"/>
                  <a:pt x="2129922" y="277350"/>
                  <a:pt x="2125045" y="277350"/>
                </a:cubicBezTo>
                <a:cubicBezTo>
                  <a:pt x="2109500" y="277350"/>
                  <a:pt x="2099137" y="285580"/>
                  <a:pt x="2093955" y="302039"/>
                </a:cubicBezTo>
                <a:cubicBezTo>
                  <a:pt x="2090298" y="313622"/>
                  <a:pt x="2084354" y="329166"/>
                  <a:pt x="2076125" y="348674"/>
                </a:cubicBezTo>
                <a:cubicBezTo>
                  <a:pt x="2073991" y="354160"/>
                  <a:pt x="2072924" y="359189"/>
                  <a:pt x="2072924" y="363761"/>
                </a:cubicBezTo>
                <a:cubicBezTo>
                  <a:pt x="2072924" y="373515"/>
                  <a:pt x="2077801" y="381135"/>
                  <a:pt x="2087555" y="386621"/>
                </a:cubicBezTo>
                <a:cubicBezTo>
                  <a:pt x="2097308" y="392108"/>
                  <a:pt x="2106757" y="394851"/>
                  <a:pt x="2115901" y="394851"/>
                </a:cubicBezTo>
                <a:cubicBezTo>
                  <a:pt x="2129312" y="394851"/>
                  <a:pt x="2139066" y="389060"/>
                  <a:pt x="2145162" y="377477"/>
                </a:cubicBezTo>
                <a:cubicBezTo>
                  <a:pt x="2146381" y="375344"/>
                  <a:pt x="2147372" y="373896"/>
                  <a:pt x="2148134" y="373134"/>
                </a:cubicBezTo>
                <a:cubicBezTo>
                  <a:pt x="2148896" y="372372"/>
                  <a:pt x="2151410" y="371991"/>
                  <a:pt x="2155677" y="371991"/>
                </a:cubicBezTo>
                <a:cubicBezTo>
                  <a:pt x="2159945" y="371991"/>
                  <a:pt x="2162078" y="373058"/>
                  <a:pt x="2162078" y="375191"/>
                </a:cubicBezTo>
                <a:cubicBezTo>
                  <a:pt x="2162078" y="377325"/>
                  <a:pt x="2160249" y="381592"/>
                  <a:pt x="2156592" y="387993"/>
                </a:cubicBezTo>
                <a:cubicBezTo>
                  <a:pt x="2152934" y="394394"/>
                  <a:pt x="2147448" y="399651"/>
                  <a:pt x="2140133" y="403766"/>
                </a:cubicBezTo>
                <a:cubicBezTo>
                  <a:pt x="2132817" y="407881"/>
                  <a:pt x="2124131" y="409938"/>
                  <a:pt x="2114072" y="409938"/>
                </a:cubicBezTo>
                <a:cubicBezTo>
                  <a:pt x="2111024" y="409938"/>
                  <a:pt x="2107138" y="409634"/>
                  <a:pt x="2102414" y="409024"/>
                </a:cubicBezTo>
                <a:cubicBezTo>
                  <a:pt x="2097689" y="408414"/>
                  <a:pt x="2094413" y="409405"/>
                  <a:pt x="2092584" y="411996"/>
                </a:cubicBezTo>
                <a:cubicBezTo>
                  <a:pt x="2090755" y="414587"/>
                  <a:pt x="2089841" y="419921"/>
                  <a:pt x="2089841" y="427998"/>
                </a:cubicBezTo>
                <a:cubicBezTo>
                  <a:pt x="2089841" y="436075"/>
                  <a:pt x="2092584" y="442933"/>
                  <a:pt x="2098070" y="448572"/>
                </a:cubicBezTo>
                <a:cubicBezTo>
                  <a:pt x="2103557" y="454211"/>
                  <a:pt x="2110719" y="457030"/>
                  <a:pt x="2119559" y="457030"/>
                </a:cubicBezTo>
                <a:lnTo>
                  <a:pt x="2145162" y="457030"/>
                </a:lnTo>
                <a:cubicBezTo>
                  <a:pt x="2147905" y="457030"/>
                  <a:pt x="2149658" y="457411"/>
                  <a:pt x="2150420" y="458173"/>
                </a:cubicBezTo>
                <a:cubicBezTo>
                  <a:pt x="2151182" y="458935"/>
                  <a:pt x="2151563" y="460688"/>
                  <a:pt x="2151563" y="463431"/>
                </a:cubicBezTo>
                <a:lnTo>
                  <a:pt x="2151563" y="497721"/>
                </a:lnTo>
                <a:cubicBezTo>
                  <a:pt x="2151563" y="516618"/>
                  <a:pt x="2164974" y="526067"/>
                  <a:pt x="2191796" y="526067"/>
                </a:cubicBezTo>
                <a:cubicBezTo>
                  <a:pt x="2206731" y="526067"/>
                  <a:pt x="2217628" y="524010"/>
                  <a:pt x="2224486" y="519895"/>
                </a:cubicBezTo>
                <a:cubicBezTo>
                  <a:pt x="2231344" y="515780"/>
                  <a:pt x="2234773" y="509151"/>
                  <a:pt x="2234773" y="500007"/>
                </a:cubicBezTo>
                <a:lnTo>
                  <a:pt x="2234773" y="463431"/>
                </a:lnTo>
                <a:cubicBezTo>
                  <a:pt x="2234773" y="460383"/>
                  <a:pt x="2235230" y="458554"/>
                  <a:pt x="2236145" y="457944"/>
                </a:cubicBezTo>
                <a:cubicBezTo>
                  <a:pt x="2237059" y="457335"/>
                  <a:pt x="2238888" y="457030"/>
                  <a:pt x="2241631" y="457030"/>
                </a:cubicBezTo>
                <a:lnTo>
                  <a:pt x="2272263" y="457030"/>
                </a:lnTo>
                <a:cubicBezTo>
                  <a:pt x="2282627" y="457030"/>
                  <a:pt x="2289713" y="454058"/>
                  <a:pt x="2293523" y="448115"/>
                </a:cubicBezTo>
                <a:cubicBezTo>
                  <a:pt x="2297333" y="442171"/>
                  <a:pt x="2299238" y="432646"/>
                  <a:pt x="2299238" y="419540"/>
                </a:cubicBezTo>
                <a:cubicBezTo>
                  <a:pt x="2299238" y="406433"/>
                  <a:pt x="2297409" y="397137"/>
                  <a:pt x="2293752" y="391650"/>
                </a:cubicBezTo>
                <a:cubicBezTo>
                  <a:pt x="2290094" y="386164"/>
                  <a:pt x="2283084" y="383421"/>
                  <a:pt x="2272721" y="383421"/>
                </a:cubicBezTo>
                <a:lnTo>
                  <a:pt x="2242088" y="383421"/>
                </a:lnTo>
                <a:cubicBezTo>
                  <a:pt x="2239345" y="383421"/>
                  <a:pt x="2237669" y="383116"/>
                  <a:pt x="2237059" y="382506"/>
                </a:cubicBezTo>
                <a:cubicBezTo>
                  <a:pt x="2236449" y="381897"/>
                  <a:pt x="2236145" y="380220"/>
                  <a:pt x="2236145" y="377477"/>
                </a:cubicBezTo>
                <a:cubicBezTo>
                  <a:pt x="2236145" y="374734"/>
                  <a:pt x="2236449" y="372905"/>
                  <a:pt x="2237059" y="371991"/>
                </a:cubicBezTo>
                <a:cubicBezTo>
                  <a:pt x="2237669" y="371076"/>
                  <a:pt x="2239193" y="370619"/>
                  <a:pt x="2241631" y="370619"/>
                </a:cubicBezTo>
                <a:lnTo>
                  <a:pt x="2265863" y="370619"/>
                </a:lnTo>
                <a:cubicBezTo>
                  <a:pt x="2282931" y="370619"/>
                  <a:pt x="2291466" y="358884"/>
                  <a:pt x="2291466" y="335415"/>
                </a:cubicBezTo>
                <a:cubicBezTo>
                  <a:pt x="2291466" y="322918"/>
                  <a:pt x="2289485" y="313774"/>
                  <a:pt x="2285522" y="307983"/>
                </a:cubicBezTo>
                <a:cubicBezTo>
                  <a:pt x="2281560" y="302192"/>
                  <a:pt x="2275159" y="299296"/>
                  <a:pt x="2266320" y="299296"/>
                </a:cubicBezTo>
                <a:lnTo>
                  <a:pt x="2242088" y="299296"/>
                </a:lnTo>
                <a:cubicBezTo>
                  <a:pt x="2239955" y="299296"/>
                  <a:pt x="2238431" y="299067"/>
                  <a:pt x="2237516" y="298610"/>
                </a:cubicBezTo>
                <a:cubicBezTo>
                  <a:pt x="2236602" y="298153"/>
                  <a:pt x="2236145" y="296858"/>
                  <a:pt x="2236145" y="294724"/>
                </a:cubicBezTo>
                <a:cubicBezTo>
                  <a:pt x="2236145" y="286190"/>
                  <a:pt x="2232030" y="279636"/>
                  <a:pt x="2223800" y="275064"/>
                </a:cubicBezTo>
                <a:cubicBezTo>
                  <a:pt x="2215571" y="270492"/>
                  <a:pt x="2204750" y="268206"/>
                  <a:pt x="2191339" y="268206"/>
                </a:cubicBezTo>
                <a:close/>
                <a:moveTo>
                  <a:pt x="1964111" y="259977"/>
                </a:moveTo>
                <a:lnTo>
                  <a:pt x="1973712" y="259977"/>
                </a:lnTo>
                <a:cubicBezTo>
                  <a:pt x="1975845" y="259977"/>
                  <a:pt x="1977369" y="260205"/>
                  <a:pt x="1978284" y="260663"/>
                </a:cubicBezTo>
                <a:cubicBezTo>
                  <a:pt x="1979198" y="261120"/>
                  <a:pt x="1979655" y="262263"/>
                  <a:pt x="1979655" y="264092"/>
                </a:cubicBezTo>
                <a:lnTo>
                  <a:pt x="1979655" y="275979"/>
                </a:lnTo>
                <a:cubicBezTo>
                  <a:pt x="1979655" y="278417"/>
                  <a:pt x="1979351" y="279941"/>
                  <a:pt x="1978741" y="280551"/>
                </a:cubicBezTo>
                <a:cubicBezTo>
                  <a:pt x="1978131" y="281160"/>
                  <a:pt x="1976455" y="281465"/>
                  <a:pt x="1973712" y="281465"/>
                </a:cubicBezTo>
                <a:lnTo>
                  <a:pt x="1964111" y="281465"/>
                </a:lnTo>
                <a:cubicBezTo>
                  <a:pt x="1961672" y="281465"/>
                  <a:pt x="1960148" y="281237"/>
                  <a:pt x="1959539" y="280779"/>
                </a:cubicBezTo>
                <a:cubicBezTo>
                  <a:pt x="1958929" y="280322"/>
                  <a:pt x="1958624" y="278874"/>
                  <a:pt x="1958624" y="276436"/>
                </a:cubicBezTo>
                <a:lnTo>
                  <a:pt x="1958624" y="265006"/>
                </a:lnTo>
                <a:cubicBezTo>
                  <a:pt x="1958624" y="262872"/>
                  <a:pt x="1958929" y="261501"/>
                  <a:pt x="1959539" y="260891"/>
                </a:cubicBezTo>
                <a:cubicBezTo>
                  <a:pt x="1960148" y="260282"/>
                  <a:pt x="1961672" y="259977"/>
                  <a:pt x="1964111" y="259977"/>
                </a:cubicBezTo>
                <a:close/>
                <a:moveTo>
                  <a:pt x="2022175" y="259520"/>
                </a:moveTo>
                <a:lnTo>
                  <a:pt x="2032233" y="259520"/>
                </a:lnTo>
                <a:cubicBezTo>
                  <a:pt x="2034977" y="259520"/>
                  <a:pt x="2036653" y="259748"/>
                  <a:pt x="2037263" y="260205"/>
                </a:cubicBezTo>
                <a:cubicBezTo>
                  <a:pt x="2037872" y="260663"/>
                  <a:pt x="2038177" y="261806"/>
                  <a:pt x="2038177" y="263634"/>
                </a:cubicBezTo>
                <a:lnTo>
                  <a:pt x="2038177" y="275522"/>
                </a:lnTo>
                <a:cubicBezTo>
                  <a:pt x="2038177" y="277960"/>
                  <a:pt x="2037796" y="279484"/>
                  <a:pt x="2037034" y="280094"/>
                </a:cubicBezTo>
                <a:cubicBezTo>
                  <a:pt x="2036272" y="280703"/>
                  <a:pt x="2034672" y="281008"/>
                  <a:pt x="2032233" y="281008"/>
                </a:cubicBezTo>
                <a:lnTo>
                  <a:pt x="2022175" y="281008"/>
                </a:lnTo>
                <a:cubicBezTo>
                  <a:pt x="2019737" y="281008"/>
                  <a:pt x="2018213" y="280779"/>
                  <a:pt x="2017603" y="280322"/>
                </a:cubicBezTo>
                <a:cubicBezTo>
                  <a:pt x="2016993" y="279865"/>
                  <a:pt x="2016689" y="278417"/>
                  <a:pt x="2016689" y="275979"/>
                </a:cubicBezTo>
                <a:lnTo>
                  <a:pt x="2016689" y="264549"/>
                </a:lnTo>
                <a:cubicBezTo>
                  <a:pt x="2016689" y="262415"/>
                  <a:pt x="2017070" y="261044"/>
                  <a:pt x="2017832" y="260434"/>
                </a:cubicBezTo>
                <a:cubicBezTo>
                  <a:pt x="2018594" y="259824"/>
                  <a:pt x="2020041" y="259520"/>
                  <a:pt x="2022175" y="259520"/>
                </a:cubicBezTo>
                <a:close/>
                <a:moveTo>
                  <a:pt x="1497309" y="249461"/>
                </a:moveTo>
                <a:lnTo>
                  <a:pt x="1511940" y="249461"/>
                </a:lnTo>
                <a:cubicBezTo>
                  <a:pt x="1514988" y="249461"/>
                  <a:pt x="1516817" y="250071"/>
                  <a:pt x="1517426" y="251290"/>
                </a:cubicBezTo>
                <a:cubicBezTo>
                  <a:pt x="1518036" y="252509"/>
                  <a:pt x="1518341" y="255100"/>
                  <a:pt x="1518341" y="259062"/>
                </a:cubicBezTo>
                <a:lnTo>
                  <a:pt x="1518341" y="271407"/>
                </a:lnTo>
                <a:cubicBezTo>
                  <a:pt x="1518341" y="274760"/>
                  <a:pt x="1517960" y="276893"/>
                  <a:pt x="1517198" y="277808"/>
                </a:cubicBezTo>
                <a:cubicBezTo>
                  <a:pt x="1516436" y="278722"/>
                  <a:pt x="1514683" y="279179"/>
                  <a:pt x="1511940" y="279179"/>
                </a:cubicBezTo>
                <a:lnTo>
                  <a:pt x="1497309" y="279179"/>
                </a:lnTo>
                <a:cubicBezTo>
                  <a:pt x="1494261" y="279179"/>
                  <a:pt x="1492433" y="278646"/>
                  <a:pt x="1491823" y="277579"/>
                </a:cubicBezTo>
                <a:cubicBezTo>
                  <a:pt x="1491213" y="276512"/>
                  <a:pt x="1490909" y="274455"/>
                  <a:pt x="1490909" y="271407"/>
                </a:cubicBezTo>
                <a:lnTo>
                  <a:pt x="1490909" y="259062"/>
                </a:lnTo>
                <a:cubicBezTo>
                  <a:pt x="1490909" y="255710"/>
                  <a:pt x="1491213" y="253271"/>
                  <a:pt x="1491823" y="251747"/>
                </a:cubicBezTo>
                <a:cubicBezTo>
                  <a:pt x="1492433" y="250223"/>
                  <a:pt x="1494261" y="249461"/>
                  <a:pt x="1497309" y="249461"/>
                </a:cubicBezTo>
                <a:close/>
                <a:moveTo>
                  <a:pt x="1409984" y="249461"/>
                </a:moveTo>
                <a:lnTo>
                  <a:pt x="1424157" y="249461"/>
                </a:lnTo>
                <a:cubicBezTo>
                  <a:pt x="1427205" y="249461"/>
                  <a:pt x="1429110" y="250071"/>
                  <a:pt x="1429872" y="251290"/>
                </a:cubicBezTo>
                <a:cubicBezTo>
                  <a:pt x="1430634" y="252509"/>
                  <a:pt x="1431015" y="255100"/>
                  <a:pt x="1431015" y="259062"/>
                </a:cubicBezTo>
                <a:lnTo>
                  <a:pt x="1431015" y="271407"/>
                </a:lnTo>
                <a:cubicBezTo>
                  <a:pt x="1431015" y="274150"/>
                  <a:pt x="1430711" y="276131"/>
                  <a:pt x="1430101" y="277350"/>
                </a:cubicBezTo>
                <a:cubicBezTo>
                  <a:pt x="1429491" y="278570"/>
                  <a:pt x="1427510" y="279179"/>
                  <a:pt x="1424157" y="279179"/>
                </a:cubicBezTo>
                <a:lnTo>
                  <a:pt x="1409984" y="279179"/>
                </a:lnTo>
                <a:cubicBezTo>
                  <a:pt x="1406936" y="279179"/>
                  <a:pt x="1405107" y="278646"/>
                  <a:pt x="1404498" y="277579"/>
                </a:cubicBezTo>
                <a:cubicBezTo>
                  <a:pt x="1403888" y="276512"/>
                  <a:pt x="1403583" y="274455"/>
                  <a:pt x="1403583" y="271407"/>
                </a:cubicBezTo>
                <a:lnTo>
                  <a:pt x="1403583" y="259062"/>
                </a:lnTo>
                <a:cubicBezTo>
                  <a:pt x="1403583" y="255710"/>
                  <a:pt x="1403888" y="253271"/>
                  <a:pt x="1404498" y="251747"/>
                </a:cubicBezTo>
                <a:cubicBezTo>
                  <a:pt x="1405107" y="250223"/>
                  <a:pt x="1406936" y="249461"/>
                  <a:pt x="1409984" y="249461"/>
                </a:cubicBezTo>
                <a:close/>
                <a:moveTo>
                  <a:pt x="811890" y="241689"/>
                </a:moveTo>
                <a:lnTo>
                  <a:pt x="823777" y="241689"/>
                </a:lnTo>
                <a:cubicBezTo>
                  <a:pt x="827435" y="241689"/>
                  <a:pt x="829264" y="244584"/>
                  <a:pt x="829264" y="250376"/>
                </a:cubicBezTo>
                <a:cubicBezTo>
                  <a:pt x="829264" y="256167"/>
                  <a:pt x="827435" y="259062"/>
                  <a:pt x="823777" y="259062"/>
                </a:cubicBezTo>
                <a:lnTo>
                  <a:pt x="811890" y="259062"/>
                </a:lnTo>
                <a:cubicBezTo>
                  <a:pt x="807928" y="259062"/>
                  <a:pt x="805947" y="256167"/>
                  <a:pt x="805947" y="250376"/>
                </a:cubicBezTo>
                <a:cubicBezTo>
                  <a:pt x="805947" y="244584"/>
                  <a:pt x="807928" y="241689"/>
                  <a:pt x="811890" y="241689"/>
                </a:cubicBezTo>
                <a:close/>
                <a:moveTo>
                  <a:pt x="711763" y="241689"/>
                </a:moveTo>
                <a:lnTo>
                  <a:pt x="727308" y="241689"/>
                </a:lnTo>
                <a:cubicBezTo>
                  <a:pt x="731271" y="241689"/>
                  <a:pt x="733252" y="244584"/>
                  <a:pt x="733252" y="250376"/>
                </a:cubicBezTo>
                <a:cubicBezTo>
                  <a:pt x="733252" y="256167"/>
                  <a:pt x="731271" y="259062"/>
                  <a:pt x="727308" y="259062"/>
                </a:cubicBezTo>
                <a:lnTo>
                  <a:pt x="711763" y="259062"/>
                </a:lnTo>
                <a:cubicBezTo>
                  <a:pt x="707801" y="259062"/>
                  <a:pt x="705820" y="256167"/>
                  <a:pt x="705820" y="250376"/>
                </a:cubicBezTo>
                <a:cubicBezTo>
                  <a:pt x="705820" y="244584"/>
                  <a:pt x="707801" y="241689"/>
                  <a:pt x="711763" y="241689"/>
                </a:cubicBezTo>
                <a:close/>
                <a:moveTo>
                  <a:pt x="613465" y="241689"/>
                </a:moveTo>
                <a:lnTo>
                  <a:pt x="625353" y="241689"/>
                </a:lnTo>
                <a:cubicBezTo>
                  <a:pt x="629315" y="241689"/>
                  <a:pt x="631296" y="244584"/>
                  <a:pt x="631296" y="250376"/>
                </a:cubicBezTo>
                <a:cubicBezTo>
                  <a:pt x="631296" y="256167"/>
                  <a:pt x="629315" y="259062"/>
                  <a:pt x="625353" y="259062"/>
                </a:cubicBezTo>
                <a:lnTo>
                  <a:pt x="613465" y="259062"/>
                </a:lnTo>
                <a:cubicBezTo>
                  <a:pt x="609198" y="259062"/>
                  <a:pt x="607065" y="256167"/>
                  <a:pt x="607065" y="250376"/>
                </a:cubicBezTo>
                <a:cubicBezTo>
                  <a:pt x="607065" y="244584"/>
                  <a:pt x="609198" y="241689"/>
                  <a:pt x="613465" y="241689"/>
                </a:cubicBezTo>
                <a:close/>
                <a:moveTo>
                  <a:pt x="1993143" y="179967"/>
                </a:moveTo>
                <a:cubicBezTo>
                  <a:pt x="1998782" y="179967"/>
                  <a:pt x="2001601" y="181719"/>
                  <a:pt x="2001601" y="185225"/>
                </a:cubicBezTo>
                <a:cubicBezTo>
                  <a:pt x="2001601" y="188730"/>
                  <a:pt x="2000534" y="191778"/>
                  <a:pt x="1998401" y="194369"/>
                </a:cubicBezTo>
                <a:cubicBezTo>
                  <a:pt x="1996267" y="196959"/>
                  <a:pt x="1991695" y="198255"/>
                  <a:pt x="1984685" y="198255"/>
                </a:cubicBezTo>
                <a:cubicBezTo>
                  <a:pt x="1977674" y="198255"/>
                  <a:pt x="1974169" y="197264"/>
                  <a:pt x="1974169" y="195283"/>
                </a:cubicBezTo>
                <a:cubicBezTo>
                  <a:pt x="1974169" y="193302"/>
                  <a:pt x="1975083" y="190635"/>
                  <a:pt x="1976912" y="187282"/>
                </a:cubicBezTo>
                <a:cubicBezTo>
                  <a:pt x="1978741" y="183929"/>
                  <a:pt x="1980494" y="181872"/>
                  <a:pt x="1982170" y="181110"/>
                </a:cubicBezTo>
                <a:cubicBezTo>
                  <a:pt x="1983846" y="180348"/>
                  <a:pt x="1987504" y="179967"/>
                  <a:pt x="1993143" y="179967"/>
                </a:cubicBezTo>
                <a:close/>
                <a:moveTo>
                  <a:pt x="1497309" y="176766"/>
                </a:moveTo>
                <a:lnTo>
                  <a:pt x="1511940" y="176766"/>
                </a:lnTo>
                <a:cubicBezTo>
                  <a:pt x="1514988" y="176766"/>
                  <a:pt x="1516817" y="177376"/>
                  <a:pt x="1517426" y="178595"/>
                </a:cubicBezTo>
                <a:cubicBezTo>
                  <a:pt x="1518036" y="179814"/>
                  <a:pt x="1518341" y="182253"/>
                  <a:pt x="1518341" y="185910"/>
                </a:cubicBezTo>
                <a:lnTo>
                  <a:pt x="1518341" y="194140"/>
                </a:lnTo>
                <a:cubicBezTo>
                  <a:pt x="1518341" y="198102"/>
                  <a:pt x="1517960" y="200617"/>
                  <a:pt x="1517198" y="201684"/>
                </a:cubicBezTo>
                <a:cubicBezTo>
                  <a:pt x="1516436" y="202751"/>
                  <a:pt x="1514683" y="203284"/>
                  <a:pt x="1511940" y="203284"/>
                </a:cubicBezTo>
                <a:lnTo>
                  <a:pt x="1497309" y="203284"/>
                </a:lnTo>
                <a:cubicBezTo>
                  <a:pt x="1494566" y="203284"/>
                  <a:pt x="1492814" y="202751"/>
                  <a:pt x="1492052" y="201684"/>
                </a:cubicBezTo>
                <a:cubicBezTo>
                  <a:pt x="1491290" y="200617"/>
                  <a:pt x="1490909" y="198102"/>
                  <a:pt x="1490909" y="194140"/>
                </a:cubicBezTo>
                <a:lnTo>
                  <a:pt x="1490909" y="185910"/>
                </a:lnTo>
                <a:cubicBezTo>
                  <a:pt x="1490909" y="182558"/>
                  <a:pt x="1491213" y="180195"/>
                  <a:pt x="1491823" y="178824"/>
                </a:cubicBezTo>
                <a:cubicBezTo>
                  <a:pt x="1492433" y="177452"/>
                  <a:pt x="1494261" y="176766"/>
                  <a:pt x="1497309" y="176766"/>
                </a:cubicBezTo>
                <a:close/>
                <a:moveTo>
                  <a:pt x="1409984" y="176766"/>
                </a:moveTo>
                <a:lnTo>
                  <a:pt x="1424157" y="176766"/>
                </a:lnTo>
                <a:cubicBezTo>
                  <a:pt x="1427205" y="176766"/>
                  <a:pt x="1429110" y="177300"/>
                  <a:pt x="1429872" y="178367"/>
                </a:cubicBezTo>
                <a:cubicBezTo>
                  <a:pt x="1430634" y="179433"/>
                  <a:pt x="1431015" y="181948"/>
                  <a:pt x="1431015" y="185910"/>
                </a:cubicBezTo>
                <a:lnTo>
                  <a:pt x="1431015" y="194140"/>
                </a:lnTo>
                <a:cubicBezTo>
                  <a:pt x="1431015" y="198102"/>
                  <a:pt x="1430558" y="200617"/>
                  <a:pt x="1429644" y="201684"/>
                </a:cubicBezTo>
                <a:cubicBezTo>
                  <a:pt x="1428729" y="202751"/>
                  <a:pt x="1426901" y="203284"/>
                  <a:pt x="1424157" y="203284"/>
                </a:cubicBezTo>
                <a:lnTo>
                  <a:pt x="1409984" y="203284"/>
                </a:lnTo>
                <a:cubicBezTo>
                  <a:pt x="1407241" y="203284"/>
                  <a:pt x="1405488" y="202751"/>
                  <a:pt x="1404726" y="201684"/>
                </a:cubicBezTo>
                <a:cubicBezTo>
                  <a:pt x="1403964" y="200617"/>
                  <a:pt x="1403583" y="198102"/>
                  <a:pt x="1403583" y="194140"/>
                </a:cubicBezTo>
                <a:lnTo>
                  <a:pt x="1403583" y="185910"/>
                </a:lnTo>
                <a:cubicBezTo>
                  <a:pt x="1403583" y="182558"/>
                  <a:pt x="1403888" y="180195"/>
                  <a:pt x="1404498" y="178824"/>
                </a:cubicBezTo>
                <a:cubicBezTo>
                  <a:pt x="1405107" y="177452"/>
                  <a:pt x="1406936" y="176766"/>
                  <a:pt x="1409984" y="176766"/>
                </a:cubicBezTo>
                <a:close/>
                <a:moveTo>
                  <a:pt x="712221" y="172652"/>
                </a:moveTo>
                <a:lnTo>
                  <a:pt x="728680" y="172652"/>
                </a:lnTo>
                <a:cubicBezTo>
                  <a:pt x="732642" y="172652"/>
                  <a:pt x="734623" y="175166"/>
                  <a:pt x="734623" y="180195"/>
                </a:cubicBezTo>
                <a:cubicBezTo>
                  <a:pt x="734623" y="185225"/>
                  <a:pt x="732642" y="187739"/>
                  <a:pt x="728680" y="187739"/>
                </a:cubicBezTo>
                <a:lnTo>
                  <a:pt x="712221" y="187739"/>
                </a:lnTo>
                <a:cubicBezTo>
                  <a:pt x="708258" y="187739"/>
                  <a:pt x="706277" y="185225"/>
                  <a:pt x="706277" y="180195"/>
                </a:cubicBezTo>
                <a:cubicBezTo>
                  <a:pt x="706277" y="175166"/>
                  <a:pt x="708258" y="172652"/>
                  <a:pt x="712221" y="172652"/>
                </a:cubicBezTo>
                <a:close/>
                <a:moveTo>
                  <a:pt x="1215217" y="120531"/>
                </a:moveTo>
                <a:cubicBezTo>
                  <a:pt x="1201806" y="120531"/>
                  <a:pt x="1192433" y="124265"/>
                  <a:pt x="1187099" y="131732"/>
                </a:cubicBezTo>
                <a:cubicBezTo>
                  <a:pt x="1181765" y="139200"/>
                  <a:pt x="1179098" y="150249"/>
                  <a:pt x="1179098" y="164879"/>
                </a:cubicBezTo>
                <a:cubicBezTo>
                  <a:pt x="1179098" y="179510"/>
                  <a:pt x="1182146" y="190025"/>
                  <a:pt x="1188242" y="196426"/>
                </a:cubicBezTo>
                <a:cubicBezTo>
                  <a:pt x="1194338" y="202827"/>
                  <a:pt x="1203939" y="206027"/>
                  <a:pt x="1217046" y="206027"/>
                </a:cubicBezTo>
                <a:cubicBezTo>
                  <a:pt x="1221923" y="206027"/>
                  <a:pt x="1225123" y="206408"/>
                  <a:pt x="1226647" y="207170"/>
                </a:cubicBezTo>
                <a:cubicBezTo>
                  <a:pt x="1228171" y="207932"/>
                  <a:pt x="1228933" y="210447"/>
                  <a:pt x="1228933" y="214714"/>
                </a:cubicBezTo>
                <a:lnTo>
                  <a:pt x="1228933" y="256776"/>
                </a:lnTo>
                <a:cubicBezTo>
                  <a:pt x="1228933" y="258605"/>
                  <a:pt x="1228247" y="259901"/>
                  <a:pt x="1226876" y="260663"/>
                </a:cubicBezTo>
                <a:cubicBezTo>
                  <a:pt x="1225504" y="261425"/>
                  <a:pt x="1222532" y="261806"/>
                  <a:pt x="1217960" y="261806"/>
                </a:cubicBezTo>
                <a:cubicBezTo>
                  <a:pt x="1203025" y="261806"/>
                  <a:pt x="1193348" y="265387"/>
                  <a:pt x="1188928" y="272550"/>
                </a:cubicBezTo>
                <a:cubicBezTo>
                  <a:pt x="1184508" y="279713"/>
                  <a:pt x="1182299" y="290457"/>
                  <a:pt x="1182299" y="304782"/>
                </a:cubicBezTo>
                <a:cubicBezTo>
                  <a:pt x="1182299" y="319108"/>
                  <a:pt x="1185575" y="330005"/>
                  <a:pt x="1192128" y="337472"/>
                </a:cubicBezTo>
                <a:cubicBezTo>
                  <a:pt x="1198682" y="344940"/>
                  <a:pt x="1208054" y="348674"/>
                  <a:pt x="1220246" y="348674"/>
                </a:cubicBezTo>
                <a:cubicBezTo>
                  <a:pt x="1223599" y="348674"/>
                  <a:pt x="1225885" y="348902"/>
                  <a:pt x="1227104" y="349359"/>
                </a:cubicBezTo>
                <a:cubicBezTo>
                  <a:pt x="1228323" y="349817"/>
                  <a:pt x="1228933" y="351264"/>
                  <a:pt x="1228933" y="353703"/>
                </a:cubicBezTo>
                <a:lnTo>
                  <a:pt x="1228933" y="391193"/>
                </a:lnTo>
                <a:cubicBezTo>
                  <a:pt x="1228933" y="397594"/>
                  <a:pt x="1228247" y="401785"/>
                  <a:pt x="1226876" y="403766"/>
                </a:cubicBezTo>
                <a:cubicBezTo>
                  <a:pt x="1225504" y="405747"/>
                  <a:pt x="1222075" y="407652"/>
                  <a:pt x="1216589" y="409481"/>
                </a:cubicBezTo>
                <a:cubicBezTo>
                  <a:pt x="1191900" y="418016"/>
                  <a:pt x="1179555" y="432341"/>
                  <a:pt x="1179555" y="452458"/>
                </a:cubicBezTo>
                <a:cubicBezTo>
                  <a:pt x="1179555" y="462821"/>
                  <a:pt x="1182527" y="473718"/>
                  <a:pt x="1188471" y="485148"/>
                </a:cubicBezTo>
                <a:cubicBezTo>
                  <a:pt x="1194414" y="496578"/>
                  <a:pt x="1203330" y="502293"/>
                  <a:pt x="1215217" y="502293"/>
                </a:cubicBezTo>
                <a:cubicBezTo>
                  <a:pt x="1223142" y="502293"/>
                  <a:pt x="1237925" y="499092"/>
                  <a:pt x="1259565" y="492692"/>
                </a:cubicBezTo>
                <a:cubicBezTo>
                  <a:pt x="1281206" y="486291"/>
                  <a:pt x="1293474" y="482252"/>
                  <a:pt x="1296370" y="480576"/>
                </a:cubicBezTo>
                <a:cubicBezTo>
                  <a:pt x="1299266" y="478899"/>
                  <a:pt x="1300713" y="476537"/>
                  <a:pt x="1300713" y="473489"/>
                </a:cubicBezTo>
                <a:cubicBezTo>
                  <a:pt x="1301018" y="453068"/>
                  <a:pt x="1308029" y="441028"/>
                  <a:pt x="1321745" y="437370"/>
                </a:cubicBezTo>
                <a:cubicBezTo>
                  <a:pt x="1322659" y="437370"/>
                  <a:pt x="1323116" y="436685"/>
                  <a:pt x="1323116" y="435313"/>
                </a:cubicBezTo>
                <a:cubicBezTo>
                  <a:pt x="1323116" y="433941"/>
                  <a:pt x="1322354" y="430360"/>
                  <a:pt x="1320830" y="424569"/>
                </a:cubicBezTo>
                <a:cubicBezTo>
                  <a:pt x="1319306" y="418778"/>
                  <a:pt x="1318544" y="410929"/>
                  <a:pt x="1318544" y="401023"/>
                </a:cubicBezTo>
                <a:cubicBezTo>
                  <a:pt x="1318544" y="391117"/>
                  <a:pt x="1318925" y="384564"/>
                  <a:pt x="1319687" y="381363"/>
                </a:cubicBezTo>
                <a:cubicBezTo>
                  <a:pt x="1320449" y="378163"/>
                  <a:pt x="1319992" y="375725"/>
                  <a:pt x="1318316" y="374048"/>
                </a:cubicBezTo>
                <a:cubicBezTo>
                  <a:pt x="1316639" y="372372"/>
                  <a:pt x="1315801" y="367724"/>
                  <a:pt x="1315801" y="360104"/>
                </a:cubicBezTo>
                <a:cubicBezTo>
                  <a:pt x="1315801" y="352484"/>
                  <a:pt x="1319154" y="348674"/>
                  <a:pt x="1325859" y="348674"/>
                </a:cubicBezTo>
                <a:cubicBezTo>
                  <a:pt x="1335613" y="348674"/>
                  <a:pt x="1342623" y="345397"/>
                  <a:pt x="1346891" y="338844"/>
                </a:cubicBezTo>
                <a:cubicBezTo>
                  <a:pt x="1351158" y="332291"/>
                  <a:pt x="1353291" y="320861"/>
                  <a:pt x="1353291" y="304554"/>
                </a:cubicBezTo>
                <a:cubicBezTo>
                  <a:pt x="1353291" y="288247"/>
                  <a:pt x="1350929" y="277046"/>
                  <a:pt x="1346205" y="270950"/>
                </a:cubicBezTo>
                <a:cubicBezTo>
                  <a:pt x="1341480" y="264854"/>
                  <a:pt x="1333327" y="261806"/>
                  <a:pt x="1321745" y="261806"/>
                </a:cubicBezTo>
                <a:cubicBezTo>
                  <a:pt x="1316868" y="261806"/>
                  <a:pt x="1314429" y="259367"/>
                  <a:pt x="1314429" y="254490"/>
                </a:cubicBezTo>
                <a:lnTo>
                  <a:pt x="1314429" y="214257"/>
                </a:lnTo>
                <a:cubicBezTo>
                  <a:pt x="1314429" y="211209"/>
                  <a:pt x="1314810" y="209075"/>
                  <a:pt x="1315572" y="207856"/>
                </a:cubicBezTo>
                <a:cubicBezTo>
                  <a:pt x="1316334" y="206637"/>
                  <a:pt x="1318087" y="206027"/>
                  <a:pt x="1320830" y="206027"/>
                </a:cubicBezTo>
                <a:cubicBezTo>
                  <a:pt x="1333327" y="206027"/>
                  <a:pt x="1341785" y="202903"/>
                  <a:pt x="1346205" y="196655"/>
                </a:cubicBezTo>
                <a:cubicBezTo>
                  <a:pt x="1350624" y="190406"/>
                  <a:pt x="1352834" y="179281"/>
                  <a:pt x="1352834" y="163279"/>
                </a:cubicBezTo>
                <a:cubicBezTo>
                  <a:pt x="1352834" y="147277"/>
                  <a:pt x="1350320" y="136152"/>
                  <a:pt x="1345290" y="129903"/>
                </a:cubicBezTo>
                <a:cubicBezTo>
                  <a:pt x="1340261" y="123655"/>
                  <a:pt x="1330279" y="120531"/>
                  <a:pt x="1315344" y="120531"/>
                </a:cubicBezTo>
                <a:close/>
                <a:moveTo>
                  <a:pt x="2116358" y="109101"/>
                </a:moveTo>
                <a:cubicBezTo>
                  <a:pt x="2105690" y="109101"/>
                  <a:pt x="2097384" y="112225"/>
                  <a:pt x="2091441" y="118473"/>
                </a:cubicBezTo>
                <a:cubicBezTo>
                  <a:pt x="2085497" y="124722"/>
                  <a:pt x="2082525" y="133790"/>
                  <a:pt x="2082525" y="145677"/>
                </a:cubicBezTo>
                <a:cubicBezTo>
                  <a:pt x="2082525" y="157564"/>
                  <a:pt x="2084735" y="166860"/>
                  <a:pt x="2089155" y="173566"/>
                </a:cubicBezTo>
                <a:cubicBezTo>
                  <a:pt x="2093574" y="180272"/>
                  <a:pt x="2099594" y="183624"/>
                  <a:pt x="2107214" y="183624"/>
                </a:cubicBezTo>
                <a:cubicBezTo>
                  <a:pt x="2109348" y="183624"/>
                  <a:pt x="2110719" y="183853"/>
                  <a:pt x="2111329" y="184310"/>
                </a:cubicBezTo>
                <a:cubicBezTo>
                  <a:pt x="2111939" y="184767"/>
                  <a:pt x="2112243" y="185910"/>
                  <a:pt x="2112243" y="187739"/>
                </a:cubicBezTo>
                <a:cubicBezTo>
                  <a:pt x="2112243" y="201150"/>
                  <a:pt x="2105843" y="215324"/>
                  <a:pt x="2093041" y="230259"/>
                </a:cubicBezTo>
                <a:cubicBezTo>
                  <a:pt x="2087555" y="236660"/>
                  <a:pt x="2084049" y="241613"/>
                  <a:pt x="2082525" y="245118"/>
                </a:cubicBezTo>
                <a:cubicBezTo>
                  <a:pt x="2081001" y="248623"/>
                  <a:pt x="2080239" y="253424"/>
                  <a:pt x="2080239" y="259520"/>
                </a:cubicBezTo>
                <a:cubicBezTo>
                  <a:pt x="2080239" y="268664"/>
                  <a:pt x="2082983" y="273236"/>
                  <a:pt x="2088469" y="273236"/>
                </a:cubicBezTo>
                <a:cubicBezTo>
                  <a:pt x="2090907" y="273236"/>
                  <a:pt x="2093498" y="272321"/>
                  <a:pt x="2096241" y="270492"/>
                </a:cubicBezTo>
                <a:cubicBezTo>
                  <a:pt x="2104166" y="264701"/>
                  <a:pt x="2113310" y="261806"/>
                  <a:pt x="2123673" y="261806"/>
                </a:cubicBezTo>
                <a:cubicBezTo>
                  <a:pt x="2127941" y="261806"/>
                  <a:pt x="2132436" y="262187"/>
                  <a:pt x="2137161" y="262949"/>
                </a:cubicBezTo>
                <a:cubicBezTo>
                  <a:pt x="2141885" y="263711"/>
                  <a:pt x="2145924" y="264092"/>
                  <a:pt x="2149277" y="264092"/>
                </a:cubicBezTo>
                <a:cubicBezTo>
                  <a:pt x="2152629" y="264092"/>
                  <a:pt x="2155220" y="263330"/>
                  <a:pt x="2157049" y="261806"/>
                </a:cubicBezTo>
                <a:cubicBezTo>
                  <a:pt x="2158878" y="260282"/>
                  <a:pt x="2159792" y="257386"/>
                  <a:pt x="2159792" y="253119"/>
                </a:cubicBezTo>
                <a:lnTo>
                  <a:pt x="2158878" y="242146"/>
                </a:lnTo>
                <a:cubicBezTo>
                  <a:pt x="2158878" y="231173"/>
                  <a:pt x="2161469" y="221953"/>
                  <a:pt x="2166650" y="214485"/>
                </a:cubicBezTo>
                <a:cubicBezTo>
                  <a:pt x="2171832" y="207018"/>
                  <a:pt x="2178385" y="202522"/>
                  <a:pt x="2186310" y="200998"/>
                </a:cubicBezTo>
                <a:cubicBezTo>
                  <a:pt x="2189358" y="200388"/>
                  <a:pt x="2191491" y="199398"/>
                  <a:pt x="2192711" y="198026"/>
                </a:cubicBezTo>
                <a:cubicBezTo>
                  <a:pt x="2193930" y="196655"/>
                  <a:pt x="2194844" y="194597"/>
                  <a:pt x="2195454" y="191854"/>
                </a:cubicBezTo>
                <a:cubicBezTo>
                  <a:pt x="2196063" y="189111"/>
                  <a:pt x="2196825" y="187434"/>
                  <a:pt x="2197740" y="186825"/>
                </a:cubicBezTo>
                <a:cubicBezTo>
                  <a:pt x="2198654" y="186215"/>
                  <a:pt x="2200635" y="185910"/>
                  <a:pt x="2203683" y="185910"/>
                </a:cubicBezTo>
                <a:cubicBezTo>
                  <a:pt x="2206731" y="185910"/>
                  <a:pt x="2208865" y="186063"/>
                  <a:pt x="2210084" y="186368"/>
                </a:cubicBezTo>
                <a:cubicBezTo>
                  <a:pt x="2211303" y="186672"/>
                  <a:pt x="2211913" y="188044"/>
                  <a:pt x="2211913" y="190482"/>
                </a:cubicBezTo>
                <a:cubicBezTo>
                  <a:pt x="2211913" y="201150"/>
                  <a:pt x="2211303" y="207627"/>
                  <a:pt x="2210084" y="209913"/>
                </a:cubicBezTo>
                <a:cubicBezTo>
                  <a:pt x="2208865" y="212199"/>
                  <a:pt x="2205665" y="213342"/>
                  <a:pt x="2200483" y="213342"/>
                </a:cubicBezTo>
                <a:cubicBezTo>
                  <a:pt x="2192863" y="213342"/>
                  <a:pt x="2186615" y="215781"/>
                  <a:pt x="2181738" y="220658"/>
                </a:cubicBezTo>
                <a:cubicBezTo>
                  <a:pt x="2176861" y="225534"/>
                  <a:pt x="2174423" y="231402"/>
                  <a:pt x="2174423" y="238260"/>
                </a:cubicBezTo>
                <a:cubicBezTo>
                  <a:pt x="2174423" y="245118"/>
                  <a:pt x="2175032" y="249309"/>
                  <a:pt x="2176251" y="250833"/>
                </a:cubicBezTo>
                <a:cubicBezTo>
                  <a:pt x="2177471" y="252357"/>
                  <a:pt x="2180061" y="253119"/>
                  <a:pt x="2184024" y="253119"/>
                </a:cubicBezTo>
                <a:cubicBezTo>
                  <a:pt x="2204445" y="253119"/>
                  <a:pt x="2219228" y="255633"/>
                  <a:pt x="2228372" y="260663"/>
                </a:cubicBezTo>
                <a:cubicBezTo>
                  <a:pt x="2237516" y="265692"/>
                  <a:pt x="2243765" y="271026"/>
                  <a:pt x="2247117" y="276665"/>
                </a:cubicBezTo>
                <a:cubicBezTo>
                  <a:pt x="2250470" y="282303"/>
                  <a:pt x="2255042" y="285123"/>
                  <a:pt x="2260833" y="285123"/>
                </a:cubicBezTo>
                <a:cubicBezTo>
                  <a:pt x="2269977" y="285123"/>
                  <a:pt x="2277978" y="278493"/>
                  <a:pt x="2284836" y="265235"/>
                </a:cubicBezTo>
                <a:cubicBezTo>
                  <a:pt x="2291694" y="251976"/>
                  <a:pt x="2295123" y="215324"/>
                  <a:pt x="2295123" y="155278"/>
                </a:cubicBezTo>
                <a:cubicBezTo>
                  <a:pt x="2295123" y="139428"/>
                  <a:pt x="2291466" y="127770"/>
                  <a:pt x="2284151" y="120302"/>
                </a:cubicBezTo>
                <a:cubicBezTo>
                  <a:pt x="2276835" y="112835"/>
                  <a:pt x="2265405" y="109101"/>
                  <a:pt x="2249861" y="109101"/>
                </a:cubicBezTo>
                <a:close/>
                <a:moveTo>
                  <a:pt x="1386667" y="104072"/>
                </a:moveTo>
                <a:cubicBezTo>
                  <a:pt x="1366550" y="104072"/>
                  <a:pt x="1356492" y="107577"/>
                  <a:pt x="1356492" y="114587"/>
                </a:cubicBezTo>
                <a:cubicBezTo>
                  <a:pt x="1356492" y="116721"/>
                  <a:pt x="1357711" y="119997"/>
                  <a:pt x="1360149" y="124417"/>
                </a:cubicBezTo>
                <a:cubicBezTo>
                  <a:pt x="1362588" y="128837"/>
                  <a:pt x="1364493" y="133790"/>
                  <a:pt x="1365864" y="139276"/>
                </a:cubicBezTo>
                <a:cubicBezTo>
                  <a:pt x="1367236" y="144762"/>
                  <a:pt x="1367922" y="153830"/>
                  <a:pt x="1367922" y="166479"/>
                </a:cubicBezTo>
                <a:cubicBezTo>
                  <a:pt x="1367922" y="179129"/>
                  <a:pt x="1366093" y="189568"/>
                  <a:pt x="1362435" y="197798"/>
                </a:cubicBezTo>
                <a:cubicBezTo>
                  <a:pt x="1358778" y="206027"/>
                  <a:pt x="1352377" y="212428"/>
                  <a:pt x="1343233" y="217000"/>
                </a:cubicBezTo>
                <a:cubicBezTo>
                  <a:pt x="1341404" y="217914"/>
                  <a:pt x="1340261" y="219438"/>
                  <a:pt x="1339804" y="221572"/>
                </a:cubicBezTo>
                <a:cubicBezTo>
                  <a:pt x="1339347" y="223706"/>
                  <a:pt x="1339118" y="228735"/>
                  <a:pt x="1339118" y="236660"/>
                </a:cubicBezTo>
                <a:cubicBezTo>
                  <a:pt x="1339118" y="244584"/>
                  <a:pt x="1339880" y="248852"/>
                  <a:pt x="1341404" y="249461"/>
                </a:cubicBezTo>
                <a:cubicBezTo>
                  <a:pt x="1352987" y="253728"/>
                  <a:pt x="1360378" y="260282"/>
                  <a:pt x="1363578" y="269121"/>
                </a:cubicBezTo>
                <a:cubicBezTo>
                  <a:pt x="1366779" y="277960"/>
                  <a:pt x="1368379" y="289619"/>
                  <a:pt x="1368379" y="304097"/>
                </a:cubicBezTo>
                <a:cubicBezTo>
                  <a:pt x="1368379" y="318575"/>
                  <a:pt x="1367007" y="329776"/>
                  <a:pt x="1364264" y="337701"/>
                </a:cubicBezTo>
                <a:cubicBezTo>
                  <a:pt x="1363655" y="338920"/>
                  <a:pt x="1363350" y="340368"/>
                  <a:pt x="1363350" y="342044"/>
                </a:cubicBezTo>
                <a:cubicBezTo>
                  <a:pt x="1363350" y="343721"/>
                  <a:pt x="1365941" y="344559"/>
                  <a:pt x="1371122" y="344559"/>
                </a:cubicBezTo>
                <a:lnTo>
                  <a:pt x="1416842" y="344559"/>
                </a:lnTo>
                <a:cubicBezTo>
                  <a:pt x="1420805" y="344559"/>
                  <a:pt x="1422786" y="347607"/>
                  <a:pt x="1422786" y="353703"/>
                </a:cubicBezTo>
                <a:cubicBezTo>
                  <a:pt x="1422786" y="360104"/>
                  <a:pt x="1420805" y="363304"/>
                  <a:pt x="1416842" y="363304"/>
                </a:cubicBezTo>
                <a:lnTo>
                  <a:pt x="1364264" y="363304"/>
                </a:lnTo>
                <a:cubicBezTo>
                  <a:pt x="1349634" y="363304"/>
                  <a:pt x="1340795" y="365971"/>
                  <a:pt x="1337747" y="371305"/>
                </a:cubicBezTo>
                <a:cubicBezTo>
                  <a:pt x="1334699" y="376639"/>
                  <a:pt x="1333175" y="385707"/>
                  <a:pt x="1333175" y="398508"/>
                </a:cubicBezTo>
                <a:cubicBezTo>
                  <a:pt x="1333175" y="411310"/>
                  <a:pt x="1334699" y="420378"/>
                  <a:pt x="1337747" y="425712"/>
                </a:cubicBezTo>
                <a:cubicBezTo>
                  <a:pt x="1340795" y="431046"/>
                  <a:pt x="1349634" y="433713"/>
                  <a:pt x="1364264" y="433713"/>
                </a:cubicBezTo>
                <a:lnTo>
                  <a:pt x="1417299" y="433713"/>
                </a:lnTo>
                <a:cubicBezTo>
                  <a:pt x="1419738" y="433713"/>
                  <a:pt x="1421338" y="434170"/>
                  <a:pt x="1422100" y="435084"/>
                </a:cubicBezTo>
                <a:cubicBezTo>
                  <a:pt x="1422862" y="435999"/>
                  <a:pt x="1423243" y="438209"/>
                  <a:pt x="1423243" y="441714"/>
                </a:cubicBezTo>
                <a:cubicBezTo>
                  <a:pt x="1423243" y="445219"/>
                  <a:pt x="1422862" y="447429"/>
                  <a:pt x="1422100" y="448343"/>
                </a:cubicBezTo>
                <a:cubicBezTo>
                  <a:pt x="1421338" y="449258"/>
                  <a:pt x="1419738" y="449715"/>
                  <a:pt x="1417299" y="449715"/>
                </a:cubicBezTo>
                <a:lnTo>
                  <a:pt x="1345976" y="449715"/>
                </a:lnTo>
                <a:cubicBezTo>
                  <a:pt x="1332565" y="449715"/>
                  <a:pt x="1324107" y="452382"/>
                  <a:pt x="1320602" y="457716"/>
                </a:cubicBezTo>
                <a:cubicBezTo>
                  <a:pt x="1317096" y="463050"/>
                  <a:pt x="1315344" y="472575"/>
                  <a:pt x="1315344" y="486291"/>
                </a:cubicBezTo>
                <a:cubicBezTo>
                  <a:pt x="1315344" y="500007"/>
                  <a:pt x="1317096" y="509532"/>
                  <a:pt x="1320602" y="514866"/>
                </a:cubicBezTo>
                <a:cubicBezTo>
                  <a:pt x="1324107" y="520200"/>
                  <a:pt x="1332565" y="522867"/>
                  <a:pt x="1345976" y="522867"/>
                </a:cubicBezTo>
                <a:lnTo>
                  <a:pt x="1575948" y="522867"/>
                </a:lnTo>
                <a:cubicBezTo>
                  <a:pt x="1589359" y="522867"/>
                  <a:pt x="1597817" y="520276"/>
                  <a:pt x="1601322" y="515094"/>
                </a:cubicBezTo>
                <a:cubicBezTo>
                  <a:pt x="1604828" y="509913"/>
                  <a:pt x="1606580" y="500312"/>
                  <a:pt x="1606580" y="486291"/>
                </a:cubicBezTo>
                <a:cubicBezTo>
                  <a:pt x="1606580" y="472270"/>
                  <a:pt x="1604828" y="462669"/>
                  <a:pt x="1601322" y="457487"/>
                </a:cubicBezTo>
                <a:cubicBezTo>
                  <a:pt x="1597817" y="452306"/>
                  <a:pt x="1589359" y="449715"/>
                  <a:pt x="1575948" y="449715"/>
                </a:cubicBezTo>
                <a:lnTo>
                  <a:pt x="1513311" y="449715"/>
                </a:lnTo>
                <a:cubicBezTo>
                  <a:pt x="1509349" y="449715"/>
                  <a:pt x="1507368" y="447657"/>
                  <a:pt x="1507368" y="443543"/>
                </a:cubicBezTo>
                <a:cubicBezTo>
                  <a:pt x="1507368" y="439428"/>
                  <a:pt x="1507673" y="436761"/>
                  <a:pt x="1508282" y="435542"/>
                </a:cubicBezTo>
                <a:cubicBezTo>
                  <a:pt x="1508892" y="434322"/>
                  <a:pt x="1510568" y="433713"/>
                  <a:pt x="1513311" y="433713"/>
                </a:cubicBezTo>
                <a:lnTo>
                  <a:pt x="1562689" y="433713"/>
                </a:lnTo>
                <a:cubicBezTo>
                  <a:pt x="1577319" y="433713"/>
                  <a:pt x="1586159" y="431046"/>
                  <a:pt x="1589207" y="425712"/>
                </a:cubicBezTo>
                <a:cubicBezTo>
                  <a:pt x="1592255" y="420378"/>
                  <a:pt x="1593779" y="411310"/>
                  <a:pt x="1593779" y="398508"/>
                </a:cubicBezTo>
                <a:cubicBezTo>
                  <a:pt x="1593779" y="385707"/>
                  <a:pt x="1592255" y="376639"/>
                  <a:pt x="1589207" y="371305"/>
                </a:cubicBezTo>
                <a:cubicBezTo>
                  <a:pt x="1586159" y="365971"/>
                  <a:pt x="1577319" y="363304"/>
                  <a:pt x="1562689" y="363304"/>
                </a:cubicBezTo>
                <a:lnTo>
                  <a:pt x="1512854" y="363304"/>
                </a:lnTo>
                <a:cubicBezTo>
                  <a:pt x="1509197" y="363304"/>
                  <a:pt x="1507368" y="360789"/>
                  <a:pt x="1507368" y="355760"/>
                </a:cubicBezTo>
                <a:cubicBezTo>
                  <a:pt x="1507368" y="350731"/>
                  <a:pt x="1507749" y="347607"/>
                  <a:pt x="1508511" y="346388"/>
                </a:cubicBezTo>
                <a:cubicBezTo>
                  <a:pt x="1509273" y="345168"/>
                  <a:pt x="1510721" y="344559"/>
                  <a:pt x="1512854" y="344559"/>
                </a:cubicBezTo>
                <a:lnTo>
                  <a:pt x="1540286" y="344559"/>
                </a:lnTo>
                <a:cubicBezTo>
                  <a:pt x="1571071" y="344559"/>
                  <a:pt x="1586463" y="325814"/>
                  <a:pt x="1586463" y="288323"/>
                </a:cubicBezTo>
                <a:lnTo>
                  <a:pt x="1586463" y="156192"/>
                </a:lnTo>
                <a:cubicBezTo>
                  <a:pt x="1586463" y="141562"/>
                  <a:pt x="1582425" y="129218"/>
                  <a:pt x="1574348" y="119159"/>
                </a:cubicBezTo>
                <a:cubicBezTo>
                  <a:pt x="1566270" y="109101"/>
                  <a:pt x="1555831" y="104072"/>
                  <a:pt x="1543029" y="104072"/>
                </a:cubicBezTo>
                <a:close/>
                <a:moveTo>
                  <a:pt x="552658" y="102700"/>
                </a:moveTo>
                <a:cubicBezTo>
                  <a:pt x="541075" y="102700"/>
                  <a:pt x="532770" y="105519"/>
                  <a:pt x="527740" y="111158"/>
                </a:cubicBezTo>
                <a:cubicBezTo>
                  <a:pt x="522711" y="116797"/>
                  <a:pt x="520197" y="125636"/>
                  <a:pt x="520197" y="137676"/>
                </a:cubicBezTo>
                <a:cubicBezTo>
                  <a:pt x="520197" y="149715"/>
                  <a:pt x="522711" y="158555"/>
                  <a:pt x="527740" y="164193"/>
                </a:cubicBezTo>
                <a:cubicBezTo>
                  <a:pt x="532770" y="169832"/>
                  <a:pt x="541075" y="172652"/>
                  <a:pt x="552658" y="172652"/>
                </a:cubicBezTo>
                <a:lnTo>
                  <a:pt x="621695" y="172652"/>
                </a:lnTo>
                <a:cubicBezTo>
                  <a:pt x="626267" y="172652"/>
                  <a:pt x="628553" y="175166"/>
                  <a:pt x="628553" y="180195"/>
                </a:cubicBezTo>
                <a:cubicBezTo>
                  <a:pt x="628553" y="185225"/>
                  <a:pt x="626267" y="187739"/>
                  <a:pt x="621695" y="187739"/>
                </a:cubicBezTo>
                <a:lnTo>
                  <a:pt x="573689" y="187739"/>
                </a:lnTo>
                <a:cubicBezTo>
                  <a:pt x="558144" y="187739"/>
                  <a:pt x="547019" y="190711"/>
                  <a:pt x="540313" y="196655"/>
                </a:cubicBezTo>
                <a:cubicBezTo>
                  <a:pt x="533608" y="202598"/>
                  <a:pt x="530255" y="212885"/>
                  <a:pt x="530255" y="227516"/>
                </a:cubicBezTo>
                <a:lnTo>
                  <a:pt x="530255" y="272778"/>
                </a:lnTo>
                <a:cubicBezTo>
                  <a:pt x="530255" y="287714"/>
                  <a:pt x="533608" y="298153"/>
                  <a:pt x="540313" y="304097"/>
                </a:cubicBezTo>
                <a:cubicBezTo>
                  <a:pt x="547019" y="310040"/>
                  <a:pt x="558144" y="313012"/>
                  <a:pt x="573689" y="313012"/>
                </a:cubicBezTo>
                <a:lnTo>
                  <a:pt x="607522" y="313012"/>
                </a:lnTo>
                <a:cubicBezTo>
                  <a:pt x="613923" y="313012"/>
                  <a:pt x="618647" y="310726"/>
                  <a:pt x="621695" y="306154"/>
                </a:cubicBezTo>
                <a:cubicBezTo>
                  <a:pt x="627486" y="297924"/>
                  <a:pt x="636249" y="291524"/>
                  <a:pt x="647984" y="286952"/>
                </a:cubicBezTo>
                <a:cubicBezTo>
                  <a:pt x="659719" y="282380"/>
                  <a:pt x="672520" y="280094"/>
                  <a:pt x="686389" y="280094"/>
                </a:cubicBezTo>
                <a:cubicBezTo>
                  <a:pt x="700257" y="280094"/>
                  <a:pt x="712068" y="282532"/>
                  <a:pt x="721822" y="287409"/>
                </a:cubicBezTo>
                <a:cubicBezTo>
                  <a:pt x="731575" y="292286"/>
                  <a:pt x="737214" y="298839"/>
                  <a:pt x="738738" y="307068"/>
                </a:cubicBezTo>
                <a:cubicBezTo>
                  <a:pt x="739653" y="311945"/>
                  <a:pt x="743767" y="314384"/>
                  <a:pt x="751083" y="314384"/>
                </a:cubicBezTo>
                <a:lnTo>
                  <a:pt x="859896" y="314384"/>
                </a:lnTo>
                <a:cubicBezTo>
                  <a:pt x="875746" y="314384"/>
                  <a:pt x="886947" y="311488"/>
                  <a:pt x="893500" y="305697"/>
                </a:cubicBezTo>
                <a:cubicBezTo>
                  <a:pt x="900054" y="299906"/>
                  <a:pt x="903330" y="289390"/>
                  <a:pt x="903330" y="274150"/>
                </a:cubicBezTo>
                <a:lnTo>
                  <a:pt x="903330" y="227516"/>
                </a:lnTo>
                <a:cubicBezTo>
                  <a:pt x="903330" y="211666"/>
                  <a:pt x="899977" y="201074"/>
                  <a:pt x="893272" y="195740"/>
                </a:cubicBezTo>
                <a:cubicBezTo>
                  <a:pt x="886566" y="190406"/>
                  <a:pt x="875441" y="187739"/>
                  <a:pt x="859896" y="187739"/>
                </a:cubicBezTo>
                <a:lnTo>
                  <a:pt x="816005" y="187739"/>
                </a:lnTo>
                <a:cubicBezTo>
                  <a:pt x="812043" y="187739"/>
                  <a:pt x="810061" y="185758"/>
                  <a:pt x="810061" y="181796"/>
                </a:cubicBezTo>
                <a:cubicBezTo>
                  <a:pt x="810061" y="177833"/>
                  <a:pt x="810442" y="175319"/>
                  <a:pt x="811204" y="174252"/>
                </a:cubicBezTo>
                <a:cubicBezTo>
                  <a:pt x="811966" y="173185"/>
                  <a:pt x="813719" y="172652"/>
                  <a:pt x="816462" y="172652"/>
                </a:cubicBezTo>
                <a:lnTo>
                  <a:pt x="887785" y="172652"/>
                </a:lnTo>
                <a:cubicBezTo>
                  <a:pt x="899368" y="172652"/>
                  <a:pt x="907597" y="169832"/>
                  <a:pt x="912474" y="164193"/>
                </a:cubicBezTo>
                <a:cubicBezTo>
                  <a:pt x="917351" y="158555"/>
                  <a:pt x="919789" y="149639"/>
                  <a:pt x="919789" y="137447"/>
                </a:cubicBezTo>
                <a:cubicBezTo>
                  <a:pt x="919789" y="125255"/>
                  <a:pt x="917351" y="116416"/>
                  <a:pt x="912474" y="110930"/>
                </a:cubicBezTo>
                <a:cubicBezTo>
                  <a:pt x="907597" y="105443"/>
                  <a:pt x="899368" y="102700"/>
                  <a:pt x="887785" y="102700"/>
                </a:cubicBezTo>
                <a:close/>
                <a:moveTo>
                  <a:pt x="1963653" y="96299"/>
                </a:moveTo>
                <a:cubicBezTo>
                  <a:pt x="1946280" y="96299"/>
                  <a:pt x="1934240" y="102700"/>
                  <a:pt x="1927535" y="115502"/>
                </a:cubicBezTo>
                <a:cubicBezTo>
                  <a:pt x="1912295" y="143543"/>
                  <a:pt x="1895835" y="169756"/>
                  <a:pt x="1878157" y="194140"/>
                </a:cubicBezTo>
                <a:cubicBezTo>
                  <a:pt x="1872671" y="201455"/>
                  <a:pt x="1869927" y="209532"/>
                  <a:pt x="1869927" y="218372"/>
                </a:cubicBezTo>
                <a:cubicBezTo>
                  <a:pt x="1869927" y="227211"/>
                  <a:pt x="1872061" y="234755"/>
                  <a:pt x="1876328" y="241003"/>
                </a:cubicBezTo>
                <a:cubicBezTo>
                  <a:pt x="1880595" y="247251"/>
                  <a:pt x="1886234" y="251290"/>
                  <a:pt x="1893245" y="253119"/>
                </a:cubicBezTo>
                <a:cubicBezTo>
                  <a:pt x="1895988" y="253728"/>
                  <a:pt x="1897359" y="256167"/>
                  <a:pt x="1897359" y="260434"/>
                </a:cubicBezTo>
                <a:lnTo>
                  <a:pt x="1897359" y="328100"/>
                </a:lnTo>
                <a:cubicBezTo>
                  <a:pt x="1897359" y="352484"/>
                  <a:pt x="1895150" y="379001"/>
                  <a:pt x="1890730" y="407652"/>
                </a:cubicBezTo>
                <a:cubicBezTo>
                  <a:pt x="1886310" y="436304"/>
                  <a:pt x="1881053" y="459621"/>
                  <a:pt x="1874957" y="477604"/>
                </a:cubicBezTo>
                <a:cubicBezTo>
                  <a:pt x="1872823" y="483090"/>
                  <a:pt x="1871756" y="488120"/>
                  <a:pt x="1871756" y="492692"/>
                </a:cubicBezTo>
                <a:cubicBezTo>
                  <a:pt x="1871756" y="503055"/>
                  <a:pt x="1877090" y="510675"/>
                  <a:pt x="1887758" y="515552"/>
                </a:cubicBezTo>
                <a:cubicBezTo>
                  <a:pt x="1898426" y="520428"/>
                  <a:pt x="1908637" y="522867"/>
                  <a:pt x="1918391" y="522867"/>
                </a:cubicBezTo>
                <a:cubicBezTo>
                  <a:pt x="1928144" y="522867"/>
                  <a:pt x="1935459" y="518371"/>
                  <a:pt x="1940336" y="509379"/>
                </a:cubicBezTo>
                <a:cubicBezTo>
                  <a:pt x="1945213" y="500388"/>
                  <a:pt x="1949252" y="487967"/>
                  <a:pt x="1952452" y="472118"/>
                </a:cubicBezTo>
                <a:cubicBezTo>
                  <a:pt x="1955652" y="456268"/>
                  <a:pt x="1957862" y="441790"/>
                  <a:pt x="1959081" y="428684"/>
                </a:cubicBezTo>
                <a:cubicBezTo>
                  <a:pt x="1959386" y="423807"/>
                  <a:pt x="1961063" y="421368"/>
                  <a:pt x="1964111" y="421368"/>
                </a:cubicBezTo>
                <a:cubicBezTo>
                  <a:pt x="1967159" y="421368"/>
                  <a:pt x="1968987" y="421673"/>
                  <a:pt x="1969597" y="422283"/>
                </a:cubicBezTo>
                <a:cubicBezTo>
                  <a:pt x="1970207" y="422892"/>
                  <a:pt x="1970511" y="423959"/>
                  <a:pt x="1970511" y="425483"/>
                </a:cubicBezTo>
                <a:lnTo>
                  <a:pt x="1970511" y="501378"/>
                </a:lnTo>
                <a:cubicBezTo>
                  <a:pt x="1970511" y="508694"/>
                  <a:pt x="1972340" y="513723"/>
                  <a:pt x="1975998" y="516466"/>
                </a:cubicBezTo>
                <a:cubicBezTo>
                  <a:pt x="1979655" y="519209"/>
                  <a:pt x="1985751" y="520581"/>
                  <a:pt x="1994286" y="520581"/>
                </a:cubicBezTo>
                <a:cubicBezTo>
                  <a:pt x="1996115" y="520581"/>
                  <a:pt x="1997029" y="520200"/>
                  <a:pt x="1997029" y="519438"/>
                </a:cubicBezTo>
                <a:cubicBezTo>
                  <a:pt x="1997029" y="518676"/>
                  <a:pt x="1996724" y="517685"/>
                  <a:pt x="1996115" y="516466"/>
                </a:cubicBezTo>
                <a:cubicBezTo>
                  <a:pt x="1990933" y="508236"/>
                  <a:pt x="1988342" y="496502"/>
                  <a:pt x="1988342" y="481262"/>
                </a:cubicBezTo>
                <a:cubicBezTo>
                  <a:pt x="1988342" y="462669"/>
                  <a:pt x="1990704" y="448877"/>
                  <a:pt x="1995429" y="439885"/>
                </a:cubicBezTo>
                <a:cubicBezTo>
                  <a:pt x="2000153" y="430893"/>
                  <a:pt x="2008459" y="426093"/>
                  <a:pt x="2020346" y="425483"/>
                </a:cubicBezTo>
                <a:cubicBezTo>
                  <a:pt x="2024004" y="425483"/>
                  <a:pt x="2025833" y="425026"/>
                  <a:pt x="2025833" y="424112"/>
                </a:cubicBezTo>
                <a:cubicBezTo>
                  <a:pt x="2025833" y="422283"/>
                  <a:pt x="2027585" y="421368"/>
                  <a:pt x="2031090" y="421368"/>
                </a:cubicBezTo>
                <a:cubicBezTo>
                  <a:pt x="2034596" y="421368"/>
                  <a:pt x="2036653" y="422207"/>
                  <a:pt x="2037263" y="423883"/>
                </a:cubicBezTo>
                <a:cubicBezTo>
                  <a:pt x="2037872" y="425559"/>
                  <a:pt x="2038177" y="427998"/>
                  <a:pt x="2038177" y="431198"/>
                </a:cubicBezTo>
                <a:cubicBezTo>
                  <a:pt x="2038177" y="434399"/>
                  <a:pt x="2037720" y="436685"/>
                  <a:pt x="2036805" y="438056"/>
                </a:cubicBezTo>
                <a:cubicBezTo>
                  <a:pt x="2035891" y="439428"/>
                  <a:pt x="2034443" y="440114"/>
                  <a:pt x="2032462" y="440114"/>
                </a:cubicBezTo>
                <a:cubicBezTo>
                  <a:pt x="2030481" y="440114"/>
                  <a:pt x="2028271" y="439961"/>
                  <a:pt x="2025833" y="439656"/>
                </a:cubicBezTo>
                <a:cubicBezTo>
                  <a:pt x="2017603" y="438132"/>
                  <a:pt x="2011812" y="441180"/>
                  <a:pt x="2008459" y="448800"/>
                </a:cubicBezTo>
                <a:cubicBezTo>
                  <a:pt x="2005106" y="456420"/>
                  <a:pt x="2003430" y="468003"/>
                  <a:pt x="2003430" y="483548"/>
                </a:cubicBezTo>
                <a:cubicBezTo>
                  <a:pt x="2003430" y="509760"/>
                  <a:pt x="2013793" y="522867"/>
                  <a:pt x="2034519" y="522867"/>
                </a:cubicBezTo>
                <a:lnTo>
                  <a:pt x="2056008" y="522867"/>
                </a:lnTo>
                <a:cubicBezTo>
                  <a:pt x="2064237" y="522867"/>
                  <a:pt x="2071553" y="520276"/>
                  <a:pt x="2077953" y="515094"/>
                </a:cubicBezTo>
                <a:cubicBezTo>
                  <a:pt x="2084354" y="509913"/>
                  <a:pt x="2088621" y="502750"/>
                  <a:pt x="2090755" y="493606"/>
                </a:cubicBezTo>
                <a:cubicBezTo>
                  <a:pt x="2092889" y="484462"/>
                  <a:pt x="2093955" y="477680"/>
                  <a:pt x="2093955" y="473261"/>
                </a:cubicBezTo>
                <a:cubicBezTo>
                  <a:pt x="2093955" y="468841"/>
                  <a:pt x="2092431" y="465107"/>
                  <a:pt x="2089383" y="462059"/>
                </a:cubicBezTo>
                <a:cubicBezTo>
                  <a:pt x="2079630" y="451391"/>
                  <a:pt x="2074753" y="440114"/>
                  <a:pt x="2074753" y="428226"/>
                </a:cubicBezTo>
                <a:cubicBezTo>
                  <a:pt x="2074753" y="416339"/>
                  <a:pt x="2075820" y="408414"/>
                  <a:pt x="2077953" y="404452"/>
                </a:cubicBezTo>
                <a:cubicBezTo>
                  <a:pt x="2078563" y="403538"/>
                  <a:pt x="2078868" y="402471"/>
                  <a:pt x="2078868" y="401252"/>
                </a:cubicBezTo>
                <a:cubicBezTo>
                  <a:pt x="2078868" y="400032"/>
                  <a:pt x="2077801" y="398813"/>
                  <a:pt x="2075667" y="397594"/>
                </a:cubicBezTo>
                <a:cubicBezTo>
                  <a:pt x="2062866" y="389669"/>
                  <a:pt x="2056465" y="379001"/>
                  <a:pt x="2056465" y="365590"/>
                </a:cubicBezTo>
                <a:cubicBezTo>
                  <a:pt x="2056465" y="359494"/>
                  <a:pt x="2057837" y="353246"/>
                  <a:pt x="2060580" y="346845"/>
                </a:cubicBezTo>
                <a:cubicBezTo>
                  <a:pt x="2073991" y="313622"/>
                  <a:pt x="2080697" y="295334"/>
                  <a:pt x="2080697" y="291981"/>
                </a:cubicBezTo>
                <a:cubicBezTo>
                  <a:pt x="2080697" y="290457"/>
                  <a:pt x="2079173" y="289161"/>
                  <a:pt x="2076125" y="288095"/>
                </a:cubicBezTo>
                <a:cubicBezTo>
                  <a:pt x="2073077" y="287028"/>
                  <a:pt x="2070486" y="283904"/>
                  <a:pt x="2068352" y="278722"/>
                </a:cubicBezTo>
                <a:cubicBezTo>
                  <a:pt x="2066219" y="273540"/>
                  <a:pt x="2065152" y="267140"/>
                  <a:pt x="2065152" y="259520"/>
                </a:cubicBezTo>
                <a:cubicBezTo>
                  <a:pt x="2065152" y="245194"/>
                  <a:pt x="2070638" y="232088"/>
                  <a:pt x="2081611" y="220200"/>
                </a:cubicBezTo>
                <a:cubicBezTo>
                  <a:pt x="2090450" y="209837"/>
                  <a:pt x="2094870" y="202827"/>
                  <a:pt x="2094870" y="199169"/>
                </a:cubicBezTo>
                <a:cubicBezTo>
                  <a:pt x="2094870" y="197645"/>
                  <a:pt x="2094108" y="196578"/>
                  <a:pt x="2092584" y="195969"/>
                </a:cubicBezTo>
                <a:cubicBezTo>
                  <a:pt x="2075820" y="188958"/>
                  <a:pt x="2067438" y="170975"/>
                  <a:pt x="2067438" y="142019"/>
                </a:cubicBezTo>
                <a:cubicBezTo>
                  <a:pt x="2067438" y="132570"/>
                  <a:pt x="2066600" y="126855"/>
                  <a:pt x="2064923" y="124874"/>
                </a:cubicBezTo>
                <a:cubicBezTo>
                  <a:pt x="2063247" y="122893"/>
                  <a:pt x="2058599" y="121902"/>
                  <a:pt x="2050979" y="121902"/>
                </a:cubicBezTo>
                <a:lnTo>
                  <a:pt x="2022632" y="121902"/>
                </a:lnTo>
                <a:cubicBezTo>
                  <a:pt x="2017755" y="121902"/>
                  <a:pt x="2014555" y="121521"/>
                  <a:pt x="2013031" y="120759"/>
                </a:cubicBezTo>
                <a:cubicBezTo>
                  <a:pt x="2011507" y="119997"/>
                  <a:pt x="2010135" y="118245"/>
                  <a:pt x="2008916" y="115502"/>
                </a:cubicBezTo>
                <a:cubicBezTo>
                  <a:pt x="2005868" y="108796"/>
                  <a:pt x="2000153" y="103919"/>
                  <a:pt x="1991771" y="100871"/>
                </a:cubicBezTo>
                <a:cubicBezTo>
                  <a:pt x="1983389" y="97823"/>
                  <a:pt x="1974017" y="96299"/>
                  <a:pt x="1963653" y="96299"/>
                </a:cubicBezTo>
                <a:close/>
                <a:moveTo>
                  <a:pt x="0" y="0"/>
                </a:moveTo>
                <a:lnTo>
                  <a:pt x="2719385" y="0"/>
                </a:lnTo>
                <a:lnTo>
                  <a:pt x="2719385" y="594328"/>
                </a:lnTo>
                <a:lnTo>
                  <a:pt x="0" y="594328"/>
                </a:lnTo>
                <a:close/>
              </a:path>
            </a:pathLst>
          </a:custGeom>
          <a:solidFill>
            <a:schemeClr val="tx1">
              <a:alpha val="5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0" y="4100890"/>
            <a:ext cx="4876800" cy="2382383"/>
          </a:xfrm>
          <a:custGeom>
            <a:avLst/>
            <a:gdLst/>
            <a:ahLst/>
            <a:cxnLst/>
            <a:rect l="l" t="t" r="r" b="b"/>
            <a:pathLst>
              <a:path w="4876800" h="2382383">
                <a:moveTo>
                  <a:pt x="3009512" y="2076161"/>
                </a:moveTo>
                <a:lnTo>
                  <a:pt x="3053267" y="2076161"/>
                </a:lnTo>
                <a:lnTo>
                  <a:pt x="3053267" y="2093350"/>
                </a:lnTo>
                <a:lnTo>
                  <a:pt x="3009512" y="2093350"/>
                </a:lnTo>
                <a:close/>
                <a:moveTo>
                  <a:pt x="516120" y="2067678"/>
                </a:moveTo>
                <a:lnTo>
                  <a:pt x="528845" y="2067678"/>
                </a:lnTo>
                <a:lnTo>
                  <a:pt x="528845" y="2086653"/>
                </a:lnTo>
                <a:cubicBezTo>
                  <a:pt x="528845" y="2091416"/>
                  <a:pt x="528064" y="2094615"/>
                  <a:pt x="526501" y="2096253"/>
                </a:cubicBezTo>
                <a:cubicBezTo>
                  <a:pt x="524938" y="2097890"/>
                  <a:pt x="521478" y="2098597"/>
                  <a:pt x="516120" y="2098373"/>
                </a:cubicBezTo>
                <a:close/>
                <a:moveTo>
                  <a:pt x="4444736" y="2061204"/>
                </a:moveTo>
                <a:cubicBezTo>
                  <a:pt x="4439081" y="2061204"/>
                  <a:pt x="4434281" y="2063027"/>
                  <a:pt x="4430337" y="2066673"/>
                </a:cubicBezTo>
                <a:cubicBezTo>
                  <a:pt x="4426393" y="2070319"/>
                  <a:pt x="4424421" y="2074747"/>
                  <a:pt x="4424421" y="2079956"/>
                </a:cubicBezTo>
                <a:cubicBezTo>
                  <a:pt x="4424421" y="2085016"/>
                  <a:pt x="4426393" y="2089369"/>
                  <a:pt x="4430337" y="2093016"/>
                </a:cubicBezTo>
                <a:cubicBezTo>
                  <a:pt x="4434281" y="2096662"/>
                  <a:pt x="4439081" y="2098485"/>
                  <a:pt x="4444736" y="2098485"/>
                </a:cubicBezTo>
                <a:cubicBezTo>
                  <a:pt x="4450392" y="2098485"/>
                  <a:pt x="4455228" y="2096662"/>
                  <a:pt x="4459247" y="2093016"/>
                </a:cubicBezTo>
                <a:cubicBezTo>
                  <a:pt x="4463265" y="2089369"/>
                  <a:pt x="4465274" y="2085016"/>
                  <a:pt x="4465274" y="2079956"/>
                </a:cubicBezTo>
                <a:cubicBezTo>
                  <a:pt x="4465274" y="2074747"/>
                  <a:pt x="4463265" y="2070319"/>
                  <a:pt x="4459247" y="2066673"/>
                </a:cubicBezTo>
                <a:cubicBezTo>
                  <a:pt x="4455228" y="2063027"/>
                  <a:pt x="4450392" y="2061204"/>
                  <a:pt x="4444736" y="2061204"/>
                </a:cubicBezTo>
                <a:close/>
                <a:moveTo>
                  <a:pt x="1472936" y="2061204"/>
                </a:moveTo>
                <a:cubicBezTo>
                  <a:pt x="1467280" y="2061204"/>
                  <a:pt x="1462481" y="2063027"/>
                  <a:pt x="1458537" y="2066673"/>
                </a:cubicBezTo>
                <a:cubicBezTo>
                  <a:pt x="1454593" y="2070319"/>
                  <a:pt x="1452621" y="2074747"/>
                  <a:pt x="1452621" y="2079956"/>
                </a:cubicBezTo>
                <a:cubicBezTo>
                  <a:pt x="1452621" y="2085016"/>
                  <a:pt x="1454593" y="2089369"/>
                  <a:pt x="1458537" y="2093016"/>
                </a:cubicBezTo>
                <a:cubicBezTo>
                  <a:pt x="1462481" y="2096662"/>
                  <a:pt x="1467280" y="2098485"/>
                  <a:pt x="1472936" y="2098485"/>
                </a:cubicBezTo>
                <a:cubicBezTo>
                  <a:pt x="1478591" y="2098485"/>
                  <a:pt x="1483428" y="2096662"/>
                  <a:pt x="1487447" y="2093016"/>
                </a:cubicBezTo>
                <a:cubicBezTo>
                  <a:pt x="1491465" y="2089369"/>
                  <a:pt x="1493475" y="2085016"/>
                  <a:pt x="1493475" y="2079956"/>
                </a:cubicBezTo>
                <a:cubicBezTo>
                  <a:pt x="1493475" y="2074747"/>
                  <a:pt x="1491465" y="2070319"/>
                  <a:pt x="1487447" y="2066673"/>
                </a:cubicBezTo>
                <a:cubicBezTo>
                  <a:pt x="1483428" y="2063027"/>
                  <a:pt x="1478591" y="2061204"/>
                  <a:pt x="1472936" y="2061204"/>
                </a:cubicBezTo>
                <a:close/>
                <a:moveTo>
                  <a:pt x="1922100" y="2054730"/>
                </a:moveTo>
                <a:lnTo>
                  <a:pt x="1969204" y="2054730"/>
                </a:lnTo>
                <a:lnTo>
                  <a:pt x="1950005" y="2066338"/>
                </a:lnTo>
                <a:cubicBezTo>
                  <a:pt x="1955362" y="2073333"/>
                  <a:pt x="1960423" y="2080030"/>
                  <a:pt x="1965185" y="2086430"/>
                </a:cubicBezTo>
                <a:cubicBezTo>
                  <a:pt x="1934080" y="2087769"/>
                  <a:pt x="1909895" y="2088439"/>
                  <a:pt x="1892631" y="2088439"/>
                </a:cubicBezTo>
                <a:cubicBezTo>
                  <a:pt x="1904538" y="2075789"/>
                  <a:pt x="1914360" y="2064552"/>
                  <a:pt x="1922100" y="2054730"/>
                </a:cubicBezTo>
                <a:close/>
                <a:moveTo>
                  <a:pt x="3230298" y="2041781"/>
                </a:moveTo>
                <a:lnTo>
                  <a:pt x="3289234" y="2041781"/>
                </a:lnTo>
                <a:lnTo>
                  <a:pt x="3289234" y="2091453"/>
                </a:lnTo>
                <a:cubicBezTo>
                  <a:pt x="3273756" y="2088104"/>
                  <a:pt x="3261180" y="2081333"/>
                  <a:pt x="3251506" y="2071138"/>
                </a:cubicBezTo>
                <a:cubicBezTo>
                  <a:pt x="3253962" y="2065185"/>
                  <a:pt x="3256269" y="2058897"/>
                  <a:pt x="3258427" y="2052274"/>
                </a:cubicBezTo>
                <a:close/>
                <a:moveTo>
                  <a:pt x="3009512" y="2038210"/>
                </a:moveTo>
                <a:lnTo>
                  <a:pt x="3053267" y="2038210"/>
                </a:lnTo>
                <a:lnTo>
                  <a:pt x="3053267" y="2055176"/>
                </a:lnTo>
                <a:lnTo>
                  <a:pt x="3009512" y="2055176"/>
                </a:lnTo>
                <a:close/>
                <a:moveTo>
                  <a:pt x="3971016" y="2030619"/>
                </a:moveTo>
                <a:cubicBezTo>
                  <a:pt x="3970495" y="2034935"/>
                  <a:pt x="3969751" y="2039103"/>
                  <a:pt x="3968784" y="2043121"/>
                </a:cubicBezTo>
                <a:lnTo>
                  <a:pt x="3881942" y="2043121"/>
                </a:lnTo>
                <a:lnTo>
                  <a:pt x="3881942" y="2067454"/>
                </a:lnTo>
                <a:lnTo>
                  <a:pt x="3958180" y="2067454"/>
                </a:lnTo>
                <a:cubicBezTo>
                  <a:pt x="3944934" y="2083677"/>
                  <a:pt x="3917736" y="2093797"/>
                  <a:pt x="3876585" y="2097815"/>
                </a:cubicBezTo>
                <a:cubicBezTo>
                  <a:pt x="3881942" y="2109870"/>
                  <a:pt x="3885663" y="2119321"/>
                  <a:pt x="3887747" y="2126167"/>
                </a:cubicBezTo>
                <a:cubicBezTo>
                  <a:pt x="3938199" y="2121032"/>
                  <a:pt x="3971500" y="2105257"/>
                  <a:pt x="3987648" y="2078840"/>
                </a:cubicBezTo>
                <a:cubicBezTo>
                  <a:pt x="4007516" y="2106298"/>
                  <a:pt x="4039403" y="2122223"/>
                  <a:pt x="4083307" y="2126614"/>
                </a:cubicBezTo>
                <a:cubicBezTo>
                  <a:pt x="4090004" y="2111284"/>
                  <a:pt x="4095064" y="2100941"/>
                  <a:pt x="4098487" y="2095583"/>
                </a:cubicBezTo>
                <a:cubicBezTo>
                  <a:pt x="4058973" y="2093127"/>
                  <a:pt x="4031143" y="2083751"/>
                  <a:pt x="4014995" y="2067454"/>
                </a:cubicBezTo>
                <a:lnTo>
                  <a:pt x="4094915" y="2067454"/>
                </a:lnTo>
                <a:lnTo>
                  <a:pt x="4094915" y="2043121"/>
                </a:lnTo>
                <a:lnTo>
                  <a:pt x="4001154" y="2043121"/>
                </a:lnTo>
                <a:cubicBezTo>
                  <a:pt x="4002047" y="2039103"/>
                  <a:pt x="4002791" y="2034935"/>
                  <a:pt x="4003386" y="2030619"/>
                </a:cubicBezTo>
                <a:close/>
                <a:moveTo>
                  <a:pt x="1828114" y="2026601"/>
                </a:moveTo>
                <a:lnTo>
                  <a:pt x="1828114" y="2054730"/>
                </a:lnTo>
                <a:lnTo>
                  <a:pt x="1883255" y="2054730"/>
                </a:lnTo>
                <a:cubicBezTo>
                  <a:pt x="1869861" y="2072291"/>
                  <a:pt x="1856317" y="2085983"/>
                  <a:pt x="1842625" y="2095806"/>
                </a:cubicBezTo>
                <a:lnTo>
                  <a:pt x="1856020" y="2122818"/>
                </a:lnTo>
                <a:cubicBezTo>
                  <a:pt x="1865247" y="2121032"/>
                  <a:pt x="1873061" y="2119916"/>
                  <a:pt x="1879460" y="2119470"/>
                </a:cubicBezTo>
                <a:cubicBezTo>
                  <a:pt x="1922025" y="2116940"/>
                  <a:pt x="1957446" y="2115154"/>
                  <a:pt x="1985723" y="2114112"/>
                </a:cubicBezTo>
                <a:cubicBezTo>
                  <a:pt x="1989295" y="2119321"/>
                  <a:pt x="1992718" y="2124307"/>
                  <a:pt x="1995993" y="2129069"/>
                </a:cubicBezTo>
                <a:lnTo>
                  <a:pt x="2023228" y="2112549"/>
                </a:lnTo>
                <a:cubicBezTo>
                  <a:pt x="2006857" y="2091118"/>
                  <a:pt x="1991602" y="2071845"/>
                  <a:pt x="1977463" y="2054730"/>
                </a:cubicBezTo>
                <a:lnTo>
                  <a:pt x="2033051" y="2054730"/>
                </a:lnTo>
                <a:lnTo>
                  <a:pt x="2033051" y="2026601"/>
                </a:lnTo>
                <a:close/>
                <a:moveTo>
                  <a:pt x="516120" y="2025708"/>
                </a:moveTo>
                <a:lnTo>
                  <a:pt x="528845" y="2025708"/>
                </a:lnTo>
                <a:lnTo>
                  <a:pt x="528845" y="2046693"/>
                </a:lnTo>
                <a:lnTo>
                  <a:pt x="516120" y="2046693"/>
                </a:lnTo>
                <a:close/>
                <a:moveTo>
                  <a:pt x="483080" y="2025708"/>
                </a:moveTo>
                <a:lnTo>
                  <a:pt x="494689" y="2025708"/>
                </a:lnTo>
                <a:lnTo>
                  <a:pt x="494689" y="2046693"/>
                </a:lnTo>
                <a:lnTo>
                  <a:pt x="482745" y="2046693"/>
                </a:lnTo>
                <a:cubicBezTo>
                  <a:pt x="482969" y="2033745"/>
                  <a:pt x="483080" y="2026750"/>
                  <a:pt x="483080" y="2025708"/>
                </a:cubicBezTo>
                <a:close/>
                <a:moveTo>
                  <a:pt x="2141546" y="2023029"/>
                </a:moveTo>
                <a:lnTo>
                  <a:pt x="2209412" y="2023029"/>
                </a:lnTo>
                <a:cubicBezTo>
                  <a:pt x="2200780" y="2035233"/>
                  <a:pt x="2188725" y="2046842"/>
                  <a:pt x="2173247" y="2057855"/>
                </a:cubicBezTo>
                <a:cubicBezTo>
                  <a:pt x="2160448" y="2047883"/>
                  <a:pt x="2149881" y="2036275"/>
                  <a:pt x="2141546" y="2023029"/>
                </a:cubicBezTo>
                <a:close/>
                <a:moveTo>
                  <a:pt x="3191901" y="2016109"/>
                </a:moveTo>
                <a:lnTo>
                  <a:pt x="3191901" y="2041781"/>
                </a:lnTo>
                <a:lnTo>
                  <a:pt x="3229740" y="2041781"/>
                </a:lnTo>
                <a:cubicBezTo>
                  <a:pt x="3220885" y="2070059"/>
                  <a:pt x="3208123" y="2092160"/>
                  <a:pt x="3191454" y="2108084"/>
                </a:cubicBezTo>
                <a:cubicBezTo>
                  <a:pt x="3200682" y="2114335"/>
                  <a:pt x="3209165" y="2120437"/>
                  <a:pt x="3216904" y="2126390"/>
                </a:cubicBezTo>
                <a:cubicBezTo>
                  <a:pt x="3225387" y="2117907"/>
                  <a:pt x="3233052" y="2107564"/>
                  <a:pt x="3239898" y="2095360"/>
                </a:cubicBezTo>
                <a:cubicBezTo>
                  <a:pt x="3255376" y="2111433"/>
                  <a:pt x="3280230" y="2119470"/>
                  <a:pt x="3314461" y="2119470"/>
                </a:cubicBezTo>
                <a:lnTo>
                  <a:pt x="3347054" y="2119916"/>
                </a:lnTo>
                <a:cubicBezTo>
                  <a:pt x="3374290" y="2120288"/>
                  <a:pt x="3393340" y="2120363"/>
                  <a:pt x="3404204" y="2120139"/>
                </a:cubicBezTo>
                <a:cubicBezTo>
                  <a:pt x="3406288" y="2112252"/>
                  <a:pt x="3409190" y="2103471"/>
                  <a:pt x="3412911" y="2093797"/>
                </a:cubicBezTo>
                <a:cubicBezTo>
                  <a:pt x="3390735" y="2094095"/>
                  <a:pt x="3371536" y="2094243"/>
                  <a:pt x="3355314" y="2094243"/>
                </a:cubicBezTo>
                <a:cubicBezTo>
                  <a:pt x="3341101" y="2094243"/>
                  <a:pt x="3329120" y="2094132"/>
                  <a:pt x="3319372" y="2093909"/>
                </a:cubicBezTo>
                <a:lnTo>
                  <a:pt x="3319372" y="2079733"/>
                </a:lnTo>
                <a:lnTo>
                  <a:pt x="3395274" y="2079733"/>
                </a:lnTo>
                <a:lnTo>
                  <a:pt x="3395274" y="2055399"/>
                </a:lnTo>
                <a:lnTo>
                  <a:pt x="3319372" y="2055399"/>
                </a:lnTo>
                <a:lnTo>
                  <a:pt x="3319372" y="2041781"/>
                </a:lnTo>
                <a:lnTo>
                  <a:pt x="3412464" y="2041781"/>
                </a:lnTo>
                <a:lnTo>
                  <a:pt x="3412464" y="2016109"/>
                </a:lnTo>
                <a:close/>
                <a:moveTo>
                  <a:pt x="1786815" y="2005170"/>
                </a:moveTo>
                <a:lnTo>
                  <a:pt x="1759356" y="2012537"/>
                </a:lnTo>
                <a:cubicBezTo>
                  <a:pt x="1766648" y="2034563"/>
                  <a:pt x="1774164" y="2060757"/>
                  <a:pt x="1781903" y="2091118"/>
                </a:cubicBezTo>
                <a:lnTo>
                  <a:pt x="1812487" y="2081295"/>
                </a:lnTo>
                <a:cubicBezTo>
                  <a:pt x="1801772" y="2046767"/>
                  <a:pt x="1793214" y="2021392"/>
                  <a:pt x="1786815" y="2005170"/>
                </a:cubicBezTo>
                <a:close/>
                <a:moveTo>
                  <a:pt x="1681667" y="2002937"/>
                </a:moveTo>
                <a:cubicBezTo>
                  <a:pt x="1673184" y="2030768"/>
                  <a:pt x="1663808" y="2055474"/>
                  <a:pt x="1653539" y="2077054"/>
                </a:cubicBezTo>
                <a:cubicBezTo>
                  <a:pt x="1663808" y="2081221"/>
                  <a:pt x="1673184" y="2085388"/>
                  <a:pt x="1681667" y="2089555"/>
                </a:cubicBezTo>
                <a:cubicBezTo>
                  <a:pt x="1692681" y="2064999"/>
                  <a:pt x="1702206" y="2038656"/>
                  <a:pt x="1710243" y="2010528"/>
                </a:cubicBezTo>
                <a:close/>
                <a:moveTo>
                  <a:pt x="2508556" y="1998472"/>
                </a:moveTo>
                <a:lnTo>
                  <a:pt x="2508556" y="2031512"/>
                </a:lnTo>
                <a:lnTo>
                  <a:pt x="2724208" y="2031512"/>
                </a:lnTo>
                <a:lnTo>
                  <a:pt x="2724208" y="1998472"/>
                </a:lnTo>
                <a:close/>
                <a:moveTo>
                  <a:pt x="679757" y="1998472"/>
                </a:moveTo>
                <a:lnTo>
                  <a:pt x="679757" y="2031512"/>
                </a:lnTo>
                <a:lnTo>
                  <a:pt x="895408" y="2031512"/>
                </a:lnTo>
                <a:lnTo>
                  <a:pt x="895408" y="1998472"/>
                </a:lnTo>
                <a:close/>
                <a:moveTo>
                  <a:pt x="380835" y="1985078"/>
                </a:moveTo>
                <a:lnTo>
                  <a:pt x="402713" y="1985078"/>
                </a:lnTo>
                <a:lnTo>
                  <a:pt x="402713" y="2006509"/>
                </a:lnTo>
                <a:lnTo>
                  <a:pt x="380835" y="2006509"/>
                </a:lnTo>
                <a:close/>
                <a:moveTo>
                  <a:pt x="330382" y="1985078"/>
                </a:moveTo>
                <a:lnTo>
                  <a:pt x="352260" y="1985078"/>
                </a:lnTo>
                <a:lnTo>
                  <a:pt x="352260" y="2006509"/>
                </a:lnTo>
                <a:lnTo>
                  <a:pt x="330382" y="2006509"/>
                </a:lnTo>
                <a:close/>
                <a:moveTo>
                  <a:pt x="516120" y="1983515"/>
                </a:moveTo>
                <a:lnTo>
                  <a:pt x="528845" y="1983515"/>
                </a:lnTo>
                <a:lnTo>
                  <a:pt x="528845" y="2004723"/>
                </a:lnTo>
                <a:lnTo>
                  <a:pt x="516120" y="2004723"/>
                </a:lnTo>
                <a:close/>
                <a:moveTo>
                  <a:pt x="483080" y="1983515"/>
                </a:moveTo>
                <a:lnTo>
                  <a:pt x="494689" y="1983515"/>
                </a:lnTo>
                <a:lnTo>
                  <a:pt x="494689" y="2004723"/>
                </a:lnTo>
                <a:lnTo>
                  <a:pt x="483080" y="2004723"/>
                </a:lnTo>
                <a:close/>
                <a:moveTo>
                  <a:pt x="3422956" y="1983069"/>
                </a:moveTo>
                <a:lnTo>
                  <a:pt x="3422956" y="2013206"/>
                </a:lnTo>
                <a:lnTo>
                  <a:pt x="3447736" y="2013206"/>
                </a:lnTo>
                <a:lnTo>
                  <a:pt x="3447736" y="2068682"/>
                </a:lnTo>
                <a:lnTo>
                  <a:pt x="3420278" y="2089555"/>
                </a:lnTo>
                <a:lnTo>
                  <a:pt x="3432779" y="2125051"/>
                </a:lnTo>
                <a:cubicBezTo>
                  <a:pt x="3443644" y="2113740"/>
                  <a:pt x="3453466" y="2103917"/>
                  <a:pt x="3462247" y="2095583"/>
                </a:cubicBezTo>
                <a:cubicBezTo>
                  <a:pt x="3466786" y="2101759"/>
                  <a:pt x="3472814" y="2106708"/>
                  <a:pt x="3480330" y="2110428"/>
                </a:cubicBezTo>
                <a:cubicBezTo>
                  <a:pt x="3487846" y="2114149"/>
                  <a:pt x="3495603" y="2116512"/>
                  <a:pt x="3503603" y="2117516"/>
                </a:cubicBezTo>
                <a:cubicBezTo>
                  <a:pt x="3511602" y="2118521"/>
                  <a:pt x="3528513" y="2119135"/>
                  <a:pt x="3554334" y="2119358"/>
                </a:cubicBezTo>
                <a:lnTo>
                  <a:pt x="3631465" y="2119916"/>
                </a:lnTo>
                <a:cubicBezTo>
                  <a:pt x="3634292" y="2109945"/>
                  <a:pt x="3637641" y="2099824"/>
                  <a:pt x="3641511" y="2089555"/>
                </a:cubicBezTo>
                <a:cubicBezTo>
                  <a:pt x="3605048" y="2090002"/>
                  <a:pt x="3576808" y="2090225"/>
                  <a:pt x="3556790" y="2090225"/>
                </a:cubicBezTo>
                <a:lnTo>
                  <a:pt x="3524532" y="2089779"/>
                </a:lnTo>
                <a:cubicBezTo>
                  <a:pt x="3506077" y="2089779"/>
                  <a:pt x="3490748" y="2084197"/>
                  <a:pt x="3478544" y="2073035"/>
                </a:cubicBezTo>
                <a:lnTo>
                  <a:pt x="3478544" y="1983069"/>
                </a:lnTo>
                <a:close/>
                <a:moveTo>
                  <a:pt x="1720065" y="1974809"/>
                </a:moveTo>
                <a:lnTo>
                  <a:pt x="1720065" y="2083528"/>
                </a:lnTo>
                <a:cubicBezTo>
                  <a:pt x="1720065" y="2087621"/>
                  <a:pt x="1719042" y="2090392"/>
                  <a:pt x="1716995" y="2091844"/>
                </a:cubicBezTo>
                <a:cubicBezTo>
                  <a:pt x="1714949" y="2093295"/>
                  <a:pt x="1711098" y="2094020"/>
                  <a:pt x="1705443" y="2094020"/>
                </a:cubicBezTo>
                <a:cubicBezTo>
                  <a:pt x="1700457" y="2094020"/>
                  <a:pt x="1694318" y="2093722"/>
                  <a:pt x="1687025" y="2093127"/>
                </a:cubicBezTo>
                <a:cubicBezTo>
                  <a:pt x="1689555" y="2103545"/>
                  <a:pt x="1691416" y="2113145"/>
                  <a:pt x="1692606" y="2121925"/>
                </a:cubicBezTo>
                <a:cubicBezTo>
                  <a:pt x="1707564" y="2122074"/>
                  <a:pt x="1719228" y="2121777"/>
                  <a:pt x="1727600" y="2121032"/>
                </a:cubicBezTo>
                <a:cubicBezTo>
                  <a:pt x="1735971" y="2120288"/>
                  <a:pt x="1741980" y="2117554"/>
                  <a:pt x="1745626" y="2112828"/>
                </a:cubicBezTo>
                <a:cubicBezTo>
                  <a:pt x="1749273" y="2108103"/>
                  <a:pt x="1751096" y="2101313"/>
                  <a:pt x="1751096" y="2092457"/>
                </a:cubicBezTo>
                <a:lnTo>
                  <a:pt x="1751096" y="1974809"/>
                </a:lnTo>
                <a:close/>
                <a:moveTo>
                  <a:pt x="4156977" y="1973023"/>
                </a:moveTo>
                <a:lnTo>
                  <a:pt x="4175059" y="1973023"/>
                </a:lnTo>
                <a:cubicBezTo>
                  <a:pt x="4172901" y="2001747"/>
                  <a:pt x="4167469" y="2025224"/>
                  <a:pt x="4158763" y="2043456"/>
                </a:cubicBezTo>
                <a:lnTo>
                  <a:pt x="4144475" y="2031289"/>
                </a:lnTo>
                <a:cubicBezTo>
                  <a:pt x="4148866" y="2012611"/>
                  <a:pt x="4153033" y="1993189"/>
                  <a:pt x="4156977" y="1973023"/>
                </a:cubicBezTo>
                <a:close/>
                <a:moveTo>
                  <a:pt x="3248604" y="1968558"/>
                </a:moveTo>
                <a:lnTo>
                  <a:pt x="3355537" y="1968558"/>
                </a:lnTo>
                <a:lnTo>
                  <a:pt x="3355537" y="1980613"/>
                </a:lnTo>
                <a:lnTo>
                  <a:pt x="3248604" y="1980613"/>
                </a:lnTo>
                <a:close/>
                <a:moveTo>
                  <a:pt x="2406981" y="1956056"/>
                </a:moveTo>
                <a:cubicBezTo>
                  <a:pt x="2407130" y="2003905"/>
                  <a:pt x="2402572" y="2036517"/>
                  <a:pt x="2393308" y="2053892"/>
                </a:cubicBezTo>
                <a:cubicBezTo>
                  <a:pt x="2384043" y="2071268"/>
                  <a:pt x="2366054" y="2086728"/>
                  <a:pt x="2339339" y="2100271"/>
                </a:cubicBezTo>
                <a:cubicBezTo>
                  <a:pt x="2347673" y="2109201"/>
                  <a:pt x="2354966" y="2117833"/>
                  <a:pt x="2361217" y="2126167"/>
                </a:cubicBezTo>
                <a:cubicBezTo>
                  <a:pt x="2387708" y="2110019"/>
                  <a:pt x="2406907" y="2090262"/>
                  <a:pt x="2418813" y="2066896"/>
                </a:cubicBezTo>
                <a:lnTo>
                  <a:pt x="2418813" y="2096253"/>
                </a:lnTo>
                <a:cubicBezTo>
                  <a:pt x="2418813" y="2113070"/>
                  <a:pt x="2427668" y="2121479"/>
                  <a:pt x="2445379" y="2121479"/>
                </a:cubicBezTo>
                <a:lnTo>
                  <a:pt x="2469043" y="2121479"/>
                </a:lnTo>
                <a:cubicBezTo>
                  <a:pt x="2475665" y="2121479"/>
                  <a:pt x="2481414" y="2119247"/>
                  <a:pt x="2486288" y="2114782"/>
                </a:cubicBezTo>
                <a:cubicBezTo>
                  <a:pt x="2491162" y="2110317"/>
                  <a:pt x="2495236" y="2096029"/>
                  <a:pt x="2498511" y="2071919"/>
                </a:cubicBezTo>
                <a:cubicBezTo>
                  <a:pt x="2490920" y="2069240"/>
                  <a:pt x="2481395" y="2065147"/>
                  <a:pt x="2469936" y="2059641"/>
                </a:cubicBezTo>
                <a:cubicBezTo>
                  <a:pt x="2468894" y="2076682"/>
                  <a:pt x="2467610" y="2086895"/>
                  <a:pt x="2466085" y="2090281"/>
                </a:cubicBezTo>
                <a:cubicBezTo>
                  <a:pt x="2464559" y="2093667"/>
                  <a:pt x="2461341" y="2095360"/>
                  <a:pt x="2456429" y="2095360"/>
                </a:cubicBezTo>
                <a:cubicBezTo>
                  <a:pt x="2450104" y="2095360"/>
                  <a:pt x="2446942" y="2092085"/>
                  <a:pt x="2446942" y="2085537"/>
                </a:cubicBezTo>
                <a:lnTo>
                  <a:pt x="2446942" y="2035754"/>
                </a:lnTo>
                <a:lnTo>
                  <a:pt x="2429529" y="2035754"/>
                </a:lnTo>
                <a:cubicBezTo>
                  <a:pt x="2434291" y="2014918"/>
                  <a:pt x="2436821" y="1988352"/>
                  <a:pt x="2437119" y="1956056"/>
                </a:cubicBezTo>
                <a:close/>
                <a:moveTo>
                  <a:pt x="3036301" y="1952931"/>
                </a:moveTo>
                <a:lnTo>
                  <a:pt x="3055388" y="1952931"/>
                </a:lnTo>
                <a:cubicBezTo>
                  <a:pt x="3049286" y="1960893"/>
                  <a:pt x="3042924" y="1968446"/>
                  <a:pt x="3036301" y="1975590"/>
                </a:cubicBezTo>
                <a:close/>
                <a:moveTo>
                  <a:pt x="1169550" y="1952931"/>
                </a:moveTo>
                <a:lnTo>
                  <a:pt x="1181828" y="1952931"/>
                </a:lnTo>
                <a:lnTo>
                  <a:pt x="1181828" y="2052051"/>
                </a:lnTo>
                <a:lnTo>
                  <a:pt x="1169550" y="2052051"/>
                </a:lnTo>
                <a:close/>
                <a:moveTo>
                  <a:pt x="1293003" y="1942662"/>
                </a:moveTo>
                <a:lnTo>
                  <a:pt x="1313094" y="1942662"/>
                </a:lnTo>
                <a:lnTo>
                  <a:pt x="1313094" y="1999812"/>
                </a:lnTo>
                <a:lnTo>
                  <a:pt x="1293003" y="1999812"/>
                </a:lnTo>
                <a:close/>
                <a:moveTo>
                  <a:pt x="1247238" y="1942662"/>
                </a:moveTo>
                <a:lnTo>
                  <a:pt x="1267330" y="1942662"/>
                </a:lnTo>
                <a:lnTo>
                  <a:pt x="1267330" y="1999812"/>
                </a:lnTo>
                <a:lnTo>
                  <a:pt x="1247238" y="1999812"/>
                </a:lnTo>
                <a:close/>
                <a:moveTo>
                  <a:pt x="492233" y="1942662"/>
                </a:moveTo>
                <a:lnTo>
                  <a:pt x="515897" y="1942662"/>
                </a:lnTo>
                <a:lnTo>
                  <a:pt x="505069" y="1962084"/>
                </a:lnTo>
                <a:lnTo>
                  <a:pt x="478838" y="1962084"/>
                </a:lnTo>
                <a:cubicBezTo>
                  <a:pt x="483676" y="1955833"/>
                  <a:pt x="488140" y="1949359"/>
                  <a:pt x="492233" y="1942662"/>
                </a:cubicBezTo>
                <a:close/>
                <a:moveTo>
                  <a:pt x="380835" y="1940653"/>
                </a:moveTo>
                <a:lnTo>
                  <a:pt x="402713" y="1940653"/>
                </a:lnTo>
                <a:lnTo>
                  <a:pt x="402713" y="1961861"/>
                </a:lnTo>
                <a:lnTo>
                  <a:pt x="380835" y="1961861"/>
                </a:lnTo>
                <a:close/>
                <a:moveTo>
                  <a:pt x="330382" y="1940653"/>
                </a:moveTo>
                <a:lnTo>
                  <a:pt x="352260" y="1940653"/>
                </a:lnTo>
                <a:lnTo>
                  <a:pt x="352260" y="1961861"/>
                </a:lnTo>
                <a:lnTo>
                  <a:pt x="330382" y="1961861"/>
                </a:lnTo>
                <a:close/>
                <a:moveTo>
                  <a:pt x="1930359" y="1937751"/>
                </a:moveTo>
                <a:cubicBezTo>
                  <a:pt x="1942117" y="1952931"/>
                  <a:pt x="1956404" y="1967070"/>
                  <a:pt x="1973222" y="1980167"/>
                </a:cubicBezTo>
                <a:lnTo>
                  <a:pt x="1885711" y="1980167"/>
                </a:lnTo>
                <a:cubicBezTo>
                  <a:pt x="1904910" y="1965730"/>
                  <a:pt x="1919793" y="1951592"/>
                  <a:pt x="1930359" y="1937751"/>
                </a:cubicBezTo>
                <a:close/>
                <a:moveTo>
                  <a:pt x="608096" y="1937751"/>
                </a:moveTo>
                <a:lnTo>
                  <a:pt x="632876" y="1937751"/>
                </a:lnTo>
                <a:cubicBezTo>
                  <a:pt x="632876" y="1949210"/>
                  <a:pt x="631964" y="1956280"/>
                  <a:pt x="630141" y="1958959"/>
                </a:cubicBezTo>
                <a:cubicBezTo>
                  <a:pt x="628318" y="1961638"/>
                  <a:pt x="624690" y="1962977"/>
                  <a:pt x="619258" y="1962977"/>
                </a:cubicBezTo>
                <a:cubicBezTo>
                  <a:pt x="615612" y="1962977"/>
                  <a:pt x="610068" y="1962791"/>
                  <a:pt x="602626" y="1962419"/>
                </a:cubicBezTo>
                <a:cubicBezTo>
                  <a:pt x="605380" y="1955424"/>
                  <a:pt x="607203" y="1947201"/>
                  <a:pt x="608096" y="1937751"/>
                </a:cubicBezTo>
                <a:close/>
                <a:moveTo>
                  <a:pt x="3248604" y="1936858"/>
                </a:moveTo>
                <a:lnTo>
                  <a:pt x="3355537" y="1936858"/>
                </a:lnTo>
                <a:lnTo>
                  <a:pt x="3355537" y="1948913"/>
                </a:lnTo>
                <a:lnTo>
                  <a:pt x="3248604" y="1948913"/>
                </a:lnTo>
                <a:close/>
                <a:moveTo>
                  <a:pt x="1142314" y="1924356"/>
                </a:moveTo>
                <a:lnTo>
                  <a:pt x="1142314" y="2100717"/>
                </a:lnTo>
                <a:lnTo>
                  <a:pt x="1169550" y="2100717"/>
                </a:lnTo>
                <a:lnTo>
                  <a:pt x="1169550" y="2080626"/>
                </a:lnTo>
                <a:lnTo>
                  <a:pt x="1181828" y="2080626"/>
                </a:lnTo>
                <a:lnTo>
                  <a:pt x="1181828" y="2094913"/>
                </a:lnTo>
                <a:lnTo>
                  <a:pt x="1207055" y="2094913"/>
                </a:lnTo>
                <a:lnTo>
                  <a:pt x="1207055" y="1924356"/>
                </a:lnTo>
                <a:close/>
                <a:moveTo>
                  <a:pt x="4426877" y="1922682"/>
                </a:moveTo>
                <a:lnTo>
                  <a:pt x="4430783" y="2042898"/>
                </a:lnTo>
                <a:lnTo>
                  <a:pt x="4458465" y="2042898"/>
                </a:lnTo>
                <a:lnTo>
                  <a:pt x="4462595" y="1922682"/>
                </a:lnTo>
                <a:close/>
                <a:moveTo>
                  <a:pt x="1455077" y="1922682"/>
                </a:moveTo>
                <a:lnTo>
                  <a:pt x="1458983" y="2042898"/>
                </a:lnTo>
                <a:lnTo>
                  <a:pt x="1486665" y="2042898"/>
                </a:lnTo>
                <a:lnTo>
                  <a:pt x="1490795" y="1922682"/>
                </a:lnTo>
                <a:close/>
                <a:moveTo>
                  <a:pt x="2817300" y="1918775"/>
                </a:moveTo>
                <a:lnTo>
                  <a:pt x="2817300" y="1946904"/>
                </a:lnTo>
                <a:lnTo>
                  <a:pt x="2844871" y="1946904"/>
                </a:lnTo>
                <a:lnTo>
                  <a:pt x="2842973" y="2009858"/>
                </a:lnTo>
                <a:cubicBezTo>
                  <a:pt x="2842973" y="2050860"/>
                  <a:pt x="2828835" y="2081965"/>
                  <a:pt x="2800557" y="2103173"/>
                </a:cubicBezTo>
                <a:cubicBezTo>
                  <a:pt x="2811273" y="2111954"/>
                  <a:pt x="2819756" y="2119619"/>
                  <a:pt x="2826007" y="2126167"/>
                </a:cubicBezTo>
                <a:cubicBezTo>
                  <a:pt x="2838434" y="2117089"/>
                  <a:pt x="2848461" y="2105536"/>
                  <a:pt x="2856089" y="2091509"/>
                </a:cubicBezTo>
                <a:cubicBezTo>
                  <a:pt x="2863716" y="2077482"/>
                  <a:pt x="2868609" y="2063213"/>
                  <a:pt x="2870767" y="2048702"/>
                </a:cubicBezTo>
                <a:cubicBezTo>
                  <a:pt x="2872925" y="2034191"/>
                  <a:pt x="2874785" y="2000258"/>
                  <a:pt x="2876348" y="1946904"/>
                </a:cubicBezTo>
                <a:lnTo>
                  <a:pt x="2913071" y="1946904"/>
                </a:lnTo>
                <a:cubicBezTo>
                  <a:pt x="2911881" y="2027271"/>
                  <a:pt x="2910988" y="2069482"/>
                  <a:pt x="2910392" y="2073538"/>
                </a:cubicBezTo>
                <a:cubicBezTo>
                  <a:pt x="2909797" y="2077593"/>
                  <a:pt x="2908197" y="2081016"/>
                  <a:pt x="2905593" y="2083807"/>
                </a:cubicBezTo>
                <a:cubicBezTo>
                  <a:pt x="2902988" y="2086597"/>
                  <a:pt x="2898300" y="2087993"/>
                  <a:pt x="2891528" y="2087993"/>
                </a:cubicBezTo>
                <a:cubicBezTo>
                  <a:pt x="2885054" y="2087993"/>
                  <a:pt x="2875418" y="2087546"/>
                  <a:pt x="2862619" y="2086653"/>
                </a:cubicBezTo>
                <a:cubicBezTo>
                  <a:pt x="2865893" y="2098857"/>
                  <a:pt x="2868497" y="2110094"/>
                  <a:pt x="2870432" y="2120363"/>
                </a:cubicBezTo>
                <a:cubicBezTo>
                  <a:pt x="2894840" y="2119842"/>
                  <a:pt x="2910671" y="2118837"/>
                  <a:pt x="2917927" y="2117349"/>
                </a:cubicBezTo>
                <a:cubicBezTo>
                  <a:pt x="2925182" y="2115861"/>
                  <a:pt x="2930949" y="2111656"/>
                  <a:pt x="2935228" y="2104736"/>
                </a:cubicBezTo>
                <a:cubicBezTo>
                  <a:pt x="2939507" y="2097815"/>
                  <a:pt x="2941646" y="2087695"/>
                  <a:pt x="2941646" y="2074375"/>
                </a:cubicBezTo>
                <a:lnTo>
                  <a:pt x="2942651" y="2045688"/>
                </a:lnTo>
                <a:lnTo>
                  <a:pt x="2945218" y="1918775"/>
                </a:lnTo>
                <a:close/>
                <a:moveTo>
                  <a:pt x="907910" y="1918775"/>
                </a:moveTo>
                <a:lnTo>
                  <a:pt x="907910" y="1950252"/>
                </a:lnTo>
                <a:lnTo>
                  <a:pt x="990063" y="1950252"/>
                </a:lnTo>
                <a:lnTo>
                  <a:pt x="990063" y="2124828"/>
                </a:lnTo>
                <a:lnTo>
                  <a:pt x="1026228" y="2124828"/>
                </a:lnTo>
                <a:lnTo>
                  <a:pt x="1026228" y="2000928"/>
                </a:lnTo>
                <a:cubicBezTo>
                  <a:pt x="1047064" y="2016406"/>
                  <a:pt x="1070133" y="2035084"/>
                  <a:pt x="1095433" y="2056962"/>
                </a:cubicBezTo>
                <a:lnTo>
                  <a:pt x="1118428" y="2028833"/>
                </a:lnTo>
                <a:cubicBezTo>
                  <a:pt x="1094169" y="2010230"/>
                  <a:pt x="1069984" y="1992296"/>
                  <a:pt x="1045874" y="1975032"/>
                </a:cubicBezTo>
                <a:lnTo>
                  <a:pt x="1026228" y="1994677"/>
                </a:lnTo>
                <a:lnTo>
                  <a:pt x="1026228" y="1950252"/>
                </a:lnTo>
                <a:lnTo>
                  <a:pt x="1123562" y="1950252"/>
                </a:lnTo>
                <a:lnTo>
                  <a:pt x="1123562" y="1918775"/>
                </a:lnTo>
                <a:close/>
                <a:moveTo>
                  <a:pt x="2279064" y="1916319"/>
                </a:moveTo>
                <a:lnTo>
                  <a:pt x="2279064" y="1945787"/>
                </a:lnTo>
                <a:lnTo>
                  <a:pt x="2302281" y="1945787"/>
                </a:lnTo>
                <a:lnTo>
                  <a:pt x="2302281" y="1989096"/>
                </a:lnTo>
                <a:lnTo>
                  <a:pt x="2280626" y="1989096"/>
                </a:lnTo>
                <a:lnTo>
                  <a:pt x="2280626" y="2018564"/>
                </a:lnTo>
                <a:lnTo>
                  <a:pt x="2302281" y="2018564"/>
                </a:lnTo>
                <a:lnTo>
                  <a:pt x="2302281" y="2073370"/>
                </a:lnTo>
                <a:lnTo>
                  <a:pt x="2275938" y="2082635"/>
                </a:lnTo>
                <a:lnTo>
                  <a:pt x="2285314" y="2115228"/>
                </a:lnTo>
                <a:cubicBezTo>
                  <a:pt x="2307490" y="2104959"/>
                  <a:pt x="2331079" y="2094690"/>
                  <a:pt x="2356082" y="2084421"/>
                </a:cubicBezTo>
                <a:cubicBezTo>
                  <a:pt x="2354891" y="2075491"/>
                  <a:pt x="2353924" y="2064850"/>
                  <a:pt x="2353180" y="2052497"/>
                </a:cubicBezTo>
                <a:cubicBezTo>
                  <a:pt x="2347227" y="2055474"/>
                  <a:pt x="2339934" y="2058711"/>
                  <a:pt x="2331302" y="2062208"/>
                </a:cubicBezTo>
                <a:lnTo>
                  <a:pt x="2331302" y="2018564"/>
                </a:lnTo>
                <a:lnTo>
                  <a:pt x="2352064" y="2018564"/>
                </a:lnTo>
                <a:lnTo>
                  <a:pt x="2352064" y="1989096"/>
                </a:lnTo>
                <a:lnTo>
                  <a:pt x="2331302" y="1989096"/>
                </a:lnTo>
                <a:lnTo>
                  <a:pt x="2331302" y="1945787"/>
                </a:lnTo>
                <a:lnTo>
                  <a:pt x="2355189" y="1945787"/>
                </a:lnTo>
                <a:lnTo>
                  <a:pt x="2355189" y="1916319"/>
                </a:lnTo>
                <a:close/>
                <a:moveTo>
                  <a:pt x="302477" y="1915650"/>
                </a:moveTo>
                <a:lnTo>
                  <a:pt x="302477" y="2031512"/>
                </a:lnTo>
                <a:lnTo>
                  <a:pt x="352260" y="2031512"/>
                </a:lnTo>
                <a:lnTo>
                  <a:pt x="352260" y="2047586"/>
                </a:lnTo>
                <a:lnTo>
                  <a:pt x="301361" y="2047586"/>
                </a:lnTo>
                <a:lnTo>
                  <a:pt x="301361" y="2073035"/>
                </a:lnTo>
                <a:lnTo>
                  <a:pt x="352260" y="2073035"/>
                </a:lnTo>
                <a:lnTo>
                  <a:pt x="352260" y="2092457"/>
                </a:lnTo>
                <a:lnTo>
                  <a:pt x="296896" y="2092457"/>
                </a:lnTo>
                <a:cubicBezTo>
                  <a:pt x="296450" y="2082635"/>
                  <a:pt x="296524" y="2072440"/>
                  <a:pt x="297119" y="2061873"/>
                </a:cubicBezTo>
                <a:cubicBezTo>
                  <a:pt x="289604" y="2064106"/>
                  <a:pt x="281864" y="2066301"/>
                  <a:pt x="273902" y="2068459"/>
                </a:cubicBezTo>
                <a:lnTo>
                  <a:pt x="273902" y="2020797"/>
                </a:lnTo>
                <a:lnTo>
                  <a:pt x="294664" y="2020797"/>
                </a:lnTo>
                <a:lnTo>
                  <a:pt x="294664" y="1993115"/>
                </a:lnTo>
                <a:lnTo>
                  <a:pt x="273902" y="1993115"/>
                </a:lnTo>
                <a:lnTo>
                  <a:pt x="273902" y="1946234"/>
                </a:lnTo>
                <a:lnTo>
                  <a:pt x="296226" y="1946234"/>
                </a:lnTo>
                <a:lnTo>
                  <a:pt x="296226" y="1918105"/>
                </a:lnTo>
                <a:lnTo>
                  <a:pt x="223003" y="1918105"/>
                </a:lnTo>
                <a:lnTo>
                  <a:pt x="223003" y="1946234"/>
                </a:lnTo>
                <a:lnTo>
                  <a:pt x="245327" y="1946234"/>
                </a:lnTo>
                <a:lnTo>
                  <a:pt x="245327" y="1993115"/>
                </a:lnTo>
                <a:lnTo>
                  <a:pt x="223896" y="1993115"/>
                </a:lnTo>
                <a:lnTo>
                  <a:pt x="223896" y="2020797"/>
                </a:lnTo>
                <a:lnTo>
                  <a:pt x="245327" y="2020797"/>
                </a:lnTo>
                <a:lnTo>
                  <a:pt x="245327" y="2075714"/>
                </a:lnTo>
                <a:lnTo>
                  <a:pt x="218761" y="2081742"/>
                </a:lnTo>
                <a:lnTo>
                  <a:pt x="225012" y="2113442"/>
                </a:lnTo>
                <a:cubicBezTo>
                  <a:pt x="247634" y="2106150"/>
                  <a:pt x="268768" y="2099787"/>
                  <a:pt x="288413" y="2094355"/>
                </a:cubicBezTo>
                <a:lnTo>
                  <a:pt x="288413" y="2117907"/>
                </a:lnTo>
                <a:lnTo>
                  <a:pt x="441557" y="2117907"/>
                </a:lnTo>
                <a:lnTo>
                  <a:pt x="441557" y="2092457"/>
                </a:lnTo>
                <a:lnTo>
                  <a:pt x="380835" y="2092457"/>
                </a:lnTo>
                <a:lnTo>
                  <a:pt x="380835" y="2073035"/>
                </a:lnTo>
                <a:lnTo>
                  <a:pt x="431734" y="2073035"/>
                </a:lnTo>
                <a:lnTo>
                  <a:pt x="431734" y="2047586"/>
                </a:lnTo>
                <a:lnTo>
                  <a:pt x="380835" y="2047586"/>
                </a:lnTo>
                <a:lnTo>
                  <a:pt x="380835" y="2031512"/>
                </a:lnTo>
                <a:lnTo>
                  <a:pt x="430618" y="2031512"/>
                </a:lnTo>
                <a:lnTo>
                  <a:pt x="430618" y="1915650"/>
                </a:lnTo>
                <a:close/>
                <a:moveTo>
                  <a:pt x="4214350" y="1915203"/>
                </a:moveTo>
                <a:lnTo>
                  <a:pt x="4214350" y="1944448"/>
                </a:lnTo>
                <a:lnTo>
                  <a:pt x="4285341" y="1944448"/>
                </a:lnTo>
                <a:lnTo>
                  <a:pt x="4254310" y="1979497"/>
                </a:lnTo>
                <a:lnTo>
                  <a:pt x="4254310" y="2000705"/>
                </a:lnTo>
                <a:lnTo>
                  <a:pt x="4206537" y="2000705"/>
                </a:lnTo>
                <a:lnTo>
                  <a:pt x="4206537" y="2030843"/>
                </a:lnTo>
                <a:lnTo>
                  <a:pt x="4254310" y="2030843"/>
                </a:lnTo>
                <a:lnTo>
                  <a:pt x="4254310" y="2076830"/>
                </a:lnTo>
                <a:cubicBezTo>
                  <a:pt x="4254310" y="2089704"/>
                  <a:pt x="4249659" y="2096141"/>
                  <a:pt x="4240358" y="2096141"/>
                </a:cubicBezTo>
                <a:cubicBezTo>
                  <a:pt x="4234925" y="2096141"/>
                  <a:pt x="4226107" y="2095508"/>
                  <a:pt x="4213904" y="2094243"/>
                </a:cubicBezTo>
                <a:cubicBezTo>
                  <a:pt x="4216285" y="2103917"/>
                  <a:pt x="4218145" y="2113963"/>
                  <a:pt x="4219485" y="2124381"/>
                </a:cubicBezTo>
                <a:cubicBezTo>
                  <a:pt x="4225884" y="2124381"/>
                  <a:pt x="4234963" y="2124288"/>
                  <a:pt x="4246720" y="2124102"/>
                </a:cubicBezTo>
                <a:cubicBezTo>
                  <a:pt x="4258478" y="2123916"/>
                  <a:pt x="4266961" y="2121832"/>
                  <a:pt x="4272170" y="2117851"/>
                </a:cubicBezTo>
                <a:cubicBezTo>
                  <a:pt x="4277379" y="2113870"/>
                  <a:pt x="4280988" y="2108791"/>
                  <a:pt x="4282997" y="2102615"/>
                </a:cubicBezTo>
                <a:cubicBezTo>
                  <a:pt x="4285006" y="2096439"/>
                  <a:pt x="4286011" y="2090895"/>
                  <a:pt x="4286011" y="2085983"/>
                </a:cubicBezTo>
                <a:lnTo>
                  <a:pt x="4286011" y="2030843"/>
                </a:lnTo>
                <a:lnTo>
                  <a:pt x="4327757" y="2030843"/>
                </a:lnTo>
                <a:lnTo>
                  <a:pt x="4327757" y="2000705"/>
                </a:lnTo>
                <a:lnTo>
                  <a:pt x="4286011" y="2000705"/>
                </a:lnTo>
                <a:lnTo>
                  <a:pt x="4286011" y="1990659"/>
                </a:lnTo>
                <a:lnTo>
                  <a:pt x="4323962" y="1946904"/>
                </a:lnTo>
                <a:lnTo>
                  <a:pt x="4323962" y="1915203"/>
                </a:lnTo>
                <a:close/>
                <a:moveTo>
                  <a:pt x="1218663" y="1914980"/>
                </a:moveTo>
                <a:lnTo>
                  <a:pt x="1218663" y="2087546"/>
                </a:lnTo>
                <a:cubicBezTo>
                  <a:pt x="1218663" y="2109722"/>
                  <a:pt x="1229751" y="2120809"/>
                  <a:pt x="1251926" y="2120809"/>
                </a:cubicBezTo>
                <a:lnTo>
                  <a:pt x="1308407" y="2120809"/>
                </a:lnTo>
                <a:cubicBezTo>
                  <a:pt x="1320983" y="2120809"/>
                  <a:pt x="1331084" y="2117386"/>
                  <a:pt x="1338712" y="2110540"/>
                </a:cubicBezTo>
                <a:cubicBezTo>
                  <a:pt x="1346339" y="2103694"/>
                  <a:pt x="1352088" y="2086876"/>
                  <a:pt x="1355957" y="2060087"/>
                </a:cubicBezTo>
                <a:cubicBezTo>
                  <a:pt x="1346432" y="2056367"/>
                  <a:pt x="1336460" y="2051827"/>
                  <a:pt x="1326043" y="2046470"/>
                </a:cubicBezTo>
                <a:cubicBezTo>
                  <a:pt x="1324182" y="2064403"/>
                  <a:pt x="1321745" y="2076365"/>
                  <a:pt x="1318731" y="2082356"/>
                </a:cubicBezTo>
                <a:cubicBezTo>
                  <a:pt x="1315718" y="2088346"/>
                  <a:pt x="1310044" y="2091341"/>
                  <a:pt x="1301709" y="2091341"/>
                </a:cubicBezTo>
                <a:lnTo>
                  <a:pt x="1260409" y="2091341"/>
                </a:lnTo>
                <a:cubicBezTo>
                  <a:pt x="1251629" y="2091341"/>
                  <a:pt x="1247238" y="2087248"/>
                  <a:pt x="1247238" y="2079063"/>
                </a:cubicBezTo>
                <a:lnTo>
                  <a:pt x="1247238" y="2027494"/>
                </a:lnTo>
                <a:lnTo>
                  <a:pt x="1341670" y="2027494"/>
                </a:lnTo>
                <a:lnTo>
                  <a:pt x="1341670" y="1914980"/>
                </a:lnTo>
                <a:close/>
                <a:moveTo>
                  <a:pt x="558536" y="1913417"/>
                </a:moveTo>
                <a:lnTo>
                  <a:pt x="558536" y="1937751"/>
                </a:lnTo>
                <a:lnTo>
                  <a:pt x="579298" y="1937751"/>
                </a:lnTo>
                <a:cubicBezTo>
                  <a:pt x="578107" y="1951443"/>
                  <a:pt x="569103" y="1962530"/>
                  <a:pt x="552285" y="1971014"/>
                </a:cubicBezTo>
                <a:cubicBezTo>
                  <a:pt x="559875" y="1978902"/>
                  <a:pt x="566573" y="1986864"/>
                  <a:pt x="572377" y="1994901"/>
                </a:cubicBezTo>
                <a:cubicBezTo>
                  <a:pt x="587260" y="1985673"/>
                  <a:pt x="597194" y="1975181"/>
                  <a:pt x="602180" y="1963423"/>
                </a:cubicBezTo>
                <a:cubicBezTo>
                  <a:pt x="604710" y="1971311"/>
                  <a:pt x="606682" y="1979869"/>
                  <a:pt x="608096" y="1989096"/>
                </a:cubicBezTo>
                <a:cubicBezTo>
                  <a:pt x="627220" y="1989096"/>
                  <a:pt x="639517" y="1987701"/>
                  <a:pt x="644987" y="1984911"/>
                </a:cubicBezTo>
                <a:cubicBezTo>
                  <a:pt x="650456" y="1982120"/>
                  <a:pt x="654735" y="1977395"/>
                  <a:pt x="657823" y="1970735"/>
                </a:cubicBezTo>
                <a:cubicBezTo>
                  <a:pt x="660911" y="1964075"/>
                  <a:pt x="662641" y="1944969"/>
                  <a:pt x="663013" y="1913417"/>
                </a:cubicBezTo>
                <a:close/>
                <a:moveTo>
                  <a:pt x="2361663" y="1913194"/>
                </a:moveTo>
                <a:lnTo>
                  <a:pt x="2361663" y="2053613"/>
                </a:lnTo>
                <a:lnTo>
                  <a:pt x="2391131" y="2053613"/>
                </a:lnTo>
                <a:lnTo>
                  <a:pt x="2391131" y="1942439"/>
                </a:lnTo>
                <a:lnTo>
                  <a:pt x="2454532" y="1942439"/>
                </a:lnTo>
                <a:lnTo>
                  <a:pt x="2454532" y="2051827"/>
                </a:lnTo>
                <a:lnTo>
                  <a:pt x="2484000" y="2051827"/>
                </a:lnTo>
                <a:lnTo>
                  <a:pt x="2484000" y="1913194"/>
                </a:lnTo>
                <a:close/>
                <a:moveTo>
                  <a:pt x="3217574" y="1912078"/>
                </a:moveTo>
                <a:lnTo>
                  <a:pt x="3217574" y="2005393"/>
                </a:lnTo>
                <a:lnTo>
                  <a:pt x="3386568" y="2005393"/>
                </a:lnTo>
                <a:lnTo>
                  <a:pt x="3386568" y="1912078"/>
                </a:lnTo>
                <a:close/>
                <a:moveTo>
                  <a:pt x="2758588" y="1907390"/>
                </a:moveTo>
                <a:lnTo>
                  <a:pt x="2758588" y="1968223"/>
                </a:lnTo>
                <a:lnTo>
                  <a:pt x="2734031" y="1970344"/>
                </a:lnTo>
                <a:lnTo>
                  <a:pt x="2735817" y="1999589"/>
                </a:lnTo>
                <a:lnTo>
                  <a:pt x="2758588" y="1997468"/>
                </a:lnTo>
                <a:lnTo>
                  <a:pt x="2758588" y="2057855"/>
                </a:lnTo>
                <a:cubicBezTo>
                  <a:pt x="2758588" y="2068124"/>
                  <a:pt x="2756504" y="2075565"/>
                  <a:pt x="2752337" y="2080179"/>
                </a:cubicBezTo>
                <a:lnTo>
                  <a:pt x="2773098" y="2104066"/>
                </a:lnTo>
                <a:cubicBezTo>
                  <a:pt x="2777266" y="2098411"/>
                  <a:pt x="2793339" y="2085090"/>
                  <a:pt x="2821319" y="2064106"/>
                </a:cubicBezTo>
                <a:cubicBezTo>
                  <a:pt x="2820277" y="2055325"/>
                  <a:pt x="2819533" y="2044312"/>
                  <a:pt x="2819086" y="2031066"/>
                </a:cubicBezTo>
                <a:cubicBezTo>
                  <a:pt x="2805394" y="2041335"/>
                  <a:pt x="2795348" y="2048553"/>
                  <a:pt x="2788949" y="2052720"/>
                </a:cubicBezTo>
                <a:lnTo>
                  <a:pt x="2788949" y="1994566"/>
                </a:lnTo>
                <a:lnTo>
                  <a:pt x="2824444" y="1991105"/>
                </a:lnTo>
                <a:lnTo>
                  <a:pt x="2822881" y="1962530"/>
                </a:lnTo>
                <a:lnTo>
                  <a:pt x="2788949" y="1965544"/>
                </a:lnTo>
                <a:lnTo>
                  <a:pt x="2788949" y="1907390"/>
                </a:lnTo>
                <a:close/>
                <a:moveTo>
                  <a:pt x="1690374" y="1906943"/>
                </a:moveTo>
                <a:cubicBezTo>
                  <a:pt x="1680700" y="1938346"/>
                  <a:pt x="1668571" y="1964986"/>
                  <a:pt x="1653986" y="1986864"/>
                </a:cubicBezTo>
                <a:cubicBezTo>
                  <a:pt x="1663659" y="1994156"/>
                  <a:pt x="1671473" y="2000407"/>
                  <a:pt x="1677426" y="2005616"/>
                </a:cubicBezTo>
                <a:cubicBezTo>
                  <a:pt x="1686430" y="1992966"/>
                  <a:pt x="1694839" y="1978157"/>
                  <a:pt x="1702652" y="1961191"/>
                </a:cubicBezTo>
                <a:lnTo>
                  <a:pt x="1776322" y="1961191"/>
                </a:lnTo>
                <a:lnTo>
                  <a:pt x="1767839" y="1992891"/>
                </a:lnTo>
                <a:lnTo>
                  <a:pt x="1797307" y="1998696"/>
                </a:lnTo>
                <a:lnTo>
                  <a:pt x="1807576" y="1959628"/>
                </a:lnTo>
                <a:lnTo>
                  <a:pt x="1807576" y="1933732"/>
                </a:lnTo>
                <a:lnTo>
                  <a:pt x="1714149" y="1933732"/>
                </a:lnTo>
                <a:cubicBezTo>
                  <a:pt x="1716828" y="1926514"/>
                  <a:pt x="1719470" y="1918998"/>
                  <a:pt x="1722074" y="1911185"/>
                </a:cubicBezTo>
                <a:close/>
                <a:moveTo>
                  <a:pt x="3453094" y="1906497"/>
                </a:moveTo>
                <a:lnTo>
                  <a:pt x="3427868" y="1921677"/>
                </a:lnTo>
                <a:cubicBezTo>
                  <a:pt x="3435756" y="1933881"/>
                  <a:pt x="3444983" y="1948689"/>
                  <a:pt x="3455550" y="1966102"/>
                </a:cubicBezTo>
                <a:lnTo>
                  <a:pt x="3482562" y="1949136"/>
                </a:lnTo>
                <a:cubicBezTo>
                  <a:pt x="3472888" y="1934551"/>
                  <a:pt x="3463066" y="1920338"/>
                  <a:pt x="3453094" y="1906497"/>
                </a:cubicBezTo>
                <a:close/>
                <a:moveTo>
                  <a:pt x="1635233" y="1906050"/>
                </a:moveTo>
                <a:cubicBezTo>
                  <a:pt x="1623773" y="1944150"/>
                  <a:pt x="1608965" y="1978083"/>
                  <a:pt x="1590808" y="2007849"/>
                </a:cubicBezTo>
                <a:lnTo>
                  <a:pt x="1600184" y="2050934"/>
                </a:lnTo>
                <a:cubicBezTo>
                  <a:pt x="1605989" y="2042302"/>
                  <a:pt x="1611495" y="2033522"/>
                  <a:pt x="1616704" y="2024592"/>
                </a:cubicBezTo>
                <a:lnTo>
                  <a:pt x="1616704" y="2123265"/>
                </a:lnTo>
                <a:lnTo>
                  <a:pt x="1646619" y="2123265"/>
                </a:lnTo>
                <a:lnTo>
                  <a:pt x="1646619" y="1965098"/>
                </a:lnTo>
                <a:cubicBezTo>
                  <a:pt x="1653390" y="1949024"/>
                  <a:pt x="1659418" y="1932542"/>
                  <a:pt x="1664701" y="1915650"/>
                </a:cubicBezTo>
                <a:close/>
                <a:moveTo>
                  <a:pt x="3676560" y="1905827"/>
                </a:moveTo>
                <a:lnTo>
                  <a:pt x="3676560" y="1945341"/>
                </a:lnTo>
                <a:lnTo>
                  <a:pt x="3650887" y="1945341"/>
                </a:lnTo>
                <a:lnTo>
                  <a:pt x="3650887" y="1974586"/>
                </a:lnTo>
                <a:lnTo>
                  <a:pt x="3674104" y="1974586"/>
                </a:lnTo>
                <a:cubicBezTo>
                  <a:pt x="3666960" y="1998621"/>
                  <a:pt x="3657807" y="2019457"/>
                  <a:pt x="3646645" y="2037093"/>
                </a:cubicBezTo>
                <a:cubicBezTo>
                  <a:pt x="3650515" y="2054804"/>
                  <a:pt x="3653342" y="2068496"/>
                  <a:pt x="3655128" y="2078170"/>
                </a:cubicBezTo>
                <a:cubicBezTo>
                  <a:pt x="3662793" y="2065520"/>
                  <a:pt x="3669937" y="2050637"/>
                  <a:pt x="3676560" y="2033522"/>
                </a:cubicBezTo>
                <a:lnTo>
                  <a:pt x="3676560" y="2125274"/>
                </a:lnTo>
                <a:lnTo>
                  <a:pt x="3704911" y="2125274"/>
                </a:lnTo>
                <a:lnTo>
                  <a:pt x="3704911" y="2023699"/>
                </a:lnTo>
                <a:cubicBezTo>
                  <a:pt x="3709525" y="2028015"/>
                  <a:pt x="3714064" y="2032554"/>
                  <a:pt x="3718529" y="2037317"/>
                </a:cubicBezTo>
                <a:lnTo>
                  <a:pt x="3734603" y="2012314"/>
                </a:lnTo>
                <a:cubicBezTo>
                  <a:pt x="3726938" y="2005914"/>
                  <a:pt x="3717041" y="1998770"/>
                  <a:pt x="3704911" y="1990882"/>
                </a:cubicBezTo>
                <a:lnTo>
                  <a:pt x="3704911" y="1974586"/>
                </a:lnTo>
                <a:lnTo>
                  <a:pt x="3726119" y="1974586"/>
                </a:lnTo>
                <a:lnTo>
                  <a:pt x="3726119" y="1945341"/>
                </a:lnTo>
                <a:lnTo>
                  <a:pt x="3704911" y="1945341"/>
                </a:lnTo>
                <a:lnTo>
                  <a:pt x="3704911" y="1905827"/>
                </a:lnTo>
                <a:close/>
                <a:moveTo>
                  <a:pt x="3007279" y="1905604"/>
                </a:moveTo>
                <a:lnTo>
                  <a:pt x="3007279" y="1928821"/>
                </a:lnTo>
                <a:lnTo>
                  <a:pt x="2971561" y="1928821"/>
                </a:lnTo>
                <a:lnTo>
                  <a:pt x="2971561" y="1952931"/>
                </a:lnTo>
                <a:lnTo>
                  <a:pt x="3007279" y="1952931"/>
                </a:lnTo>
                <a:lnTo>
                  <a:pt x="3007279" y="1976148"/>
                </a:lnTo>
                <a:lnTo>
                  <a:pt x="2963524" y="1976148"/>
                </a:lnTo>
                <a:lnTo>
                  <a:pt x="2963524" y="2000258"/>
                </a:lnTo>
                <a:lnTo>
                  <a:pt x="3009065" y="2000258"/>
                </a:lnTo>
                <a:cubicBezTo>
                  <a:pt x="2995299" y="2011048"/>
                  <a:pt x="2979523" y="2021169"/>
                  <a:pt x="2961738" y="2030619"/>
                </a:cubicBezTo>
                <a:cubicBezTo>
                  <a:pt x="2963375" y="2038954"/>
                  <a:pt x="2964715" y="2049000"/>
                  <a:pt x="2965756" y="2060757"/>
                </a:cubicBezTo>
                <a:cubicBezTo>
                  <a:pt x="2971114" y="2057706"/>
                  <a:pt x="2976323" y="2054581"/>
                  <a:pt x="2981383" y="2051381"/>
                </a:cubicBezTo>
                <a:lnTo>
                  <a:pt x="2981383" y="2124381"/>
                </a:lnTo>
                <a:lnTo>
                  <a:pt x="3009512" y="2124381"/>
                </a:lnTo>
                <a:lnTo>
                  <a:pt x="3009512" y="2115675"/>
                </a:lnTo>
                <a:lnTo>
                  <a:pt x="3053267" y="2115675"/>
                </a:lnTo>
                <a:lnTo>
                  <a:pt x="3053267" y="2123935"/>
                </a:lnTo>
                <a:lnTo>
                  <a:pt x="3081396" y="2123935"/>
                </a:lnTo>
                <a:lnTo>
                  <a:pt x="3081396" y="2015885"/>
                </a:lnTo>
                <a:lnTo>
                  <a:pt x="3030832" y="2015885"/>
                </a:lnTo>
                <a:cubicBezTo>
                  <a:pt x="3036933" y="2010751"/>
                  <a:pt x="3042663" y="2005542"/>
                  <a:pt x="3048021" y="2000258"/>
                </a:cubicBezTo>
                <a:lnTo>
                  <a:pt x="3088540" y="2000258"/>
                </a:lnTo>
                <a:lnTo>
                  <a:pt x="3088540" y="1976148"/>
                </a:lnTo>
                <a:lnTo>
                  <a:pt x="3070011" y="1976148"/>
                </a:lnTo>
                <a:cubicBezTo>
                  <a:pt x="3078419" y="1965730"/>
                  <a:pt x="3086977" y="1953936"/>
                  <a:pt x="3095683" y="1940764"/>
                </a:cubicBezTo>
                <a:lnTo>
                  <a:pt x="3095683" y="2125721"/>
                </a:lnTo>
                <a:lnTo>
                  <a:pt x="3124482" y="2125721"/>
                </a:lnTo>
                <a:lnTo>
                  <a:pt x="3124482" y="1942215"/>
                </a:lnTo>
                <a:lnTo>
                  <a:pt x="3151940" y="1942215"/>
                </a:lnTo>
                <a:cubicBezTo>
                  <a:pt x="3145094" y="1961861"/>
                  <a:pt x="3137430" y="1981506"/>
                  <a:pt x="3128946" y="2001151"/>
                </a:cubicBezTo>
                <a:cubicBezTo>
                  <a:pt x="3145764" y="2017969"/>
                  <a:pt x="3154173" y="2035977"/>
                  <a:pt x="3154173" y="2055176"/>
                </a:cubicBezTo>
                <a:cubicBezTo>
                  <a:pt x="3154173" y="2063510"/>
                  <a:pt x="3149634" y="2067678"/>
                  <a:pt x="3140555" y="2067678"/>
                </a:cubicBezTo>
                <a:cubicBezTo>
                  <a:pt x="3137579" y="2067678"/>
                  <a:pt x="3133263" y="2067231"/>
                  <a:pt x="3127607" y="2066338"/>
                </a:cubicBezTo>
                <a:cubicBezTo>
                  <a:pt x="3130286" y="2077203"/>
                  <a:pt x="3132146" y="2087918"/>
                  <a:pt x="3133188" y="2098485"/>
                </a:cubicBezTo>
                <a:cubicBezTo>
                  <a:pt x="3154545" y="2098783"/>
                  <a:pt x="3168330" y="2095322"/>
                  <a:pt x="3174544" y="2088104"/>
                </a:cubicBezTo>
                <a:cubicBezTo>
                  <a:pt x="3180757" y="2080886"/>
                  <a:pt x="3183864" y="2071175"/>
                  <a:pt x="3183864" y="2058971"/>
                </a:cubicBezTo>
                <a:cubicBezTo>
                  <a:pt x="3183864" y="2036052"/>
                  <a:pt x="3175902" y="2015811"/>
                  <a:pt x="3159977" y="1998249"/>
                </a:cubicBezTo>
                <a:cubicBezTo>
                  <a:pt x="3167121" y="1980241"/>
                  <a:pt x="3174562" y="1960075"/>
                  <a:pt x="3182301" y="1937751"/>
                </a:cubicBezTo>
                <a:lnTo>
                  <a:pt x="3182301" y="1916319"/>
                </a:lnTo>
                <a:lnTo>
                  <a:pt x="3095683" y="1916319"/>
                </a:lnTo>
                <a:lnTo>
                  <a:pt x="3095683" y="1938420"/>
                </a:lnTo>
                <a:lnTo>
                  <a:pt x="3074029" y="1925472"/>
                </a:lnTo>
                <a:cubicBezTo>
                  <a:pt x="3069266" y="1933286"/>
                  <a:pt x="3064281" y="1940802"/>
                  <a:pt x="3059072" y="1948020"/>
                </a:cubicBezTo>
                <a:lnTo>
                  <a:pt x="3059072" y="1928821"/>
                </a:lnTo>
                <a:lnTo>
                  <a:pt x="3036301" y="1928821"/>
                </a:lnTo>
                <a:lnTo>
                  <a:pt x="3036301" y="1905604"/>
                </a:lnTo>
                <a:close/>
                <a:moveTo>
                  <a:pt x="1916518" y="1905604"/>
                </a:moveTo>
                <a:cubicBezTo>
                  <a:pt x="1900445" y="1932542"/>
                  <a:pt x="1868000" y="1958884"/>
                  <a:pt x="1819185" y="1984631"/>
                </a:cubicBezTo>
                <a:cubicBezTo>
                  <a:pt x="1828263" y="1996091"/>
                  <a:pt x="1834960" y="2004872"/>
                  <a:pt x="1839277" y="2010974"/>
                </a:cubicBezTo>
                <a:cubicBezTo>
                  <a:pt x="1850439" y="2004426"/>
                  <a:pt x="1860857" y="1997877"/>
                  <a:pt x="1870530" y="1991329"/>
                </a:cubicBezTo>
                <a:lnTo>
                  <a:pt x="1870530" y="2007849"/>
                </a:lnTo>
                <a:lnTo>
                  <a:pt x="1990188" y="2007849"/>
                </a:lnTo>
                <a:lnTo>
                  <a:pt x="1990188" y="1992668"/>
                </a:lnTo>
                <a:cubicBezTo>
                  <a:pt x="1999862" y="1999217"/>
                  <a:pt x="2010280" y="2005467"/>
                  <a:pt x="2021442" y="2011421"/>
                </a:cubicBezTo>
                <a:cubicBezTo>
                  <a:pt x="2026949" y="2003533"/>
                  <a:pt x="2033646" y="1994752"/>
                  <a:pt x="2041534" y="1985078"/>
                </a:cubicBezTo>
                <a:cubicBezTo>
                  <a:pt x="1998820" y="1965284"/>
                  <a:pt x="1967864" y="1941322"/>
                  <a:pt x="1948665" y="1913194"/>
                </a:cubicBezTo>
                <a:lnTo>
                  <a:pt x="1954916" y="1905604"/>
                </a:lnTo>
                <a:close/>
                <a:moveTo>
                  <a:pt x="2131501" y="1904934"/>
                </a:moveTo>
                <a:cubicBezTo>
                  <a:pt x="2128077" y="1921752"/>
                  <a:pt x="2124654" y="1936486"/>
                  <a:pt x="2121231" y="1949136"/>
                </a:cubicBezTo>
                <a:lnTo>
                  <a:pt x="2089084" y="1949136"/>
                </a:lnTo>
                <a:cubicBezTo>
                  <a:pt x="2092954" y="1935444"/>
                  <a:pt x="2096005" y="1923984"/>
                  <a:pt x="2098238" y="1914757"/>
                </a:cubicBezTo>
                <a:lnTo>
                  <a:pt x="2067653" y="1911408"/>
                </a:lnTo>
                <a:cubicBezTo>
                  <a:pt x="2064379" y="1924803"/>
                  <a:pt x="2060658" y="1937602"/>
                  <a:pt x="2056491" y="1949806"/>
                </a:cubicBezTo>
                <a:lnTo>
                  <a:pt x="2056491" y="1976595"/>
                </a:lnTo>
                <a:lnTo>
                  <a:pt x="2112525" y="1976595"/>
                </a:lnTo>
                <a:cubicBezTo>
                  <a:pt x="2098238" y="2012611"/>
                  <a:pt x="2076583" y="2044237"/>
                  <a:pt x="2047562" y="2071473"/>
                </a:cubicBezTo>
                <a:cubicBezTo>
                  <a:pt x="2050985" y="2082337"/>
                  <a:pt x="2054259" y="2094764"/>
                  <a:pt x="2057384" y="2108754"/>
                </a:cubicBezTo>
                <a:cubicBezTo>
                  <a:pt x="2079708" y="2089555"/>
                  <a:pt x="2099502" y="2066189"/>
                  <a:pt x="2116766" y="2038656"/>
                </a:cubicBezTo>
                <a:cubicBezTo>
                  <a:pt x="2125547" y="2051753"/>
                  <a:pt x="2135370" y="2063362"/>
                  <a:pt x="2146234" y="2073482"/>
                </a:cubicBezTo>
                <a:cubicBezTo>
                  <a:pt x="2126292" y="2082709"/>
                  <a:pt x="2103893" y="2090820"/>
                  <a:pt x="2079039" y="2097815"/>
                </a:cubicBezTo>
                <a:cubicBezTo>
                  <a:pt x="2084992" y="2107191"/>
                  <a:pt x="2090647" y="2116791"/>
                  <a:pt x="2096005" y="2126614"/>
                </a:cubicBezTo>
                <a:cubicBezTo>
                  <a:pt x="2125920" y="2117535"/>
                  <a:pt x="2151815" y="2106596"/>
                  <a:pt x="2173693" y="2093797"/>
                </a:cubicBezTo>
                <a:cubicBezTo>
                  <a:pt x="2194976" y="2107340"/>
                  <a:pt x="2220797" y="2117535"/>
                  <a:pt x="2251158" y="2124381"/>
                </a:cubicBezTo>
                <a:cubicBezTo>
                  <a:pt x="2257260" y="2113368"/>
                  <a:pt x="2263585" y="2102503"/>
                  <a:pt x="2270134" y="2091788"/>
                </a:cubicBezTo>
                <a:cubicBezTo>
                  <a:pt x="2241708" y="2087472"/>
                  <a:pt x="2219011" y="2081519"/>
                  <a:pt x="2202045" y="2073928"/>
                </a:cubicBezTo>
                <a:cubicBezTo>
                  <a:pt x="2220351" y="2059046"/>
                  <a:pt x="2235234" y="2041707"/>
                  <a:pt x="2246693" y="2021913"/>
                </a:cubicBezTo>
                <a:lnTo>
                  <a:pt x="2246693" y="1997133"/>
                </a:lnTo>
                <a:lnTo>
                  <a:pt x="2138198" y="1997133"/>
                </a:lnTo>
                <a:cubicBezTo>
                  <a:pt x="2141174" y="1989692"/>
                  <a:pt x="2143779" y="1982846"/>
                  <a:pt x="2146011" y="1976595"/>
                </a:cubicBezTo>
                <a:lnTo>
                  <a:pt x="2269464" y="1976595"/>
                </a:lnTo>
                <a:lnTo>
                  <a:pt x="2269464" y="1949136"/>
                </a:lnTo>
                <a:lnTo>
                  <a:pt x="2231736" y="1949136"/>
                </a:lnTo>
                <a:lnTo>
                  <a:pt x="2245801" y="1934848"/>
                </a:lnTo>
                <a:cubicBezTo>
                  <a:pt x="2236275" y="1926216"/>
                  <a:pt x="2224667" y="1916617"/>
                  <a:pt x="2210975" y="1906050"/>
                </a:cubicBezTo>
                <a:lnTo>
                  <a:pt x="2191329" y="1924579"/>
                </a:lnTo>
                <a:cubicBezTo>
                  <a:pt x="2200110" y="1932765"/>
                  <a:pt x="2208668" y="1940950"/>
                  <a:pt x="2217002" y="1949136"/>
                </a:cubicBezTo>
                <a:lnTo>
                  <a:pt x="2154495" y="1949136"/>
                </a:lnTo>
                <a:lnTo>
                  <a:pt x="2163871" y="1907613"/>
                </a:lnTo>
                <a:close/>
                <a:moveTo>
                  <a:pt x="4137331" y="1904488"/>
                </a:moveTo>
                <a:cubicBezTo>
                  <a:pt x="4135620" y="1918775"/>
                  <a:pt x="4133797" y="1932318"/>
                  <a:pt x="4131862" y="1945118"/>
                </a:cubicBezTo>
                <a:lnTo>
                  <a:pt x="4105631" y="1945118"/>
                </a:lnTo>
                <a:lnTo>
                  <a:pt x="4105631" y="1973023"/>
                </a:lnTo>
                <a:lnTo>
                  <a:pt x="4127397" y="1973023"/>
                </a:lnTo>
                <a:cubicBezTo>
                  <a:pt x="4122932" y="1998100"/>
                  <a:pt x="4117984" y="2020053"/>
                  <a:pt x="4112552" y="2038879"/>
                </a:cubicBezTo>
                <a:cubicBezTo>
                  <a:pt x="4122895" y="2048107"/>
                  <a:pt x="4133164" y="2057483"/>
                  <a:pt x="4143359" y="2067008"/>
                </a:cubicBezTo>
                <a:cubicBezTo>
                  <a:pt x="4132941" y="2079286"/>
                  <a:pt x="4120291" y="2089779"/>
                  <a:pt x="4105408" y="2098485"/>
                </a:cubicBezTo>
                <a:cubicBezTo>
                  <a:pt x="4111956" y="2105778"/>
                  <a:pt x="4118654" y="2114038"/>
                  <a:pt x="4125500" y="2123265"/>
                </a:cubicBezTo>
                <a:cubicBezTo>
                  <a:pt x="4141127" y="2113591"/>
                  <a:pt x="4154521" y="2101945"/>
                  <a:pt x="4165683" y="2088327"/>
                </a:cubicBezTo>
                <a:cubicBezTo>
                  <a:pt x="4174315" y="2096736"/>
                  <a:pt x="4182873" y="2105331"/>
                  <a:pt x="4191356" y="2114112"/>
                </a:cubicBezTo>
                <a:lnTo>
                  <a:pt x="4213680" y="2090225"/>
                </a:lnTo>
                <a:lnTo>
                  <a:pt x="4182203" y="2063436"/>
                </a:lnTo>
                <a:cubicBezTo>
                  <a:pt x="4196863" y="2035159"/>
                  <a:pt x="4204825" y="1995719"/>
                  <a:pt x="4206090" y="1945118"/>
                </a:cubicBezTo>
                <a:lnTo>
                  <a:pt x="4162111" y="1945118"/>
                </a:lnTo>
                <a:lnTo>
                  <a:pt x="4168362" y="1907390"/>
                </a:lnTo>
                <a:close/>
                <a:moveTo>
                  <a:pt x="3568064" y="1904264"/>
                </a:moveTo>
                <a:lnTo>
                  <a:pt x="3535694" y="1913417"/>
                </a:lnTo>
                <a:cubicBezTo>
                  <a:pt x="3538521" y="1920114"/>
                  <a:pt x="3541758" y="1928449"/>
                  <a:pt x="3545405" y="1938420"/>
                </a:cubicBezTo>
                <a:lnTo>
                  <a:pt x="3488590" y="1938420"/>
                </a:lnTo>
                <a:lnTo>
                  <a:pt x="3488590" y="1965433"/>
                </a:lnTo>
                <a:lnTo>
                  <a:pt x="3582128" y="1965433"/>
                </a:lnTo>
                <a:cubicBezTo>
                  <a:pt x="3579152" y="1979348"/>
                  <a:pt x="3573124" y="1992036"/>
                  <a:pt x="3564046" y="2003495"/>
                </a:cubicBezTo>
                <a:lnTo>
                  <a:pt x="3518281" y="1968112"/>
                </a:lnTo>
                <a:lnTo>
                  <a:pt x="3499305" y="1988203"/>
                </a:lnTo>
                <a:cubicBezTo>
                  <a:pt x="3512849" y="1999365"/>
                  <a:pt x="3527173" y="2011532"/>
                  <a:pt x="3542279" y="2024703"/>
                </a:cubicBezTo>
                <a:cubicBezTo>
                  <a:pt x="3527471" y="2036014"/>
                  <a:pt x="3508756" y="2045800"/>
                  <a:pt x="3486134" y="2054060"/>
                </a:cubicBezTo>
                <a:cubicBezTo>
                  <a:pt x="3494766" y="2066859"/>
                  <a:pt x="3501017" y="2076607"/>
                  <a:pt x="3504886" y="2083305"/>
                </a:cubicBezTo>
                <a:cubicBezTo>
                  <a:pt x="3529145" y="2073259"/>
                  <a:pt x="3549572" y="2060794"/>
                  <a:pt x="3566166" y="2045911"/>
                </a:cubicBezTo>
                <a:cubicBezTo>
                  <a:pt x="3579040" y="2057371"/>
                  <a:pt x="3592397" y="2069538"/>
                  <a:pt x="3606238" y="2082412"/>
                </a:cubicBezTo>
                <a:lnTo>
                  <a:pt x="3631911" y="2057185"/>
                </a:lnTo>
                <a:lnTo>
                  <a:pt x="3587932" y="2022248"/>
                </a:lnTo>
                <a:cubicBezTo>
                  <a:pt x="3600434" y="2005579"/>
                  <a:pt x="3609326" y="1986641"/>
                  <a:pt x="3614610" y="1965433"/>
                </a:cubicBezTo>
                <a:lnTo>
                  <a:pt x="3636599" y="1965433"/>
                </a:lnTo>
                <a:lnTo>
                  <a:pt x="3636599" y="1938420"/>
                </a:lnTo>
                <a:lnTo>
                  <a:pt x="3580677" y="1938420"/>
                </a:lnTo>
                <a:cubicBezTo>
                  <a:pt x="3576361" y="1924803"/>
                  <a:pt x="3572157" y="1913417"/>
                  <a:pt x="3568064" y="1904264"/>
                </a:cubicBezTo>
                <a:close/>
                <a:moveTo>
                  <a:pt x="4022585" y="1904041"/>
                </a:moveTo>
                <a:cubicBezTo>
                  <a:pt x="4016185" y="1913715"/>
                  <a:pt x="4010269" y="1922272"/>
                  <a:pt x="4004837" y="1929714"/>
                </a:cubicBezTo>
                <a:lnTo>
                  <a:pt x="3970458" y="1929714"/>
                </a:lnTo>
                <a:cubicBezTo>
                  <a:pt x="3965323" y="1920487"/>
                  <a:pt x="3960375" y="1912003"/>
                  <a:pt x="3955612" y="1904264"/>
                </a:cubicBezTo>
                <a:lnTo>
                  <a:pt x="3923689" y="1910515"/>
                </a:lnTo>
                <a:cubicBezTo>
                  <a:pt x="3927186" y="1916319"/>
                  <a:pt x="3930535" y="1922719"/>
                  <a:pt x="3933735" y="1929714"/>
                </a:cubicBezTo>
                <a:lnTo>
                  <a:pt x="3883728" y="1929714"/>
                </a:lnTo>
                <a:lnTo>
                  <a:pt x="3883728" y="1954047"/>
                </a:lnTo>
                <a:lnTo>
                  <a:pt x="3971909" y="1954047"/>
                </a:lnTo>
                <a:lnTo>
                  <a:pt x="3971909" y="1966772"/>
                </a:lnTo>
                <a:lnTo>
                  <a:pt x="3897123" y="1966772"/>
                </a:lnTo>
                <a:lnTo>
                  <a:pt x="3897123" y="1991105"/>
                </a:lnTo>
                <a:lnTo>
                  <a:pt x="3971909" y="1991105"/>
                </a:lnTo>
                <a:lnTo>
                  <a:pt x="3971909" y="2003830"/>
                </a:lnTo>
                <a:lnTo>
                  <a:pt x="3878817" y="2003830"/>
                </a:lnTo>
                <a:lnTo>
                  <a:pt x="3878817" y="2028164"/>
                </a:lnTo>
                <a:lnTo>
                  <a:pt x="4097148" y="2028164"/>
                </a:lnTo>
                <a:lnTo>
                  <a:pt x="4097148" y="2003830"/>
                </a:lnTo>
                <a:lnTo>
                  <a:pt x="4003609" y="2003830"/>
                </a:lnTo>
                <a:lnTo>
                  <a:pt x="4003609" y="1991105"/>
                </a:lnTo>
                <a:lnTo>
                  <a:pt x="4081074" y="1991105"/>
                </a:lnTo>
                <a:lnTo>
                  <a:pt x="4081074" y="1966772"/>
                </a:lnTo>
                <a:lnTo>
                  <a:pt x="4003609" y="1966772"/>
                </a:lnTo>
                <a:lnTo>
                  <a:pt x="4003609" y="1954047"/>
                </a:lnTo>
                <a:lnTo>
                  <a:pt x="4093129" y="1954047"/>
                </a:lnTo>
                <a:lnTo>
                  <a:pt x="4093129" y="1929714"/>
                </a:lnTo>
                <a:lnTo>
                  <a:pt x="4038993" y="1929714"/>
                </a:lnTo>
                <a:lnTo>
                  <a:pt x="4055848" y="1910738"/>
                </a:lnTo>
                <a:close/>
                <a:moveTo>
                  <a:pt x="482857" y="1904041"/>
                </a:moveTo>
                <a:cubicBezTo>
                  <a:pt x="474523" y="1923984"/>
                  <a:pt x="462691" y="1941769"/>
                  <a:pt x="447361" y="1957396"/>
                </a:cubicBezTo>
                <a:cubicBezTo>
                  <a:pt x="450784" y="1968409"/>
                  <a:pt x="453389" y="1978753"/>
                  <a:pt x="455175" y="1988427"/>
                </a:cubicBezTo>
                <a:cubicBezTo>
                  <a:pt x="456589" y="1987087"/>
                  <a:pt x="458003" y="1985710"/>
                  <a:pt x="459416" y="1984297"/>
                </a:cubicBezTo>
                <a:lnTo>
                  <a:pt x="459416" y="2021243"/>
                </a:lnTo>
                <a:cubicBezTo>
                  <a:pt x="459416" y="2057855"/>
                  <a:pt x="455249" y="2085686"/>
                  <a:pt x="446915" y="2104736"/>
                </a:cubicBezTo>
                <a:cubicBezTo>
                  <a:pt x="453612" y="2110838"/>
                  <a:pt x="460607" y="2118428"/>
                  <a:pt x="467900" y="2127506"/>
                </a:cubicBezTo>
                <a:cubicBezTo>
                  <a:pt x="474671" y="2112847"/>
                  <a:pt x="479173" y="2092904"/>
                  <a:pt x="481406" y="2067678"/>
                </a:cubicBezTo>
                <a:lnTo>
                  <a:pt x="494689" y="2067678"/>
                </a:lnTo>
                <a:lnTo>
                  <a:pt x="494689" y="2109870"/>
                </a:lnTo>
                <a:lnTo>
                  <a:pt x="511767" y="2109870"/>
                </a:lnTo>
                <a:lnTo>
                  <a:pt x="514557" y="2123935"/>
                </a:lnTo>
                <a:cubicBezTo>
                  <a:pt x="521924" y="2123935"/>
                  <a:pt x="528529" y="2123470"/>
                  <a:pt x="534370" y="2122539"/>
                </a:cubicBezTo>
                <a:cubicBezTo>
                  <a:pt x="540212" y="2121609"/>
                  <a:pt x="544621" y="2118744"/>
                  <a:pt x="547597" y="2113945"/>
                </a:cubicBezTo>
                <a:cubicBezTo>
                  <a:pt x="550574" y="2109145"/>
                  <a:pt x="552062" y="2102429"/>
                  <a:pt x="552062" y="2093797"/>
                </a:cubicBezTo>
                <a:lnTo>
                  <a:pt x="552062" y="2046135"/>
                </a:lnTo>
                <a:cubicBezTo>
                  <a:pt x="558610" y="2048962"/>
                  <a:pt x="565829" y="2052572"/>
                  <a:pt x="573716" y="2056962"/>
                </a:cubicBezTo>
                <a:cubicBezTo>
                  <a:pt x="577288" y="2050934"/>
                  <a:pt x="580488" y="2044237"/>
                  <a:pt x="583316" y="2036870"/>
                </a:cubicBezTo>
                <a:lnTo>
                  <a:pt x="604301" y="2036870"/>
                </a:lnTo>
                <a:lnTo>
                  <a:pt x="604301" y="2061427"/>
                </a:lnTo>
                <a:lnTo>
                  <a:pt x="558313" y="2061427"/>
                </a:lnTo>
                <a:lnTo>
                  <a:pt x="558313" y="2085983"/>
                </a:lnTo>
                <a:lnTo>
                  <a:pt x="604301" y="2085983"/>
                </a:lnTo>
                <a:lnTo>
                  <a:pt x="604301" y="2124828"/>
                </a:lnTo>
                <a:lnTo>
                  <a:pt x="632429" y="2124828"/>
                </a:lnTo>
                <a:lnTo>
                  <a:pt x="632429" y="2085983"/>
                </a:lnTo>
                <a:lnTo>
                  <a:pt x="668818" y="2085983"/>
                </a:lnTo>
                <a:lnTo>
                  <a:pt x="668818" y="2061427"/>
                </a:lnTo>
                <a:lnTo>
                  <a:pt x="632429" y="2061427"/>
                </a:lnTo>
                <a:lnTo>
                  <a:pt x="632429" y="2036870"/>
                </a:lnTo>
                <a:lnTo>
                  <a:pt x="663460" y="2036870"/>
                </a:lnTo>
                <a:lnTo>
                  <a:pt x="663460" y="2012314"/>
                </a:lnTo>
                <a:lnTo>
                  <a:pt x="632429" y="2012314"/>
                </a:lnTo>
                <a:lnTo>
                  <a:pt x="632429" y="1993561"/>
                </a:lnTo>
                <a:lnTo>
                  <a:pt x="604301" y="1993561"/>
                </a:lnTo>
                <a:lnTo>
                  <a:pt x="604301" y="2012314"/>
                </a:lnTo>
                <a:lnTo>
                  <a:pt x="590571" y="2012314"/>
                </a:lnTo>
                <a:cubicBezTo>
                  <a:pt x="591613" y="2007923"/>
                  <a:pt x="592543" y="2003384"/>
                  <a:pt x="593362" y="1998696"/>
                </a:cubicBezTo>
                <a:lnTo>
                  <a:pt x="569028" y="1995347"/>
                </a:lnTo>
                <a:cubicBezTo>
                  <a:pt x="566573" y="2010974"/>
                  <a:pt x="560917" y="2026006"/>
                  <a:pt x="552062" y="2040442"/>
                </a:cubicBezTo>
                <a:lnTo>
                  <a:pt x="552062" y="1962084"/>
                </a:lnTo>
                <a:lnTo>
                  <a:pt x="533310" y="1962084"/>
                </a:lnTo>
                <a:lnTo>
                  <a:pt x="544695" y="1941769"/>
                </a:lnTo>
                <a:lnTo>
                  <a:pt x="544695" y="1920784"/>
                </a:lnTo>
                <a:lnTo>
                  <a:pt x="504177" y="1920784"/>
                </a:lnTo>
                <a:cubicBezTo>
                  <a:pt x="506260" y="1916468"/>
                  <a:pt x="508232" y="1912078"/>
                  <a:pt x="510092" y="1907613"/>
                </a:cubicBezTo>
                <a:close/>
                <a:moveTo>
                  <a:pt x="3767196" y="1903818"/>
                </a:moveTo>
                <a:lnTo>
                  <a:pt x="3745541" y="1918329"/>
                </a:lnTo>
                <a:cubicBezTo>
                  <a:pt x="3751792" y="1926886"/>
                  <a:pt x="3757745" y="1935741"/>
                  <a:pt x="3763401" y="1944894"/>
                </a:cubicBezTo>
                <a:lnTo>
                  <a:pt x="3732593" y="1944894"/>
                </a:lnTo>
                <a:lnTo>
                  <a:pt x="3732593" y="1971683"/>
                </a:lnTo>
                <a:lnTo>
                  <a:pt x="3780144" y="1971683"/>
                </a:lnTo>
                <a:lnTo>
                  <a:pt x="3780144" y="1997580"/>
                </a:lnTo>
                <a:lnTo>
                  <a:pt x="3736835" y="1997580"/>
                </a:lnTo>
                <a:lnTo>
                  <a:pt x="3736835" y="2024369"/>
                </a:lnTo>
                <a:lnTo>
                  <a:pt x="3780144" y="2024369"/>
                </a:lnTo>
                <a:lnTo>
                  <a:pt x="3780144" y="2051158"/>
                </a:lnTo>
                <a:lnTo>
                  <a:pt x="3723440" y="2051158"/>
                </a:lnTo>
                <a:lnTo>
                  <a:pt x="3723440" y="2077947"/>
                </a:lnTo>
                <a:lnTo>
                  <a:pt x="3780144" y="2077947"/>
                </a:lnTo>
                <a:lnTo>
                  <a:pt x="3780144" y="2125274"/>
                </a:lnTo>
                <a:lnTo>
                  <a:pt x="3811398" y="2125274"/>
                </a:lnTo>
                <a:lnTo>
                  <a:pt x="3811398" y="2077947"/>
                </a:lnTo>
                <a:lnTo>
                  <a:pt x="3869887" y="2077947"/>
                </a:lnTo>
                <a:lnTo>
                  <a:pt x="3869887" y="2051158"/>
                </a:lnTo>
                <a:lnTo>
                  <a:pt x="3811398" y="2051158"/>
                </a:lnTo>
                <a:lnTo>
                  <a:pt x="3811398" y="2024369"/>
                </a:lnTo>
                <a:lnTo>
                  <a:pt x="3857386" y="2024369"/>
                </a:lnTo>
                <a:lnTo>
                  <a:pt x="3857386" y="1997580"/>
                </a:lnTo>
                <a:lnTo>
                  <a:pt x="3811398" y="1997580"/>
                </a:lnTo>
                <a:lnTo>
                  <a:pt x="3811398" y="1971683"/>
                </a:lnTo>
                <a:lnTo>
                  <a:pt x="3861404" y="1971683"/>
                </a:lnTo>
                <a:lnTo>
                  <a:pt x="3861404" y="1944894"/>
                </a:lnTo>
                <a:lnTo>
                  <a:pt x="3835954" y="1944894"/>
                </a:lnTo>
                <a:cubicBezTo>
                  <a:pt x="3841982" y="1935741"/>
                  <a:pt x="3848158" y="1926068"/>
                  <a:pt x="3854484" y="1915873"/>
                </a:cubicBezTo>
                <a:lnTo>
                  <a:pt x="3827918" y="1904041"/>
                </a:lnTo>
                <a:cubicBezTo>
                  <a:pt x="3821146" y="1916840"/>
                  <a:pt x="3813258" y="1930458"/>
                  <a:pt x="3804254" y="1944894"/>
                </a:cubicBezTo>
                <a:lnTo>
                  <a:pt x="3777130" y="1944894"/>
                </a:lnTo>
                <a:lnTo>
                  <a:pt x="3791529" y="1935072"/>
                </a:lnTo>
                <a:cubicBezTo>
                  <a:pt x="3783046" y="1923612"/>
                  <a:pt x="3774935" y="1913194"/>
                  <a:pt x="3767196" y="1903818"/>
                </a:cubicBezTo>
                <a:close/>
                <a:moveTo>
                  <a:pt x="2584012" y="1663907"/>
                </a:moveTo>
                <a:cubicBezTo>
                  <a:pt x="2557819" y="1667925"/>
                  <a:pt x="2531625" y="1671720"/>
                  <a:pt x="2505431" y="1675292"/>
                </a:cubicBezTo>
                <a:lnTo>
                  <a:pt x="2509896" y="1706546"/>
                </a:lnTo>
                <a:cubicBezTo>
                  <a:pt x="2534750" y="1702379"/>
                  <a:pt x="2559158" y="1698435"/>
                  <a:pt x="2583119" y="1694714"/>
                </a:cubicBezTo>
                <a:cubicBezTo>
                  <a:pt x="2582971" y="1686678"/>
                  <a:pt x="2583268" y="1676408"/>
                  <a:pt x="2584012" y="1663907"/>
                </a:cubicBezTo>
                <a:close/>
                <a:moveTo>
                  <a:pt x="3973137" y="1656205"/>
                </a:moveTo>
                <a:lnTo>
                  <a:pt x="3960300" y="1716704"/>
                </a:lnTo>
                <a:lnTo>
                  <a:pt x="3986643" y="1716704"/>
                </a:lnTo>
                <a:lnTo>
                  <a:pt x="4004726" y="1656205"/>
                </a:lnTo>
                <a:close/>
                <a:moveTo>
                  <a:pt x="2372937" y="1656205"/>
                </a:moveTo>
                <a:lnTo>
                  <a:pt x="2360100" y="1716704"/>
                </a:lnTo>
                <a:lnTo>
                  <a:pt x="2386443" y="1716704"/>
                </a:lnTo>
                <a:lnTo>
                  <a:pt x="2404526" y="1656205"/>
                </a:lnTo>
                <a:close/>
                <a:moveTo>
                  <a:pt x="772737" y="1656205"/>
                </a:moveTo>
                <a:lnTo>
                  <a:pt x="759901" y="1716704"/>
                </a:lnTo>
                <a:lnTo>
                  <a:pt x="786243" y="1716704"/>
                </a:lnTo>
                <a:lnTo>
                  <a:pt x="804326" y="1656205"/>
                </a:lnTo>
                <a:close/>
                <a:moveTo>
                  <a:pt x="322123" y="1653638"/>
                </a:moveTo>
                <a:lnTo>
                  <a:pt x="301138" y="1671051"/>
                </a:lnTo>
                <a:cubicBezTo>
                  <a:pt x="312449" y="1684743"/>
                  <a:pt x="322420" y="1697393"/>
                  <a:pt x="331052" y="1709002"/>
                </a:cubicBezTo>
                <a:lnTo>
                  <a:pt x="355609" y="1688910"/>
                </a:lnTo>
                <a:cubicBezTo>
                  <a:pt x="343107" y="1676111"/>
                  <a:pt x="331945" y="1664353"/>
                  <a:pt x="322123" y="1653638"/>
                </a:cubicBezTo>
                <a:close/>
                <a:moveTo>
                  <a:pt x="4226628" y="1648726"/>
                </a:moveTo>
                <a:lnTo>
                  <a:pt x="4287350" y="1648726"/>
                </a:lnTo>
                <a:lnTo>
                  <a:pt x="4287350" y="1676855"/>
                </a:lnTo>
                <a:lnTo>
                  <a:pt x="4226628" y="1676855"/>
                </a:lnTo>
                <a:close/>
                <a:moveTo>
                  <a:pt x="3575654" y="1647833"/>
                </a:moveTo>
                <a:lnTo>
                  <a:pt x="3603783" y="1647833"/>
                </a:lnTo>
                <a:lnTo>
                  <a:pt x="3603783" y="1669265"/>
                </a:lnTo>
                <a:cubicBezTo>
                  <a:pt x="3603783" y="1677897"/>
                  <a:pt x="3599988" y="1682213"/>
                  <a:pt x="3592397" y="1682213"/>
                </a:cubicBezTo>
                <a:cubicBezTo>
                  <a:pt x="3587412" y="1682213"/>
                  <a:pt x="3581830" y="1681803"/>
                  <a:pt x="3575654" y="1680985"/>
                </a:cubicBezTo>
                <a:close/>
                <a:moveTo>
                  <a:pt x="1236300" y="1645155"/>
                </a:moveTo>
                <a:lnTo>
                  <a:pt x="1283403" y="1645155"/>
                </a:lnTo>
                <a:lnTo>
                  <a:pt x="1264205" y="1656763"/>
                </a:lnTo>
                <a:cubicBezTo>
                  <a:pt x="1269563" y="1663758"/>
                  <a:pt x="1274623" y="1670455"/>
                  <a:pt x="1279385" y="1676855"/>
                </a:cubicBezTo>
                <a:cubicBezTo>
                  <a:pt x="1248280" y="1678194"/>
                  <a:pt x="1224095" y="1678864"/>
                  <a:pt x="1206831" y="1678864"/>
                </a:cubicBezTo>
                <a:cubicBezTo>
                  <a:pt x="1218738" y="1666214"/>
                  <a:pt x="1228560" y="1654977"/>
                  <a:pt x="1236300" y="1645155"/>
                </a:cubicBezTo>
                <a:close/>
                <a:moveTo>
                  <a:pt x="2621740" y="1642922"/>
                </a:moveTo>
                <a:lnTo>
                  <a:pt x="2680899" y="1642922"/>
                </a:lnTo>
                <a:lnTo>
                  <a:pt x="2680899" y="1676855"/>
                </a:lnTo>
                <a:lnTo>
                  <a:pt x="2621740" y="1676855"/>
                </a:lnTo>
                <a:close/>
                <a:moveTo>
                  <a:pt x="3759382" y="1642476"/>
                </a:moveTo>
                <a:lnTo>
                  <a:pt x="3786618" y="1642476"/>
                </a:lnTo>
                <a:cubicBezTo>
                  <a:pt x="3787957" y="1647685"/>
                  <a:pt x="3789222" y="1653266"/>
                  <a:pt x="3790413" y="1659219"/>
                </a:cubicBezTo>
                <a:cubicBezTo>
                  <a:pt x="3811472" y="1659219"/>
                  <a:pt x="3824513" y="1658809"/>
                  <a:pt x="3829536" y="1657991"/>
                </a:cubicBezTo>
                <a:cubicBezTo>
                  <a:pt x="3834559" y="1657172"/>
                  <a:pt x="3838894" y="1655163"/>
                  <a:pt x="3842540" y="1651963"/>
                </a:cubicBezTo>
                <a:cubicBezTo>
                  <a:pt x="3840754" y="1664018"/>
                  <a:pt x="3838819" y="1672334"/>
                  <a:pt x="3836736" y="1676911"/>
                </a:cubicBezTo>
                <a:cubicBezTo>
                  <a:pt x="3834652" y="1681487"/>
                  <a:pt x="3828290" y="1683775"/>
                  <a:pt x="3817649" y="1683775"/>
                </a:cubicBezTo>
                <a:lnTo>
                  <a:pt x="3772777" y="1683775"/>
                </a:lnTo>
                <a:cubicBezTo>
                  <a:pt x="3763847" y="1683775"/>
                  <a:pt x="3759382" y="1679236"/>
                  <a:pt x="3759382" y="1670158"/>
                </a:cubicBezTo>
                <a:close/>
                <a:moveTo>
                  <a:pt x="2107614" y="1640690"/>
                </a:moveTo>
                <a:lnTo>
                  <a:pt x="2122794" y="1640690"/>
                </a:lnTo>
                <a:lnTo>
                  <a:pt x="2122794" y="1658326"/>
                </a:lnTo>
                <a:lnTo>
                  <a:pt x="2164987" y="1658326"/>
                </a:lnTo>
                <a:cubicBezTo>
                  <a:pt x="2154420" y="1668000"/>
                  <a:pt x="2141100" y="1676780"/>
                  <a:pt x="2125027" y="1684668"/>
                </a:cubicBezTo>
                <a:cubicBezTo>
                  <a:pt x="2125175" y="1679162"/>
                  <a:pt x="2125473" y="1673209"/>
                  <a:pt x="2125920" y="1666809"/>
                </a:cubicBezTo>
                <a:cubicBezTo>
                  <a:pt x="2120710" y="1668000"/>
                  <a:pt x="2114608" y="1669190"/>
                  <a:pt x="2107614" y="1670381"/>
                </a:cubicBezTo>
                <a:close/>
                <a:moveTo>
                  <a:pt x="1142314" y="1617026"/>
                </a:moveTo>
                <a:lnTo>
                  <a:pt x="1142314" y="1645155"/>
                </a:lnTo>
                <a:lnTo>
                  <a:pt x="1197455" y="1645155"/>
                </a:lnTo>
                <a:cubicBezTo>
                  <a:pt x="1184061" y="1662716"/>
                  <a:pt x="1170517" y="1676408"/>
                  <a:pt x="1156825" y="1686231"/>
                </a:cubicBezTo>
                <a:lnTo>
                  <a:pt x="1170220" y="1713243"/>
                </a:lnTo>
                <a:cubicBezTo>
                  <a:pt x="1179447" y="1711457"/>
                  <a:pt x="1187261" y="1710341"/>
                  <a:pt x="1193660" y="1709895"/>
                </a:cubicBezTo>
                <a:cubicBezTo>
                  <a:pt x="1236225" y="1707365"/>
                  <a:pt x="1271646" y="1705579"/>
                  <a:pt x="1299923" y="1704537"/>
                </a:cubicBezTo>
                <a:cubicBezTo>
                  <a:pt x="1303495" y="1709746"/>
                  <a:pt x="1306918" y="1714732"/>
                  <a:pt x="1310193" y="1719494"/>
                </a:cubicBezTo>
                <a:lnTo>
                  <a:pt x="1337428" y="1702974"/>
                </a:lnTo>
                <a:cubicBezTo>
                  <a:pt x="1321057" y="1681543"/>
                  <a:pt x="1305802" y="1662270"/>
                  <a:pt x="1291663" y="1645155"/>
                </a:cubicBezTo>
                <a:lnTo>
                  <a:pt x="1347251" y="1645155"/>
                </a:lnTo>
                <a:lnTo>
                  <a:pt x="1347251" y="1617026"/>
                </a:lnTo>
                <a:close/>
                <a:moveTo>
                  <a:pt x="2591603" y="1615240"/>
                </a:moveTo>
                <a:lnTo>
                  <a:pt x="2591603" y="1716592"/>
                </a:lnTo>
                <a:lnTo>
                  <a:pt x="2621740" y="1716592"/>
                </a:lnTo>
                <a:lnTo>
                  <a:pt x="2621740" y="1704537"/>
                </a:lnTo>
                <a:lnTo>
                  <a:pt x="2680899" y="1704537"/>
                </a:lnTo>
                <a:lnTo>
                  <a:pt x="2680899" y="1716146"/>
                </a:lnTo>
                <a:lnTo>
                  <a:pt x="2711037" y="1716146"/>
                </a:lnTo>
                <a:lnTo>
                  <a:pt x="2711037" y="1615240"/>
                </a:lnTo>
                <a:close/>
                <a:moveTo>
                  <a:pt x="1907812" y="1602292"/>
                </a:moveTo>
                <a:lnTo>
                  <a:pt x="1954246" y="1602292"/>
                </a:lnTo>
                <a:lnTo>
                  <a:pt x="1954246" y="1613008"/>
                </a:lnTo>
                <a:lnTo>
                  <a:pt x="1907812" y="1613008"/>
                </a:lnTo>
                <a:close/>
                <a:moveTo>
                  <a:pt x="4226628" y="1592916"/>
                </a:moveTo>
                <a:lnTo>
                  <a:pt x="4287350" y="1592916"/>
                </a:lnTo>
                <a:lnTo>
                  <a:pt x="4287350" y="1620598"/>
                </a:lnTo>
                <a:lnTo>
                  <a:pt x="4226628" y="1620598"/>
                </a:lnTo>
                <a:close/>
                <a:moveTo>
                  <a:pt x="3575654" y="1590907"/>
                </a:moveTo>
                <a:lnTo>
                  <a:pt x="3603783" y="1590907"/>
                </a:lnTo>
                <a:lnTo>
                  <a:pt x="3603783" y="1620151"/>
                </a:lnTo>
                <a:lnTo>
                  <a:pt x="3575654" y="1620151"/>
                </a:lnTo>
                <a:close/>
                <a:moveTo>
                  <a:pt x="3520513" y="1590907"/>
                </a:moveTo>
                <a:lnTo>
                  <a:pt x="3547079" y="1590907"/>
                </a:lnTo>
                <a:lnTo>
                  <a:pt x="3547079" y="1620151"/>
                </a:lnTo>
                <a:lnTo>
                  <a:pt x="3520513" y="1620151"/>
                </a:lnTo>
                <a:close/>
                <a:moveTo>
                  <a:pt x="4400646" y="1589121"/>
                </a:moveTo>
                <a:lnTo>
                  <a:pt x="4491170" y="1589121"/>
                </a:lnTo>
                <a:lnTo>
                  <a:pt x="4488492" y="1625509"/>
                </a:lnTo>
                <a:lnTo>
                  <a:pt x="4395400" y="1625509"/>
                </a:lnTo>
                <a:close/>
                <a:moveTo>
                  <a:pt x="2965756" y="1588897"/>
                </a:moveTo>
                <a:lnTo>
                  <a:pt x="2965756" y="1621937"/>
                </a:lnTo>
                <a:lnTo>
                  <a:pt x="3181408" y="1621937"/>
                </a:lnTo>
                <a:lnTo>
                  <a:pt x="3181408" y="1588897"/>
                </a:lnTo>
                <a:close/>
                <a:moveTo>
                  <a:pt x="3759382" y="1587558"/>
                </a:moveTo>
                <a:lnTo>
                  <a:pt x="3783716" y="1587558"/>
                </a:lnTo>
                <a:lnTo>
                  <a:pt x="3783716" y="1618365"/>
                </a:lnTo>
                <a:lnTo>
                  <a:pt x="3759382" y="1618365"/>
                </a:lnTo>
                <a:close/>
                <a:moveTo>
                  <a:pt x="2222807" y="1586888"/>
                </a:moveTo>
                <a:lnTo>
                  <a:pt x="2239326" y="1586888"/>
                </a:lnTo>
                <a:lnTo>
                  <a:pt x="2239326" y="1602739"/>
                </a:lnTo>
                <a:lnTo>
                  <a:pt x="2222807" y="1602739"/>
                </a:lnTo>
                <a:close/>
                <a:moveTo>
                  <a:pt x="2150030" y="1586888"/>
                </a:moveTo>
                <a:lnTo>
                  <a:pt x="2166550" y="1586888"/>
                </a:lnTo>
                <a:lnTo>
                  <a:pt x="2166550" y="1602739"/>
                </a:lnTo>
                <a:lnTo>
                  <a:pt x="2150030" y="1602739"/>
                </a:lnTo>
                <a:close/>
                <a:moveTo>
                  <a:pt x="3284770" y="1579968"/>
                </a:moveTo>
                <a:lnTo>
                  <a:pt x="3284770" y="1715922"/>
                </a:lnTo>
                <a:lnTo>
                  <a:pt x="3318926" y="1715922"/>
                </a:lnTo>
                <a:lnTo>
                  <a:pt x="3318926" y="1579968"/>
                </a:lnTo>
                <a:close/>
                <a:moveTo>
                  <a:pt x="1365557" y="1573494"/>
                </a:moveTo>
                <a:lnTo>
                  <a:pt x="1365557" y="1603631"/>
                </a:lnTo>
                <a:lnTo>
                  <a:pt x="1390336" y="1603631"/>
                </a:lnTo>
                <a:lnTo>
                  <a:pt x="1390336" y="1659107"/>
                </a:lnTo>
                <a:lnTo>
                  <a:pt x="1362877" y="1679980"/>
                </a:lnTo>
                <a:lnTo>
                  <a:pt x="1375379" y="1715476"/>
                </a:lnTo>
                <a:cubicBezTo>
                  <a:pt x="1386244" y="1704165"/>
                  <a:pt x="1396066" y="1694342"/>
                  <a:pt x="1404847" y="1686008"/>
                </a:cubicBezTo>
                <a:cubicBezTo>
                  <a:pt x="1409387" y="1692184"/>
                  <a:pt x="1415414" y="1697133"/>
                  <a:pt x="1422930" y="1700853"/>
                </a:cubicBezTo>
                <a:cubicBezTo>
                  <a:pt x="1430446" y="1704574"/>
                  <a:pt x="1438203" y="1706937"/>
                  <a:pt x="1446203" y="1707941"/>
                </a:cubicBezTo>
                <a:cubicBezTo>
                  <a:pt x="1454203" y="1708946"/>
                  <a:pt x="1471113" y="1709560"/>
                  <a:pt x="1496934" y="1709783"/>
                </a:cubicBezTo>
                <a:lnTo>
                  <a:pt x="1574065" y="1710341"/>
                </a:lnTo>
                <a:cubicBezTo>
                  <a:pt x="1576892" y="1700370"/>
                  <a:pt x="1580241" y="1690249"/>
                  <a:pt x="1584110" y="1679980"/>
                </a:cubicBezTo>
                <a:cubicBezTo>
                  <a:pt x="1547648" y="1680427"/>
                  <a:pt x="1519408" y="1680650"/>
                  <a:pt x="1499390" y="1680650"/>
                </a:cubicBezTo>
                <a:lnTo>
                  <a:pt x="1467132" y="1680204"/>
                </a:lnTo>
                <a:cubicBezTo>
                  <a:pt x="1448677" y="1680204"/>
                  <a:pt x="1433348" y="1674622"/>
                  <a:pt x="1421144" y="1663460"/>
                </a:cubicBezTo>
                <a:lnTo>
                  <a:pt x="1421144" y="1573494"/>
                </a:lnTo>
                <a:close/>
                <a:moveTo>
                  <a:pt x="1907812" y="1572824"/>
                </a:moveTo>
                <a:lnTo>
                  <a:pt x="1954246" y="1572824"/>
                </a:lnTo>
                <a:lnTo>
                  <a:pt x="1954246" y="1583093"/>
                </a:lnTo>
                <a:lnTo>
                  <a:pt x="1907812" y="1583093"/>
                </a:lnTo>
                <a:close/>
                <a:moveTo>
                  <a:pt x="2200482" y="1567913"/>
                </a:moveTo>
                <a:lnTo>
                  <a:pt x="2200482" y="1621714"/>
                </a:lnTo>
                <a:lnTo>
                  <a:pt x="2261651" y="1621714"/>
                </a:lnTo>
                <a:lnTo>
                  <a:pt x="2261651" y="1567913"/>
                </a:lnTo>
                <a:close/>
                <a:moveTo>
                  <a:pt x="2127929" y="1567913"/>
                </a:moveTo>
                <a:lnTo>
                  <a:pt x="2127929" y="1621714"/>
                </a:lnTo>
                <a:lnTo>
                  <a:pt x="2189097" y="1621714"/>
                </a:lnTo>
                <a:lnTo>
                  <a:pt x="2189097" y="1567913"/>
                </a:lnTo>
                <a:close/>
                <a:moveTo>
                  <a:pt x="2773991" y="1566797"/>
                </a:moveTo>
                <a:lnTo>
                  <a:pt x="2788502" y="1566797"/>
                </a:lnTo>
                <a:cubicBezTo>
                  <a:pt x="2786419" y="1595297"/>
                  <a:pt x="2782363" y="1617845"/>
                  <a:pt x="2776335" y="1634439"/>
                </a:cubicBezTo>
                <a:lnTo>
                  <a:pt x="2763499" y="1623723"/>
                </a:lnTo>
                <a:cubicBezTo>
                  <a:pt x="2767294" y="1605343"/>
                  <a:pt x="2770792" y="1586367"/>
                  <a:pt x="2773991" y="1566797"/>
                </a:cubicBezTo>
                <a:close/>
                <a:moveTo>
                  <a:pt x="1876781" y="1545812"/>
                </a:moveTo>
                <a:lnTo>
                  <a:pt x="1984830" y="1545812"/>
                </a:lnTo>
                <a:lnTo>
                  <a:pt x="1984830" y="1555188"/>
                </a:lnTo>
                <a:lnTo>
                  <a:pt x="1876781" y="1555188"/>
                </a:lnTo>
                <a:close/>
                <a:moveTo>
                  <a:pt x="3760945" y="1542240"/>
                </a:moveTo>
                <a:lnTo>
                  <a:pt x="3826578" y="1542240"/>
                </a:lnTo>
                <a:cubicBezTo>
                  <a:pt x="3826355" y="1588600"/>
                  <a:pt x="3826076" y="1614124"/>
                  <a:pt x="3825741" y="1618812"/>
                </a:cubicBezTo>
                <a:cubicBezTo>
                  <a:pt x="3825406" y="1623500"/>
                  <a:pt x="3824067" y="1626979"/>
                  <a:pt x="3821723" y="1629249"/>
                </a:cubicBezTo>
                <a:cubicBezTo>
                  <a:pt x="3819379" y="1631518"/>
                  <a:pt x="3816012" y="1632504"/>
                  <a:pt x="3811621" y="1632206"/>
                </a:cubicBezTo>
                <a:lnTo>
                  <a:pt x="3811621" y="1563448"/>
                </a:lnTo>
                <a:lnTo>
                  <a:pt x="3749671" y="1563448"/>
                </a:lnTo>
                <a:cubicBezTo>
                  <a:pt x="3753615" y="1556676"/>
                  <a:pt x="3757373" y="1549607"/>
                  <a:pt x="3760945" y="1542240"/>
                </a:cubicBezTo>
                <a:close/>
                <a:moveTo>
                  <a:pt x="4226628" y="1537105"/>
                </a:moveTo>
                <a:lnTo>
                  <a:pt x="4287350" y="1537105"/>
                </a:lnTo>
                <a:lnTo>
                  <a:pt x="4287350" y="1564787"/>
                </a:lnTo>
                <a:lnTo>
                  <a:pt x="4226628" y="1564787"/>
                </a:lnTo>
                <a:close/>
                <a:moveTo>
                  <a:pt x="3575654" y="1533980"/>
                </a:moveTo>
                <a:lnTo>
                  <a:pt x="3603783" y="1533980"/>
                </a:lnTo>
                <a:lnTo>
                  <a:pt x="3603783" y="1563225"/>
                </a:lnTo>
                <a:lnTo>
                  <a:pt x="3575654" y="1563225"/>
                </a:lnTo>
                <a:close/>
                <a:moveTo>
                  <a:pt x="3520513" y="1533980"/>
                </a:moveTo>
                <a:lnTo>
                  <a:pt x="3547079" y="1533980"/>
                </a:lnTo>
                <a:lnTo>
                  <a:pt x="3547079" y="1563225"/>
                </a:lnTo>
                <a:lnTo>
                  <a:pt x="3520513" y="1563225"/>
                </a:lnTo>
                <a:close/>
                <a:moveTo>
                  <a:pt x="2648306" y="1531971"/>
                </a:moveTo>
                <a:cubicBezTo>
                  <a:pt x="2658278" y="1545068"/>
                  <a:pt x="2669812" y="1557941"/>
                  <a:pt x="2682909" y="1570592"/>
                </a:cubicBezTo>
                <a:lnTo>
                  <a:pt x="2617052" y="1570592"/>
                </a:lnTo>
                <a:cubicBezTo>
                  <a:pt x="2628363" y="1558685"/>
                  <a:pt x="2638781" y="1545812"/>
                  <a:pt x="2648306" y="1531971"/>
                </a:cubicBezTo>
                <a:close/>
                <a:moveTo>
                  <a:pt x="2079262" y="1531301"/>
                </a:moveTo>
                <a:lnTo>
                  <a:pt x="2097344" y="1531301"/>
                </a:lnTo>
                <a:lnTo>
                  <a:pt x="2097344" y="1562555"/>
                </a:lnTo>
                <a:lnTo>
                  <a:pt x="2079262" y="1562555"/>
                </a:lnTo>
                <a:close/>
                <a:moveTo>
                  <a:pt x="1244559" y="1528176"/>
                </a:moveTo>
                <a:cubicBezTo>
                  <a:pt x="1256317" y="1543356"/>
                  <a:pt x="1270604" y="1557495"/>
                  <a:pt x="1287422" y="1570592"/>
                </a:cubicBezTo>
                <a:lnTo>
                  <a:pt x="1199911" y="1570592"/>
                </a:lnTo>
                <a:cubicBezTo>
                  <a:pt x="1219110" y="1556155"/>
                  <a:pt x="1233993" y="1542017"/>
                  <a:pt x="1244559" y="1528176"/>
                </a:cubicBezTo>
                <a:close/>
                <a:moveTo>
                  <a:pt x="2166103" y="1523934"/>
                </a:moveTo>
                <a:lnTo>
                  <a:pt x="2223253" y="1523934"/>
                </a:lnTo>
                <a:lnTo>
                  <a:pt x="2223253" y="1536659"/>
                </a:lnTo>
                <a:lnTo>
                  <a:pt x="2166103" y="1536659"/>
                </a:lnTo>
                <a:close/>
                <a:moveTo>
                  <a:pt x="1876781" y="1521032"/>
                </a:moveTo>
                <a:lnTo>
                  <a:pt x="1984830" y="1521032"/>
                </a:lnTo>
                <a:lnTo>
                  <a:pt x="1984830" y="1530408"/>
                </a:lnTo>
                <a:lnTo>
                  <a:pt x="1876781" y="1530408"/>
                </a:lnTo>
                <a:close/>
                <a:moveTo>
                  <a:pt x="4342268" y="1509647"/>
                </a:moveTo>
                <a:lnTo>
                  <a:pt x="4342268" y="1538222"/>
                </a:lnTo>
                <a:lnTo>
                  <a:pt x="4374750" y="1538222"/>
                </a:lnTo>
                <a:lnTo>
                  <a:pt x="4359011" y="1653638"/>
                </a:lnTo>
                <a:lnTo>
                  <a:pt x="4486371" y="1653638"/>
                </a:lnTo>
                <a:lnTo>
                  <a:pt x="4484696" y="1677078"/>
                </a:lnTo>
                <a:lnTo>
                  <a:pt x="4335794" y="1677078"/>
                </a:lnTo>
                <a:lnTo>
                  <a:pt x="4335794" y="1705653"/>
                </a:lnTo>
                <a:lnTo>
                  <a:pt x="4554571" y="1705653"/>
                </a:lnTo>
                <a:lnTo>
                  <a:pt x="4554571" y="1677078"/>
                </a:lnTo>
                <a:lnTo>
                  <a:pt x="4517960" y="1677078"/>
                </a:lnTo>
                <a:lnTo>
                  <a:pt x="4526219" y="1560992"/>
                </a:lnTo>
                <a:lnTo>
                  <a:pt x="4404664" y="1560992"/>
                </a:lnTo>
                <a:lnTo>
                  <a:pt x="4408013" y="1538222"/>
                </a:lnTo>
                <a:lnTo>
                  <a:pt x="4548320" y="1538222"/>
                </a:lnTo>
                <a:lnTo>
                  <a:pt x="4548320" y="1509647"/>
                </a:lnTo>
                <a:close/>
                <a:moveTo>
                  <a:pt x="4195821" y="1508530"/>
                </a:moveTo>
                <a:lnTo>
                  <a:pt x="4195821" y="1716592"/>
                </a:lnTo>
                <a:lnTo>
                  <a:pt x="4226628" y="1716592"/>
                </a:lnTo>
                <a:lnTo>
                  <a:pt x="4226628" y="1705430"/>
                </a:lnTo>
                <a:lnTo>
                  <a:pt x="4287350" y="1705430"/>
                </a:lnTo>
                <a:lnTo>
                  <a:pt x="4287350" y="1716592"/>
                </a:lnTo>
                <a:lnTo>
                  <a:pt x="4318158" y="1716592"/>
                </a:lnTo>
                <a:lnTo>
                  <a:pt x="4318158" y="1508530"/>
                </a:lnTo>
                <a:close/>
                <a:moveTo>
                  <a:pt x="2055598" y="1507191"/>
                </a:moveTo>
                <a:lnTo>
                  <a:pt x="2055598" y="1586665"/>
                </a:lnTo>
                <a:lnTo>
                  <a:pt x="2084173" y="1586665"/>
                </a:lnTo>
                <a:lnTo>
                  <a:pt x="2084173" y="1674622"/>
                </a:lnTo>
                <a:cubicBezTo>
                  <a:pt x="2081048" y="1675069"/>
                  <a:pt x="2077848" y="1675664"/>
                  <a:pt x="2074574" y="1676408"/>
                </a:cubicBezTo>
                <a:lnTo>
                  <a:pt x="2074574" y="1604078"/>
                </a:lnTo>
                <a:lnTo>
                  <a:pt x="2054482" y="1604078"/>
                </a:lnTo>
                <a:lnTo>
                  <a:pt x="2054482" y="1679534"/>
                </a:lnTo>
                <a:lnTo>
                  <a:pt x="2047338" y="1680650"/>
                </a:lnTo>
                <a:lnTo>
                  <a:pt x="2053143" y="1709225"/>
                </a:lnTo>
                <a:cubicBezTo>
                  <a:pt x="2076806" y="1704463"/>
                  <a:pt x="2099130" y="1700370"/>
                  <a:pt x="2120115" y="1696947"/>
                </a:cubicBezTo>
                <a:cubicBezTo>
                  <a:pt x="2124580" y="1702156"/>
                  <a:pt x="2128598" y="1706769"/>
                  <a:pt x="2132170" y="1710788"/>
                </a:cubicBezTo>
                <a:cubicBezTo>
                  <a:pt x="2148393" y="1701560"/>
                  <a:pt x="2164168" y="1688464"/>
                  <a:pt x="2179498" y="1671497"/>
                </a:cubicBezTo>
                <a:lnTo>
                  <a:pt x="2179498" y="1715253"/>
                </a:lnTo>
                <a:lnTo>
                  <a:pt x="2207626" y="1715253"/>
                </a:lnTo>
                <a:lnTo>
                  <a:pt x="2207626" y="1671720"/>
                </a:lnTo>
                <a:cubicBezTo>
                  <a:pt x="2219532" y="1687050"/>
                  <a:pt x="2235234" y="1699551"/>
                  <a:pt x="2254730" y="1709225"/>
                </a:cubicBezTo>
                <a:cubicBezTo>
                  <a:pt x="2258897" y="1702379"/>
                  <a:pt x="2263883" y="1694640"/>
                  <a:pt x="2269687" y="1686008"/>
                </a:cubicBezTo>
                <a:cubicBezTo>
                  <a:pt x="2249149" y="1679757"/>
                  <a:pt x="2232555" y="1670530"/>
                  <a:pt x="2219905" y="1658326"/>
                </a:cubicBezTo>
                <a:lnTo>
                  <a:pt x="2266785" y="1658326"/>
                </a:lnTo>
                <a:lnTo>
                  <a:pt x="2266785" y="1635332"/>
                </a:lnTo>
                <a:lnTo>
                  <a:pt x="2207626" y="1635332"/>
                </a:lnTo>
                <a:lnTo>
                  <a:pt x="2207626" y="1624839"/>
                </a:lnTo>
                <a:lnTo>
                  <a:pt x="2179498" y="1624839"/>
                </a:lnTo>
                <a:lnTo>
                  <a:pt x="2179498" y="1635332"/>
                </a:lnTo>
                <a:lnTo>
                  <a:pt x="2123687" y="1635332"/>
                </a:lnTo>
                <a:lnTo>
                  <a:pt x="2123687" y="1614794"/>
                </a:lnTo>
                <a:lnTo>
                  <a:pt x="2107614" y="1614794"/>
                </a:lnTo>
                <a:lnTo>
                  <a:pt x="2107614" y="1586665"/>
                </a:lnTo>
                <a:lnTo>
                  <a:pt x="2120562" y="1586665"/>
                </a:lnTo>
                <a:lnTo>
                  <a:pt x="2120562" y="1507191"/>
                </a:lnTo>
                <a:close/>
                <a:moveTo>
                  <a:pt x="3491938" y="1505851"/>
                </a:moveTo>
                <a:lnTo>
                  <a:pt x="3491938" y="1625732"/>
                </a:lnTo>
                <a:cubicBezTo>
                  <a:pt x="3491938" y="1656540"/>
                  <a:pt x="3486580" y="1680650"/>
                  <a:pt x="3475865" y="1698063"/>
                </a:cubicBezTo>
                <a:cubicBezTo>
                  <a:pt x="3485985" y="1704463"/>
                  <a:pt x="3494766" y="1710713"/>
                  <a:pt x="3502207" y="1716815"/>
                </a:cubicBezTo>
                <a:cubicBezTo>
                  <a:pt x="3512328" y="1700742"/>
                  <a:pt x="3518244" y="1677748"/>
                  <a:pt x="3519955" y="1647833"/>
                </a:cubicBezTo>
                <a:lnTo>
                  <a:pt x="3547079" y="1647833"/>
                </a:lnTo>
                <a:lnTo>
                  <a:pt x="3547079" y="1710788"/>
                </a:lnTo>
                <a:lnTo>
                  <a:pt x="3575654" y="1710788"/>
                </a:lnTo>
                <a:lnTo>
                  <a:pt x="3575654" y="1682548"/>
                </a:lnTo>
                <a:cubicBezTo>
                  <a:pt x="3578854" y="1694826"/>
                  <a:pt x="3581310" y="1704983"/>
                  <a:pt x="3583021" y="1713020"/>
                </a:cubicBezTo>
                <a:cubicBezTo>
                  <a:pt x="3592397" y="1713169"/>
                  <a:pt x="3601160" y="1712778"/>
                  <a:pt x="3609308" y="1711848"/>
                </a:cubicBezTo>
                <a:cubicBezTo>
                  <a:pt x="3617456" y="1710918"/>
                  <a:pt x="3623335" y="1707867"/>
                  <a:pt x="3626944" y="1702695"/>
                </a:cubicBezTo>
                <a:cubicBezTo>
                  <a:pt x="3630553" y="1697523"/>
                  <a:pt x="3632358" y="1690175"/>
                  <a:pt x="3632358" y="1680650"/>
                </a:cubicBezTo>
                <a:lnTo>
                  <a:pt x="3632358" y="1505851"/>
                </a:lnTo>
                <a:close/>
                <a:moveTo>
                  <a:pt x="1845974" y="1503396"/>
                </a:moveTo>
                <a:lnTo>
                  <a:pt x="1845974" y="1572824"/>
                </a:lnTo>
                <a:lnTo>
                  <a:pt x="1878344" y="1572824"/>
                </a:lnTo>
                <a:lnTo>
                  <a:pt x="1878344" y="1583093"/>
                </a:lnTo>
                <a:lnTo>
                  <a:pt x="1834365" y="1583093"/>
                </a:lnTo>
                <a:lnTo>
                  <a:pt x="1834365" y="1602292"/>
                </a:lnTo>
                <a:lnTo>
                  <a:pt x="1878344" y="1602292"/>
                </a:lnTo>
                <a:lnTo>
                  <a:pt x="1878344" y="1613008"/>
                </a:lnTo>
                <a:lnTo>
                  <a:pt x="1824096" y="1613008"/>
                </a:lnTo>
                <a:lnTo>
                  <a:pt x="1824096" y="1632206"/>
                </a:lnTo>
                <a:lnTo>
                  <a:pt x="1868633" y="1632206"/>
                </a:lnTo>
                <a:cubicBezTo>
                  <a:pt x="1854718" y="1642327"/>
                  <a:pt x="1837565" y="1650810"/>
                  <a:pt x="1817175" y="1657656"/>
                </a:cubicBezTo>
                <a:cubicBezTo>
                  <a:pt x="1822385" y="1664800"/>
                  <a:pt x="1827444" y="1672464"/>
                  <a:pt x="1832356" y="1680650"/>
                </a:cubicBezTo>
                <a:cubicBezTo>
                  <a:pt x="1847536" y="1673581"/>
                  <a:pt x="1861006" y="1665804"/>
                  <a:pt x="1872763" y="1657321"/>
                </a:cubicBezTo>
                <a:cubicBezTo>
                  <a:pt x="1880130" y="1660372"/>
                  <a:pt x="1887720" y="1663684"/>
                  <a:pt x="1895534" y="1667255"/>
                </a:cubicBezTo>
                <a:lnTo>
                  <a:pt x="1837491" y="1684445"/>
                </a:lnTo>
                <a:lnTo>
                  <a:pt x="1846420" y="1708332"/>
                </a:lnTo>
                <a:lnTo>
                  <a:pt x="1889394" y="1693040"/>
                </a:lnTo>
                <a:cubicBezTo>
                  <a:pt x="1891478" y="1699737"/>
                  <a:pt x="1893524" y="1706993"/>
                  <a:pt x="1895534" y="1714806"/>
                </a:cubicBezTo>
                <a:lnTo>
                  <a:pt x="1918304" y="1714806"/>
                </a:lnTo>
                <a:cubicBezTo>
                  <a:pt x="1937801" y="1714806"/>
                  <a:pt x="1947549" y="1705132"/>
                  <a:pt x="1947549" y="1685785"/>
                </a:cubicBezTo>
                <a:lnTo>
                  <a:pt x="1947549" y="1637564"/>
                </a:lnTo>
                <a:lnTo>
                  <a:pt x="1919867" y="1637564"/>
                </a:lnTo>
                <a:lnTo>
                  <a:pt x="1919867" y="1681320"/>
                </a:lnTo>
                <a:cubicBezTo>
                  <a:pt x="1919867" y="1689208"/>
                  <a:pt x="1916370" y="1693152"/>
                  <a:pt x="1909375" y="1693152"/>
                </a:cubicBezTo>
                <a:cubicBezTo>
                  <a:pt x="1903793" y="1693152"/>
                  <a:pt x="1897580" y="1692966"/>
                  <a:pt x="1890734" y="1692593"/>
                </a:cubicBezTo>
                <a:lnTo>
                  <a:pt x="1910714" y="1685785"/>
                </a:lnTo>
                <a:cubicBezTo>
                  <a:pt x="1909151" y="1679459"/>
                  <a:pt x="1907998" y="1673209"/>
                  <a:pt x="1907254" y="1667032"/>
                </a:cubicBezTo>
                <a:lnTo>
                  <a:pt x="1916741" y="1650512"/>
                </a:lnTo>
                <a:cubicBezTo>
                  <a:pt x="1908407" y="1647238"/>
                  <a:pt x="1900184" y="1644113"/>
                  <a:pt x="1892073" y="1641136"/>
                </a:cubicBezTo>
                <a:cubicBezTo>
                  <a:pt x="1895124" y="1638234"/>
                  <a:pt x="1897989" y="1635257"/>
                  <a:pt x="1900668" y="1632206"/>
                </a:cubicBezTo>
                <a:lnTo>
                  <a:pt x="1956479" y="1632206"/>
                </a:lnTo>
                <a:cubicBezTo>
                  <a:pt x="1959678" y="1636225"/>
                  <a:pt x="1963101" y="1640057"/>
                  <a:pt x="1966748" y="1643703"/>
                </a:cubicBezTo>
                <a:cubicBezTo>
                  <a:pt x="1960646" y="1646457"/>
                  <a:pt x="1954618" y="1649098"/>
                  <a:pt x="1948665" y="1651629"/>
                </a:cubicBezTo>
                <a:lnTo>
                  <a:pt x="1958823" y="1668930"/>
                </a:lnTo>
                <a:lnTo>
                  <a:pt x="1950674" y="1688464"/>
                </a:lnTo>
                <a:cubicBezTo>
                  <a:pt x="1971510" y="1695012"/>
                  <a:pt x="1991602" y="1701858"/>
                  <a:pt x="2010950" y="1709002"/>
                </a:cubicBezTo>
                <a:lnTo>
                  <a:pt x="2020103" y="1685561"/>
                </a:lnTo>
                <a:cubicBezTo>
                  <a:pt x="2001350" y="1679608"/>
                  <a:pt x="1983231" y="1674176"/>
                  <a:pt x="1965743" y="1669265"/>
                </a:cubicBezTo>
                <a:lnTo>
                  <a:pt x="1985612" y="1659442"/>
                </a:lnTo>
                <a:cubicBezTo>
                  <a:pt x="1997369" y="1667553"/>
                  <a:pt x="2010801" y="1674474"/>
                  <a:pt x="2025907" y="1680204"/>
                </a:cubicBezTo>
                <a:cubicBezTo>
                  <a:pt x="2031414" y="1671274"/>
                  <a:pt x="2037144" y="1662865"/>
                  <a:pt x="2043097" y="1654977"/>
                </a:cubicBezTo>
                <a:cubicBezTo>
                  <a:pt x="2020252" y="1649768"/>
                  <a:pt x="2001574" y="1642178"/>
                  <a:pt x="1987063" y="1632206"/>
                </a:cubicBezTo>
                <a:lnTo>
                  <a:pt x="2038409" y="1632206"/>
                </a:lnTo>
                <a:lnTo>
                  <a:pt x="2038409" y="1613008"/>
                </a:lnTo>
                <a:lnTo>
                  <a:pt x="1983714" y="1613008"/>
                </a:lnTo>
                <a:lnTo>
                  <a:pt x="1983714" y="1602292"/>
                </a:lnTo>
                <a:lnTo>
                  <a:pt x="2028140" y="1602292"/>
                </a:lnTo>
                <a:lnTo>
                  <a:pt x="2028140" y="1583093"/>
                </a:lnTo>
                <a:lnTo>
                  <a:pt x="1983714" y="1583093"/>
                </a:lnTo>
                <a:lnTo>
                  <a:pt x="1983714" y="1572824"/>
                </a:lnTo>
                <a:lnTo>
                  <a:pt x="2015638" y="1572824"/>
                </a:lnTo>
                <a:lnTo>
                  <a:pt x="2015638" y="1503396"/>
                </a:lnTo>
                <a:close/>
                <a:moveTo>
                  <a:pt x="2138421" y="1502949"/>
                </a:moveTo>
                <a:lnTo>
                  <a:pt x="2138421" y="1557867"/>
                </a:lnTo>
                <a:lnTo>
                  <a:pt x="2250935" y="1557867"/>
                </a:lnTo>
                <a:lnTo>
                  <a:pt x="2250935" y="1502949"/>
                </a:lnTo>
                <a:close/>
                <a:moveTo>
                  <a:pt x="3288341" y="1498708"/>
                </a:moveTo>
                <a:cubicBezTo>
                  <a:pt x="3266315" y="1536064"/>
                  <a:pt x="3233870" y="1567689"/>
                  <a:pt x="3191008" y="1593586"/>
                </a:cubicBezTo>
                <a:cubicBezTo>
                  <a:pt x="3200533" y="1606385"/>
                  <a:pt x="3207453" y="1616207"/>
                  <a:pt x="3211769" y="1623054"/>
                </a:cubicBezTo>
                <a:cubicBezTo>
                  <a:pt x="3253441" y="1596116"/>
                  <a:pt x="3283579" y="1566573"/>
                  <a:pt x="3302182" y="1534426"/>
                </a:cubicBezTo>
                <a:cubicBezTo>
                  <a:pt x="3321084" y="1568210"/>
                  <a:pt x="3351072" y="1596785"/>
                  <a:pt x="3392149" y="1620151"/>
                </a:cubicBezTo>
                <a:cubicBezTo>
                  <a:pt x="3397656" y="1611668"/>
                  <a:pt x="3404725" y="1601622"/>
                  <a:pt x="3413357" y="1590014"/>
                </a:cubicBezTo>
                <a:cubicBezTo>
                  <a:pt x="3371834" y="1567689"/>
                  <a:pt x="3340431" y="1539338"/>
                  <a:pt x="3319149" y="1504958"/>
                </a:cubicBezTo>
                <a:lnTo>
                  <a:pt x="3322944" y="1498708"/>
                </a:lnTo>
                <a:close/>
                <a:moveTo>
                  <a:pt x="2633795" y="1498261"/>
                </a:moveTo>
                <a:cubicBezTo>
                  <a:pt x="2619061" y="1526092"/>
                  <a:pt x="2600086" y="1549830"/>
                  <a:pt x="2576869" y="1569475"/>
                </a:cubicBezTo>
                <a:cubicBezTo>
                  <a:pt x="2580589" y="1578107"/>
                  <a:pt x="2584310" y="1586888"/>
                  <a:pt x="2588031" y="1595818"/>
                </a:cubicBezTo>
                <a:cubicBezTo>
                  <a:pt x="2592198" y="1592990"/>
                  <a:pt x="2596216" y="1589939"/>
                  <a:pt x="2600086" y="1586665"/>
                </a:cubicBezTo>
                <a:lnTo>
                  <a:pt x="2600086" y="1598497"/>
                </a:lnTo>
                <a:lnTo>
                  <a:pt x="2700098" y="1598497"/>
                </a:lnTo>
                <a:lnTo>
                  <a:pt x="2700098" y="1585772"/>
                </a:lnTo>
                <a:cubicBezTo>
                  <a:pt x="2704265" y="1589046"/>
                  <a:pt x="2708581" y="1592172"/>
                  <a:pt x="2713046" y="1595148"/>
                </a:cubicBezTo>
                <a:cubicBezTo>
                  <a:pt x="2717511" y="1585326"/>
                  <a:pt x="2722348" y="1575429"/>
                  <a:pt x="2727557" y="1565457"/>
                </a:cubicBezTo>
                <a:cubicBezTo>
                  <a:pt x="2703298" y="1551616"/>
                  <a:pt x="2682462" y="1531673"/>
                  <a:pt x="2665049" y="1505628"/>
                </a:cubicBezTo>
                <a:lnTo>
                  <a:pt x="2669737" y="1498261"/>
                </a:lnTo>
                <a:close/>
                <a:moveTo>
                  <a:pt x="3442825" y="1497815"/>
                </a:moveTo>
                <a:lnTo>
                  <a:pt x="3442825" y="1537552"/>
                </a:lnTo>
                <a:lnTo>
                  <a:pt x="3420724" y="1537552"/>
                </a:lnTo>
                <a:lnTo>
                  <a:pt x="3420724" y="1566127"/>
                </a:lnTo>
                <a:lnTo>
                  <a:pt x="3442825" y="1566127"/>
                </a:lnTo>
                <a:lnTo>
                  <a:pt x="3442825" y="1601287"/>
                </a:lnTo>
                <a:cubicBezTo>
                  <a:pt x="3433523" y="1603966"/>
                  <a:pt x="3425635" y="1606087"/>
                  <a:pt x="3419161" y="1607650"/>
                </a:cubicBezTo>
                <a:lnTo>
                  <a:pt x="3420947" y="1639797"/>
                </a:lnTo>
                <a:lnTo>
                  <a:pt x="3442825" y="1632430"/>
                </a:lnTo>
                <a:lnTo>
                  <a:pt x="3442825" y="1676632"/>
                </a:lnTo>
                <a:cubicBezTo>
                  <a:pt x="3442825" y="1682882"/>
                  <a:pt x="3440221" y="1686008"/>
                  <a:pt x="3435012" y="1686008"/>
                </a:cubicBezTo>
                <a:cubicBezTo>
                  <a:pt x="3429058" y="1686008"/>
                  <a:pt x="3423849" y="1685710"/>
                  <a:pt x="3419385" y="1685115"/>
                </a:cubicBezTo>
                <a:cubicBezTo>
                  <a:pt x="3422510" y="1696277"/>
                  <a:pt x="3424817" y="1706174"/>
                  <a:pt x="3426305" y="1714806"/>
                </a:cubicBezTo>
                <a:cubicBezTo>
                  <a:pt x="3440741" y="1714434"/>
                  <a:pt x="3450378" y="1713783"/>
                  <a:pt x="3455215" y="1712853"/>
                </a:cubicBezTo>
                <a:cubicBezTo>
                  <a:pt x="3460052" y="1711923"/>
                  <a:pt x="3463810" y="1709523"/>
                  <a:pt x="3466489" y="1705653"/>
                </a:cubicBezTo>
                <a:cubicBezTo>
                  <a:pt x="3469168" y="1701784"/>
                  <a:pt x="3470507" y="1696426"/>
                  <a:pt x="3470507" y="1689580"/>
                </a:cubicBezTo>
                <a:lnTo>
                  <a:pt x="3470507" y="1623165"/>
                </a:lnTo>
                <a:lnTo>
                  <a:pt x="3487027" y="1617696"/>
                </a:lnTo>
                <a:cubicBezTo>
                  <a:pt x="3486878" y="1610105"/>
                  <a:pt x="3487176" y="1599985"/>
                  <a:pt x="3487920" y="1587335"/>
                </a:cubicBezTo>
                <a:lnTo>
                  <a:pt x="3470507" y="1592916"/>
                </a:lnTo>
                <a:lnTo>
                  <a:pt x="3470507" y="1566127"/>
                </a:lnTo>
                <a:lnTo>
                  <a:pt x="3487027" y="1566127"/>
                </a:lnTo>
                <a:lnTo>
                  <a:pt x="3487027" y="1537552"/>
                </a:lnTo>
                <a:lnTo>
                  <a:pt x="3470507" y="1537552"/>
                </a:lnTo>
                <a:lnTo>
                  <a:pt x="3470507" y="1497815"/>
                </a:lnTo>
                <a:close/>
                <a:moveTo>
                  <a:pt x="4135546" y="1497591"/>
                </a:moveTo>
                <a:lnTo>
                  <a:pt x="4135546" y="1538891"/>
                </a:lnTo>
                <a:lnTo>
                  <a:pt x="4106971" y="1538891"/>
                </a:lnTo>
                <a:lnTo>
                  <a:pt x="4106971" y="1568136"/>
                </a:lnTo>
                <a:lnTo>
                  <a:pt x="4134764" y="1568136"/>
                </a:lnTo>
                <a:cubicBezTo>
                  <a:pt x="4128737" y="1587856"/>
                  <a:pt x="4118728" y="1608543"/>
                  <a:pt x="4104738" y="1630197"/>
                </a:cubicBezTo>
                <a:cubicBezTo>
                  <a:pt x="4107566" y="1642401"/>
                  <a:pt x="4110319" y="1655498"/>
                  <a:pt x="4112998" y="1669488"/>
                </a:cubicBezTo>
                <a:cubicBezTo>
                  <a:pt x="4121704" y="1655796"/>
                  <a:pt x="4129220" y="1641731"/>
                  <a:pt x="4135546" y="1627295"/>
                </a:cubicBezTo>
                <a:lnTo>
                  <a:pt x="4135546" y="1715699"/>
                </a:lnTo>
                <a:lnTo>
                  <a:pt x="4165013" y="1715699"/>
                </a:lnTo>
                <a:lnTo>
                  <a:pt x="4165013" y="1618477"/>
                </a:lnTo>
                <a:cubicBezTo>
                  <a:pt x="4170371" y="1622421"/>
                  <a:pt x="4175580" y="1626402"/>
                  <a:pt x="4180640" y="1630421"/>
                </a:cubicBezTo>
                <a:lnTo>
                  <a:pt x="4193812" y="1604971"/>
                </a:lnTo>
                <a:cubicBezTo>
                  <a:pt x="4184882" y="1599315"/>
                  <a:pt x="4175283" y="1593660"/>
                  <a:pt x="4165013" y="1588005"/>
                </a:cubicBezTo>
                <a:lnTo>
                  <a:pt x="4165013" y="1568136"/>
                </a:lnTo>
                <a:lnTo>
                  <a:pt x="4189793" y="1568136"/>
                </a:lnTo>
                <a:lnTo>
                  <a:pt x="4189793" y="1538891"/>
                </a:lnTo>
                <a:lnTo>
                  <a:pt x="4165013" y="1538891"/>
                </a:lnTo>
                <a:lnTo>
                  <a:pt x="4165013" y="1497591"/>
                </a:lnTo>
                <a:close/>
                <a:moveTo>
                  <a:pt x="1395694" y="1496922"/>
                </a:moveTo>
                <a:lnTo>
                  <a:pt x="1370468" y="1512102"/>
                </a:lnTo>
                <a:cubicBezTo>
                  <a:pt x="1378356" y="1524306"/>
                  <a:pt x="1387583" y="1539114"/>
                  <a:pt x="1398150" y="1556527"/>
                </a:cubicBezTo>
                <a:lnTo>
                  <a:pt x="1425162" y="1539561"/>
                </a:lnTo>
                <a:cubicBezTo>
                  <a:pt x="1415488" y="1524976"/>
                  <a:pt x="1405666" y="1510763"/>
                  <a:pt x="1395694" y="1496922"/>
                </a:cubicBezTo>
                <a:close/>
                <a:moveTo>
                  <a:pt x="313193" y="1496922"/>
                </a:moveTo>
                <a:cubicBezTo>
                  <a:pt x="313267" y="1515376"/>
                  <a:pt x="312598" y="1532045"/>
                  <a:pt x="311184" y="1546928"/>
                </a:cubicBezTo>
                <a:lnTo>
                  <a:pt x="223450" y="1546928"/>
                </a:lnTo>
                <a:lnTo>
                  <a:pt x="223450" y="1577735"/>
                </a:lnTo>
                <a:lnTo>
                  <a:pt x="306942" y="1577735"/>
                </a:lnTo>
                <a:cubicBezTo>
                  <a:pt x="299947" y="1620449"/>
                  <a:pt x="270554" y="1656838"/>
                  <a:pt x="218761" y="1686901"/>
                </a:cubicBezTo>
                <a:cubicBezTo>
                  <a:pt x="225310" y="1693449"/>
                  <a:pt x="233942" y="1703421"/>
                  <a:pt x="244658" y="1716815"/>
                </a:cubicBezTo>
                <a:cubicBezTo>
                  <a:pt x="291687" y="1679757"/>
                  <a:pt x="320634" y="1642252"/>
                  <a:pt x="331499" y="1604301"/>
                </a:cubicBezTo>
                <a:cubicBezTo>
                  <a:pt x="348242" y="1653861"/>
                  <a:pt x="376445" y="1690919"/>
                  <a:pt x="416107" y="1715476"/>
                </a:cubicBezTo>
                <a:cubicBezTo>
                  <a:pt x="425930" y="1702677"/>
                  <a:pt x="434785" y="1691738"/>
                  <a:pt x="442673" y="1682659"/>
                </a:cubicBezTo>
                <a:cubicBezTo>
                  <a:pt x="396090" y="1663684"/>
                  <a:pt x="365059" y="1628709"/>
                  <a:pt x="349581" y="1577735"/>
                </a:cubicBezTo>
                <a:lnTo>
                  <a:pt x="437316" y="1577735"/>
                </a:lnTo>
                <a:lnTo>
                  <a:pt x="437316" y="1546928"/>
                </a:lnTo>
                <a:lnTo>
                  <a:pt x="345563" y="1546928"/>
                </a:lnTo>
                <a:cubicBezTo>
                  <a:pt x="346679" y="1529664"/>
                  <a:pt x="347349" y="1512995"/>
                  <a:pt x="347572" y="1496922"/>
                </a:cubicBezTo>
                <a:close/>
                <a:moveTo>
                  <a:pt x="541570" y="1496475"/>
                </a:moveTo>
                <a:cubicBezTo>
                  <a:pt x="541718" y="1517758"/>
                  <a:pt x="541272" y="1536510"/>
                  <a:pt x="540230" y="1552732"/>
                </a:cubicBezTo>
                <a:lnTo>
                  <a:pt x="452050" y="1552732"/>
                </a:lnTo>
                <a:lnTo>
                  <a:pt x="452050" y="1583540"/>
                </a:lnTo>
                <a:lnTo>
                  <a:pt x="536993" y="1583540"/>
                </a:lnTo>
                <a:cubicBezTo>
                  <a:pt x="531859" y="1628337"/>
                  <a:pt x="502205" y="1663014"/>
                  <a:pt x="448031" y="1687571"/>
                </a:cubicBezTo>
                <a:cubicBezTo>
                  <a:pt x="458896" y="1699030"/>
                  <a:pt x="467304" y="1708555"/>
                  <a:pt x="473258" y="1716146"/>
                </a:cubicBezTo>
                <a:cubicBezTo>
                  <a:pt x="517980" y="1692482"/>
                  <a:pt x="546518" y="1661265"/>
                  <a:pt x="558871" y="1622495"/>
                </a:cubicBezTo>
                <a:cubicBezTo>
                  <a:pt x="574796" y="1664837"/>
                  <a:pt x="603036" y="1695533"/>
                  <a:pt x="643591" y="1714583"/>
                </a:cubicBezTo>
                <a:cubicBezTo>
                  <a:pt x="649991" y="1706100"/>
                  <a:pt x="658474" y="1695830"/>
                  <a:pt x="669041" y="1683775"/>
                </a:cubicBezTo>
                <a:cubicBezTo>
                  <a:pt x="620002" y="1666660"/>
                  <a:pt x="589083" y="1633248"/>
                  <a:pt x="576284" y="1583540"/>
                </a:cubicBezTo>
                <a:lnTo>
                  <a:pt x="665916" y="1583540"/>
                </a:lnTo>
                <a:lnTo>
                  <a:pt x="665916" y="1552732"/>
                </a:lnTo>
                <a:lnTo>
                  <a:pt x="573716" y="1552732"/>
                </a:lnTo>
                <a:cubicBezTo>
                  <a:pt x="574461" y="1537329"/>
                  <a:pt x="575056" y="1518576"/>
                  <a:pt x="575502" y="1496475"/>
                </a:cubicBezTo>
                <a:close/>
                <a:moveTo>
                  <a:pt x="1619160" y="1496252"/>
                </a:moveTo>
                <a:lnTo>
                  <a:pt x="1619160" y="1535766"/>
                </a:lnTo>
                <a:lnTo>
                  <a:pt x="1593487" y="1535766"/>
                </a:lnTo>
                <a:lnTo>
                  <a:pt x="1593487" y="1565011"/>
                </a:lnTo>
                <a:lnTo>
                  <a:pt x="1616704" y="1565011"/>
                </a:lnTo>
                <a:cubicBezTo>
                  <a:pt x="1609560" y="1589046"/>
                  <a:pt x="1600407" y="1609882"/>
                  <a:pt x="1589245" y="1627518"/>
                </a:cubicBezTo>
                <a:cubicBezTo>
                  <a:pt x="1593115" y="1645229"/>
                  <a:pt x="1595943" y="1658921"/>
                  <a:pt x="1597729" y="1668595"/>
                </a:cubicBezTo>
                <a:cubicBezTo>
                  <a:pt x="1605393" y="1655945"/>
                  <a:pt x="1612537" y="1641062"/>
                  <a:pt x="1619160" y="1623947"/>
                </a:cubicBezTo>
                <a:lnTo>
                  <a:pt x="1619160" y="1715699"/>
                </a:lnTo>
                <a:lnTo>
                  <a:pt x="1647511" y="1715699"/>
                </a:lnTo>
                <a:lnTo>
                  <a:pt x="1647511" y="1614124"/>
                </a:lnTo>
                <a:cubicBezTo>
                  <a:pt x="1652125" y="1618440"/>
                  <a:pt x="1656664" y="1622979"/>
                  <a:pt x="1661129" y="1627742"/>
                </a:cubicBezTo>
                <a:lnTo>
                  <a:pt x="1677202" y="1602739"/>
                </a:lnTo>
                <a:cubicBezTo>
                  <a:pt x="1669538" y="1596339"/>
                  <a:pt x="1659641" y="1589195"/>
                  <a:pt x="1647511" y="1581307"/>
                </a:cubicBezTo>
                <a:lnTo>
                  <a:pt x="1647511" y="1565011"/>
                </a:lnTo>
                <a:lnTo>
                  <a:pt x="1668719" y="1565011"/>
                </a:lnTo>
                <a:lnTo>
                  <a:pt x="1668719" y="1535766"/>
                </a:lnTo>
                <a:lnTo>
                  <a:pt x="1647511" y="1535766"/>
                </a:lnTo>
                <a:lnTo>
                  <a:pt x="1647511" y="1496252"/>
                </a:lnTo>
                <a:close/>
                <a:moveTo>
                  <a:pt x="1230718" y="1496029"/>
                </a:moveTo>
                <a:cubicBezTo>
                  <a:pt x="1214645" y="1522967"/>
                  <a:pt x="1182200" y="1549309"/>
                  <a:pt x="1133385" y="1575056"/>
                </a:cubicBezTo>
                <a:cubicBezTo>
                  <a:pt x="1142463" y="1586516"/>
                  <a:pt x="1149161" y="1595297"/>
                  <a:pt x="1153477" y="1601399"/>
                </a:cubicBezTo>
                <a:cubicBezTo>
                  <a:pt x="1164638" y="1594851"/>
                  <a:pt x="1175057" y="1588302"/>
                  <a:pt x="1184730" y="1581754"/>
                </a:cubicBezTo>
                <a:lnTo>
                  <a:pt x="1184730" y="1598274"/>
                </a:lnTo>
                <a:lnTo>
                  <a:pt x="1304388" y="1598274"/>
                </a:lnTo>
                <a:lnTo>
                  <a:pt x="1304388" y="1583093"/>
                </a:lnTo>
                <a:cubicBezTo>
                  <a:pt x="1314062" y="1589642"/>
                  <a:pt x="1324480" y="1595892"/>
                  <a:pt x="1335642" y="1601846"/>
                </a:cubicBezTo>
                <a:cubicBezTo>
                  <a:pt x="1341149" y="1593958"/>
                  <a:pt x="1347846" y="1585177"/>
                  <a:pt x="1355734" y="1575503"/>
                </a:cubicBezTo>
                <a:cubicBezTo>
                  <a:pt x="1313020" y="1555709"/>
                  <a:pt x="1282064" y="1531747"/>
                  <a:pt x="1262865" y="1503619"/>
                </a:cubicBezTo>
                <a:lnTo>
                  <a:pt x="1269116" y="1496029"/>
                </a:lnTo>
                <a:close/>
                <a:moveTo>
                  <a:pt x="1042525" y="1496029"/>
                </a:moveTo>
                <a:lnTo>
                  <a:pt x="1042525" y="1534426"/>
                </a:lnTo>
                <a:lnTo>
                  <a:pt x="913491" y="1534426"/>
                </a:lnTo>
                <a:lnTo>
                  <a:pt x="913491" y="1564787"/>
                </a:lnTo>
                <a:lnTo>
                  <a:pt x="1023215" y="1564787"/>
                </a:lnTo>
                <a:cubicBezTo>
                  <a:pt x="997691" y="1601771"/>
                  <a:pt x="958512" y="1634662"/>
                  <a:pt x="905678" y="1663460"/>
                </a:cubicBezTo>
                <a:cubicBezTo>
                  <a:pt x="909696" y="1667776"/>
                  <a:pt x="917584" y="1677450"/>
                  <a:pt x="929341" y="1692482"/>
                </a:cubicBezTo>
                <a:cubicBezTo>
                  <a:pt x="976297" y="1663609"/>
                  <a:pt x="1014025" y="1628523"/>
                  <a:pt x="1042525" y="1587223"/>
                </a:cubicBezTo>
                <a:lnTo>
                  <a:pt x="1042525" y="1665693"/>
                </a:lnTo>
                <a:cubicBezTo>
                  <a:pt x="1042525" y="1676408"/>
                  <a:pt x="1037688" y="1681766"/>
                  <a:pt x="1028014" y="1681766"/>
                </a:cubicBezTo>
                <a:cubicBezTo>
                  <a:pt x="1016703" y="1681766"/>
                  <a:pt x="1004276" y="1681320"/>
                  <a:pt x="990733" y="1680427"/>
                </a:cubicBezTo>
                <a:cubicBezTo>
                  <a:pt x="994305" y="1692482"/>
                  <a:pt x="996909" y="1703570"/>
                  <a:pt x="998546" y="1713690"/>
                </a:cubicBezTo>
                <a:cubicBezTo>
                  <a:pt x="1025856" y="1713690"/>
                  <a:pt x="1043344" y="1713188"/>
                  <a:pt x="1051008" y="1712183"/>
                </a:cubicBezTo>
                <a:cubicBezTo>
                  <a:pt x="1058673" y="1711178"/>
                  <a:pt x="1064682" y="1707476"/>
                  <a:pt x="1069035" y="1701077"/>
                </a:cubicBezTo>
                <a:cubicBezTo>
                  <a:pt x="1073388" y="1694677"/>
                  <a:pt x="1075565" y="1685487"/>
                  <a:pt x="1075565" y="1673506"/>
                </a:cubicBezTo>
                <a:lnTo>
                  <a:pt x="1075565" y="1564787"/>
                </a:lnTo>
                <a:lnTo>
                  <a:pt x="1124232" y="1564787"/>
                </a:lnTo>
                <a:lnTo>
                  <a:pt x="1124232" y="1534426"/>
                </a:lnTo>
                <a:lnTo>
                  <a:pt x="1075565" y="1534426"/>
                </a:lnTo>
                <a:lnTo>
                  <a:pt x="1075565" y="1496029"/>
                </a:lnTo>
                <a:close/>
                <a:moveTo>
                  <a:pt x="2872218" y="1495582"/>
                </a:moveTo>
                <a:lnTo>
                  <a:pt x="2872218" y="1549384"/>
                </a:lnTo>
                <a:lnTo>
                  <a:pt x="2852349" y="1554407"/>
                </a:lnTo>
                <a:lnTo>
                  <a:pt x="2852349" y="1515228"/>
                </a:lnTo>
                <a:lnTo>
                  <a:pt x="2823774" y="1515228"/>
                </a:lnTo>
                <a:lnTo>
                  <a:pt x="2823774" y="1561550"/>
                </a:lnTo>
                <a:lnTo>
                  <a:pt x="2813394" y="1564118"/>
                </a:lnTo>
                <a:cubicBezTo>
                  <a:pt x="2813989" y="1556006"/>
                  <a:pt x="2814398" y="1547523"/>
                  <a:pt x="2814621" y="1538668"/>
                </a:cubicBezTo>
                <a:lnTo>
                  <a:pt x="2778456" y="1538668"/>
                </a:lnTo>
                <a:lnTo>
                  <a:pt x="2783591" y="1500494"/>
                </a:lnTo>
                <a:lnTo>
                  <a:pt x="2757918" y="1497368"/>
                </a:lnTo>
                <a:lnTo>
                  <a:pt x="2753230" y="1538668"/>
                </a:lnTo>
                <a:lnTo>
                  <a:pt x="2734031" y="1538668"/>
                </a:lnTo>
                <a:lnTo>
                  <a:pt x="2734031" y="1566797"/>
                </a:lnTo>
                <a:lnTo>
                  <a:pt x="2749323" y="1566797"/>
                </a:lnTo>
                <a:cubicBezTo>
                  <a:pt x="2745528" y="1592767"/>
                  <a:pt x="2741472" y="1614198"/>
                  <a:pt x="2737156" y="1631090"/>
                </a:cubicBezTo>
                <a:cubicBezTo>
                  <a:pt x="2746458" y="1639797"/>
                  <a:pt x="2755611" y="1648615"/>
                  <a:pt x="2764615" y="1657544"/>
                </a:cubicBezTo>
                <a:cubicBezTo>
                  <a:pt x="2755909" y="1670716"/>
                  <a:pt x="2744747" y="1682064"/>
                  <a:pt x="2731129" y="1691589"/>
                </a:cubicBezTo>
                <a:cubicBezTo>
                  <a:pt x="2737677" y="1700221"/>
                  <a:pt x="2743333" y="1708481"/>
                  <a:pt x="2748095" y="1716369"/>
                </a:cubicBezTo>
                <a:cubicBezTo>
                  <a:pt x="2762234" y="1706174"/>
                  <a:pt x="2774252" y="1693152"/>
                  <a:pt x="2784149" y="1677301"/>
                </a:cubicBezTo>
                <a:cubicBezTo>
                  <a:pt x="2790549" y="1683775"/>
                  <a:pt x="2796837" y="1690324"/>
                  <a:pt x="2803013" y="1696947"/>
                </a:cubicBezTo>
                <a:lnTo>
                  <a:pt x="2820426" y="1672390"/>
                </a:lnTo>
                <a:lnTo>
                  <a:pt x="2797097" y="1652075"/>
                </a:lnTo>
                <a:cubicBezTo>
                  <a:pt x="2804538" y="1633025"/>
                  <a:pt x="2809673" y="1607910"/>
                  <a:pt x="2812501" y="1576731"/>
                </a:cubicBezTo>
                <a:lnTo>
                  <a:pt x="2816184" y="1593362"/>
                </a:lnTo>
                <a:lnTo>
                  <a:pt x="2823774" y="1591353"/>
                </a:lnTo>
                <a:lnTo>
                  <a:pt x="2823774" y="1675962"/>
                </a:lnTo>
                <a:cubicBezTo>
                  <a:pt x="2824519" y="1698584"/>
                  <a:pt x="2835681" y="1709895"/>
                  <a:pt x="2857261" y="1709895"/>
                </a:cubicBezTo>
                <a:lnTo>
                  <a:pt x="2920438" y="1709895"/>
                </a:lnTo>
                <a:cubicBezTo>
                  <a:pt x="2930335" y="1709597"/>
                  <a:pt x="2938167" y="1706583"/>
                  <a:pt x="2943935" y="1700853"/>
                </a:cubicBezTo>
                <a:cubicBezTo>
                  <a:pt x="2949702" y="1695124"/>
                  <a:pt x="2954520" y="1681394"/>
                  <a:pt x="2958389" y="1659665"/>
                </a:cubicBezTo>
                <a:cubicBezTo>
                  <a:pt x="2948567" y="1655647"/>
                  <a:pt x="2938967" y="1651480"/>
                  <a:pt x="2929591" y="1647164"/>
                </a:cubicBezTo>
                <a:cubicBezTo>
                  <a:pt x="2927284" y="1664874"/>
                  <a:pt x="2924829" y="1675367"/>
                  <a:pt x="2922224" y="1678641"/>
                </a:cubicBezTo>
                <a:cubicBezTo>
                  <a:pt x="2919620" y="1681915"/>
                  <a:pt x="2914857" y="1683552"/>
                  <a:pt x="2907937" y="1683552"/>
                </a:cubicBezTo>
                <a:lnTo>
                  <a:pt x="2866860" y="1683552"/>
                </a:lnTo>
                <a:cubicBezTo>
                  <a:pt x="2857186" y="1683999"/>
                  <a:pt x="2852349" y="1679459"/>
                  <a:pt x="2852349" y="1669934"/>
                </a:cubicBezTo>
                <a:lnTo>
                  <a:pt x="2852349" y="1583540"/>
                </a:lnTo>
                <a:lnTo>
                  <a:pt x="2872218" y="1578182"/>
                </a:lnTo>
                <a:lnTo>
                  <a:pt x="2872218" y="1668372"/>
                </a:lnTo>
                <a:lnTo>
                  <a:pt x="2900793" y="1668372"/>
                </a:lnTo>
                <a:lnTo>
                  <a:pt x="2900793" y="1570368"/>
                </a:lnTo>
                <a:lnTo>
                  <a:pt x="2922894" y="1564341"/>
                </a:lnTo>
                <a:cubicBezTo>
                  <a:pt x="2922894" y="1579968"/>
                  <a:pt x="2922727" y="1591614"/>
                  <a:pt x="2922392" y="1599278"/>
                </a:cubicBezTo>
                <a:cubicBezTo>
                  <a:pt x="2922057" y="1606943"/>
                  <a:pt x="2921536" y="1611389"/>
                  <a:pt x="2920829" y="1612617"/>
                </a:cubicBezTo>
                <a:cubicBezTo>
                  <a:pt x="2920122" y="1613845"/>
                  <a:pt x="2919285" y="1614998"/>
                  <a:pt x="2918317" y="1616077"/>
                </a:cubicBezTo>
                <a:cubicBezTo>
                  <a:pt x="2917350" y="1617156"/>
                  <a:pt x="2911806" y="1617398"/>
                  <a:pt x="2901686" y="1616803"/>
                </a:cubicBezTo>
                <a:cubicBezTo>
                  <a:pt x="2904216" y="1625435"/>
                  <a:pt x="2906597" y="1635109"/>
                  <a:pt x="2908830" y="1645824"/>
                </a:cubicBezTo>
                <a:cubicBezTo>
                  <a:pt x="2922968" y="1644708"/>
                  <a:pt x="2931861" y="1643238"/>
                  <a:pt x="2935507" y="1641415"/>
                </a:cubicBezTo>
                <a:cubicBezTo>
                  <a:pt x="2939153" y="1639592"/>
                  <a:pt x="2942279" y="1635890"/>
                  <a:pt x="2944883" y="1630309"/>
                </a:cubicBezTo>
                <a:cubicBezTo>
                  <a:pt x="2947488" y="1624728"/>
                  <a:pt x="2949032" y="1608431"/>
                  <a:pt x="2949516" y="1581419"/>
                </a:cubicBezTo>
                <a:cubicBezTo>
                  <a:pt x="2949999" y="1554407"/>
                  <a:pt x="2950278" y="1537180"/>
                  <a:pt x="2950353" y="1529738"/>
                </a:cubicBezTo>
                <a:lnTo>
                  <a:pt x="2900793" y="1542240"/>
                </a:lnTo>
                <a:lnTo>
                  <a:pt x="2900793" y="1495582"/>
                </a:lnTo>
                <a:close/>
                <a:moveTo>
                  <a:pt x="2539587" y="1495359"/>
                </a:moveTo>
                <a:cubicBezTo>
                  <a:pt x="2526044" y="1531971"/>
                  <a:pt x="2514510" y="1555709"/>
                  <a:pt x="2504985" y="1566573"/>
                </a:cubicBezTo>
                <a:lnTo>
                  <a:pt x="2512575" y="1590907"/>
                </a:lnTo>
                <a:cubicBezTo>
                  <a:pt x="2520612" y="1590163"/>
                  <a:pt x="2528202" y="1589567"/>
                  <a:pt x="2535346" y="1589121"/>
                </a:cubicBezTo>
                <a:cubicBezTo>
                  <a:pt x="2526565" y="1605492"/>
                  <a:pt x="2518156" y="1617993"/>
                  <a:pt x="2510119" y="1626625"/>
                </a:cubicBezTo>
                <a:lnTo>
                  <a:pt x="2517709" y="1652522"/>
                </a:lnTo>
                <a:cubicBezTo>
                  <a:pt x="2532443" y="1649396"/>
                  <a:pt x="2552312" y="1646494"/>
                  <a:pt x="2577315" y="1643815"/>
                </a:cubicBezTo>
                <a:cubicBezTo>
                  <a:pt x="2577910" y="1632802"/>
                  <a:pt x="2578803" y="1623723"/>
                  <a:pt x="2579994" y="1616580"/>
                </a:cubicBezTo>
                <a:cubicBezTo>
                  <a:pt x="2571957" y="1617621"/>
                  <a:pt x="2561911" y="1618886"/>
                  <a:pt x="2549856" y="1620375"/>
                </a:cubicBezTo>
                <a:cubicBezTo>
                  <a:pt x="2564293" y="1592395"/>
                  <a:pt x="2578059" y="1566350"/>
                  <a:pt x="2591156" y="1542240"/>
                </a:cubicBezTo>
                <a:lnTo>
                  <a:pt x="2563474" y="1533087"/>
                </a:lnTo>
                <a:cubicBezTo>
                  <a:pt x="2558860" y="1544100"/>
                  <a:pt x="2554023" y="1554369"/>
                  <a:pt x="2548963" y="1563894"/>
                </a:cubicBezTo>
                <a:cubicBezTo>
                  <a:pt x="2545243" y="1564192"/>
                  <a:pt x="2540852" y="1564415"/>
                  <a:pt x="2535792" y="1564564"/>
                </a:cubicBezTo>
                <a:cubicBezTo>
                  <a:pt x="2545019" y="1547598"/>
                  <a:pt x="2555437" y="1527283"/>
                  <a:pt x="2567046" y="1503619"/>
                </a:cubicBezTo>
                <a:close/>
                <a:moveTo>
                  <a:pt x="3750229" y="1494689"/>
                </a:moveTo>
                <a:cubicBezTo>
                  <a:pt x="3743830" y="1515600"/>
                  <a:pt x="3735049" y="1535357"/>
                  <a:pt x="3723887" y="1553960"/>
                </a:cubicBezTo>
                <a:lnTo>
                  <a:pt x="3723887" y="1535766"/>
                </a:lnTo>
                <a:lnTo>
                  <a:pt x="3703125" y="1535766"/>
                </a:lnTo>
                <a:lnTo>
                  <a:pt x="3703125" y="1498038"/>
                </a:lnTo>
                <a:lnTo>
                  <a:pt x="3673881" y="1498038"/>
                </a:lnTo>
                <a:lnTo>
                  <a:pt x="3673881" y="1535766"/>
                </a:lnTo>
                <a:lnTo>
                  <a:pt x="3649771" y="1535766"/>
                </a:lnTo>
                <a:lnTo>
                  <a:pt x="3649771" y="1563671"/>
                </a:lnTo>
                <a:lnTo>
                  <a:pt x="3673881" y="1563671"/>
                </a:lnTo>
                <a:lnTo>
                  <a:pt x="3673881" y="1603073"/>
                </a:lnTo>
                <a:cubicBezTo>
                  <a:pt x="3664877" y="1604487"/>
                  <a:pt x="3656468" y="1605715"/>
                  <a:pt x="3648654" y="1606757"/>
                </a:cubicBezTo>
                <a:lnTo>
                  <a:pt x="3650440" y="1638457"/>
                </a:lnTo>
                <a:lnTo>
                  <a:pt x="3673881" y="1633546"/>
                </a:lnTo>
                <a:lnTo>
                  <a:pt x="3673881" y="1675739"/>
                </a:lnTo>
                <a:cubicBezTo>
                  <a:pt x="3673881" y="1682138"/>
                  <a:pt x="3671425" y="1685338"/>
                  <a:pt x="3666514" y="1685338"/>
                </a:cubicBezTo>
                <a:cubicBezTo>
                  <a:pt x="3659221" y="1685338"/>
                  <a:pt x="3653491" y="1685040"/>
                  <a:pt x="3649324" y="1684445"/>
                </a:cubicBezTo>
                <a:cubicBezTo>
                  <a:pt x="3652003" y="1695756"/>
                  <a:pt x="3654012" y="1705728"/>
                  <a:pt x="3655352" y="1714360"/>
                </a:cubicBezTo>
                <a:cubicBezTo>
                  <a:pt x="3664356" y="1714360"/>
                  <a:pt x="3672857" y="1714043"/>
                  <a:pt x="3680857" y="1713411"/>
                </a:cubicBezTo>
                <a:cubicBezTo>
                  <a:pt x="3688856" y="1712778"/>
                  <a:pt x="3694568" y="1710099"/>
                  <a:pt x="3697991" y="1705374"/>
                </a:cubicBezTo>
                <a:cubicBezTo>
                  <a:pt x="3701414" y="1700649"/>
                  <a:pt x="3703125" y="1693896"/>
                  <a:pt x="3703125" y="1685115"/>
                </a:cubicBezTo>
                <a:lnTo>
                  <a:pt x="3703125" y="1627630"/>
                </a:lnTo>
                <a:lnTo>
                  <a:pt x="3721654" y="1624170"/>
                </a:lnTo>
                <a:cubicBezTo>
                  <a:pt x="3720910" y="1611222"/>
                  <a:pt x="3720464" y="1601399"/>
                  <a:pt x="3720315" y="1594702"/>
                </a:cubicBezTo>
                <a:cubicBezTo>
                  <a:pt x="3714362" y="1595892"/>
                  <a:pt x="3708632" y="1596971"/>
                  <a:pt x="3703125" y="1597939"/>
                </a:cubicBezTo>
                <a:lnTo>
                  <a:pt x="3703125" y="1563671"/>
                </a:lnTo>
                <a:lnTo>
                  <a:pt x="3717636" y="1563671"/>
                </a:lnTo>
                <a:cubicBezTo>
                  <a:pt x="3715255" y="1567317"/>
                  <a:pt x="3712799" y="1570889"/>
                  <a:pt x="3710269" y="1574387"/>
                </a:cubicBezTo>
                <a:cubicBezTo>
                  <a:pt x="3718604" y="1586293"/>
                  <a:pt x="3723738" y="1594627"/>
                  <a:pt x="3725673" y="1599390"/>
                </a:cubicBezTo>
                <a:lnTo>
                  <a:pt x="3731477" y="1591688"/>
                </a:lnTo>
                <a:lnTo>
                  <a:pt x="3731477" y="1678418"/>
                </a:lnTo>
                <a:cubicBezTo>
                  <a:pt x="3731477" y="1699998"/>
                  <a:pt x="3742118" y="1710788"/>
                  <a:pt x="3763401" y="1710788"/>
                </a:cubicBezTo>
                <a:lnTo>
                  <a:pt x="3827248" y="1710788"/>
                </a:lnTo>
                <a:cubicBezTo>
                  <a:pt x="3836103" y="1710788"/>
                  <a:pt x="3843415" y="1709448"/>
                  <a:pt x="3849182" y="1706769"/>
                </a:cubicBezTo>
                <a:cubicBezTo>
                  <a:pt x="3854949" y="1704090"/>
                  <a:pt x="3859153" y="1700072"/>
                  <a:pt x="3861795" y="1694714"/>
                </a:cubicBezTo>
                <a:cubicBezTo>
                  <a:pt x="3864436" y="1689356"/>
                  <a:pt x="3867506" y="1677599"/>
                  <a:pt x="3871004" y="1659442"/>
                </a:cubicBezTo>
                <a:lnTo>
                  <a:pt x="3846335" y="1647610"/>
                </a:lnTo>
                <a:cubicBezTo>
                  <a:pt x="3850056" y="1642104"/>
                  <a:pt x="3852419" y="1636076"/>
                  <a:pt x="3853423" y="1629528"/>
                </a:cubicBezTo>
                <a:cubicBezTo>
                  <a:pt x="3854428" y="1622979"/>
                  <a:pt x="3855116" y="1601027"/>
                  <a:pt x="3855488" y="1563671"/>
                </a:cubicBezTo>
                <a:lnTo>
                  <a:pt x="3856046" y="1516121"/>
                </a:lnTo>
                <a:lnTo>
                  <a:pt x="3772777" y="1516121"/>
                </a:lnTo>
                <a:cubicBezTo>
                  <a:pt x="3774861" y="1511135"/>
                  <a:pt x="3776870" y="1506000"/>
                  <a:pt x="3778804" y="1500717"/>
                </a:cubicBezTo>
                <a:close/>
                <a:moveTo>
                  <a:pt x="1510664" y="1494689"/>
                </a:moveTo>
                <a:lnTo>
                  <a:pt x="1478294" y="1503842"/>
                </a:lnTo>
                <a:cubicBezTo>
                  <a:pt x="1481122" y="1510539"/>
                  <a:pt x="1484359" y="1518874"/>
                  <a:pt x="1488005" y="1528845"/>
                </a:cubicBezTo>
                <a:lnTo>
                  <a:pt x="1431190" y="1528845"/>
                </a:lnTo>
                <a:lnTo>
                  <a:pt x="1431190" y="1555858"/>
                </a:lnTo>
                <a:lnTo>
                  <a:pt x="1524728" y="1555858"/>
                </a:lnTo>
                <a:cubicBezTo>
                  <a:pt x="1521752" y="1569773"/>
                  <a:pt x="1515724" y="1582461"/>
                  <a:pt x="1506646" y="1593920"/>
                </a:cubicBezTo>
                <a:lnTo>
                  <a:pt x="1460881" y="1558537"/>
                </a:lnTo>
                <a:lnTo>
                  <a:pt x="1441905" y="1578628"/>
                </a:lnTo>
                <a:cubicBezTo>
                  <a:pt x="1455449" y="1589790"/>
                  <a:pt x="1469774" y="1601957"/>
                  <a:pt x="1484880" y="1615128"/>
                </a:cubicBezTo>
                <a:cubicBezTo>
                  <a:pt x="1470071" y="1626439"/>
                  <a:pt x="1451356" y="1636225"/>
                  <a:pt x="1428734" y="1644485"/>
                </a:cubicBezTo>
                <a:cubicBezTo>
                  <a:pt x="1437366" y="1657284"/>
                  <a:pt x="1443617" y="1667032"/>
                  <a:pt x="1447486" y="1673730"/>
                </a:cubicBezTo>
                <a:cubicBezTo>
                  <a:pt x="1471745" y="1663684"/>
                  <a:pt x="1492172" y="1651219"/>
                  <a:pt x="1508767" y="1636336"/>
                </a:cubicBezTo>
                <a:cubicBezTo>
                  <a:pt x="1521640" y="1647796"/>
                  <a:pt x="1534997" y="1659963"/>
                  <a:pt x="1548839" y="1672837"/>
                </a:cubicBezTo>
                <a:lnTo>
                  <a:pt x="1574511" y="1647610"/>
                </a:lnTo>
                <a:lnTo>
                  <a:pt x="1530533" y="1612673"/>
                </a:lnTo>
                <a:cubicBezTo>
                  <a:pt x="1543034" y="1596004"/>
                  <a:pt x="1551927" y="1577066"/>
                  <a:pt x="1557210" y="1555858"/>
                </a:cubicBezTo>
                <a:lnTo>
                  <a:pt x="1579199" y="1555858"/>
                </a:lnTo>
                <a:lnTo>
                  <a:pt x="1579199" y="1528845"/>
                </a:lnTo>
                <a:lnTo>
                  <a:pt x="1523277" y="1528845"/>
                </a:lnTo>
                <a:cubicBezTo>
                  <a:pt x="1518961" y="1515228"/>
                  <a:pt x="1514757" y="1503842"/>
                  <a:pt x="1510664" y="1494689"/>
                </a:cubicBezTo>
                <a:close/>
                <a:moveTo>
                  <a:pt x="1709796" y="1494243"/>
                </a:moveTo>
                <a:lnTo>
                  <a:pt x="1688142" y="1508754"/>
                </a:lnTo>
                <a:cubicBezTo>
                  <a:pt x="1694392" y="1517311"/>
                  <a:pt x="1700346" y="1526166"/>
                  <a:pt x="1706001" y="1535319"/>
                </a:cubicBezTo>
                <a:lnTo>
                  <a:pt x="1675194" y="1535319"/>
                </a:lnTo>
                <a:lnTo>
                  <a:pt x="1675194" y="1562108"/>
                </a:lnTo>
                <a:lnTo>
                  <a:pt x="1722744" y="1562108"/>
                </a:lnTo>
                <a:lnTo>
                  <a:pt x="1722744" y="1588005"/>
                </a:lnTo>
                <a:lnTo>
                  <a:pt x="1679435" y="1588005"/>
                </a:lnTo>
                <a:lnTo>
                  <a:pt x="1679435" y="1614794"/>
                </a:lnTo>
                <a:lnTo>
                  <a:pt x="1722744" y="1614794"/>
                </a:lnTo>
                <a:lnTo>
                  <a:pt x="1722744" y="1641583"/>
                </a:lnTo>
                <a:lnTo>
                  <a:pt x="1666041" y="1641583"/>
                </a:lnTo>
                <a:lnTo>
                  <a:pt x="1666041" y="1668372"/>
                </a:lnTo>
                <a:lnTo>
                  <a:pt x="1722744" y="1668372"/>
                </a:lnTo>
                <a:lnTo>
                  <a:pt x="1722744" y="1715699"/>
                </a:lnTo>
                <a:lnTo>
                  <a:pt x="1753998" y="1715699"/>
                </a:lnTo>
                <a:lnTo>
                  <a:pt x="1753998" y="1668372"/>
                </a:lnTo>
                <a:lnTo>
                  <a:pt x="1812488" y="1668372"/>
                </a:lnTo>
                <a:lnTo>
                  <a:pt x="1812488" y="1641583"/>
                </a:lnTo>
                <a:lnTo>
                  <a:pt x="1753998" y="1641583"/>
                </a:lnTo>
                <a:lnTo>
                  <a:pt x="1753998" y="1614794"/>
                </a:lnTo>
                <a:lnTo>
                  <a:pt x="1799986" y="1614794"/>
                </a:lnTo>
                <a:lnTo>
                  <a:pt x="1799986" y="1588005"/>
                </a:lnTo>
                <a:lnTo>
                  <a:pt x="1753998" y="1588005"/>
                </a:lnTo>
                <a:lnTo>
                  <a:pt x="1753998" y="1562108"/>
                </a:lnTo>
                <a:lnTo>
                  <a:pt x="1804004" y="1562108"/>
                </a:lnTo>
                <a:lnTo>
                  <a:pt x="1804004" y="1535319"/>
                </a:lnTo>
                <a:lnTo>
                  <a:pt x="1778555" y="1535319"/>
                </a:lnTo>
                <a:cubicBezTo>
                  <a:pt x="1784582" y="1526166"/>
                  <a:pt x="1790759" y="1516493"/>
                  <a:pt x="1797084" y="1506298"/>
                </a:cubicBezTo>
                <a:lnTo>
                  <a:pt x="1770518" y="1494466"/>
                </a:lnTo>
                <a:cubicBezTo>
                  <a:pt x="1763746" y="1507265"/>
                  <a:pt x="1755858" y="1520883"/>
                  <a:pt x="1746854" y="1535319"/>
                </a:cubicBezTo>
                <a:lnTo>
                  <a:pt x="1719730" y="1535319"/>
                </a:lnTo>
                <a:lnTo>
                  <a:pt x="1734129" y="1525497"/>
                </a:lnTo>
                <a:cubicBezTo>
                  <a:pt x="1725646" y="1514037"/>
                  <a:pt x="1717535" y="1503619"/>
                  <a:pt x="1709796" y="1494243"/>
                </a:cubicBezTo>
                <a:close/>
                <a:moveTo>
                  <a:pt x="2093773" y="1255225"/>
                </a:moveTo>
                <a:lnTo>
                  <a:pt x="2130384" y="1255225"/>
                </a:lnTo>
                <a:lnTo>
                  <a:pt x="2130384" y="1268508"/>
                </a:lnTo>
                <a:lnTo>
                  <a:pt x="2093773" y="1271410"/>
                </a:lnTo>
                <a:close/>
                <a:moveTo>
                  <a:pt x="1915737" y="1246630"/>
                </a:moveTo>
                <a:lnTo>
                  <a:pt x="1902900" y="1307129"/>
                </a:lnTo>
                <a:lnTo>
                  <a:pt x="1929243" y="1307129"/>
                </a:lnTo>
                <a:lnTo>
                  <a:pt x="1947326" y="1246630"/>
                </a:lnTo>
                <a:close/>
                <a:moveTo>
                  <a:pt x="2190660" y="1229552"/>
                </a:moveTo>
                <a:lnTo>
                  <a:pt x="2231736" y="1229552"/>
                </a:lnTo>
                <a:cubicBezTo>
                  <a:pt x="2226825" y="1238110"/>
                  <a:pt x="2220686" y="1245700"/>
                  <a:pt x="2213319" y="1252323"/>
                </a:cubicBezTo>
                <a:cubicBezTo>
                  <a:pt x="2204687" y="1245849"/>
                  <a:pt x="2197134" y="1238258"/>
                  <a:pt x="2190660" y="1229552"/>
                </a:cubicBezTo>
                <a:close/>
                <a:moveTo>
                  <a:pt x="696946" y="1227543"/>
                </a:moveTo>
                <a:cubicBezTo>
                  <a:pt x="691142" y="1245997"/>
                  <a:pt x="684147" y="1263485"/>
                  <a:pt x="675962" y="1280005"/>
                </a:cubicBezTo>
                <a:lnTo>
                  <a:pt x="703867" y="1290274"/>
                </a:lnTo>
                <a:cubicBezTo>
                  <a:pt x="710266" y="1276284"/>
                  <a:pt x="717187" y="1258425"/>
                  <a:pt x="724628" y="1236696"/>
                </a:cubicBezTo>
                <a:close/>
                <a:moveTo>
                  <a:pt x="239746" y="1227543"/>
                </a:moveTo>
                <a:cubicBezTo>
                  <a:pt x="233942" y="1245997"/>
                  <a:pt x="226947" y="1263485"/>
                  <a:pt x="218762" y="1280005"/>
                </a:cubicBezTo>
                <a:lnTo>
                  <a:pt x="246667" y="1290274"/>
                </a:lnTo>
                <a:cubicBezTo>
                  <a:pt x="253066" y="1276284"/>
                  <a:pt x="259987" y="1258425"/>
                  <a:pt x="267428" y="1236696"/>
                </a:cubicBezTo>
                <a:close/>
                <a:moveTo>
                  <a:pt x="2093773" y="1225757"/>
                </a:moveTo>
                <a:lnTo>
                  <a:pt x="2130384" y="1225757"/>
                </a:lnTo>
                <a:lnTo>
                  <a:pt x="2130384" y="1238258"/>
                </a:lnTo>
                <a:lnTo>
                  <a:pt x="2093773" y="1238258"/>
                </a:lnTo>
                <a:close/>
                <a:moveTo>
                  <a:pt x="866164" y="1222855"/>
                </a:moveTo>
                <a:lnTo>
                  <a:pt x="842054" y="1238705"/>
                </a:lnTo>
                <a:cubicBezTo>
                  <a:pt x="847560" y="1245774"/>
                  <a:pt x="852732" y="1252658"/>
                  <a:pt x="857569" y="1259355"/>
                </a:cubicBezTo>
                <a:cubicBezTo>
                  <a:pt x="849607" y="1256304"/>
                  <a:pt x="839970" y="1252248"/>
                  <a:pt x="828659" y="1247188"/>
                </a:cubicBezTo>
                <a:cubicBezTo>
                  <a:pt x="826873" y="1256490"/>
                  <a:pt x="825534" y="1262889"/>
                  <a:pt x="824641" y="1266387"/>
                </a:cubicBezTo>
                <a:cubicBezTo>
                  <a:pt x="823748" y="1269884"/>
                  <a:pt x="821720" y="1272433"/>
                  <a:pt x="818557" y="1274033"/>
                </a:cubicBezTo>
                <a:cubicBezTo>
                  <a:pt x="815395" y="1275633"/>
                  <a:pt x="811172" y="1276433"/>
                  <a:pt x="805889" y="1276433"/>
                </a:cubicBezTo>
                <a:lnTo>
                  <a:pt x="771063" y="1276433"/>
                </a:lnTo>
                <a:cubicBezTo>
                  <a:pt x="763026" y="1276433"/>
                  <a:pt x="759008" y="1272266"/>
                  <a:pt x="759008" y="1263931"/>
                </a:cubicBezTo>
                <a:lnTo>
                  <a:pt x="759008" y="1229775"/>
                </a:lnTo>
                <a:lnTo>
                  <a:pt x="729540" y="1229775"/>
                </a:lnTo>
                <a:lnTo>
                  <a:pt x="729540" y="1271968"/>
                </a:lnTo>
                <a:cubicBezTo>
                  <a:pt x="729540" y="1292506"/>
                  <a:pt x="740702" y="1302775"/>
                  <a:pt x="763026" y="1302775"/>
                </a:cubicBezTo>
                <a:lnTo>
                  <a:pt x="819283" y="1302775"/>
                </a:lnTo>
                <a:cubicBezTo>
                  <a:pt x="828213" y="1302775"/>
                  <a:pt x="835784" y="1300599"/>
                  <a:pt x="841998" y="1296246"/>
                </a:cubicBezTo>
                <a:cubicBezTo>
                  <a:pt x="848211" y="1291892"/>
                  <a:pt x="853960" y="1280377"/>
                  <a:pt x="859243" y="1261699"/>
                </a:cubicBezTo>
                <a:cubicBezTo>
                  <a:pt x="864527" y="1269289"/>
                  <a:pt x="869364" y="1276582"/>
                  <a:pt x="873754" y="1283577"/>
                </a:cubicBezTo>
                <a:lnTo>
                  <a:pt x="899650" y="1265940"/>
                </a:lnTo>
                <a:cubicBezTo>
                  <a:pt x="888042" y="1250165"/>
                  <a:pt x="876880" y="1235803"/>
                  <a:pt x="866164" y="1222855"/>
                </a:cubicBezTo>
                <a:close/>
                <a:moveTo>
                  <a:pt x="408964" y="1222855"/>
                </a:moveTo>
                <a:lnTo>
                  <a:pt x="384854" y="1238705"/>
                </a:lnTo>
                <a:cubicBezTo>
                  <a:pt x="390360" y="1245774"/>
                  <a:pt x="395532" y="1252658"/>
                  <a:pt x="400369" y="1259355"/>
                </a:cubicBezTo>
                <a:cubicBezTo>
                  <a:pt x="392407" y="1256304"/>
                  <a:pt x="382770" y="1252248"/>
                  <a:pt x="371459" y="1247188"/>
                </a:cubicBezTo>
                <a:cubicBezTo>
                  <a:pt x="369673" y="1256490"/>
                  <a:pt x="368334" y="1262889"/>
                  <a:pt x="367441" y="1266387"/>
                </a:cubicBezTo>
                <a:cubicBezTo>
                  <a:pt x="366548" y="1269884"/>
                  <a:pt x="364520" y="1272433"/>
                  <a:pt x="361357" y="1274033"/>
                </a:cubicBezTo>
                <a:cubicBezTo>
                  <a:pt x="358195" y="1275633"/>
                  <a:pt x="353972" y="1276433"/>
                  <a:pt x="348688" y="1276433"/>
                </a:cubicBezTo>
                <a:lnTo>
                  <a:pt x="313863" y="1276433"/>
                </a:lnTo>
                <a:cubicBezTo>
                  <a:pt x="305826" y="1276433"/>
                  <a:pt x="301808" y="1272266"/>
                  <a:pt x="301808" y="1263931"/>
                </a:cubicBezTo>
                <a:lnTo>
                  <a:pt x="301808" y="1229775"/>
                </a:lnTo>
                <a:lnTo>
                  <a:pt x="272340" y="1229775"/>
                </a:lnTo>
                <a:lnTo>
                  <a:pt x="272340" y="1271968"/>
                </a:lnTo>
                <a:cubicBezTo>
                  <a:pt x="272340" y="1292506"/>
                  <a:pt x="283502" y="1302775"/>
                  <a:pt x="305826" y="1302775"/>
                </a:cubicBezTo>
                <a:lnTo>
                  <a:pt x="362083" y="1302775"/>
                </a:lnTo>
                <a:cubicBezTo>
                  <a:pt x="371013" y="1302775"/>
                  <a:pt x="378584" y="1300599"/>
                  <a:pt x="384798" y="1296246"/>
                </a:cubicBezTo>
                <a:cubicBezTo>
                  <a:pt x="391011" y="1291892"/>
                  <a:pt x="396760" y="1280377"/>
                  <a:pt x="402043" y="1261699"/>
                </a:cubicBezTo>
                <a:cubicBezTo>
                  <a:pt x="407327" y="1269289"/>
                  <a:pt x="412164" y="1276582"/>
                  <a:pt x="416554" y="1283577"/>
                </a:cubicBezTo>
                <a:lnTo>
                  <a:pt x="442450" y="1265940"/>
                </a:lnTo>
                <a:cubicBezTo>
                  <a:pt x="430842" y="1250165"/>
                  <a:pt x="419679" y="1235803"/>
                  <a:pt x="408964" y="1222855"/>
                </a:cubicBezTo>
                <a:close/>
                <a:moveTo>
                  <a:pt x="3001698" y="1222631"/>
                </a:moveTo>
                <a:lnTo>
                  <a:pt x="3060634" y="1222631"/>
                </a:lnTo>
                <a:lnTo>
                  <a:pt x="3060634" y="1272303"/>
                </a:lnTo>
                <a:cubicBezTo>
                  <a:pt x="3045156" y="1268954"/>
                  <a:pt x="3032580" y="1262183"/>
                  <a:pt x="3022906" y="1251988"/>
                </a:cubicBezTo>
                <a:cubicBezTo>
                  <a:pt x="3025362" y="1246035"/>
                  <a:pt x="3027669" y="1239747"/>
                  <a:pt x="3029827" y="1233124"/>
                </a:cubicBezTo>
                <a:close/>
                <a:moveTo>
                  <a:pt x="3459345" y="1219060"/>
                </a:moveTo>
                <a:lnTo>
                  <a:pt x="3491045" y="1219060"/>
                </a:lnTo>
                <a:lnTo>
                  <a:pt x="3491045" y="1257234"/>
                </a:lnTo>
                <a:lnTo>
                  <a:pt x="3459345" y="1257234"/>
                </a:lnTo>
                <a:close/>
                <a:moveTo>
                  <a:pt x="1401945" y="1219060"/>
                </a:moveTo>
                <a:lnTo>
                  <a:pt x="1433646" y="1219060"/>
                </a:lnTo>
                <a:lnTo>
                  <a:pt x="1433646" y="1257234"/>
                </a:lnTo>
                <a:lnTo>
                  <a:pt x="1401945" y="1257234"/>
                </a:lnTo>
                <a:close/>
                <a:moveTo>
                  <a:pt x="4282439" y="1209014"/>
                </a:moveTo>
                <a:lnTo>
                  <a:pt x="4261677" y="1225980"/>
                </a:lnTo>
                <a:cubicBezTo>
                  <a:pt x="4272988" y="1238928"/>
                  <a:pt x="4283481" y="1251504"/>
                  <a:pt x="4293154" y="1263708"/>
                </a:cubicBezTo>
                <a:lnTo>
                  <a:pt x="4316148" y="1245179"/>
                </a:lnTo>
                <a:cubicBezTo>
                  <a:pt x="4304986" y="1232677"/>
                  <a:pt x="4293750" y="1220622"/>
                  <a:pt x="4282439" y="1209014"/>
                </a:cubicBezTo>
                <a:close/>
                <a:moveTo>
                  <a:pt x="2963301" y="1196959"/>
                </a:moveTo>
                <a:lnTo>
                  <a:pt x="2963301" y="1222631"/>
                </a:lnTo>
                <a:lnTo>
                  <a:pt x="3001140" y="1222631"/>
                </a:lnTo>
                <a:cubicBezTo>
                  <a:pt x="2992285" y="1250909"/>
                  <a:pt x="2979523" y="1273010"/>
                  <a:pt x="2962854" y="1288934"/>
                </a:cubicBezTo>
                <a:cubicBezTo>
                  <a:pt x="2972082" y="1295185"/>
                  <a:pt x="2980565" y="1301287"/>
                  <a:pt x="2988304" y="1307240"/>
                </a:cubicBezTo>
                <a:cubicBezTo>
                  <a:pt x="2996787" y="1298757"/>
                  <a:pt x="3004452" y="1288414"/>
                  <a:pt x="3011298" y="1276210"/>
                </a:cubicBezTo>
                <a:cubicBezTo>
                  <a:pt x="3026776" y="1292283"/>
                  <a:pt x="3051630" y="1300320"/>
                  <a:pt x="3085861" y="1300320"/>
                </a:cubicBezTo>
                <a:lnTo>
                  <a:pt x="3118454" y="1300766"/>
                </a:lnTo>
                <a:cubicBezTo>
                  <a:pt x="3145690" y="1301138"/>
                  <a:pt x="3164740" y="1301213"/>
                  <a:pt x="3175604" y="1300989"/>
                </a:cubicBezTo>
                <a:cubicBezTo>
                  <a:pt x="3177688" y="1293102"/>
                  <a:pt x="3180590" y="1284321"/>
                  <a:pt x="3184311" y="1274647"/>
                </a:cubicBezTo>
                <a:cubicBezTo>
                  <a:pt x="3162135" y="1274945"/>
                  <a:pt x="3142936" y="1275093"/>
                  <a:pt x="3126714" y="1275093"/>
                </a:cubicBezTo>
                <a:cubicBezTo>
                  <a:pt x="3112501" y="1275093"/>
                  <a:pt x="3100520" y="1274982"/>
                  <a:pt x="3090772" y="1274759"/>
                </a:cubicBezTo>
                <a:lnTo>
                  <a:pt x="3090772" y="1260583"/>
                </a:lnTo>
                <a:lnTo>
                  <a:pt x="3166674" y="1260583"/>
                </a:lnTo>
                <a:lnTo>
                  <a:pt x="3166674" y="1236249"/>
                </a:lnTo>
                <a:lnTo>
                  <a:pt x="3090772" y="1236249"/>
                </a:lnTo>
                <a:lnTo>
                  <a:pt x="3090772" y="1222631"/>
                </a:lnTo>
                <a:lnTo>
                  <a:pt x="3183864" y="1222631"/>
                </a:lnTo>
                <a:lnTo>
                  <a:pt x="3183864" y="1196959"/>
                </a:lnTo>
                <a:close/>
                <a:moveTo>
                  <a:pt x="2093773" y="1196289"/>
                </a:moveTo>
                <a:lnTo>
                  <a:pt x="2130384" y="1196289"/>
                </a:lnTo>
                <a:lnTo>
                  <a:pt x="2130384" y="1208790"/>
                </a:lnTo>
                <a:lnTo>
                  <a:pt x="2093773" y="1208790"/>
                </a:lnTo>
                <a:close/>
                <a:moveTo>
                  <a:pt x="801647" y="1182671"/>
                </a:moveTo>
                <a:lnTo>
                  <a:pt x="854778" y="1182671"/>
                </a:lnTo>
                <a:lnTo>
                  <a:pt x="854778" y="1194949"/>
                </a:lnTo>
                <a:lnTo>
                  <a:pt x="801647" y="1194949"/>
                </a:lnTo>
                <a:close/>
                <a:moveTo>
                  <a:pt x="344447" y="1182671"/>
                </a:moveTo>
                <a:lnTo>
                  <a:pt x="397578" y="1182671"/>
                </a:lnTo>
                <a:lnTo>
                  <a:pt x="397578" y="1194949"/>
                </a:lnTo>
                <a:lnTo>
                  <a:pt x="344447" y="1194949"/>
                </a:lnTo>
                <a:close/>
                <a:moveTo>
                  <a:pt x="3557125" y="1179769"/>
                </a:moveTo>
                <a:lnTo>
                  <a:pt x="3531229" y="1197628"/>
                </a:lnTo>
                <a:cubicBezTo>
                  <a:pt x="3541498" y="1210725"/>
                  <a:pt x="3552288" y="1226575"/>
                  <a:pt x="3563599" y="1245179"/>
                </a:cubicBezTo>
                <a:lnTo>
                  <a:pt x="3591728" y="1226427"/>
                </a:lnTo>
                <a:cubicBezTo>
                  <a:pt x="3579375" y="1208121"/>
                  <a:pt x="3567841" y="1192568"/>
                  <a:pt x="3557125" y="1179769"/>
                </a:cubicBezTo>
                <a:close/>
                <a:moveTo>
                  <a:pt x="1499726" y="1179769"/>
                </a:moveTo>
                <a:lnTo>
                  <a:pt x="1473829" y="1197628"/>
                </a:lnTo>
                <a:cubicBezTo>
                  <a:pt x="1484099" y="1210725"/>
                  <a:pt x="1494888" y="1226575"/>
                  <a:pt x="1506199" y="1245179"/>
                </a:cubicBezTo>
                <a:lnTo>
                  <a:pt x="1534328" y="1226427"/>
                </a:lnTo>
                <a:cubicBezTo>
                  <a:pt x="1521975" y="1208121"/>
                  <a:pt x="1510441" y="1192568"/>
                  <a:pt x="1499726" y="1179769"/>
                </a:cubicBezTo>
                <a:close/>
                <a:moveTo>
                  <a:pt x="451157" y="1179322"/>
                </a:moveTo>
                <a:lnTo>
                  <a:pt x="451157" y="1212362"/>
                </a:lnTo>
                <a:lnTo>
                  <a:pt x="666809" y="1212362"/>
                </a:lnTo>
                <a:lnTo>
                  <a:pt x="666809" y="1179322"/>
                </a:lnTo>
                <a:close/>
                <a:moveTo>
                  <a:pt x="2048008" y="1174411"/>
                </a:moveTo>
                <a:lnTo>
                  <a:pt x="2048008" y="1196289"/>
                </a:lnTo>
                <a:lnTo>
                  <a:pt x="2066537" y="1196289"/>
                </a:lnTo>
                <a:lnTo>
                  <a:pt x="2066537" y="1273307"/>
                </a:lnTo>
                <a:lnTo>
                  <a:pt x="2049794" y="1274200"/>
                </a:lnTo>
                <a:lnTo>
                  <a:pt x="2053589" y="1299204"/>
                </a:lnTo>
                <a:lnTo>
                  <a:pt x="2130384" y="1291613"/>
                </a:lnTo>
                <a:lnTo>
                  <a:pt x="2130384" y="1307240"/>
                </a:lnTo>
                <a:lnTo>
                  <a:pt x="2157620" y="1307240"/>
                </a:lnTo>
                <a:lnTo>
                  <a:pt x="2157620" y="1289158"/>
                </a:lnTo>
                <a:cubicBezTo>
                  <a:pt x="2159927" y="1289009"/>
                  <a:pt x="2162308" y="1288786"/>
                  <a:pt x="2164764" y="1288488"/>
                </a:cubicBezTo>
                <a:cubicBezTo>
                  <a:pt x="2168856" y="1295706"/>
                  <a:pt x="2172056" y="1301138"/>
                  <a:pt x="2174363" y="1304785"/>
                </a:cubicBezTo>
                <a:cubicBezTo>
                  <a:pt x="2189246" y="1299799"/>
                  <a:pt x="2202529" y="1293213"/>
                  <a:pt x="2214212" y="1285028"/>
                </a:cubicBezTo>
                <a:cubicBezTo>
                  <a:pt x="2227011" y="1293139"/>
                  <a:pt x="2241187" y="1299352"/>
                  <a:pt x="2256739" y="1303668"/>
                </a:cubicBezTo>
                <a:cubicBezTo>
                  <a:pt x="2261948" y="1291762"/>
                  <a:pt x="2266413" y="1282684"/>
                  <a:pt x="2270134" y="1276433"/>
                </a:cubicBezTo>
                <a:cubicBezTo>
                  <a:pt x="2257781" y="1273977"/>
                  <a:pt x="2246507" y="1270443"/>
                  <a:pt x="2236313" y="1265829"/>
                </a:cubicBezTo>
                <a:cubicBezTo>
                  <a:pt x="2245987" y="1255188"/>
                  <a:pt x="2253986" y="1242872"/>
                  <a:pt x="2260311" y="1228882"/>
                </a:cubicBezTo>
                <a:lnTo>
                  <a:pt x="2260311" y="1208121"/>
                </a:lnTo>
                <a:lnTo>
                  <a:pt x="2163871" y="1208121"/>
                </a:lnTo>
                <a:lnTo>
                  <a:pt x="2163871" y="1229552"/>
                </a:lnTo>
                <a:lnTo>
                  <a:pt x="2180837" y="1229552"/>
                </a:lnTo>
                <a:lnTo>
                  <a:pt x="2167889" y="1238258"/>
                </a:lnTo>
                <a:cubicBezTo>
                  <a:pt x="2174809" y="1249123"/>
                  <a:pt x="2182623" y="1258759"/>
                  <a:pt x="2191329" y="1267168"/>
                </a:cubicBezTo>
                <a:cubicBezTo>
                  <a:pt x="2184483" y="1270666"/>
                  <a:pt x="2176930" y="1273642"/>
                  <a:pt x="2168670" y="1276098"/>
                </a:cubicBezTo>
                <a:cubicBezTo>
                  <a:pt x="2169042" y="1272228"/>
                  <a:pt x="2169526" y="1268396"/>
                  <a:pt x="2170121" y="1264601"/>
                </a:cubicBezTo>
                <a:lnTo>
                  <a:pt x="2157620" y="1265940"/>
                </a:lnTo>
                <a:lnTo>
                  <a:pt x="2157620" y="1196289"/>
                </a:lnTo>
                <a:lnTo>
                  <a:pt x="2269911" y="1196289"/>
                </a:lnTo>
                <a:lnTo>
                  <a:pt x="2269911" y="1174411"/>
                </a:lnTo>
                <a:close/>
                <a:moveTo>
                  <a:pt x="1025336" y="1167491"/>
                </a:moveTo>
                <a:lnTo>
                  <a:pt x="1002118" y="1183118"/>
                </a:lnTo>
                <a:cubicBezTo>
                  <a:pt x="1015513" y="1201423"/>
                  <a:pt x="1027791" y="1220101"/>
                  <a:pt x="1038953" y="1239151"/>
                </a:cubicBezTo>
                <a:lnTo>
                  <a:pt x="1065519" y="1221739"/>
                </a:lnTo>
                <a:cubicBezTo>
                  <a:pt x="1053166" y="1203879"/>
                  <a:pt x="1039772" y="1185797"/>
                  <a:pt x="1025336" y="1167491"/>
                </a:cubicBezTo>
                <a:close/>
                <a:moveTo>
                  <a:pt x="2277947" y="1161910"/>
                </a:moveTo>
                <a:lnTo>
                  <a:pt x="2277947" y="1191378"/>
                </a:lnTo>
                <a:lnTo>
                  <a:pt x="2298262" y="1191378"/>
                </a:lnTo>
                <a:lnTo>
                  <a:pt x="2298262" y="1252769"/>
                </a:lnTo>
                <a:lnTo>
                  <a:pt x="2276161" y="1271745"/>
                </a:lnTo>
                <a:lnTo>
                  <a:pt x="2288663" y="1307017"/>
                </a:lnTo>
                <a:cubicBezTo>
                  <a:pt x="2294170" y="1300766"/>
                  <a:pt x="2303174" y="1291539"/>
                  <a:pt x="2315675" y="1279335"/>
                </a:cubicBezTo>
                <a:cubicBezTo>
                  <a:pt x="2320810" y="1286255"/>
                  <a:pt x="2327637" y="1291390"/>
                  <a:pt x="2336158" y="1294739"/>
                </a:cubicBezTo>
                <a:cubicBezTo>
                  <a:pt x="2344678" y="1298087"/>
                  <a:pt x="2354073" y="1299836"/>
                  <a:pt x="2364342" y="1299985"/>
                </a:cubicBezTo>
                <a:lnTo>
                  <a:pt x="2488688" y="1301436"/>
                </a:lnTo>
                <a:lnTo>
                  <a:pt x="2499180" y="1271522"/>
                </a:lnTo>
                <a:cubicBezTo>
                  <a:pt x="2460559" y="1272414"/>
                  <a:pt x="2429789" y="1272861"/>
                  <a:pt x="2406870" y="1272861"/>
                </a:cubicBezTo>
                <a:lnTo>
                  <a:pt x="2373941" y="1272414"/>
                </a:lnTo>
                <a:cubicBezTo>
                  <a:pt x="2355189" y="1272414"/>
                  <a:pt x="2340232" y="1265792"/>
                  <a:pt x="2329070" y="1252546"/>
                </a:cubicBezTo>
                <a:lnTo>
                  <a:pt x="2329070" y="1161910"/>
                </a:lnTo>
                <a:close/>
                <a:moveTo>
                  <a:pt x="2734701" y="1160793"/>
                </a:moveTo>
                <a:lnTo>
                  <a:pt x="2734701" y="1189815"/>
                </a:lnTo>
                <a:lnTo>
                  <a:pt x="2757471" y="1189815"/>
                </a:lnTo>
                <a:lnTo>
                  <a:pt x="2757471" y="1263708"/>
                </a:lnTo>
                <a:cubicBezTo>
                  <a:pt x="2757471" y="1271596"/>
                  <a:pt x="2755611" y="1277847"/>
                  <a:pt x="2751890" y="1282460"/>
                </a:cubicBezTo>
                <a:lnTo>
                  <a:pt x="2768410" y="1304338"/>
                </a:lnTo>
                <a:cubicBezTo>
                  <a:pt x="2780465" y="1291390"/>
                  <a:pt x="2798027" y="1277251"/>
                  <a:pt x="2821096" y="1261922"/>
                </a:cubicBezTo>
                <a:cubicBezTo>
                  <a:pt x="2818417" y="1249718"/>
                  <a:pt x="2816928" y="1238854"/>
                  <a:pt x="2816631" y="1229329"/>
                </a:cubicBezTo>
                <a:cubicBezTo>
                  <a:pt x="2809040" y="1235580"/>
                  <a:pt x="2799218" y="1243319"/>
                  <a:pt x="2787163" y="1252546"/>
                </a:cubicBezTo>
                <a:lnTo>
                  <a:pt x="2787163" y="1160793"/>
                </a:lnTo>
                <a:close/>
                <a:moveTo>
                  <a:pt x="1642377" y="1153873"/>
                </a:moveTo>
                <a:lnTo>
                  <a:pt x="1660460" y="1153873"/>
                </a:lnTo>
                <a:cubicBezTo>
                  <a:pt x="1658301" y="1182597"/>
                  <a:pt x="1652869" y="1206074"/>
                  <a:pt x="1644163" y="1224306"/>
                </a:cubicBezTo>
                <a:lnTo>
                  <a:pt x="1629876" y="1212139"/>
                </a:lnTo>
                <a:cubicBezTo>
                  <a:pt x="1634266" y="1193461"/>
                  <a:pt x="1638433" y="1174039"/>
                  <a:pt x="1642377" y="1153873"/>
                </a:cubicBezTo>
                <a:close/>
                <a:moveTo>
                  <a:pt x="3459345" y="1151640"/>
                </a:moveTo>
                <a:lnTo>
                  <a:pt x="3491045" y="1151640"/>
                </a:lnTo>
                <a:lnTo>
                  <a:pt x="3491045" y="1189815"/>
                </a:lnTo>
                <a:lnTo>
                  <a:pt x="3459345" y="1189815"/>
                </a:lnTo>
                <a:close/>
                <a:moveTo>
                  <a:pt x="1401945" y="1151640"/>
                </a:moveTo>
                <a:lnTo>
                  <a:pt x="1433646" y="1151640"/>
                </a:lnTo>
                <a:lnTo>
                  <a:pt x="1433646" y="1189815"/>
                </a:lnTo>
                <a:lnTo>
                  <a:pt x="1401945" y="1189815"/>
                </a:lnTo>
                <a:close/>
                <a:moveTo>
                  <a:pt x="801647" y="1151194"/>
                </a:moveTo>
                <a:lnTo>
                  <a:pt x="854778" y="1151194"/>
                </a:lnTo>
                <a:lnTo>
                  <a:pt x="854778" y="1163472"/>
                </a:lnTo>
                <a:lnTo>
                  <a:pt x="801647" y="1163472"/>
                </a:lnTo>
                <a:close/>
                <a:moveTo>
                  <a:pt x="344447" y="1151194"/>
                </a:moveTo>
                <a:lnTo>
                  <a:pt x="397578" y="1151194"/>
                </a:lnTo>
                <a:lnTo>
                  <a:pt x="397578" y="1163472"/>
                </a:lnTo>
                <a:lnTo>
                  <a:pt x="344447" y="1163472"/>
                </a:lnTo>
                <a:close/>
                <a:moveTo>
                  <a:pt x="3020004" y="1149408"/>
                </a:moveTo>
                <a:lnTo>
                  <a:pt x="3126937" y="1149408"/>
                </a:lnTo>
                <a:lnTo>
                  <a:pt x="3126937" y="1161463"/>
                </a:lnTo>
                <a:lnTo>
                  <a:pt x="3020004" y="1161463"/>
                </a:lnTo>
                <a:close/>
                <a:moveTo>
                  <a:pt x="2105381" y="1136907"/>
                </a:moveTo>
                <a:lnTo>
                  <a:pt x="2212537" y="1136907"/>
                </a:lnTo>
                <a:lnTo>
                  <a:pt x="2212537" y="1146506"/>
                </a:lnTo>
                <a:lnTo>
                  <a:pt x="2105381" y="1146506"/>
                </a:lnTo>
                <a:close/>
                <a:moveTo>
                  <a:pt x="4219485" y="1135121"/>
                </a:moveTo>
                <a:lnTo>
                  <a:pt x="4219485" y="1178876"/>
                </a:lnTo>
                <a:lnTo>
                  <a:pt x="4167246" y="1178876"/>
                </a:lnTo>
                <a:lnTo>
                  <a:pt x="4167246" y="1206558"/>
                </a:lnTo>
                <a:lnTo>
                  <a:pt x="4219485" y="1206558"/>
                </a:lnTo>
                <a:lnTo>
                  <a:pt x="4219485" y="1267057"/>
                </a:lnTo>
                <a:lnTo>
                  <a:pt x="4150726" y="1267057"/>
                </a:lnTo>
                <a:lnTo>
                  <a:pt x="4150726" y="1295632"/>
                </a:lnTo>
                <a:lnTo>
                  <a:pt x="4325301" y="1295632"/>
                </a:lnTo>
                <a:lnTo>
                  <a:pt x="4325301" y="1267057"/>
                </a:lnTo>
                <a:lnTo>
                  <a:pt x="4251631" y="1267057"/>
                </a:lnTo>
                <a:lnTo>
                  <a:pt x="4251631" y="1206558"/>
                </a:lnTo>
                <a:lnTo>
                  <a:pt x="4316148" y="1206558"/>
                </a:lnTo>
                <a:lnTo>
                  <a:pt x="4316148" y="1178876"/>
                </a:lnTo>
                <a:lnTo>
                  <a:pt x="4251631" y="1178876"/>
                </a:lnTo>
                <a:lnTo>
                  <a:pt x="4251631" y="1135121"/>
                </a:lnTo>
                <a:close/>
                <a:moveTo>
                  <a:pt x="801647" y="1119717"/>
                </a:moveTo>
                <a:lnTo>
                  <a:pt x="854778" y="1119717"/>
                </a:lnTo>
                <a:lnTo>
                  <a:pt x="854778" y="1131995"/>
                </a:lnTo>
                <a:lnTo>
                  <a:pt x="801647" y="1131995"/>
                </a:lnTo>
                <a:close/>
                <a:moveTo>
                  <a:pt x="344447" y="1119717"/>
                </a:moveTo>
                <a:lnTo>
                  <a:pt x="397578" y="1119717"/>
                </a:lnTo>
                <a:lnTo>
                  <a:pt x="397578" y="1131995"/>
                </a:lnTo>
                <a:lnTo>
                  <a:pt x="344447" y="1131995"/>
                </a:lnTo>
                <a:close/>
                <a:moveTo>
                  <a:pt x="3020004" y="1117708"/>
                </a:moveTo>
                <a:lnTo>
                  <a:pt x="3126937" y="1117708"/>
                </a:lnTo>
                <a:lnTo>
                  <a:pt x="3126937" y="1129763"/>
                </a:lnTo>
                <a:lnTo>
                  <a:pt x="3020004" y="1129763"/>
                </a:lnTo>
                <a:close/>
                <a:moveTo>
                  <a:pt x="2105381" y="1111680"/>
                </a:moveTo>
                <a:lnTo>
                  <a:pt x="2212537" y="1111680"/>
                </a:lnTo>
                <a:lnTo>
                  <a:pt x="2212537" y="1121280"/>
                </a:lnTo>
                <a:lnTo>
                  <a:pt x="2105381" y="1121280"/>
                </a:lnTo>
                <a:close/>
                <a:moveTo>
                  <a:pt x="908357" y="1103643"/>
                </a:moveTo>
                <a:lnTo>
                  <a:pt x="908357" y="1132888"/>
                </a:lnTo>
                <a:lnTo>
                  <a:pt x="973990" y="1132888"/>
                </a:lnTo>
                <a:cubicBezTo>
                  <a:pt x="971832" y="1152161"/>
                  <a:pt x="967851" y="1170095"/>
                  <a:pt x="962046" y="1186689"/>
                </a:cubicBezTo>
                <a:lnTo>
                  <a:pt x="932467" y="1141595"/>
                </a:lnTo>
                <a:lnTo>
                  <a:pt x="908133" y="1156998"/>
                </a:lnTo>
                <a:lnTo>
                  <a:pt x="947312" y="1219394"/>
                </a:lnTo>
                <a:cubicBezTo>
                  <a:pt x="936299" y="1238965"/>
                  <a:pt x="922123" y="1256118"/>
                  <a:pt x="904785" y="1270852"/>
                </a:cubicBezTo>
                <a:cubicBezTo>
                  <a:pt x="911482" y="1282014"/>
                  <a:pt x="916989" y="1291985"/>
                  <a:pt x="921305" y="1300766"/>
                </a:cubicBezTo>
                <a:cubicBezTo>
                  <a:pt x="938420" y="1285586"/>
                  <a:pt x="953080" y="1268173"/>
                  <a:pt x="965283" y="1248528"/>
                </a:cubicBezTo>
                <a:lnTo>
                  <a:pt x="987161" y="1284470"/>
                </a:lnTo>
                <a:lnTo>
                  <a:pt x="1014843" y="1266387"/>
                </a:lnTo>
                <a:lnTo>
                  <a:pt x="981915" y="1216716"/>
                </a:lnTo>
                <a:cubicBezTo>
                  <a:pt x="992928" y="1191638"/>
                  <a:pt x="1000705" y="1163547"/>
                  <a:pt x="1005244" y="1132442"/>
                </a:cubicBezTo>
                <a:lnTo>
                  <a:pt x="1005244" y="1103643"/>
                </a:lnTo>
                <a:close/>
                <a:moveTo>
                  <a:pt x="3662719" y="1102974"/>
                </a:moveTo>
                <a:lnTo>
                  <a:pt x="3662719" y="1134674"/>
                </a:lnTo>
                <a:lnTo>
                  <a:pt x="3740407" y="1134674"/>
                </a:lnTo>
                <a:lnTo>
                  <a:pt x="3740407" y="1262592"/>
                </a:lnTo>
                <a:lnTo>
                  <a:pt x="3650663" y="1262592"/>
                </a:lnTo>
                <a:lnTo>
                  <a:pt x="3650663" y="1294292"/>
                </a:lnTo>
                <a:lnTo>
                  <a:pt x="3867878" y="1294292"/>
                </a:lnTo>
                <a:lnTo>
                  <a:pt x="3867878" y="1262592"/>
                </a:lnTo>
                <a:lnTo>
                  <a:pt x="3777019" y="1262592"/>
                </a:lnTo>
                <a:lnTo>
                  <a:pt x="3777019" y="1134674"/>
                </a:lnTo>
                <a:lnTo>
                  <a:pt x="3856493" y="1134674"/>
                </a:lnTo>
                <a:lnTo>
                  <a:pt x="3856493" y="1102974"/>
                </a:lnTo>
                <a:close/>
                <a:moveTo>
                  <a:pt x="4126616" y="1100518"/>
                </a:moveTo>
                <a:lnTo>
                  <a:pt x="4126616" y="1189592"/>
                </a:lnTo>
                <a:cubicBezTo>
                  <a:pt x="4126616" y="1224566"/>
                  <a:pt x="4119249" y="1252769"/>
                  <a:pt x="4104515" y="1274200"/>
                </a:cubicBezTo>
                <a:cubicBezTo>
                  <a:pt x="4111361" y="1282237"/>
                  <a:pt x="4118654" y="1292506"/>
                  <a:pt x="4126393" y="1305008"/>
                </a:cubicBezTo>
                <a:cubicBezTo>
                  <a:pt x="4147377" y="1278219"/>
                  <a:pt x="4157870" y="1239375"/>
                  <a:pt x="4157870" y="1188475"/>
                </a:cubicBezTo>
                <a:lnTo>
                  <a:pt x="4157870" y="1129540"/>
                </a:lnTo>
                <a:lnTo>
                  <a:pt x="4324185" y="1129540"/>
                </a:lnTo>
                <a:lnTo>
                  <a:pt x="4324185" y="1100518"/>
                </a:lnTo>
                <a:close/>
                <a:moveTo>
                  <a:pt x="773072" y="1096276"/>
                </a:moveTo>
                <a:lnTo>
                  <a:pt x="773072" y="1218390"/>
                </a:lnTo>
                <a:lnTo>
                  <a:pt x="783899" y="1218390"/>
                </a:lnTo>
                <a:lnTo>
                  <a:pt x="766375" y="1233570"/>
                </a:lnTo>
                <a:cubicBezTo>
                  <a:pt x="776346" y="1243839"/>
                  <a:pt x="786541" y="1255002"/>
                  <a:pt x="796959" y="1267057"/>
                </a:cubicBezTo>
                <a:lnTo>
                  <a:pt x="819060" y="1248304"/>
                </a:lnTo>
                <a:cubicBezTo>
                  <a:pt x="809460" y="1238779"/>
                  <a:pt x="799080" y="1228808"/>
                  <a:pt x="787918" y="1218390"/>
                </a:cubicBezTo>
                <a:lnTo>
                  <a:pt x="883353" y="1218390"/>
                </a:lnTo>
                <a:lnTo>
                  <a:pt x="883353" y="1096276"/>
                </a:lnTo>
                <a:close/>
                <a:moveTo>
                  <a:pt x="315872" y="1096276"/>
                </a:moveTo>
                <a:lnTo>
                  <a:pt x="315872" y="1218390"/>
                </a:lnTo>
                <a:lnTo>
                  <a:pt x="326699" y="1218390"/>
                </a:lnTo>
                <a:lnTo>
                  <a:pt x="309175" y="1233570"/>
                </a:lnTo>
                <a:cubicBezTo>
                  <a:pt x="319146" y="1243839"/>
                  <a:pt x="329341" y="1255002"/>
                  <a:pt x="339759" y="1267057"/>
                </a:cubicBezTo>
                <a:lnTo>
                  <a:pt x="361860" y="1248304"/>
                </a:lnTo>
                <a:cubicBezTo>
                  <a:pt x="352260" y="1238779"/>
                  <a:pt x="341880" y="1228808"/>
                  <a:pt x="330717" y="1218390"/>
                </a:cubicBezTo>
                <a:lnTo>
                  <a:pt x="426153" y="1218390"/>
                </a:lnTo>
                <a:lnTo>
                  <a:pt x="426153" y="1096276"/>
                </a:lnTo>
                <a:close/>
                <a:moveTo>
                  <a:pt x="1699750" y="1096053"/>
                </a:moveTo>
                <a:lnTo>
                  <a:pt x="1699750" y="1125298"/>
                </a:lnTo>
                <a:lnTo>
                  <a:pt x="1770741" y="1125298"/>
                </a:lnTo>
                <a:lnTo>
                  <a:pt x="1739710" y="1160347"/>
                </a:lnTo>
                <a:lnTo>
                  <a:pt x="1739710" y="1181555"/>
                </a:lnTo>
                <a:lnTo>
                  <a:pt x="1691937" y="1181555"/>
                </a:lnTo>
                <a:lnTo>
                  <a:pt x="1691937" y="1211693"/>
                </a:lnTo>
                <a:lnTo>
                  <a:pt x="1739710" y="1211693"/>
                </a:lnTo>
                <a:lnTo>
                  <a:pt x="1739710" y="1257680"/>
                </a:lnTo>
                <a:cubicBezTo>
                  <a:pt x="1739710" y="1270554"/>
                  <a:pt x="1735060" y="1276991"/>
                  <a:pt x="1725758" y="1276991"/>
                </a:cubicBezTo>
                <a:cubicBezTo>
                  <a:pt x="1720326" y="1276991"/>
                  <a:pt x="1711508" y="1276358"/>
                  <a:pt x="1699304" y="1275093"/>
                </a:cubicBezTo>
                <a:cubicBezTo>
                  <a:pt x="1701685" y="1284767"/>
                  <a:pt x="1703545" y="1294813"/>
                  <a:pt x="1704885" y="1305231"/>
                </a:cubicBezTo>
                <a:cubicBezTo>
                  <a:pt x="1711284" y="1305231"/>
                  <a:pt x="1720363" y="1305138"/>
                  <a:pt x="1732120" y="1304952"/>
                </a:cubicBezTo>
                <a:cubicBezTo>
                  <a:pt x="1743878" y="1304766"/>
                  <a:pt x="1752361" y="1302682"/>
                  <a:pt x="1757570" y="1298701"/>
                </a:cubicBezTo>
                <a:cubicBezTo>
                  <a:pt x="1762779" y="1294720"/>
                  <a:pt x="1766388" y="1289641"/>
                  <a:pt x="1768397" y="1283465"/>
                </a:cubicBezTo>
                <a:cubicBezTo>
                  <a:pt x="1770407" y="1277289"/>
                  <a:pt x="1771411" y="1271745"/>
                  <a:pt x="1771411" y="1266833"/>
                </a:cubicBezTo>
                <a:lnTo>
                  <a:pt x="1771411" y="1211693"/>
                </a:lnTo>
                <a:lnTo>
                  <a:pt x="1813157" y="1211693"/>
                </a:lnTo>
                <a:lnTo>
                  <a:pt x="1813157" y="1181555"/>
                </a:lnTo>
                <a:lnTo>
                  <a:pt x="1771411" y="1181555"/>
                </a:lnTo>
                <a:lnTo>
                  <a:pt x="1771411" y="1171509"/>
                </a:lnTo>
                <a:lnTo>
                  <a:pt x="1809362" y="1127754"/>
                </a:lnTo>
                <a:lnTo>
                  <a:pt x="1809362" y="1096053"/>
                </a:lnTo>
                <a:close/>
                <a:moveTo>
                  <a:pt x="2074574" y="1093821"/>
                </a:moveTo>
                <a:lnTo>
                  <a:pt x="2074574" y="1164365"/>
                </a:lnTo>
                <a:lnTo>
                  <a:pt x="2243345" y="1164365"/>
                </a:lnTo>
                <a:lnTo>
                  <a:pt x="2243345" y="1093821"/>
                </a:lnTo>
                <a:close/>
                <a:moveTo>
                  <a:pt x="2988974" y="1092928"/>
                </a:moveTo>
                <a:lnTo>
                  <a:pt x="2988974" y="1186243"/>
                </a:lnTo>
                <a:lnTo>
                  <a:pt x="3157968" y="1186243"/>
                </a:lnTo>
                <a:lnTo>
                  <a:pt x="3157968" y="1092928"/>
                </a:lnTo>
                <a:close/>
                <a:moveTo>
                  <a:pt x="711457" y="1089802"/>
                </a:moveTo>
                <a:lnTo>
                  <a:pt x="711457" y="1115029"/>
                </a:lnTo>
                <a:lnTo>
                  <a:pt x="681543" y="1115029"/>
                </a:lnTo>
                <a:lnTo>
                  <a:pt x="681543" y="1142711"/>
                </a:lnTo>
                <a:lnTo>
                  <a:pt x="709336" y="1142711"/>
                </a:lnTo>
                <a:cubicBezTo>
                  <a:pt x="700630" y="1157594"/>
                  <a:pt x="689951" y="1171509"/>
                  <a:pt x="677301" y="1184457"/>
                </a:cubicBezTo>
                <a:cubicBezTo>
                  <a:pt x="680575" y="1193387"/>
                  <a:pt x="683924" y="1204251"/>
                  <a:pt x="687347" y="1217050"/>
                </a:cubicBezTo>
                <a:cubicBezTo>
                  <a:pt x="696351" y="1204921"/>
                  <a:pt x="704388" y="1193015"/>
                  <a:pt x="711457" y="1181332"/>
                </a:cubicBezTo>
                <a:lnTo>
                  <a:pt x="711457" y="1223971"/>
                </a:lnTo>
                <a:lnTo>
                  <a:pt x="740032" y="1223971"/>
                </a:lnTo>
                <a:lnTo>
                  <a:pt x="740032" y="1182001"/>
                </a:lnTo>
                <a:lnTo>
                  <a:pt x="756105" y="1196289"/>
                </a:lnTo>
                <a:lnTo>
                  <a:pt x="769277" y="1171732"/>
                </a:lnTo>
                <a:cubicBezTo>
                  <a:pt x="760347" y="1165854"/>
                  <a:pt x="750599" y="1159826"/>
                  <a:pt x="740032" y="1153650"/>
                </a:cubicBezTo>
                <a:lnTo>
                  <a:pt x="740032" y="1142711"/>
                </a:lnTo>
                <a:lnTo>
                  <a:pt x="767268" y="1142711"/>
                </a:lnTo>
                <a:lnTo>
                  <a:pt x="767268" y="1115029"/>
                </a:lnTo>
                <a:lnTo>
                  <a:pt x="740032" y="1115029"/>
                </a:lnTo>
                <a:lnTo>
                  <a:pt x="740032" y="1089802"/>
                </a:lnTo>
                <a:close/>
                <a:moveTo>
                  <a:pt x="254257" y="1089802"/>
                </a:moveTo>
                <a:lnTo>
                  <a:pt x="254257" y="1115029"/>
                </a:lnTo>
                <a:lnTo>
                  <a:pt x="224342" y="1115029"/>
                </a:lnTo>
                <a:lnTo>
                  <a:pt x="224342" y="1142711"/>
                </a:lnTo>
                <a:lnTo>
                  <a:pt x="252136" y="1142711"/>
                </a:lnTo>
                <a:cubicBezTo>
                  <a:pt x="243430" y="1157594"/>
                  <a:pt x="232751" y="1171509"/>
                  <a:pt x="220101" y="1184457"/>
                </a:cubicBezTo>
                <a:cubicBezTo>
                  <a:pt x="223375" y="1193387"/>
                  <a:pt x="226724" y="1204251"/>
                  <a:pt x="230147" y="1217050"/>
                </a:cubicBezTo>
                <a:cubicBezTo>
                  <a:pt x="239151" y="1204921"/>
                  <a:pt x="247188" y="1193015"/>
                  <a:pt x="254257" y="1181332"/>
                </a:cubicBezTo>
                <a:lnTo>
                  <a:pt x="254257" y="1223971"/>
                </a:lnTo>
                <a:lnTo>
                  <a:pt x="282832" y="1223971"/>
                </a:lnTo>
                <a:lnTo>
                  <a:pt x="282832" y="1182001"/>
                </a:lnTo>
                <a:lnTo>
                  <a:pt x="298905" y="1196289"/>
                </a:lnTo>
                <a:lnTo>
                  <a:pt x="312077" y="1171732"/>
                </a:lnTo>
                <a:cubicBezTo>
                  <a:pt x="303147" y="1165854"/>
                  <a:pt x="293399" y="1159826"/>
                  <a:pt x="282832" y="1153650"/>
                </a:cubicBezTo>
                <a:lnTo>
                  <a:pt x="282832" y="1142711"/>
                </a:lnTo>
                <a:lnTo>
                  <a:pt x="310068" y="1142711"/>
                </a:lnTo>
                <a:lnTo>
                  <a:pt x="310068" y="1115029"/>
                </a:lnTo>
                <a:lnTo>
                  <a:pt x="282832" y="1115029"/>
                </a:lnTo>
                <a:lnTo>
                  <a:pt x="282832" y="1089802"/>
                </a:lnTo>
                <a:close/>
                <a:moveTo>
                  <a:pt x="3920563" y="1087347"/>
                </a:moveTo>
                <a:cubicBezTo>
                  <a:pt x="3909550" y="1125149"/>
                  <a:pt x="3895039" y="1158263"/>
                  <a:pt x="3877031" y="1186689"/>
                </a:cubicBezTo>
                <a:cubicBezTo>
                  <a:pt x="3880454" y="1202912"/>
                  <a:pt x="3882984" y="1216753"/>
                  <a:pt x="3884621" y="1228213"/>
                </a:cubicBezTo>
                <a:cubicBezTo>
                  <a:pt x="3891467" y="1218762"/>
                  <a:pt x="3897941" y="1209051"/>
                  <a:pt x="3904043" y="1199079"/>
                </a:cubicBezTo>
                <a:lnTo>
                  <a:pt x="3904043" y="1305901"/>
                </a:lnTo>
                <a:lnTo>
                  <a:pt x="3934404" y="1305901"/>
                </a:lnTo>
                <a:lnTo>
                  <a:pt x="3934404" y="1139585"/>
                </a:lnTo>
                <a:cubicBezTo>
                  <a:pt x="3940357" y="1125521"/>
                  <a:pt x="3945715" y="1111010"/>
                  <a:pt x="3950478" y="1096053"/>
                </a:cubicBezTo>
                <a:close/>
                <a:moveTo>
                  <a:pt x="4405445" y="1086677"/>
                </a:moveTo>
                <a:cubicBezTo>
                  <a:pt x="4405520" y="1102527"/>
                  <a:pt x="4405297" y="1117336"/>
                  <a:pt x="4404776" y="1131102"/>
                </a:cubicBezTo>
                <a:lnTo>
                  <a:pt x="4344277" y="1131102"/>
                </a:lnTo>
                <a:lnTo>
                  <a:pt x="4344277" y="1160570"/>
                </a:lnTo>
                <a:lnTo>
                  <a:pt x="4403213" y="1160570"/>
                </a:lnTo>
                <a:cubicBezTo>
                  <a:pt x="4401576" y="1212511"/>
                  <a:pt x="4377838" y="1252099"/>
                  <a:pt x="4331999" y="1279335"/>
                </a:cubicBezTo>
                <a:cubicBezTo>
                  <a:pt x="4341673" y="1289009"/>
                  <a:pt x="4350379" y="1298608"/>
                  <a:pt x="4358118" y="1308133"/>
                </a:cubicBezTo>
                <a:cubicBezTo>
                  <a:pt x="4409315" y="1272563"/>
                  <a:pt x="4435620" y="1223376"/>
                  <a:pt x="4437034" y="1160570"/>
                </a:cubicBezTo>
                <a:lnTo>
                  <a:pt x="4510146" y="1160570"/>
                </a:lnTo>
                <a:cubicBezTo>
                  <a:pt x="4509625" y="1184680"/>
                  <a:pt x="4508900" y="1205219"/>
                  <a:pt x="4507969" y="1222185"/>
                </a:cubicBezTo>
                <a:cubicBezTo>
                  <a:pt x="4507039" y="1239151"/>
                  <a:pt x="4505997" y="1249774"/>
                  <a:pt x="4504844" y="1254053"/>
                </a:cubicBezTo>
                <a:cubicBezTo>
                  <a:pt x="4503691" y="1258332"/>
                  <a:pt x="4501179" y="1261941"/>
                  <a:pt x="4497310" y="1264880"/>
                </a:cubicBezTo>
                <a:cubicBezTo>
                  <a:pt x="4493440" y="1267819"/>
                  <a:pt x="4487747" y="1269289"/>
                  <a:pt x="4480232" y="1269289"/>
                </a:cubicBezTo>
                <a:cubicBezTo>
                  <a:pt x="4464605" y="1269289"/>
                  <a:pt x="4450912" y="1268694"/>
                  <a:pt x="4439155" y="1267503"/>
                </a:cubicBezTo>
                <a:cubicBezTo>
                  <a:pt x="4441536" y="1277772"/>
                  <a:pt x="4443769" y="1289381"/>
                  <a:pt x="4445852" y="1302329"/>
                </a:cubicBezTo>
                <a:cubicBezTo>
                  <a:pt x="4465870" y="1302478"/>
                  <a:pt x="4482371" y="1302403"/>
                  <a:pt x="4495356" y="1302106"/>
                </a:cubicBezTo>
                <a:cubicBezTo>
                  <a:pt x="4508341" y="1301808"/>
                  <a:pt x="4518797" y="1297659"/>
                  <a:pt x="4526722" y="1289660"/>
                </a:cubicBezTo>
                <a:cubicBezTo>
                  <a:pt x="4534647" y="1281660"/>
                  <a:pt x="4539056" y="1270145"/>
                  <a:pt x="4539949" y="1255113"/>
                </a:cubicBezTo>
                <a:cubicBezTo>
                  <a:pt x="4540842" y="1240082"/>
                  <a:pt x="4541698" y="1220920"/>
                  <a:pt x="4542516" y="1197628"/>
                </a:cubicBezTo>
                <a:lnTo>
                  <a:pt x="4544525" y="1131102"/>
                </a:lnTo>
                <a:lnTo>
                  <a:pt x="4438597" y="1131102"/>
                </a:lnTo>
                <a:lnTo>
                  <a:pt x="4440048" y="1086677"/>
                </a:lnTo>
                <a:close/>
                <a:moveTo>
                  <a:pt x="3234763" y="1086677"/>
                </a:moveTo>
                <a:cubicBezTo>
                  <a:pt x="3223601" y="1125819"/>
                  <a:pt x="3209090" y="1159305"/>
                  <a:pt x="3191231" y="1187136"/>
                </a:cubicBezTo>
                <a:cubicBezTo>
                  <a:pt x="3195249" y="1202168"/>
                  <a:pt x="3198300" y="1215711"/>
                  <a:pt x="3200384" y="1227766"/>
                </a:cubicBezTo>
                <a:cubicBezTo>
                  <a:pt x="3205593" y="1220250"/>
                  <a:pt x="3210579" y="1212548"/>
                  <a:pt x="3215341" y="1204660"/>
                </a:cubicBezTo>
                <a:lnTo>
                  <a:pt x="3215341" y="1305231"/>
                </a:lnTo>
                <a:lnTo>
                  <a:pt x="3243916" y="1305231"/>
                </a:lnTo>
                <a:lnTo>
                  <a:pt x="3243916" y="1148292"/>
                </a:lnTo>
                <a:cubicBezTo>
                  <a:pt x="3250911" y="1131623"/>
                  <a:pt x="3257088" y="1114210"/>
                  <a:pt x="3262445" y="1096053"/>
                </a:cubicBezTo>
                <a:close/>
                <a:moveTo>
                  <a:pt x="2599193" y="1086677"/>
                </a:moveTo>
                <a:lnTo>
                  <a:pt x="2599193" y="1139362"/>
                </a:lnTo>
                <a:lnTo>
                  <a:pt x="2561911" y="1146059"/>
                </a:lnTo>
                <a:lnTo>
                  <a:pt x="2561911" y="1112350"/>
                </a:lnTo>
                <a:lnTo>
                  <a:pt x="2530657" y="1112350"/>
                </a:lnTo>
                <a:lnTo>
                  <a:pt x="2530657" y="1151640"/>
                </a:lnTo>
                <a:lnTo>
                  <a:pt x="2505431" y="1156105"/>
                </a:lnTo>
                <a:lnTo>
                  <a:pt x="2509896" y="1184680"/>
                </a:lnTo>
                <a:lnTo>
                  <a:pt x="2530657" y="1180997"/>
                </a:lnTo>
                <a:lnTo>
                  <a:pt x="2530657" y="1264824"/>
                </a:lnTo>
                <a:cubicBezTo>
                  <a:pt x="2530657" y="1288786"/>
                  <a:pt x="2543382" y="1300766"/>
                  <a:pt x="2568832" y="1300766"/>
                </a:cubicBezTo>
                <a:lnTo>
                  <a:pt x="2682685" y="1300766"/>
                </a:lnTo>
                <a:cubicBezTo>
                  <a:pt x="2690796" y="1300766"/>
                  <a:pt x="2697624" y="1299669"/>
                  <a:pt x="2703168" y="1297473"/>
                </a:cubicBezTo>
                <a:cubicBezTo>
                  <a:pt x="2708712" y="1295278"/>
                  <a:pt x="2712656" y="1292395"/>
                  <a:pt x="2715000" y="1288823"/>
                </a:cubicBezTo>
                <a:cubicBezTo>
                  <a:pt x="2717344" y="1285251"/>
                  <a:pt x="2719651" y="1279354"/>
                  <a:pt x="2721920" y="1271131"/>
                </a:cubicBezTo>
                <a:cubicBezTo>
                  <a:pt x="2724190" y="1262908"/>
                  <a:pt x="2726292" y="1254109"/>
                  <a:pt x="2728227" y="1244732"/>
                </a:cubicBezTo>
                <a:cubicBezTo>
                  <a:pt x="2715874" y="1239970"/>
                  <a:pt x="2705456" y="1235803"/>
                  <a:pt x="2696973" y="1232231"/>
                </a:cubicBezTo>
                <a:cubicBezTo>
                  <a:pt x="2694220" y="1250760"/>
                  <a:pt x="2691596" y="1261755"/>
                  <a:pt x="2689104" y="1265215"/>
                </a:cubicBezTo>
                <a:cubicBezTo>
                  <a:pt x="2686611" y="1268675"/>
                  <a:pt x="2681792" y="1270405"/>
                  <a:pt x="2674649" y="1270405"/>
                </a:cubicBezTo>
                <a:lnTo>
                  <a:pt x="2576869" y="1270405"/>
                </a:lnTo>
                <a:cubicBezTo>
                  <a:pt x="2566897" y="1270405"/>
                  <a:pt x="2561911" y="1266164"/>
                  <a:pt x="2561911" y="1257680"/>
                </a:cubicBezTo>
                <a:lnTo>
                  <a:pt x="2561911" y="1175527"/>
                </a:lnTo>
                <a:lnTo>
                  <a:pt x="2599193" y="1168942"/>
                </a:lnTo>
                <a:lnTo>
                  <a:pt x="2599193" y="1257234"/>
                </a:lnTo>
                <a:lnTo>
                  <a:pt x="2630447" y="1257234"/>
                </a:lnTo>
                <a:lnTo>
                  <a:pt x="2630447" y="1163361"/>
                </a:lnTo>
                <a:lnTo>
                  <a:pt x="2676658" y="1155212"/>
                </a:lnTo>
                <a:lnTo>
                  <a:pt x="2675430" y="1184904"/>
                </a:lnTo>
                <a:cubicBezTo>
                  <a:pt x="2675058" y="1193015"/>
                  <a:pt x="2674407" y="1198242"/>
                  <a:pt x="2673477" y="1200586"/>
                </a:cubicBezTo>
                <a:cubicBezTo>
                  <a:pt x="2672546" y="1202930"/>
                  <a:pt x="2671188" y="1204605"/>
                  <a:pt x="2669402" y="1205609"/>
                </a:cubicBezTo>
                <a:cubicBezTo>
                  <a:pt x="2667617" y="1206614"/>
                  <a:pt x="2663821" y="1207116"/>
                  <a:pt x="2658017" y="1207116"/>
                </a:cubicBezTo>
                <a:cubicBezTo>
                  <a:pt x="2651841" y="1207116"/>
                  <a:pt x="2644511" y="1206781"/>
                  <a:pt x="2636028" y="1206112"/>
                </a:cubicBezTo>
                <a:cubicBezTo>
                  <a:pt x="2638558" y="1215041"/>
                  <a:pt x="2641088" y="1225310"/>
                  <a:pt x="2643618" y="1236919"/>
                </a:cubicBezTo>
                <a:cubicBezTo>
                  <a:pt x="2662891" y="1237440"/>
                  <a:pt x="2676137" y="1236770"/>
                  <a:pt x="2683355" y="1234910"/>
                </a:cubicBezTo>
                <a:cubicBezTo>
                  <a:pt x="2690573" y="1233049"/>
                  <a:pt x="2696080" y="1228715"/>
                  <a:pt x="2699875" y="1221906"/>
                </a:cubicBezTo>
                <a:cubicBezTo>
                  <a:pt x="2703670" y="1215097"/>
                  <a:pt x="2705679" y="1205665"/>
                  <a:pt x="2705903" y="1193610"/>
                </a:cubicBezTo>
                <a:lnTo>
                  <a:pt x="2708581" y="1119717"/>
                </a:lnTo>
                <a:lnTo>
                  <a:pt x="2630447" y="1133781"/>
                </a:lnTo>
                <a:lnTo>
                  <a:pt x="2630447" y="1086677"/>
                </a:lnTo>
                <a:close/>
                <a:moveTo>
                  <a:pt x="1074895" y="1086677"/>
                </a:moveTo>
                <a:lnTo>
                  <a:pt x="1074895" y="1125075"/>
                </a:lnTo>
                <a:lnTo>
                  <a:pt x="1010602" y="1125075"/>
                </a:lnTo>
                <a:lnTo>
                  <a:pt x="1010602" y="1154543"/>
                </a:lnTo>
                <a:lnTo>
                  <a:pt x="1074895" y="1154543"/>
                </a:lnTo>
                <a:lnTo>
                  <a:pt x="1074895" y="1257904"/>
                </a:lnTo>
                <a:cubicBezTo>
                  <a:pt x="1074895" y="1267578"/>
                  <a:pt x="1069649" y="1272414"/>
                  <a:pt x="1059157" y="1272414"/>
                </a:cubicBezTo>
                <a:cubicBezTo>
                  <a:pt x="1047771" y="1272414"/>
                  <a:pt x="1036349" y="1271968"/>
                  <a:pt x="1024889" y="1271075"/>
                </a:cubicBezTo>
                <a:cubicBezTo>
                  <a:pt x="1028312" y="1283130"/>
                  <a:pt x="1030768" y="1294143"/>
                  <a:pt x="1032256" y="1304115"/>
                </a:cubicBezTo>
                <a:cubicBezTo>
                  <a:pt x="1055697" y="1304115"/>
                  <a:pt x="1071547" y="1303836"/>
                  <a:pt x="1079807" y="1303278"/>
                </a:cubicBezTo>
                <a:cubicBezTo>
                  <a:pt x="1088067" y="1302720"/>
                  <a:pt x="1094633" y="1299576"/>
                  <a:pt x="1099508" y="1293846"/>
                </a:cubicBezTo>
                <a:cubicBezTo>
                  <a:pt x="1104382" y="1288116"/>
                  <a:pt x="1106819" y="1279707"/>
                  <a:pt x="1106819" y="1268619"/>
                </a:cubicBezTo>
                <a:lnTo>
                  <a:pt x="1106819" y="1154543"/>
                </a:lnTo>
                <a:lnTo>
                  <a:pt x="1127357" y="1154543"/>
                </a:lnTo>
                <a:lnTo>
                  <a:pt x="1127357" y="1125075"/>
                </a:lnTo>
                <a:lnTo>
                  <a:pt x="1106819" y="1125075"/>
                </a:lnTo>
                <a:lnTo>
                  <a:pt x="1106819" y="1086677"/>
                </a:lnTo>
                <a:close/>
                <a:moveTo>
                  <a:pt x="3556455" y="1086454"/>
                </a:moveTo>
                <a:cubicBezTo>
                  <a:pt x="3545516" y="1119345"/>
                  <a:pt x="3534057" y="1145836"/>
                  <a:pt x="3522076" y="1165928"/>
                </a:cubicBezTo>
                <a:lnTo>
                  <a:pt x="3522076" y="1122396"/>
                </a:lnTo>
                <a:lnTo>
                  <a:pt x="3484125" y="1122396"/>
                </a:lnTo>
                <a:lnTo>
                  <a:pt x="3494171" y="1092035"/>
                </a:lnTo>
                <a:lnTo>
                  <a:pt x="3460908" y="1086900"/>
                </a:lnTo>
                <a:cubicBezTo>
                  <a:pt x="3459196" y="1095979"/>
                  <a:pt x="3456182" y="1107811"/>
                  <a:pt x="3451866" y="1122396"/>
                </a:cubicBezTo>
                <a:lnTo>
                  <a:pt x="3428314" y="1122396"/>
                </a:lnTo>
                <a:lnTo>
                  <a:pt x="3428314" y="1303892"/>
                </a:lnTo>
                <a:lnTo>
                  <a:pt x="3459345" y="1303892"/>
                </a:lnTo>
                <a:lnTo>
                  <a:pt x="3459345" y="1286479"/>
                </a:lnTo>
                <a:lnTo>
                  <a:pt x="3491045" y="1286479"/>
                </a:lnTo>
                <a:lnTo>
                  <a:pt x="3491045" y="1302552"/>
                </a:lnTo>
                <a:lnTo>
                  <a:pt x="3522076" y="1302552"/>
                </a:lnTo>
                <a:lnTo>
                  <a:pt x="3522076" y="1169611"/>
                </a:lnTo>
                <a:cubicBezTo>
                  <a:pt x="3532568" y="1174151"/>
                  <a:pt x="3541349" y="1178727"/>
                  <a:pt x="3548419" y="1183341"/>
                </a:cubicBezTo>
                <a:cubicBezTo>
                  <a:pt x="3553925" y="1173518"/>
                  <a:pt x="3559134" y="1163398"/>
                  <a:pt x="3564046" y="1152980"/>
                </a:cubicBezTo>
                <a:lnTo>
                  <a:pt x="3602890" y="1152980"/>
                </a:lnTo>
                <a:cubicBezTo>
                  <a:pt x="3602890" y="1161835"/>
                  <a:pt x="3602741" y="1173369"/>
                  <a:pt x="3602443" y="1187582"/>
                </a:cubicBezTo>
                <a:lnTo>
                  <a:pt x="3601439" y="1233235"/>
                </a:lnTo>
                <a:cubicBezTo>
                  <a:pt x="3601067" y="1249458"/>
                  <a:pt x="3600583" y="1258611"/>
                  <a:pt x="3599988" y="1260694"/>
                </a:cubicBezTo>
                <a:cubicBezTo>
                  <a:pt x="3599392" y="1262778"/>
                  <a:pt x="3598257" y="1264657"/>
                  <a:pt x="3596583" y="1266331"/>
                </a:cubicBezTo>
                <a:cubicBezTo>
                  <a:pt x="3594909" y="1268005"/>
                  <a:pt x="3592769" y="1269252"/>
                  <a:pt x="3590165" y="1270070"/>
                </a:cubicBezTo>
                <a:cubicBezTo>
                  <a:pt x="3587560" y="1270889"/>
                  <a:pt x="3584472" y="1271298"/>
                  <a:pt x="3580900" y="1271298"/>
                </a:cubicBezTo>
                <a:cubicBezTo>
                  <a:pt x="3568473" y="1271298"/>
                  <a:pt x="3556753" y="1270852"/>
                  <a:pt x="3545740" y="1269959"/>
                </a:cubicBezTo>
                <a:cubicBezTo>
                  <a:pt x="3549163" y="1279335"/>
                  <a:pt x="3551990" y="1290572"/>
                  <a:pt x="3554223" y="1303668"/>
                </a:cubicBezTo>
                <a:cubicBezTo>
                  <a:pt x="3578854" y="1303668"/>
                  <a:pt x="3594834" y="1303036"/>
                  <a:pt x="3602164" y="1301771"/>
                </a:cubicBezTo>
                <a:cubicBezTo>
                  <a:pt x="3609494" y="1300506"/>
                  <a:pt x="3615205" y="1298125"/>
                  <a:pt x="3619298" y="1294627"/>
                </a:cubicBezTo>
                <a:cubicBezTo>
                  <a:pt x="3623391" y="1291130"/>
                  <a:pt x="3626404" y="1286609"/>
                  <a:pt x="3628339" y="1281065"/>
                </a:cubicBezTo>
                <a:cubicBezTo>
                  <a:pt x="3630274" y="1275521"/>
                  <a:pt x="3631427" y="1265829"/>
                  <a:pt x="3631800" y="1251988"/>
                </a:cubicBezTo>
                <a:lnTo>
                  <a:pt x="3634367" y="1123512"/>
                </a:lnTo>
                <a:lnTo>
                  <a:pt x="3576770" y="1123512"/>
                </a:lnTo>
                <a:cubicBezTo>
                  <a:pt x="3580491" y="1114061"/>
                  <a:pt x="3583988" y="1104388"/>
                  <a:pt x="3587263" y="1094490"/>
                </a:cubicBezTo>
                <a:close/>
                <a:moveTo>
                  <a:pt x="1499056" y="1086454"/>
                </a:moveTo>
                <a:cubicBezTo>
                  <a:pt x="1488117" y="1119345"/>
                  <a:pt x="1476657" y="1145836"/>
                  <a:pt x="1464677" y="1165928"/>
                </a:cubicBezTo>
                <a:lnTo>
                  <a:pt x="1464677" y="1122396"/>
                </a:lnTo>
                <a:lnTo>
                  <a:pt x="1426725" y="1122396"/>
                </a:lnTo>
                <a:lnTo>
                  <a:pt x="1436771" y="1092035"/>
                </a:lnTo>
                <a:lnTo>
                  <a:pt x="1403508" y="1086900"/>
                </a:lnTo>
                <a:cubicBezTo>
                  <a:pt x="1401796" y="1095979"/>
                  <a:pt x="1398783" y="1107811"/>
                  <a:pt x="1394467" y="1122396"/>
                </a:cubicBezTo>
                <a:lnTo>
                  <a:pt x="1370914" y="1122396"/>
                </a:lnTo>
                <a:lnTo>
                  <a:pt x="1370914" y="1303892"/>
                </a:lnTo>
                <a:lnTo>
                  <a:pt x="1401945" y="1303892"/>
                </a:lnTo>
                <a:lnTo>
                  <a:pt x="1401945" y="1286479"/>
                </a:lnTo>
                <a:lnTo>
                  <a:pt x="1433646" y="1286479"/>
                </a:lnTo>
                <a:lnTo>
                  <a:pt x="1433646" y="1302552"/>
                </a:lnTo>
                <a:lnTo>
                  <a:pt x="1464677" y="1302552"/>
                </a:lnTo>
                <a:lnTo>
                  <a:pt x="1464677" y="1169611"/>
                </a:lnTo>
                <a:cubicBezTo>
                  <a:pt x="1475169" y="1174151"/>
                  <a:pt x="1483950" y="1178727"/>
                  <a:pt x="1491019" y="1183341"/>
                </a:cubicBezTo>
                <a:cubicBezTo>
                  <a:pt x="1496526" y="1173518"/>
                  <a:pt x="1501735" y="1163398"/>
                  <a:pt x="1506646" y="1152980"/>
                </a:cubicBezTo>
                <a:lnTo>
                  <a:pt x="1545490" y="1152980"/>
                </a:lnTo>
                <a:cubicBezTo>
                  <a:pt x="1545490" y="1161835"/>
                  <a:pt x="1545341" y="1173369"/>
                  <a:pt x="1545043" y="1187582"/>
                </a:cubicBezTo>
                <a:lnTo>
                  <a:pt x="1544039" y="1233235"/>
                </a:lnTo>
                <a:cubicBezTo>
                  <a:pt x="1543667" y="1249458"/>
                  <a:pt x="1543183" y="1258611"/>
                  <a:pt x="1542588" y="1260694"/>
                </a:cubicBezTo>
                <a:cubicBezTo>
                  <a:pt x="1541993" y="1262778"/>
                  <a:pt x="1540858" y="1264657"/>
                  <a:pt x="1539184" y="1266331"/>
                </a:cubicBezTo>
                <a:cubicBezTo>
                  <a:pt x="1537509" y="1268005"/>
                  <a:pt x="1535370" y="1269252"/>
                  <a:pt x="1532765" y="1270070"/>
                </a:cubicBezTo>
                <a:cubicBezTo>
                  <a:pt x="1530160" y="1270889"/>
                  <a:pt x="1527072" y="1271298"/>
                  <a:pt x="1523501" y="1271298"/>
                </a:cubicBezTo>
                <a:cubicBezTo>
                  <a:pt x="1511073" y="1271298"/>
                  <a:pt x="1499353" y="1270852"/>
                  <a:pt x="1488340" y="1269959"/>
                </a:cubicBezTo>
                <a:cubicBezTo>
                  <a:pt x="1491763" y="1279335"/>
                  <a:pt x="1494590" y="1290572"/>
                  <a:pt x="1496823" y="1303668"/>
                </a:cubicBezTo>
                <a:cubicBezTo>
                  <a:pt x="1521454" y="1303668"/>
                  <a:pt x="1537435" y="1303036"/>
                  <a:pt x="1544764" y="1301771"/>
                </a:cubicBezTo>
                <a:cubicBezTo>
                  <a:pt x="1552094" y="1300506"/>
                  <a:pt x="1557806" y="1298125"/>
                  <a:pt x="1561898" y="1294627"/>
                </a:cubicBezTo>
                <a:cubicBezTo>
                  <a:pt x="1565991" y="1291130"/>
                  <a:pt x="1569005" y="1286609"/>
                  <a:pt x="1570940" y="1281065"/>
                </a:cubicBezTo>
                <a:cubicBezTo>
                  <a:pt x="1572874" y="1275521"/>
                  <a:pt x="1574028" y="1265829"/>
                  <a:pt x="1574400" y="1251988"/>
                </a:cubicBezTo>
                <a:lnTo>
                  <a:pt x="1576967" y="1123512"/>
                </a:lnTo>
                <a:lnTo>
                  <a:pt x="1519370" y="1123512"/>
                </a:lnTo>
                <a:cubicBezTo>
                  <a:pt x="1523091" y="1114061"/>
                  <a:pt x="1526588" y="1104388"/>
                  <a:pt x="1529863" y="1094490"/>
                </a:cubicBezTo>
                <a:close/>
                <a:moveTo>
                  <a:pt x="1257954" y="1086454"/>
                </a:moveTo>
                <a:lnTo>
                  <a:pt x="1222459" y="1094714"/>
                </a:lnTo>
                <a:lnTo>
                  <a:pt x="1231277" y="1117261"/>
                </a:lnTo>
                <a:lnTo>
                  <a:pt x="1138519" y="1117261"/>
                </a:lnTo>
                <a:lnTo>
                  <a:pt x="1138519" y="1146729"/>
                </a:lnTo>
                <a:lnTo>
                  <a:pt x="1188860" y="1146729"/>
                </a:lnTo>
                <a:cubicBezTo>
                  <a:pt x="1188488" y="1170765"/>
                  <a:pt x="1187558" y="1189275"/>
                  <a:pt x="1186070" y="1202261"/>
                </a:cubicBezTo>
                <a:cubicBezTo>
                  <a:pt x="1184582" y="1215246"/>
                  <a:pt x="1179577" y="1228473"/>
                  <a:pt x="1171057" y="1241942"/>
                </a:cubicBezTo>
                <a:cubicBezTo>
                  <a:pt x="1162536" y="1255411"/>
                  <a:pt x="1150054" y="1267503"/>
                  <a:pt x="1133608" y="1278219"/>
                </a:cubicBezTo>
                <a:cubicBezTo>
                  <a:pt x="1145961" y="1292506"/>
                  <a:pt x="1153998" y="1302329"/>
                  <a:pt x="1157718" y="1307687"/>
                </a:cubicBezTo>
                <a:cubicBezTo>
                  <a:pt x="1195148" y="1281716"/>
                  <a:pt x="1216133" y="1247411"/>
                  <a:pt x="1220673" y="1204772"/>
                </a:cubicBezTo>
                <a:lnTo>
                  <a:pt x="1291217" y="1204772"/>
                </a:lnTo>
                <a:cubicBezTo>
                  <a:pt x="1291217" y="1209981"/>
                  <a:pt x="1290864" y="1219580"/>
                  <a:pt x="1290157" y="1233570"/>
                </a:cubicBezTo>
                <a:cubicBezTo>
                  <a:pt x="1289449" y="1247560"/>
                  <a:pt x="1288799" y="1255746"/>
                  <a:pt x="1288203" y="1258127"/>
                </a:cubicBezTo>
                <a:cubicBezTo>
                  <a:pt x="1287608" y="1260508"/>
                  <a:pt x="1286454" y="1262648"/>
                  <a:pt x="1284743" y="1264545"/>
                </a:cubicBezTo>
                <a:cubicBezTo>
                  <a:pt x="1283031" y="1266443"/>
                  <a:pt x="1280855" y="1267819"/>
                  <a:pt x="1278213" y="1268675"/>
                </a:cubicBezTo>
                <a:cubicBezTo>
                  <a:pt x="1275571" y="1269531"/>
                  <a:pt x="1271758" y="1269959"/>
                  <a:pt x="1266772" y="1269959"/>
                </a:cubicBezTo>
                <a:cubicBezTo>
                  <a:pt x="1259777" y="1269959"/>
                  <a:pt x="1247015" y="1269587"/>
                  <a:pt x="1228486" y="1268843"/>
                </a:cubicBezTo>
                <a:cubicBezTo>
                  <a:pt x="1231165" y="1278219"/>
                  <a:pt x="1233844" y="1289604"/>
                  <a:pt x="1236523" y="1302999"/>
                </a:cubicBezTo>
                <a:cubicBezTo>
                  <a:pt x="1256912" y="1302999"/>
                  <a:pt x="1271888" y="1302701"/>
                  <a:pt x="1281450" y="1302106"/>
                </a:cubicBezTo>
                <a:cubicBezTo>
                  <a:pt x="1291012" y="1301510"/>
                  <a:pt x="1298063" y="1300264"/>
                  <a:pt x="1302602" y="1298366"/>
                </a:cubicBezTo>
                <a:cubicBezTo>
                  <a:pt x="1307141" y="1296469"/>
                  <a:pt x="1311029" y="1293306"/>
                  <a:pt x="1314267" y="1288879"/>
                </a:cubicBezTo>
                <a:cubicBezTo>
                  <a:pt x="1317504" y="1284451"/>
                  <a:pt x="1319625" y="1279707"/>
                  <a:pt x="1320629" y="1274647"/>
                </a:cubicBezTo>
                <a:cubicBezTo>
                  <a:pt x="1321634" y="1269587"/>
                  <a:pt x="1322694" y="1256657"/>
                  <a:pt x="1323810" y="1235859"/>
                </a:cubicBezTo>
                <a:cubicBezTo>
                  <a:pt x="1324927" y="1215060"/>
                  <a:pt x="1325820" y="1194875"/>
                  <a:pt x="1326489" y="1175304"/>
                </a:cubicBezTo>
                <a:lnTo>
                  <a:pt x="1222123" y="1175304"/>
                </a:lnTo>
                <a:cubicBezTo>
                  <a:pt x="1222496" y="1165481"/>
                  <a:pt x="1222756" y="1155956"/>
                  <a:pt x="1222905" y="1146729"/>
                </a:cubicBezTo>
                <a:lnTo>
                  <a:pt x="1350822" y="1146729"/>
                </a:lnTo>
                <a:lnTo>
                  <a:pt x="1350822" y="1117261"/>
                </a:lnTo>
                <a:lnTo>
                  <a:pt x="1269116" y="1117261"/>
                </a:lnTo>
                <a:cubicBezTo>
                  <a:pt x="1266586" y="1109001"/>
                  <a:pt x="1262865" y="1098732"/>
                  <a:pt x="1257954" y="1086454"/>
                </a:cubicBezTo>
                <a:close/>
                <a:moveTo>
                  <a:pt x="2476186" y="1086231"/>
                </a:moveTo>
                <a:cubicBezTo>
                  <a:pt x="2439872" y="1094714"/>
                  <a:pt x="2400879" y="1101337"/>
                  <a:pt x="2359207" y="1106099"/>
                </a:cubicBezTo>
                <a:lnTo>
                  <a:pt x="2359207" y="1168607"/>
                </a:lnTo>
                <a:cubicBezTo>
                  <a:pt x="2359207" y="1202391"/>
                  <a:pt x="2352510" y="1228064"/>
                  <a:pt x="2339116" y="1245625"/>
                </a:cubicBezTo>
                <a:cubicBezTo>
                  <a:pt x="2351468" y="1253662"/>
                  <a:pt x="2361291" y="1260806"/>
                  <a:pt x="2368584" y="1267057"/>
                </a:cubicBezTo>
                <a:cubicBezTo>
                  <a:pt x="2381085" y="1245253"/>
                  <a:pt x="2388117" y="1217943"/>
                  <a:pt x="2389680" y="1185127"/>
                </a:cubicBezTo>
                <a:lnTo>
                  <a:pt x="2428189" y="1185127"/>
                </a:lnTo>
                <a:lnTo>
                  <a:pt x="2428189" y="1265717"/>
                </a:lnTo>
                <a:lnTo>
                  <a:pt x="2458997" y="1265717"/>
                </a:lnTo>
                <a:lnTo>
                  <a:pt x="2458997" y="1185127"/>
                </a:lnTo>
                <a:lnTo>
                  <a:pt x="2494269" y="1185127"/>
                </a:lnTo>
                <a:lnTo>
                  <a:pt x="2494269" y="1157445"/>
                </a:lnTo>
                <a:lnTo>
                  <a:pt x="2390015" y="1157445"/>
                </a:lnTo>
                <a:lnTo>
                  <a:pt x="2390015" y="1131995"/>
                </a:lnTo>
                <a:cubicBezTo>
                  <a:pt x="2419483" y="1129316"/>
                  <a:pt x="2452671" y="1124479"/>
                  <a:pt x="2489581" y="1117484"/>
                </a:cubicBezTo>
                <a:close/>
                <a:moveTo>
                  <a:pt x="3978606" y="1086007"/>
                </a:moveTo>
                <a:cubicBezTo>
                  <a:pt x="3969081" y="1119494"/>
                  <a:pt x="3955836" y="1148962"/>
                  <a:pt x="3938869" y="1174411"/>
                </a:cubicBezTo>
                <a:cubicBezTo>
                  <a:pt x="3946013" y="1185573"/>
                  <a:pt x="3951743" y="1195247"/>
                  <a:pt x="3956059" y="1203433"/>
                </a:cubicBezTo>
                <a:cubicBezTo>
                  <a:pt x="3967667" y="1188178"/>
                  <a:pt x="3978048" y="1170318"/>
                  <a:pt x="3987201" y="1149855"/>
                </a:cubicBezTo>
                <a:lnTo>
                  <a:pt x="3993787" y="1149855"/>
                </a:lnTo>
                <a:lnTo>
                  <a:pt x="3993787" y="1306124"/>
                </a:lnTo>
                <a:lnTo>
                  <a:pt x="4025264" y="1306124"/>
                </a:lnTo>
                <a:lnTo>
                  <a:pt x="4025264" y="1261029"/>
                </a:lnTo>
                <a:lnTo>
                  <a:pt x="4090897" y="1261029"/>
                </a:lnTo>
                <a:lnTo>
                  <a:pt x="4090897" y="1232901"/>
                </a:lnTo>
                <a:lnTo>
                  <a:pt x="4025264" y="1232901"/>
                </a:lnTo>
                <a:lnTo>
                  <a:pt x="4025264" y="1205442"/>
                </a:lnTo>
                <a:lnTo>
                  <a:pt x="4085763" y="1205442"/>
                </a:lnTo>
                <a:lnTo>
                  <a:pt x="4085763" y="1177313"/>
                </a:lnTo>
                <a:lnTo>
                  <a:pt x="4025264" y="1177313"/>
                </a:lnTo>
                <a:lnTo>
                  <a:pt x="4025264" y="1149855"/>
                </a:lnTo>
                <a:lnTo>
                  <a:pt x="4098487" y="1149855"/>
                </a:lnTo>
                <a:lnTo>
                  <a:pt x="4098487" y="1121056"/>
                </a:lnTo>
                <a:lnTo>
                  <a:pt x="3998698" y="1121056"/>
                </a:lnTo>
                <a:cubicBezTo>
                  <a:pt x="4001823" y="1112127"/>
                  <a:pt x="4004800" y="1102750"/>
                  <a:pt x="4007628" y="1092928"/>
                </a:cubicBezTo>
                <a:close/>
                <a:moveTo>
                  <a:pt x="2833374" y="1085784"/>
                </a:moveTo>
                <a:cubicBezTo>
                  <a:pt x="2826825" y="1112573"/>
                  <a:pt x="2814547" y="1140181"/>
                  <a:pt x="2796539" y="1168607"/>
                </a:cubicBezTo>
                <a:cubicBezTo>
                  <a:pt x="2807254" y="1173965"/>
                  <a:pt x="2816779" y="1179174"/>
                  <a:pt x="2825114" y="1184234"/>
                </a:cubicBezTo>
                <a:cubicBezTo>
                  <a:pt x="2832332" y="1171732"/>
                  <a:pt x="2839029" y="1158338"/>
                  <a:pt x="2845206" y="1144050"/>
                </a:cubicBezTo>
                <a:lnTo>
                  <a:pt x="2866860" y="1144050"/>
                </a:lnTo>
                <a:lnTo>
                  <a:pt x="2866860" y="1197628"/>
                </a:lnTo>
                <a:lnTo>
                  <a:pt x="2805245" y="1197628"/>
                </a:lnTo>
                <a:lnTo>
                  <a:pt x="2805245" y="1226203"/>
                </a:lnTo>
                <a:lnTo>
                  <a:pt x="2866860" y="1226203"/>
                </a:lnTo>
                <a:lnTo>
                  <a:pt x="2866860" y="1305901"/>
                </a:lnTo>
                <a:lnTo>
                  <a:pt x="2899900" y="1305901"/>
                </a:lnTo>
                <a:lnTo>
                  <a:pt x="2899900" y="1226203"/>
                </a:lnTo>
                <a:lnTo>
                  <a:pt x="2955711" y="1226203"/>
                </a:lnTo>
                <a:lnTo>
                  <a:pt x="2955711" y="1197628"/>
                </a:lnTo>
                <a:lnTo>
                  <a:pt x="2899900" y="1197628"/>
                </a:lnTo>
                <a:lnTo>
                  <a:pt x="2899900" y="1144050"/>
                </a:lnTo>
                <a:lnTo>
                  <a:pt x="2947674" y="1144050"/>
                </a:lnTo>
                <a:lnTo>
                  <a:pt x="2947674" y="1115475"/>
                </a:lnTo>
                <a:lnTo>
                  <a:pt x="2856368" y="1115475"/>
                </a:lnTo>
                <a:cubicBezTo>
                  <a:pt x="2859047" y="1107959"/>
                  <a:pt x="2861577" y="1100220"/>
                  <a:pt x="2863958" y="1092258"/>
                </a:cubicBezTo>
                <a:close/>
                <a:moveTo>
                  <a:pt x="2773098" y="1085784"/>
                </a:moveTo>
                <a:lnTo>
                  <a:pt x="2746979" y="1100741"/>
                </a:lnTo>
                <a:cubicBezTo>
                  <a:pt x="2757695" y="1116815"/>
                  <a:pt x="2766699" y="1131400"/>
                  <a:pt x="2773991" y="1144497"/>
                </a:cubicBezTo>
                <a:lnTo>
                  <a:pt x="2802566" y="1127307"/>
                </a:lnTo>
                <a:cubicBezTo>
                  <a:pt x="2794530" y="1115252"/>
                  <a:pt x="2784707" y="1101411"/>
                  <a:pt x="2773098" y="1085784"/>
                </a:cubicBezTo>
                <a:close/>
                <a:moveTo>
                  <a:pt x="3320042" y="1085561"/>
                </a:moveTo>
                <a:lnTo>
                  <a:pt x="3320042" y="1138804"/>
                </a:lnTo>
                <a:lnTo>
                  <a:pt x="3298164" y="1143827"/>
                </a:lnTo>
                <a:lnTo>
                  <a:pt x="3298164" y="1105429"/>
                </a:lnTo>
                <a:lnTo>
                  <a:pt x="3268473" y="1105429"/>
                </a:lnTo>
                <a:lnTo>
                  <a:pt x="3268473" y="1150636"/>
                </a:lnTo>
                <a:lnTo>
                  <a:pt x="3247265" y="1155436"/>
                </a:lnTo>
                <a:lnTo>
                  <a:pt x="3253739" y="1184234"/>
                </a:lnTo>
                <a:lnTo>
                  <a:pt x="3268473" y="1180774"/>
                </a:lnTo>
                <a:lnTo>
                  <a:pt x="3268473" y="1263708"/>
                </a:lnTo>
                <a:cubicBezTo>
                  <a:pt x="3268473" y="1288265"/>
                  <a:pt x="3280081" y="1300543"/>
                  <a:pt x="3303299" y="1300543"/>
                </a:cubicBezTo>
                <a:lnTo>
                  <a:pt x="3371611" y="1300543"/>
                </a:lnTo>
                <a:cubicBezTo>
                  <a:pt x="3382698" y="1300543"/>
                  <a:pt x="3391498" y="1297752"/>
                  <a:pt x="3398009" y="1292171"/>
                </a:cubicBezTo>
                <a:cubicBezTo>
                  <a:pt x="3404520" y="1286590"/>
                  <a:pt x="3409785" y="1271819"/>
                  <a:pt x="3413804" y="1247858"/>
                </a:cubicBezTo>
                <a:cubicBezTo>
                  <a:pt x="3405767" y="1244732"/>
                  <a:pt x="3395721" y="1240565"/>
                  <a:pt x="3383666" y="1235356"/>
                </a:cubicBezTo>
                <a:cubicBezTo>
                  <a:pt x="3381657" y="1254257"/>
                  <a:pt x="3379220" y="1265457"/>
                  <a:pt x="3376355" y="1268954"/>
                </a:cubicBezTo>
                <a:cubicBezTo>
                  <a:pt x="3373490" y="1272452"/>
                  <a:pt x="3367518" y="1274200"/>
                  <a:pt x="3358439" y="1274200"/>
                </a:cubicBezTo>
                <a:lnTo>
                  <a:pt x="3314461" y="1274200"/>
                </a:lnTo>
                <a:cubicBezTo>
                  <a:pt x="3303596" y="1274498"/>
                  <a:pt x="3298164" y="1268545"/>
                  <a:pt x="3298164" y="1256341"/>
                </a:cubicBezTo>
                <a:lnTo>
                  <a:pt x="3298164" y="1173853"/>
                </a:lnTo>
                <a:lnTo>
                  <a:pt x="3320042" y="1168718"/>
                </a:lnTo>
                <a:lnTo>
                  <a:pt x="3320042" y="1259020"/>
                </a:lnTo>
                <a:lnTo>
                  <a:pt x="3349733" y="1259020"/>
                </a:lnTo>
                <a:lnTo>
                  <a:pt x="3349733" y="1161686"/>
                </a:lnTo>
                <a:lnTo>
                  <a:pt x="3373173" y="1156105"/>
                </a:lnTo>
                <a:lnTo>
                  <a:pt x="3372057" y="1198745"/>
                </a:lnTo>
                <a:cubicBezTo>
                  <a:pt x="3372057" y="1204698"/>
                  <a:pt x="3369192" y="1207674"/>
                  <a:pt x="3363462" y="1207674"/>
                </a:cubicBezTo>
                <a:cubicBezTo>
                  <a:pt x="3356616" y="1207674"/>
                  <a:pt x="3352412" y="1207525"/>
                  <a:pt x="3350849" y="1207228"/>
                </a:cubicBezTo>
                <a:cubicBezTo>
                  <a:pt x="3353975" y="1218092"/>
                  <a:pt x="3356505" y="1227989"/>
                  <a:pt x="3358439" y="1236919"/>
                </a:cubicBezTo>
                <a:cubicBezTo>
                  <a:pt x="3375034" y="1236100"/>
                  <a:pt x="3385917" y="1233384"/>
                  <a:pt x="3391089" y="1228771"/>
                </a:cubicBezTo>
                <a:cubicBezTo>
                  <a:pt x="3396260" y="1224157"/>
                  <a:pt x="3399070" y="1215451"/>
                  <a:pt x="3399516" y="1202651"/>
                </a:cubicBezTo>
                <a:lnTo>
                  <a:pt x="3401748" y="1119940"/>
                </a:lnTo>
                <a:lnTo>
                  <a:pt x="3349733" y="1131995"/>
                </a:lnTo>
                <a:lnTo>
                  <a:pt x="3349733" y="1085561"/>
                </a:lnTo>
                <a:close/>
                <a:moveTo>
                  <a:pt x="1622732" y="1085338"/>
                </a:moveTo>
                <a:cubicBezTo>
                  <a:pt x="1621020" y="1099625"/>
                  <a:pt x="1619197" y="1113168"/>
                  <a:pt x="1617262" y="1125968"/>
                </a:cubicBezTo>
                <a:lnTo>
                  <a:pt x="1591031" y="1125968"/>
                </a:lnTo>
                <a:lnTo>
                  <a:pt x="1591031" y="1153873"/>
                </a:lnTo>
                <a:lnTo>
                  <a:pt x="1612797" y="1153873"/>
                </a:lnTo>
                <a:cubicBezTo>
                  <a:pt x="1608333" y="1178950"/>
                  <a:pt x="1603384" y="1200903"/>
                  <a:pt x="1597952" y="1219729"/>
                </a:cubicBezTo>
                <a:cubicBezTo>
                  <a:pt x="1608295" y="1228957"/>
                  <a:pt x="1618565" y="1238333"/>
                  <a:pt x="1628759" y="1247858"/>
                </a:cubicBezTo>
                <a:cubicBezTo>
                  <a:pt x="1618341" y="1260136"/>
                  <a:pt x="1605691" y="1270629"/>
                  <a:pt x="1590808" y="1279335"/>
                </a:cubicBezTo>
                <a:cubicBezTo>
                  <a:pt x="1597357" y="1286628"/>
                  <a:pt x="1604054" y="1294888"/>
                  <a:pt x="1610900" y="1304115"/>
                </a:cubicBezTo>
                <a:cubicBezTo>
                  <a:pt x="1626527" y="1294441"/>
                  <a:pt x="1639921" y="1282795"/>
                  <a:pt x="1651083" y="1269177"/>
                </a:cubicBezTo>
                <a:cubicBezTo>
                  <a:pt x="1659716" y="1277586"/>
                  <a:pt x="1668273" y="1286181"/>
                  <a:pt x="1676756" y="1294962"/>
                </a:cubicBezTo>
                <a:lnTo>
                  <a:pt x="1699081" y="1271075"/>
                </a:lnTo>
                <a:lnTo>
                  <a:pt x="1667604" y="1244286"/>
                </a:lnTo>
                <a:cubicBezTo>
                  <a:pt x="1682263" y="1216009"/>
                  <a:pt x="1690225" y="1176569"/>
                  <a:pt x="1691490" y="1125968"/>
                </a:cubicBezTo>
                <a:lnTo>
                  <a:pt x="1647511" y="1125968"/>
                </a:lnTo>
                <a:lnTo>
                  <a:pt x="1653762" y="1088240"/>
                </a:lnTo>
                <a:close/>
                <a:moveTo>
                  <a:pt x="2308978" y="1085114"/>
                </a:moveTo>
                <a:lnTo>
                  <a:pt x="2283528" y="1101411"/>
                </a:lnTo>
                <a:cubicBezTo>
                  <a:pt x="2294839" y="1117038"/>
                  <a:pt x="2304960" y="1131921"/>
                  <a:pt x="2313889" y="1146059"/>
                </a:cubicBezTo>
                <a:cubicBezTo>
                  <a:pt x="2324456" y="1138767"/>
                  <a:pt x="2333609" y="1132739"/>
                  <a:pt x="2341348" y="1127977"/>
                </a:cubicBezTo>
                <a:cubicBezTo>
                  <a:pt x="2330930" y="1113094"/>
                  <a:pt x="2320140" y="1098807"/>
                  <a:pt x="2308978" y="1085114"/>
                </a:cubicBezTo>
                <a:close/>
                <a:moveTo>
                  <a:pt x="280376" y="858821"/>
                </a:moveTo>
                <a:lnTo>
                  <a:pt x="280376" y="888512"/>
                </a:lnTo>
                <a:lnTo>
                  <a:pt x="440887" y="888512"/>
                </a:lnTo>
                <a:lnTo>
                  <a:pt x="440887" y="858821"/>
                </a:lnTo>
                <a:close/>
                <a:moveTo>
                  <a:pt x="4430337" y="837055"/>
                </a:moveTo>
                <a:lnTo>
                  <a:pt x="4417501" y="897554"/>
                </a:lnTo>
                <a:lnTo>
                  <a:pt x="4443843" y="897554"/>
                </a:lnTo>
                <a:lnTo>
                  <a:pt x="4461926" y="837055"/>
                </a:lnTo>
                <a:close/>
                <a:moveTo>
                  <a:pt x="3058737" y="837055"/>
                </a:moveTo>
                <a:lnTo>
                  <a:pt x="3045900" y="897554"/>
                </a:lnTo>
                <a:lnTo>
                  <a:pt x="3072243" y="897554"/>
                </a:lnTo>
                <a:lnTo>
                  <a:pt x="3090326" y="837055"/>
                </a:lnTo>
                <a:close/>
                <a:moveTo>
                  <a:pt x="772737" y="837055"/>
                </a:moveTo>
                <a:lnTo>
                  <a:pt x="759901" y="897554"/>
                </a:lnTo>
                <a:lnTo>
                  <a:pt x="786243" y="897554"/>
                </a:lnTo>
                <a:lnTo>
                  <a:pt x="804326" y="837055"/>
                </a:lnTo>
                <a:close/>
                <a:moveTo>
                  <a:pt x="3454657" y="830693"/>
                </a:moveTo>
                <a:lnTo>
                  <a:pt x="3488366" y="830693"/>
                </a:lnTo>
                <a:lnTo>
                  <a:pt x="3488366" y="841408"/>
                </a:lnTo>
                <a:lnTo>
                  <a:pt x="3454657" y="841408"/>
                </a:lnTo>
                <a:close/>
                <a:moveTo>
                  <a:pt x="3293029" y="830246"/>
                </a:moveTo>
                <a:lnTo>
                  <a:pt x="3366476" y="830246"/>
                </a:lnTo>
                <a:lnTo>
                  <a:pt x="3366476" y="840962"/>
                </a:lnTo>
                <a:lnTo>
                  <a:pt x="3293029" y="840962"/>
                </a:lnTo>
                <a:close/>
                <a:moveTo>
                  <a:pt x="1444473" y="828237"/>
                </a:moveTo>
                <a:lnTo>
                  <a:pt x="1506981" y="828237"/>
                </a:lnTo>
                <a:cubicBezTo>
                  <a:pt x="1500432" y="835902"/>
                  <a:pt x="1492098" y="842562"/>
                  <a:pt x="1481978" y="848217"/>
                </a:cubicBezTo>
                <a:cubicBezTo>
                  <a:pt x="1463672" y="844050"/>
                  <a:pt x="1448454" y="840887"/>
                  <a:pt x="1436325" y="838729"/>
                </a:cubicBezTo>
                <a:cubicBezTo>
                  <a:pt x="1439004" y="835455"/>
                  <a:pt x="1441720" y="831958"/>
                  <a:pt x="1444473" y="828237"/>
                </a:cubicBezTo>
                <a:close/>
                <a:moveTo>
                  <a:pt x="487099" y="813057"/>
                </a:moveTo>
                <a:lnTo>
                  <a:pt x="546035" y="813057"/>
                </a:lnTo>
                <a:lnTo>
                  <a:pt x="546035" y="862728"/>
                </a:lnTo>
                <a:cubicBezTo>
                  <a:pt x="530556" y="859379"/>
                  <a:pt x="517981" y="852608"/>
                  <a:pt x="508307" y="842413"/>
                </a:cubicBezTo>
                <a:cubicBezTo>
                  <a:pt x="510762" y="836460"/>
                  <a:pt x="513069" y="830172"/>
                  <a:pt x="515227" y="823549"/>
                </a:cubicBezTo>
                <a:close/>
                <a:moveTo>
                  <a:pt x="3454657" y="801448"/>
                </a:moveTo>
                <a:lnTo>
                  <a:pt x="3488366" y="801448"/>
                </a:lnTo>
                <a:lnTo>
                  <a:pt x="3488366" y="812164"/>
                </a:lnTo>
                <a:lnTo>
                  <a:pt x="3454657" y="812164"/>
                </a:lnTo>
                <a:close/>
                <a:moveTo>
                  <a:pt x="3293029" y="801001"/>
                </a:moveTo>
                <a:lnTo>
                  <a:pt x="3366476" y="801001"/>
                </a:lnTo>
                <a:lnTo>
                  <a:pt x="3366476" y="811717"/>
                </a:lnTo>
                <a:lnTo>
                  <a:pt x="3293029" y="811717"/>
                </a:lnTo>
                <a:close/>
                <a:moveTo>
                  <a:pt x="3585923" y="799215"/>
                </a:moveTo>
                <a:lnTo>
                  <a:pt x="3604676" y="799215"/>
                </a:lnTo>
                <a:lnTo>
                  <a:pt x="3604676" y="817298"/>
                </a:lnTo>
                <a:lnTo>
                  <a:pt x="3585923" y="817298"/>
                </a:lnTo>
                <a:close/>
                <a:moveTo>
                  <a:pt x="2370146" y="794304"/>
                </a:moveTo>
                <a:lnTo>
                  <a:pt x="2438012" y="794304"/>
                </a:lnTo>
                <a:cubicBezTo>
                  <a:pt x="2429380" y="806508"/>
                  <a:pt x="2417325" y="818117"/>
                  <a:pt x="2401847" y="829130"/>
                </a:cubicBezTo>
                <a:cubicBezTo>
                  <a:pt x="2389047" y="819158"/>
                  <a:pt x="2378481" y="807550"/>
                  <a:pt x="2370146" y="794304"/>
                </a:cubicBezTo>
                <a:close/>
                <a:moveTo>
                  <a:pt x="2773991" y="794081"/>
                </a:moveTo>
                <a:lnTo>
                  <a:pt x="2803013" y="794081"/>
                </a:lnTo>
                <a:lnTo>
                  <a:pt x="2803013" y="838283"/>
                </a:lnTo>
                <a:lnTo>
                  <a:pt x="2773991" y="838283"/>
                </a:lnTo>
                <a:close/>
                <a:moveTo>
                  <a:pt x="448701" y="787384"/>
                </a:moveTo>
                <a:lnTo>
                  <a:pt x="448701" y="813057"/>
                </a:lnTo>
                <a:lnTo>
                  <a:pt x="486541" y="813057"/>
                </a:lnTo>
                <a:cubicBezTo>
                  <a:pt x="477685" y="841334"/>
                  <a:pt x="464923" y="863435"/>
                  <a:pt x="448255" y="879359"/>
                </a:cubicBezTo>
                <a:cubicBezTo>
                  <a:pt x="457482" y="885610"/>
                  <a:pt x="465965" y="891712"/>
                  <a:pt x="473704" y="897665"/>
                </a:cubicBezTo>
                <a:cubicBezTo>
                  <a:pt x="482187" y="889182"/>
                  <a:pt x="489852" y="878839"/>
                  <a:pt x="496698" y="866635"/>
                </a:cubicBezTo>
                <a:cubicBezTo>
                  <a:pt x="512176" y="882708"/>
                  <a:pt x="537031" y="890745"/>
                  <a:pt x="571261" y="890745"/>
                </a:cubicBezTo>
                <a:lnTo>
                  <a:pt x="603854" y="891191"/>
                </a:lnTo>
                <a:cubicBezTo>
                  <a:pt x="631090" y="891563"/>
                  <a:pt x="650140" y="891638"/>
                  <a:pt x="661004" y="891415"/>
                </a:cubicBezTo>
                <a:cubicBezTo>
                  <a:pt x="663088" y="883527"/>
                  <a:pt x="665990" y="874746"/>
                  <a:pt x="669711" y="865072"/>
                </a:cubicBezTo>
                <a:cubicBezTo>
                  <a:pt x="647535" y="865370"/>
                  <a:pt x="628337" y="865518"/>
                  <a:pt x="612114" y="865518"/>
                </a:cubicBezTo>
                <a:cubicBezTo>
                  <a:pt x="597901" y="865518"/>
                  <a:pt x="585921" y="865407"/>
                  <a:pt x="576172" y="865184"/>
                </a:cubicBezTo>
                <a:lnTo>
                  <a:pt x="576172" y="851008"/>
                </a:lnTo>
                <a:lnTo>
                  <a:pt x="652075" y="851008"/>
                </a:lnTo>
                <a:lnTo>
                  <a:pt x="652075" y="826674"/>
                </a:lnTo>
                <a:lnTo>
                  <a:pt x="576172" y="826674"/>
                </a:lnTo>
                <a:lnTo>
                  <a:pt x="576172" y="813057"/>
                </a:lnTo>
                <a:lnTo>
                  <a:pt x="669264" y="813057"/>
                </a:lnTo>
                <a:lnTo>
                  <a:pt x="669264" y="787384"/>
                </a:lnTo>
                <a:close/>
                <a:moveTo>
                  <a:pt x="1682114" y="784928"/>
                </a:moveTo>
                <a:lnTo>
                  <a:pt x="1721852" y="784928"/>
                </a:lnTo>
                <a:lnTo>
                  <a:pt x="1721852" y="814396"/>
                </a:lnTo>
                <a:lnTo>
                  <a:pt x="1682114" y="814396"/>
                </a:lnTo>
                <a:close/>
                <a:moveTo>
                  <a:pt x="3428314" y="780910"/>
                </a:moveTo>
                <a:lnTo>
                  <a:pt x="3428314" y="895879"/>
                </a:lnTo>
                <a:lnTo>
                  <a:pt x="3454657" y="895879"/>
                </a:lnTo>
                <a:lnTo>
                  <a:pt x="3454657" y="859937"/>
                </a:lnTo>
                <a:lnTo>
                  <a:pt x="3488366" y="859937"/>
                </a:lnTo>
                <a:lnTo>
                  <a:pt x="3488366" y="867304"/>
                </a:lnTo>
                <a:cubicBezTo>
                  <a:pt x="3488366" y="871620"/>
                  <a:pt x="3486506" y="873778"/>
                  <a:pt x="3482785" y="873778"/>
                </a:cubicBezTo>
                <a:cubicBezTo>
                  <a:pt x="3475642" y="873778"/>
                  <a:pt x="3469242" y="873630"/>
                  <a:pt x="3463587" y="873332"/>
                </a:cubicBezTo>
                <a:cubicBezTo>
                  <a:pt x="3465819" y="881666"/>
                  <a:pt x="3467679" y="889257"/>
                  <a:pt x="3469168" y="896103"/>
                </a:cubicBezTo>
                <a:cubicBezTo>
                  <a:pt x="3485241" y="896103"/>
                  <a:pt x="3495510" y="895693"/>
                  <a:pt x="3499975" y="894875"/>
                </a:cubicBezTo>
                <a:cubicBezTo>
                  <a:pt x="3504440" y="894056"/>
                  <a:pt x="3508012" y="891582"/>
                  <a:pt x="3510691" y="887452"/>
                </a:cubicBezTo>
                <a:cubicBezTo>
                  <a:pt x="3513370" y="883322"/>
                  <a:pt x="3514709" y="877648"/>
                  <a:pt x="3514709" y="870430"/>
                </a:cubicBezTo>
                <a:lnTo>
                  <a:pt x="3514709" y="780910"/>
                </a:lnTo>
                <a:close/>
                <a:moveTo>
                  <a:pt x="3263115" y="780017"/>
                </a:moveTo>
                <a:lnTo>
                  <a:pt x="3263115" y="895656"/>
                </a:lnTo>
                <a:lnTo>
                  <a:pt x="3293029" y="895656"/>
                </a:lnTo>
                <a:lnTo>
                  <a:pt x="3293029" y="859491"/>
                </a:lnTo>
                <a:lnTo>
                  <a:pt x="3366476" y="859491"/>
                </a:lnTo>
                <a:lnTo>
                  <a:pt x="3366476" y="862393"/>
                </a:lnTo>
                <a:cubicBezTo>
                  <a:pt x="3366476" y="869686"/>
                  <a:pt x="3362309" y="873332"/>
                  <a:pt x="3353975" y="873332"/>
                </a:cubicBezTo>
                <a:cubicBezTo>
                  <a:pt x="3350254" y="873332"/>
                  <a:pt x="3338943" y="872885"/>
                  <a:pt x="3320042" y="871992"/>
                </a:cubicBezTo>
                <a:cubicBezTo>
                  <a:pt x="3322870" y="880922"/>
                  <a:pt x="3325102" y="888810"/>
                  <a:pt x="3326739" y="895656"/>
                </a:cubicBezTo>
                <a:cubicBezTo>
                  <a:pt x="3349882" y="895507"/>
                  <a:pt x="3365230" y="895098"/>
                  <a:pt x="3372783" y="894428"/>
                </a:cubicBezTo>
                <a:cubicBezTo>
                  <a:pt x="3380336" y="893759"/>
                  <a:pt x="3386159" y="890968"/>
                  <a:pt x="3390251" y="886057"/>
                </a:cubicBezTo>
                <a:cubicBezTo>
                  <a:pt x="3394344" y="881145"/>
                  <a:pt x="3396391" y="874076"/>
                  <a:pt x="3396391" y="864849"/>
                </a:cubicBezTo>
                <a:lnTo>
                  <a:pt x="3396391" y="780017"/>
                </a:lnTo>
                <a:close/>
                <a:moveTo>
                  <a:pt x="1329615" y="776445"/>
                </a:moveTo>
                <a:lnTo>
                  <a:pt x="1302156" y="783812"/>
                </a:lnTo>
                <a:cubicBezTo>
                  <a:pt x="1309448" y="805838"/>
                  <a:pt x="1316964" y="832032"/>
                  <a:pt x="1324703" y="862393"/>
                </a:cubicBezTo>
                <a:lnTo>
                  <a:pt x="1355287" y="852570"/>
                </a:lnTo>
                <a:cubicBezTo>
                  <a:pt x="1344572" y="818042"/>
                  <a:pt x="1336014" y="792667"/>
                  <a:pt x="1329615" y="776445"/>
                </a:cubicBezTo>
                <a:close/>
                <a:moveTo>
                  <a:pt x="327034" y="775552"/>
                </a:moveTo>
                <a:lnTo>
                  <a:pt x="395793" y="775552"/>
                </a:lnTo>
                <a:lnTo>
                  <a:pt x="395793" y="808592"/>
                </a:lnTo>
                <a:lnTo>
                  <a:pt x="327034" y="808592"/>
                </a:lnTo>
                <a:close/>
                <a:moveTo>
                  <a:pt x="1224468" y="774212"/>
                </a:moveTo>
                <a:cubicBezTo>
                  <a:pt x="1215984" y="802043"/>
                  <a:pt x="1206609" y="826749"/>
                  <a:pt x="1196339" y="848329"/>
                </a:cubicBezTo>
                <a:cubicBezTo>
                  <a:pt x="1206609" y="852496"/>
                  <a:pt x="1215984" y="856663"/>
                  <a:pt x="1224468" y="860830"/>
                </a:cubicBezTo>
                <a:cubicBezTo>
                  <a:pt x="1235481" y="836274"/>
                  <a:pt x="1245006" y="809931"/>
                  <a:pt x="1253043" y="781803"/>
                </a:cubicBezTo>
                <a:close/>
                <a:moveTo>
                  <a:pt x="1939735" y="757916"/>
                </a:moveTo>
                <a:lnTo>
                  <a:pt x="1916519" y="773543"/>
                </a:lnTo>
                <a:cubicBezTo>
                  <a:pt x="1929913" y="791848"/>
                  <a:pt x="1942192" y="810526"/>
                  <a:pt x="1953354" y="829576"/>
                </a:cubicBezTo>
                <a:lnTo>
                  <a:pt x="1979920" y="812164"/>
                </a:lnTo>
                <a:cubicBezTo>
                  <a:pt x="1967567" y="794304"/>
                  <a:pt x="1954172" y="776222"/>
                  <a:pt x="1939735" y="757916"/>
                </a:cubicBezTo>
                <a:close/>
                <a:moveTo>
                  <a:pt x="3585923" y="757023"/>
                </a:moveTo>
                <a:lnTo>
                  <a:pt x="3604676" y="757023"/>
                </a:lnTo>
                <a:lnTo>
                  <a:pt x="3604676" y="775105"/>
                </a:lnTo>
                <a:lnTo>
                  <a:pt x="3585923" y="775105"/>
                </a:lnTo>
                <a:close/>
                <a:moveTo>
                  <a:pt x="2858600" y="757023"/>
                </a:moveTo>
                <a:lnTo>
                  <a:pt x="2835383" y="772426"/>
                </a:lnTo>
                <a:cubicBezTo>
                  <a:pt x="2846099" y="787458"/>
                  <a:pt x="2858228" y="806210"/>
                  <a:pt x="2871771" y="828683"/>
                </a:cubicBezTo>
                <a:lnTo>
                  <a:pt x="2898784" y="811047"/>
                </a:lnTo>
                <a:cubicBezTo>
                  <a:pt x="2882115" y="787681"/>
                  <a:pt x="2868721" y="769673"/>
                  <a:pt x="2858600" y="757023"/>
                </a:cubicBezTo>
                <a:close/>
                <a:moveTo>
                  <a:pt x="1651754" y="756353"/>
                </a:moveTo>
                <a:lnTo>
                  <a:pt x="1651754" y="856365"/>
                </a:lnTo>
                <a:lnTo>
                  <a:pt x="1682114" y="856365"/>
                </a:lnTo>
                <a:lnTo>
                  <a:pt x="1682114" y="842971"/>
                </a:lnTo>
                <a:lnTo>
                  <a:pt x="1752212" y="842971"/>
                </a:lnTo>
                <a:lnTo>
                  <a:pt x="1752212" y="756353"/>
                </a:lnTo>
                <a:close/>
                <a:moveTo>
                  <a:pt x="3191231" y="752781"/>
                </a:moveTo>
                <a:lnTo>
                  <a:pt x="3191231" y="781803"/>
                </a:lnTo>
                <a:lnTo>
                  <a:pt x="3209537" y="781803"/>
                </a:lnTo>
                <a:lnTo>
                  <a:pt x="3209537" y="854133"/>
                </a:lnTo>
                <a:cubicBezTo>
                  <a:pt x="3209537" y="861574"/>
                  <a:pt x="3207528" y="867825"/>
                  <a:pt x="3203509" y="872885"/>
                </a:cubicBezTo>
                <a:lnTo>
                  <a:pt x="3219583" y="894763"/>
                </a:lnTo>
                <a:cubicBezTo>
                  <a:pt x="3228810" y="884494"/>
                  <a:pt x="3241163" y="873927"/>
                  <a:pt x="3256641" y="863063"/>
                </a:cubicBezTo>
                <a:cubicBezTo>
                  <a:pt x="3255450" y="853538"/>
                  <a:pt x="3254557" y="842078"/>
                  <a:pt x="3253962" y="828683"/>
                </a:cubicBezTo>
                <a:cubicBezTo>
                  <a:pt x="3247563" y="833446"/>
                  <a:pt x="3242130" y="837390"/>
                  <a:pt x="3237665" y="840515"/>
                </a:cubicBezTo>
                <a:lnTo>
                  <a:pt x="3237665" y="752781"/>
                </a:lnTo>
                <a:close/>
                <a:moveTo>
                  <a:pt x="1514683" y="746977"/>
                </a:moveTo>
                <a:lnTo>
                  <a:pt x="1544374" y="746977"/>
                </a:lnTo>
                <a:lnTo>
                  <a:pt x="1544374" y="767069"/>
                </a:lnTo>
                <a:lnTo>
                  <a:pt x="1514683" y="767069"/>
                </a:lnTo>
                <a:close/>
                <a:moveTo>
                  <a:pt x="1458202" y="746977"/>
                </a:moveTo>
                <a:lnTo>
                  <a:pt x="1487893" y="746977"/>
                </a:lnTo>
                <a:lnTo>
                  <a:pt x="1487893" y="767069"/>
                </a:lnTo>
                <a:lnTo>
                  <a:pt x="1458202" y="767069"/>
                </a:lnTo>
                <a:close/>
                <a:moveTo>
                  <a:pt x="1401722" y="746977"/>
                </a:moveTo>
                <a:lnTo>
                  <a:pt x="1431413" y="746977"/>
                </a:lnTo>
                <a:lnTo>
                  <a:pt x="1431413" y="767069"/>
                </a:lnTo>
                <a:lnTo>
                  <a:pt x="1401722" y="767069"/>
                </a:lnTo>
                <a:close/>
                <a:moveTo>
                  <a:pt x="1262865" y="746084"/>
                </a:moveTo>
                <a:lnTo>
                  <a:pt x="1262865" y="854803"/>
                </a:lnTo>
                <a:cubicBezTo>
                  <a:pt x="1262865" y="858896"/>
                  <a:pt x="1261842" y="861667"/>
                  <a:pt x="1259795" y="863119"/>
                </a:cubicBezTo>
                <a:cubicBezTo>
                  <a:pt x="1257750" y="864570"/>
                  <a:pt x="1253899" y="865295"/>
                  <a:pt x="1248243" y="865295"/>
                </a:cubicBezTo>
                <a:cubicBezTo>
                  <a:pt x="1243257" y="865295"/>
                  <a:pt x="1237118" y="864998"/>
                  <a:pt x="1229825" y="864402"/>
                </a:cubicBezTo>
                <a:cubicBezTo>
                  <a:pt x="1232356" y="874820"/>
                  <a:pt x="1234216" y="884420"/>
                  <a:pt x="1235407" y="893200"/>
                </a:cubicBezTo>
                <a:cubicBezTo>
                  <a:pt x="1250364" y="893349"/>
                  <a:pt x="1262028" y="893052"/>
                  <a:pt x="1270400" y="892307"/>
                </a:cubicBezTo>
                <a:cubicBezTo>
                  <a:pt x="1278771" y="891563"/>
                  <a:pt x="1284781" y="888829"/>
                  <a:pt x="1288427" y="884103"/>
                </a:cubicBezTo>
                <a:cubicBezTo>
                  <a:pt x="1292073" y="879378"/>
                  <a:pt x="1293896" y="872588"/>
                  <a:pt x="1293896" y="863732"/>
                </a:cubicBezTo>
                <a:lnTo>
                  <a:pt x="1293896" y="746084"/>
                </a:lnTo>
                <a:close/>
                <a:moveTo>
                  <a:pt x="4068126" y="743628"/>
                </a:moveTo>
                <a:lnTo>
                  <a:pt x="4038435" y="755683"/>
                </a:lnTo>
                <a:cubicBezTo>
                  <a:pt x="4050193" y="780835"/>
                  <a:pt x="4060238" y="805541"/>
                  <a:pt x="4068573" y="829800"/>
                </a:cubicBezTo>
                <a:lnTo>
                  <a:pt x="4099380" y="817075"/>
                </a:lnTo>
                <a:cubicBezTo>
                  <a:pt x="4090451" y="792518"/>
                  <a:pt x="4080033" y="768036"/>
                  <a:pt x="4068126" y="743628"/>
                </a:cubicBezTo>
                <a:close/>
                <a:moveTo>
                  <a:pt x="3900918" y="740056"/>
                </a:moveTo>
                <a:cubicBezTo>
                  <a:pt x="3893328" y="775924"/>
                  <a:pt x="3885291" y="807401"/>
                  <a:pt x="3876808" y="834488"/>
                </a:cubicBezTo>
                <a:lnTo>
                  <a:pt x="3906499" y="845427"/>
                </a:lnTo>
                <a:cubicBezTo>
                  <a:pt x="3916768" y="815215"/>
                  <a:pt x="3925103" y="782398"/>
                  <a:pt x="3931502" y="746977"/>
                </a:cubicBezTo>
                <a:close/>
                <a:moveTo>
                  <a:pt x="505405" y="739833"/>
                </a:moveTo>
                <a:lnTo>
                  <a:pt x="612338" y="739833"/>
                </a:lnTo>
                <a:lnTo>
                  <a:pt x="612338" y="751888"/>
                </a:lnTo>
                <a:lnTo>
                  <a:pt x="505405" y="751888"/>
                </a:lnTo>
                <a:close/>
                <a:moveTo>
                  <a:pt x="4231986" y="730457"/>
                </a:moveTo>
                <a:lnTo>
                  <a:pt x="4275183" y="730457"/>
                </a:lnTo>
                <a:cubicBezTo>
                  <a:pt x="4266179" y="741619"/>
                  <a:pt x="4257064" y="751516"/>
                  <a:pt x="4247836" y="760148"/>
                </a:cubicBezTo>
                <a:lnTo>
                  <a:pt x="4267705" y="776891"/>
                </a:lnTo>
                <a:lnTo>
                  <a:pt x="4231986" y="776891"/>
                </a:lnTo>
                <a:close/>
                <a:moveTo>
                  <a:pt x="4156754" y="730457"/>
                </a:moveTo>
                <a:lnTo>
                  <a:pt x="4199616" y="730457"/>
                </a:lnTo>
                <a:lnTo>
                  <a:pt x="4199616" y="776891"/>
                </a:lnTo>
                <a:lnTo>
                  <a:pt x="4162335" y="776891"/>
                </a:lnTo>
                <a:lnTo>
                  <a:pt x="4183989" y="760818"/>
                </a:lnTo>
                <a:cubicBezTo>
                  <a:pt x="4174538" y="749507"/>
                  <a:pt x="4165460" y="739387"/>
                  <a:pt x="4156754" y="730457"/>
                </a:cubicBezTo>
                <a:close/>
                <a:moveTo>
                  <a:pt x="3936190" y="724653"/>
                </a:moveTo>
                <a:lnTo>
                  <a:pt x="3936190" y="853240"/>
                </a:lnTo>
                <a:cubicBezTo>
                  <a:pt x="3936190" y="878541"/>
                  <a:pt x="3948692" y="891191"/>
                  <a:pt x="3973695" y="891191"/>
                </a:cubicBezTo>
                <a:lnTo>
                  <a:pt x="4010307" y="891191"/>
                </a:lnTo>
                <a:cubicBezTo>
                  <a:pt x="4018343" y="891191"/>
                  <a:pt x="4025208" y="890336"/>
                  <a:pt x="4030901" y="888624"/>
                </a:cubicBezTo>
                <a:cubicBezTo>
                  <a:pt x="4036593" y="886912"/>
                  <a:pt x="4041337" y="884308"/>
                  <a:pt x="4045132" y="880811"/>
                </a:cubicBezTo>
                <a:cubicBezTo>
                  <a:pt x="4048928" y="877313"/>
                  <a:pt x="4052220" y="869630"/>
                  <a:pt x="4055011" y="857761"/>
                </a:cubicBezTo>
                <a:cubicBezTo>
                  <a:pt x="4057801" y="845892"/>
                  <a:pt x="4059718" y="836423"/>
                  <a:pt x="4060759" y="829353"/>
                </a:cubicBezTo>
                <a:cubicBezTo>
                  <a:pt x="4051681" y="826377"/>
                  <a:pt x="4040444" y="822135"/>
                  <a:pt x="4027050" y="816628"/>
                </a:cubicBezTo>
                <a:cubicBezTo>
                  <a:pt x="4025264" y="833744"/>
                  <a:pt x="4023924" y="844478"/>
                  <a:pt x="4023031" y="848831"/>
                </a:cubicBezTo>
                <a:cubicBezTo>
                  <a:pt x="4022138" y="853184"/>
                  <a:pt x="4019832" y="856496"/>
                  <a:pt x="4016111" y="858765"/>
                </a:cubicBezTo>
                <a:cubicBezTo>
                  <a:pt x="4012390" y="861035"/>
                  <a:pt x="4007181" y="862170"/>
                  <a:pt x="4000484" y="862170"/>
                </a:cubicBezTo>
                <a:lnTo>
                  <a:pt x="3989099" y="862170"/>
                </a:lnTo>
                <a:cubicBezTo>
                  <a:pt x="3975853" y="862170"/>
                  <a:pt x="3969230" y="855770"/>
                  <a:pt x="3969230" y="842971"/>
                </a:cubicBezTo>
                <a:lnTo>
                  <a:pt x="3969230" y="724653"/>
                </a:lnTo>
                <a:close/>
                <a:moveTo>
                  <a:pt x="2773991" y="721304"/>
                </a:moveTo>
                <a:lnTo>
                  <a:pt x="2803013" y="721304"/>
                </a:lnTo>
                <a:lnTo>
                  <a:pt x="2803013" y="765506"/>
                </a:lnTo>
                <a:lnTo>
                  <a:pt x="2773991" y="765506"/>
                </a:lnTo>
                <a:close/>
                <a:moveTo>
                  <a:pt x="3553776" y="717955"/>
                </a:moveTo>
                <a:lnTo>
                  <a:pt x="3580789" y="717955"/>
                </a:lnTo>
                <a:lnTo>
                  <a:pt x="3570854" y="734252"/>
                </a:lnTo>
                <a:lnTo>
                  <a:pt x="3541498" y="734252"/>
                </a:lnTo>
                <a:cubicBezTo>
                  <a:pt x="3545740" y="729192"/>
                  <a:pt x="3549832" y="723760"/>
                  <a:pt x="3553776" y="717955"/>
                </a:cubicBezTo>
                <a:close/>
                <a:moveTo>
                  <a:pt x="327034" y="715053"/>
                </a:moveTo>
                <a:lnTo>
                  <a:pt x="395793" y="715053"/>
                </a:lnTo>
                <a:lnTo>
                  <a:pt x="395793" y="747423"/>
                </a:lnTo>
                <a:lnTo>
                  <a:pt x="327034" y="747423"/>
                </a:lnTo>
                <a:close/>
                <a:moveTo>
                  <a:pt x="2692285" y="712151"/>
                </a:moveTo>
                <a:cubicBezTo>
                  <a:pt x="2678444" y="734178"/>
                  <a:pt x="2662519" y="755237"/>
                  <a:pt x="2644511" y="775329"/>
                </a:cubicBezTo>
                <a:cubicBezTo>
                  <a:pt x="2654780" y="782770"/>
                  <a:pt x="2663635" y="789690"/>
                  <a:pt x="2671077" y="796090"/>
                </a:cubicBezTo>
                <a:cubicBezTo>
                  <a:pt x="2686555" y="778231"/>
                  <a:pt x="2702926" y="756353"/>
                  <a:pt x="2720190" y="730457"/>
                </a:cubicBezTo>
                <a:close/>
                <a:moveTo>
                  <a:pt x="2537801" y="711035"/>
                </a:moveTo>
                <a:lnTo>
                  <a:pt x="2510342" y="728001"/>
                </a:lnTo>
                <a:cubicBezTo>
                  <a:pt x="2521207" y="742884"/>
                  <a:pt x="2535271" y="765059"/>
                  <a:pt x="2552535" y="794527"/>
                </a:cubicBezTo>
                <a:lnTo>
                  <a:pt x="2580887" y="775329"/>
                </a:lnTo>
                <a:cubicBezTo>
                  <a:pt x="2564069" y="747944"/>
                  <a:pt x="2549707" y="726513"/>
                  <a:pt x="2537801" y="711035"/>
                </a:cubicBezTo>
                <a:close/>
                <a:moveTo>
                  <a:pt x="1458202" y="708802"/>
                </a:moveTo>
                <a:lnTo>
                  <a:pt x="1487893" y="708802"/>
                </a:lnTo>
                <a:lnTo>
                  <a:pt x="1487893" y="724206"/>
                </a:lnTo>
                <a:lnTo>
                  <a:pt x="1458202" y="724206"/>
                </a:lnTo>
                <a:close/>
                <a:moveTo>
                  <a:pt x="505405" y="708133"/>
                </a:moveTo>
                <a:lnTo>
                  <a:pt x="612338" y="708133"/>
                </a:lnTo>
                <a:lnTo>
                  <a:pt x="612338" y="720188"/>
                </a:lnTo>
                <a:lnTo>
                  <a:pt x="505405" y="720188"/>
                </a:lnTo>
                <a:close/>
                <a:moveTo>
                  <a:pt x="1822757" y="694068"/>
                </a:moveTo>
                <a:lnTo>
                  <a:pt x="1822757" y="723313"/>
                </a:lnTo>
                <a:lnTo>
                  <a:pt x="1888390" y="723313"/>
                </a:lnTo>
                <a:cubicBezTo>
                  <a:pt x="1886232" y="742586"/>
                  <a:pt x="1882251" y="760520"/>
                  <a:pt x="1876447" y="777115"/>
                </a:cubicBezTo>
                <a:lnTo>
                  <a:pt x="1846867" y="732020"/>
                </a:lnTo>
                <a:lnTo>
                  <a:pt x="1822534" y="747423"/>
                </a:lnTo>
                <a:lnTo>
                  <a:pt x="1861713" y="809819"/>
                </a:lnTo>
                <a:cubicBezTo>
                  <a:pt x="1850699" y="829390"/>
                  <a:pt x="1836524" y="846543"/>
                  <a:pt x="1819185" y="861277"/>
                </a:cubicBezTo>
                <a:cubicBezTo>
                  <a:pt x="1825882" y="872439"/>
                  <a:pt x="1831389" y="882410"/>
                  <a:pt x="1835705" y="891191"/>
                </a:cubicBezTo>
                <a:cubicBezTo>
                  <a:pt x="1852820" y="876011"/>
                  <a:pt x="1867480" y="858598"/>
                  <a:pt x="1879684" y="838953"/>
                </a:cubicBezTo>
                <a:lnTo>
                  <a:pt x="1901561" y="874895"/>
                </a:lnTo>
                <a:lnTo>
                  <a:pt x="1929243" y="856812"/>
                </a:lnTo>
                <a:lnTo>
                  <a:pt x="1896315" y="807141"/>
                </a:lnTo>
                <a:cubicBezTo>
                  <a:pt x="1907328" y="782063"/>
                  <a:pt x="1915104" y="753972"/>
                  <a:pt x="1919644" y="722867"/>
                </a:cubicBezTo>
                <a:lnTo>
                  <a:pt x="1919644" y="694068"/>
                </a:lnTo>
                <a:close/>
                <a:moveTo>
                  <a:pt x="2744523" y="691836"/>
                </a:moveTo>
                <a:lnTo>
                  <a:pt x="2744523" y="884494"/>
                </a:lnTo>
                <a:lnTo>
                  <a:pt x="2773991" y="884494"/>
                </a:lnTo>
                <a:lnTo>
                  <a:pt x="2773991" y="867751"/>
                </a:lnTo>
                <a:lnTo>
                  <a:pt x="2803013" y="867751"/>
                </a:lnTo>
                <a:lnTo>
                  <a:pt x="2803013" y="883155"/>
                </a:lnTo>
                <a:lnTo>
                  <a:pt x="2832481" y="883155"/>
                </a:lnTo>
                <a:lnTo>
                  <a:pt x="2832481" y="691836"/>
                </a:lnTo>
                <a:close/>
                <a:moveTo>
                  <a:pt x="3651110" y="690050"/>
                </a:moveTo>
                <a:lnTo>
                  <a:pt x="3651110" y="721527"/>
                </a:lnTo>
                <a:lnTo>
                  <a:pt x="3733263" y="721527"/>
                </a:lnTo>
                <a:lnTo>
                  <a:pt x="3733263" y="896103"/>
                </a:lnTo>
                <a:lnTo>
                  <a:pt x="3769428" y="896103"/>
                </a:lnTo>
                <a:lnTo>
                  <a:pt x="3769428" y="772203"/>
                </a:lnTo>
                <a:cubicBezTo>
                  <a:pt x="3790264" y="787681"/>
                  <a:pt x="3813333" y="806359"/>
                  <a:pt x="3838633" y="828237"/>
                </a:cubicBezTo>
                <a:lnTo>
                  <a:pt x="3861627" y="800108"/>
                </a:lnTo>
                <a:cubicBezTo>
                  <a:pt x="3837368" y="781505"/>
                  <a:pt x="3813184" y="763571"/>
                  <a:pt x="3789074" y="746307"/>
                </a:cubicBezTo>
                <a:lnTo>
                  <a:pt x="3769428" y="765952"/>
                </a:lnTo>
                <a:lnTo>
                  <a:pt x="3769428" y="721527"/>
                </a:lnTo>
                <a:lnTo>
                  <a:pt x="3866762" y="721527"/>
                </a:lnTo>
                <a:lnTo>
                  <a:pt x="3866762" y="690050"/>
                </a:lnTo>
                <a:close/>
                <a:moveTo>
                  <a:pt x="295780" y="686925"/>
                </a:moveTo>
                <a:lnTo>
                  <a:pt x="295780" y="836720"/>
                </a:lnTo>
                <a:lnTo>
                  <a:pt x="427047" y="836720"/>
                </a:lnTo>
                <a:lnTo>
                  <a:pt x="427047" y="686925"/>
                </a:lnTo>
                <a:close/>
                <a:moveTo>
                  <a:pt x="1366673" y="685139"/>
                </a:moveTo>
                <a:lnTo>
                  <a:pt x="1366673" y="708802"/>
                </a:lnTo>
                <a:lnTo>
                  <a:pt x="1431413" y="708802"/>
                </a:lnTo>
                <a:lnTo>
                  <a:pt x="1431413" y="724206"/>
                </a:lnTo>
                <a:lnTo>
                  <a:pt x="1373593" y="724206"/>
                </a:lnTo>
                <a:lnTo>
                  <a:pt x="1373593" y="789839"/>
                </a:lnTo>
                <a:lnTo>
                  <a:pt x="1437552" y="789839"/>
                </a:lnTo>
                <a:cubicBezTo>
                  <a:pt x="1434799" y="794676"/>
                  <a:pt x="1431748" y="799588"/>
                  <a:pt x="1428400" y="804573"/>
                </a:cubicBezTo>
                <a:lnTo>
                  <a:pt x="1362655" y="804573"/>
                </a:lnTo>
                <a:lnTo>
                  <a:pt x="1362655" y="828237"/>
                </a:lnTo>
                <a:lnTo>
                  <a:pt x="1410986" y="828237"/>
                </a:lnTo>
                <a:cubicBezTo>
                  <a:pt x="1405257" y="835381"/>
                  <a:pt x="1399043" y="842599"/>
                  <a:pt x="1392346" y="849891"/>
                </a:cubicBezTo>
                <a:cubicBezTo>
                  <a:pt x="1407898" y="852794"/>
                  <a:pt x="1425386" y="856849"/>
                  <a:pt x="1444808" y="862058"/>
                </a:cubicBezTo>
                <a:cubicBezTo>
                  <a:pt x="1423823" y="867193"/>
                  <a:pt x="1398522" y="870430"/>
                  <a:pt x="1368906" y="871769"/>
                </a:cubicBezTo>
                <a:cubicBezTo>
                  <a:pt x="1373519" y="880848"/>
                  <a:pt x="1376942" y="889629"/>
                  <a:pt x="1379175" y="898112"/>
                </a:cubicBezTo>
                <a:cubicBezTo>
                  <a:pt x="1420921" y="894614"/>
                  <a:pt x="1455858" y="886317"/>
                  <a:pt x="1483987" y="873220"/>
                </a:cubicBezTo>
                <a:cubicBezTo>
                  <a:pt x="1506981" y="880215"/>
                  <a:pt x="1532170" y="888512"/>
                  <a:pt x="1559554" y="898112"/>
                </a:cubicBezTo>
                <a:lnTo>
                  <a:pt x="1573172" y="870876"/>
                </a:lnTo>
                <a:lnTo>
                  <a:pt x="1513232" y="855696"/>
                </a:lnTo>
                <a:cubicBezTo>
                  <a:pt x="1523872" y="847585"/>
                  <a:pt x="1533063" y="838432"/>
                  <a:pt x="1540802" y="828237"/>
                </a:cubicBezTo>
                <a:lnTo>
                  <a:pt x="1583441" y="828237"/>
                </a:lnTo>
                <a:lnTo>
                  <a:pt x="1583441" y="804573"/>
                </a:lnTo>
                <a:lnTo>
                  <a:pt x="1460770" y="804573"/>
                </a:lnTo>
                <a:cubicBezTo>
                  <a:pt x="1463821" y="799885"/>
                  <a:pt x="1466909" y="794974"/>
                  <a:pt x="1470034" y="789839"/>
                </a:cubicBezTo>
                <a:lnTo>
                  <a:pt x="1572502" y="789839"/>
                </a:lnTo>
                <a:lnTo>
                  <a:pt x="1572502" y="724206"/>
                </a:lnTo>
                <a:lnTo>
                  <a:pt x="1514683" y="724206"/>
                </a:lnTo>
                <a:lnTo>
                  <a:pt x="1514683" y="708802"/>
                </a:lnTo>
                <a:lnTo>
                  <a:pt x="1579646" y="708802"/>
                </a:lnTo>
                <a:lnTo>
                  <a:pt x="1579646" y="685139"/>
                </a:lnTo>
                <a:close/>
                <a:moveTo>
                  <a:pt x="1087397" y="684915"/>
                </a:moveTo>
                <a:cubicBezTo>
                  <a:pt x="1074747" y="700096"/>
                  <a:pt x="1060087" y="715723"/>
                  <a:pt x="1043418" y="731796"/>
                </a:cubicBezTo>
                <a:lnTo>
                  <a:pt x="1066412" y="752335"/>
                </a:lnTo>
                <a:lnTo>
                  <a:pt x="1112400" y="705900"/>
                </a:lnTo>
                <a:close/>
                <a:moveTo>
                  <a:pt x="944075" y="684692"/>
                </a:moveTo>
                <a:lnTo>
                  <a:pt x="922644" y="705007"/>
                </a:lnTo>
                <a:cubicBezTo>
                  <a:pt x="935741" y="718699"/>
                  <a:pt x="949359" y="734326"/>
                  <a:pt x="963497" y="751888"/>
                </a:cubicBezTo>
                <a:lnTo>
                  <a:pt x="987831" y="730457"/>
                </a:lnTo>
                <a:close/>
                <a:moveTo>
                  <a:pt x="474374" y="683353"/>
                </a:moveTo>
                <a:lnTo>
                  <a:pt x="474374" y="776668"/>
                </a:lnTo>
                <a:lnTo>
                  <a:pt x="643368" y="776668"/>
                </a:lnTo>
                <a:lnTo>
                  <a:pt x="643368" y="683353"/>
                </a:lnTo>
                <a:close/>
                <a:moveTo>
                  <a:pt x="3221146" y="678888"/>
                </a:moveTo>
                <a:lnTo>
                  <a:pt x="3197035" y="692952"/>
                </a:lnTo>
                <a:cubicBezTo>
                  <a:pt x="3206412" y="706049"/>
                  <a:pt x="3215341" y="720188"/>
                  <a:pt x="3223824" y="735368"/>
                </a:cubicBezTo>
                <a:lnTo>
                  <a:pt x="3249944" y="719741"/>
                </a:lnTo>
                <a:cubicBezTo>
                  <a:pt x="3241014" y="705900"/>
                  <a:pt x="3231415" y="692282"/>
                  <a:pt x="3221146" y="678888"/>
                </a:cubicBezTo>
                <a:close/>
                <a:moveTo>
                  <a:pt x="1233174" y="678218"/>
                </a:moveTo>
                <a:cubicBezTo>
                  <a:pt x="1223500" y="709621"/>
                  <a:pt x="1211371" y="736261"/>
                  <a:pt x="1196786" y="758139"/>
                </a:cubicBezTo>
                <a:cubicBezTo>
                  <a:pt x="1206459" y="765432"/>
                  <a:pt x="1214273" y="771682"/>
                  <a:pt x="1220226" y="776891"/>
                </a:cubicBezTo>
                <a:cubicBezTo>
                  <a:pt x="1229230" y="764241"/>
                  <a:pt x="1237639" y="749432"/>
                  <a:pt x="1245452" y="732466"/>
                </a:cubicBezTo>
                <a:lnTo>
                  <a:pt x="1319123" y="732466"/>
                </a:lnTo>
                <a:lnTo>
                  <a:pt x="1310639" y="764166"/>
                </a:lnTo>
                <a:lnTo>
                  <a:pt x="1340107" y="769971"/>
                </a:lnTo>
                <a:lnTo>
                  <a:pt x="1350376" y="730903"/>
                </a:lnTo>
                <a:lnTo>
                  <a:pt x="1350376" y="705007"/>
                </a:lnTo>
                <a:lnTo>
                  <a:pt x="1256950" y="705007"/>
                </a:lnTo>
                <a:cubicBezTo>
                  <a:pt x="1259628" y="697789"/>
                  <a:pt x="1262270" y="690273"/>
                  <a:pt x="1264874" y="682460"/>
                </a:cubicBezTo>
                <a:close/>
                <a:moveTo>
                  <a:pt x="2905035" y="677772"/>
                </a:moveTo>
                <a:lnTo>
                  <a:pt x="2905035" y="715276"/>
                </a:lnTo>
                <a:lnTo>
                  <a:pt x="2838955" y="715276"/>
                </a:lnTo>
                <a:lnTo>
                  <a:pt x="2838955" y="744968"/>
                </a:lnTo>
                <a:lnTo>
                  <a:pt x="2905035" y="744968"/>
                </a:lnTo>
                <a:lnTo>
                  <a:pt x="2905035" y="845873"/>
                </a:lnTo>
                <a:cubicBezTo>
                  <a:pt x="2905035" y="857184"/>
                  <a:pt x="2899602" y="862840"/>
                  <a:pt x="2888738" y="862840"/>
                </a:cubicBezTo>
                <a:cubicBezTo>
                  <a:pt x="2886654" y="862840"/>
                  <a:pt x="2875046" y="862542"/>
                  <a:pt x="2853912" y="861947"/>
                </a:cubicBezTo>
                <a:cubicBezTo>
                  <a:pt x="2856591" y="870132"/>
                  <a:pt x="2859121" y="880997"/>
                  <a:pt x="2861502" y="894540"/>
                </a:cubicBezTo>
                <a:cubicBezTo>
                  <a:pt x="2880924" y="894540"/>
                  <a:pt x="2895565" y="894354"/>
                  <a:pt x="2905425" y="893982"/>
                </a:cubicBezTo>
                <a:cubicBezTo>
                  <a:pt x="2915285" y="893610"/>
                  <a:pt x="2923006" y="890224"/>
                  <a:pt x="2928587" y="883824"/>
                </a:cubicBezTo>
                <a:cubicBezTo>
                  <a:pt x="2934168" y="877425"/>
                  <a:pt x="2936958" y="867974"/>
                  <a:pt x="2936958" y="855473"/>
                </a:cubicBezTo>
                <a:lnTo>
                  <a:pt x="2936958" y="744968"/>
                </a:lnTo>
                <a:lnTo>
                  <a:pt x="2955711" y="744968"/>
                </a:lnTo>
                <a:lnTo>
                  <a:pt x="2955711" y="715276"/>
                </a:lnTo>
                <a:lnTo>
                  <a:pt x="2936958" y="715276"/>
                </a:lnTo>
                <a:lnTo>
                  <a:pt x="2936958" y="677772"/>
                </a:lnTo>
                <a:close/>
                <a:moveTo>
                  <a:pt x="2599193" y="677325"/>
                </a:moveTo>
                <a:cubicBezTo>
                  <a:pt x="2600160" y="725471"/>
                  <a:pt x="2596235" y="763980"/>
                  <a:pt x="2587417" y="792853"/>
                </a:cubicBezTo>
                <a:cubicBezTo>
                  <a:pt x="2578599" y="821726"/>
                  <a:pt x="2551345" y="846989"/>
                  <a:pt x="2505654" y="868644"/>
                </a:cubicBezTo>
                <a:cubicBezTo>
                  <a:pt x="2515775" y="879508"/>
                  <a:pt x="2524183" y="888884"/>
                  <a:pt x="2530881" y="896772"/>
                </a:cubicBezTo>
                <a:cubicBezTo>
                  <a:pt x="2574859" y="874002"/>
                  <a:pt x="2603323" y="842859"/>
                  <a:pt x="2616271" y="803345"/>
                </a:cubicBezTo>
                <a:cubicBezTo>
                  <a:pt x="2632270" y="846059"/>
                  <a:pt x="2660510" y="876681"/>
                  <a:pt x="2700991" y="895210"/>
                </a:cubicBezTo>
                <a:cubicBezTo>
                  <a:pt x="2708581" y="885238"/>
                  <a:pt x="2717065" y="875043"/>
                  <a:pt x="2726441" y="864625"/>
                </a:cubicBezTo>
                <a:cubicBezTo>
                  <a:pt x="2672491" y="846245"/>
                  <a:pt x="2640418" y="807289"/>
                  <a:pt x="2630223" y="747758"/>
                </a:cubicBezTo>
                <a:cubicBezTo>
                  <a:pt x="2631861" y="720597"/>
                  <a:pt x="2632754" y="697119"/>
                  <a:pt x="2632902" y="677325"/>
                </a:cubicBezTo>
                <a:close/>
                <a:moveTo>
                  <a:pt x="1178033" y="677325"/>
                </a:moveTo>
                <a:cubicBezTo>
                  <a:pt x="1166573" y="715425"/>
                  <a:pt x="1151765" y="749358"/>
                  <a:pt x="1133608" y="779124"/>
                </a:cubicBezTo>
                <a:lnTo>
                  <a:pt x="1142984" y="822209"/>
                </a:lnTo>
                <a:cubicBezTo>
                  <a:pt x="1148789" y="813577"/>
                  <a:pt x="1154295" y="804797"/>
                  <a:pt x="1159504" y="795867"/>
                </a:cubicBezTo>
                <a:lnTo>
                  <a:pt x="1159504" y="894540"/>
                </a:lnTo>
                <a:lnTo>
                  <a:pt x="1189419" y="894540"/>
                </a:lnTo>
                <a:lnTo>
                  <a:pt x="1189419" y="736373"/>
                </a:lnTo>
                <a:cubicBezTo>
                  <a:pt x="1196190" y="720299"/>
                  <a:pt x="1202218" y="703817"/>
                  <a:pt x="1207502" y="686925"/>
                </a:cubicBezTo>
                <a:close/>
                <a:moveTo>
                  <a:pt x="1989295" y="677102"/>
                </a:moveTo>
                <a:lnTo>
                  <a:pt x="1989295" y="715500"/>
                </a:lnTo>
                <a:lnTo>
                  <a:pt x="1925002" y="715500"/>
                </a:lnTo>
                <a:lnTo>
                  <a:pt x="1925002" y="744968"/>
                </a:lnTo>
                <a:lnTo>
                  <a:pt x="1989295" y="744968"/>
                </a:lnTo>
                <a:lnTo>
                  <a:pt x="1989295" y="848329"/>
                </a:lnTo>
                <a:cubicBezTo>
                  <a:pt x="1989295" y="858003"/>
                  <a:pt x="1984050" y="862840"/>
                  <a:pt x="1973557" y="862840"/>
                </a:cubicBezTo>
                <a:cubicBezTo>
                  <a:pt x="1962172" y="862840"/>
                  <a:pt x="1950749" y="862393"/>
                  <a:pt x="1939289" y="861500"/>
                </a:cubicBezTo>
                <a:cubicBezTo>
                  <a:pt x="1942712" y="873555"/>
                  <a:pt x="1945168" y="884568"/>
                  <a:pt x="1946657" y="894540"/>
                </a:cubicBezTo>
                <a:cubicBezTo>
                  <a:pt x="1970097" y="894540"/>
                  <a:pt x="1985947" y="894261"/>
                  <a:pt x="1994207" y="893703"/>
                </a:cubicBezTo>
                <a:cubicBezTo>
                  <a:pt x="2002467" y="893145"/>
                  <a:pt x="2009034" y="890001"/>
                  <a:pt x="2013908" y="884271"/>
                </a:cubicBezTo>
                <a:cubicBezTo>
                  <a:pt x="2018782" y="878541"/>
                  <a:pt x="2021219" y="870132"/>
                  <a:pt x="2021219" y="859044"/>
                </a:cubicBezTo>
                <a:lnTo>
                  <a:pt x="2021219" y="744968"/>
                </a:lnTo>
                <a:lnTo>
                  <a:pt x="2041757" y="744968"/>
                </a:lnTo>
                <a:lnTo>
                  <a:pt x="2041757" y="715500"/>
                </a:lnTo>
                <a:lnTo>
                  <a:pt x="2021219" y="715500"/>
                </a:lnTo>
                <a:lnTo>
                  <a:pt x="2021219" y="677102"/>
                </a:lnTo>
                <a:close/>
                <a:moveTo>
                  <a:pt x="4199616" y="676879"/>
                </a:moveTo>
                <a:lnTo>
                  <a:pt x="4199616" y="701435"/>
                </a:lnTo>
                <a:lnTo>
                  <a:pt x="4120365" y="701435"/>
                </a:lnTo>
                <a:lnTo>
                  <a:pt x="4120365" y="730457"/>
                </a:lnTo>
                <a:lnTo>
                  <a:pt x="4155191" y="730457"/>
                </a:lnTo>
                <a:lnTo>
                  <a:pt x="4134429" y="746084"/>
                </a:lnTo>
                <a:cubicBezTo>
                  <a:pt x="4145294" y="758511"/>
                  <a:pt x="4153665" y="768780"/>
                  <a:pt x="4159544" y="776891"/>
                </a:cubicBezTo>
                <a:lnTo>
                  <a:pt x="4109649" y="776891"/>
                </a:lnTo>
                <a:lnTo>
                  <a:pt x="4109649" y="805690"/>
                </a:lnTo>
                <a:lnTo>
                  <a:pt x="4179747" y="805690"/>
                </a:lnTo>
                <a:cubicBezTo>
                  <a:pt x="4159507" y="827493"/>
                  <a:pt x="4134876" y="844682"/>
                  <a:pt x="4105854" y="857258"/>
                </a:cubicBezTo>
                <a:cubicBezTo>
                  <a:pt x="4112105" y="865146"/>
                  <a:pt x="4118654" y="874002"/>
                  <a:pt x="4125500" y="883824"/>
                </a:cubicBezTo>
                <a:cubicBezTo>
                  <a:pt x="4156530" y="866411"/>
                  <a:pt x="4181236" y="845761"/>
                  <a:pt x="4199616" y="821875"/>
                </a:cubicBezTo>
                <a:lnTo>
                  <a:pt x="4199616" y="895656"/>
                </a:lnTo>
                <a:lnTo>
                  <a:pt x="4231986" y="895656"/>
                </a:lnTo>
                <a:lnTo>
                  <a:pt x="4231986" y="821651"/>
                </a:lnTo>
                <a:cubicBezTo>
                  <a:pt x="4249846" y="845017"/>
                  <a:pt x="4274551" y="865295"/>
                  <a:pt x="4306103" y="882485"/>
                </a:cubicBezTo>
                <a:cubicBezTo>
                  <a:pt x="4312651" y="872513"/>
                  <a:pt x="4319274" y="863137"/>
                  <a:pt x="4325971" y="854356"/>
                </a:cubicBezTo>
                <a:cubicBezTo>
                  <a:pt x="4296429" y="843194"/>
                  <a:pt x="4271314" y="826972"/>
                  <a:pt x="4250627" y="805690"/>
                </a:cubicBezTo>
                <a:lnTo>
                  <a:pt x="4323962" y="805690"/>
                </a:lnTo>
                <a:lnTo>
                  <a:pt x="4323962" y="776891"/>
                </a:lnTo>
                <a:lnTo>
                  <a:pt x="4270719" y="776891"/>
                </a:lnTo>
                <a:cubicBezTo>
                  <a:pt x="4279202" y="769078"/>
                  <a:pt x="4288392" y="759106"/>
                  <a:pt x="4298289" y="746977"/>
                </a:cubicBezTo>
                <a:lnTo>
                  <a:pt x="4276076" y="730457"/>
                </a:lnTo>
                <a:lnTo>
                  <a:pt x="4312353" y="730457"/>
                </a:lnTo>
                <a:lnTo>
                  <a:pt x="4312353" y="701435"/>
                </a:lnTo>
                <a:lnTo>
                  <a:pt x="4231986" y="701435"/>
                </a:lnTo>
                <a:lnTo>
                  <a:pt x="4231986" y="676879"/>
                </a:lnTo>
                <a:close/>
                <a:moveTo>
                  <a:pt x="2172354" y="676879"/>
                </a:moveTo>
                <a:lnTo>
                  <a:pt x="2136858" y="685139"/>
                </a:lnTo>
                <a:lnTo>
                  <a:pt x="2145676" y="707686"/>
                </a:lnTo>
                <a:lnTo>
                  <a:pt x="2052920" y="707686"/>
                </a:lnTo>
                <a:lnTo>
                  <a:pt x="2052920" y="737154"/>
                </a:lnTo>
                <a:lnTo>
                  <a:pt x="2103260" y="737154"/>
                </a:lnTo>
                <a:cubicBezTo>
                  <a:pt x="2102888" y="761190"/>
                  <a:pt x="2101958" y="779700"/>
                  <a:pt x="2100470" y="792686"/>
                </a:cubicBezTo>
                <a:cubicBezTo>
                  <a:pt x="2098982" y="805671"/>
                  <a:pt x="2093978" y="818898"/>
                  <a:pt x="2085457" y="832367"/>
                </a:cubicBezTo>
                <a:cubicBezTo>
                  <a:pt x="2076937" y="845836"/>
                  <a:pt x="2064454" y="857928"/>
                  <a:pt x="2048008" y="868644"/>
                </a:cubicBezTo>
                <a:cubicBezTo>
                  <a:pt x="2060361" y="882931"/>
                  <a:pt x="2068397" y="892754"/>
                  <a:pt x="2072118" y="898112"/>
                </a:cubicBezTo>
                <a:cubicBezTo>
                  <a:pt x="2109548" y="872141"/>
                  <a:pt x="2130533" y="837836"/>
                  <a:pt x="2135072" y="795197"/>
                </a:cubicBezTo>
                <a:lnTo>
                  <a:pt x="2205617" y="795197"/>
                </a:lnTo>
                <a:cubicBezTo>
                  <a:pt x="2205617" y="800406"/>
                  <a:pt x="2205263" y="810006"/>
                  <a:pt x="2204556" y="823995"/>
                </a:cubicBezTo>
                <a:cubicBezTo>
                  <a:pt x="2203850" y="837985"/>
                  <a:pt x="2203198" y="846171"/>
                  <a:pt x="2202603" y="848552"/>
                </a:cubicBezTo>
                <a:cubicBezTo>
                  <a:pt x="2202008" y="850933"/>
                  <a:pt x="2200855" y="853073"/>
                  <a:pt x="2199143" y="854970"/>
                </a:cubicBezTo>
                <a:cubicBezTo>
                  <a:pt x="2197431" y="856868"/>
                  <a:pt x="2195255" y="858244"/>
                  <a:pt x="2192613" y="859100"/>
                </a:cubicBezTo>
                <a:cubicBezTo>
                  <a:pt x="2189971" y="859956"/>
                  <a:pt x="2186158" y="860384"/>
                  <a:pt x="2181172" y="860384"/>
                </a:cubicBezTo>
                <a:cubicBezTo>
                  <a:pt x="2174177" y="860384"/>
                  <a:pt x="2161415" y="860012"/>
                  <a:pt x="2142886" y="859268"/>
                </a:cubicBezTo>
                <a:cubicBezTo>
                  <a:pt x="2145565" y="868644"/>
                  <a:pt x="2148244" y="880029"/>
                  <a:pt x="2150923" y="893424"/>
                </a:cubicBezTo>
                <a:cubicBezTo>
                  <a:pt x="2171312" y="893424"/>
                  <a:pt x="2186288" y="893126"/>
                  <a:pt x="2195850" y="892531"/>
                </a:cubicBezTo>
                <a:cubicBezTo>
                  <a:pt x="2205412" y="891935"/>
                  <a:pt x="2212463" y="890689"/>
                  <a:pt x="2217002" y="888791"/>
                </a:cubicBezTo>
                <a:cubicBezTo>
                  <a:pt x="2221542" y="886894"/>
                  <a:pt x="2225430" y="883731"/>
                  <a:pt x="2228667" y="879304"/>
                </a:cubicBezTo>
                <a:cubicBezTo>
                  <a:pt x="2231904" y="874876"/>
                  <a:pt x="2234024" y="870132"/>
                  <a:pt x="2235029" y="865072"/>
                </a:cubicBezTo>
                <a:cubicBezTo>
                  <a:pt x="2236034" y="860012"/>
                  <a:pt x="2237094" y="847082"/>
                  <a:pt x="2238210" y="826284"/>
                </a:cubicBezTo>
                <a:cubicBezTo>
                  <a:pt x="2239327" y="805485"/>
                  <a:pt x="2240219" y="785300"/>
                  <a:pt x="2240889" y="765729"/>
                </a:cubicBezTo>
                <a:lnTo>
                  <a:pt x="2136523" y="765729"/>
                </a:lnTo>
                <a:cubicBezTo>
                  <a:pt x="2136896" y="755907"/>
                  <a:pt x="2137156" y="746382"/>
                  <a:pt x="2137305" y="737154"/>
                </a:cubicBezTo>
                <a:lnTo>
                  <a:pt x="2265223" y="737154"/>
                </a:lnTo>
                <a:lnTo>
                  <a:pt x="2265223" y="707686"/>
                </a:lnTo>
                <a:lnTo>
                  <a:pt x="2183516" y="707686"/>
                </a:lnTo>
                <a:cubicBezTo>
                  <a:pt x="2180986" y="699426"/>
                  <a:pt x="2177265" y="689157"/>
                  <a:pt x="2172354" y="676879"/>
                </a:cubicBezTo>
                <a:close/>
                <a:moveTo>
                  <a:pt x="3312898" y="676432"/>
                </a:moveTo>
                <a:lnTo>
                  <a:pt x="3312898" y="694292"/>
                </a:lnTo>
                <a:lnTo>
                  <a:pt x="3254185" y="694292"/>
                </a:lnTo>
                <a:lnTo>
                  <a:pt x="3254185" y="713490"/>
                </a:lnTo>
                <a:lnTo>
                  <a:pt x="3312898" y="713490"/>
                </a:lnTo>
                <a:lnTo>
                  <a:pt x="3312898" y="723313"/>
                </a:lnTo>
                <a:lnTo>
                  <a:pt x="3259320" y="723313"/>
                </a:lnTo>
                <a:lnTo>
                  <a:pt x="3259320" y="742512"/>
                </a:lnTo>
                <a:lnTo>
                  <a:pt x="3312898" y="742512"/>
                </a:lnTo>
                <a:lnTo>
                  <a:pt x="3312898" y="752335"/>
                </a:lnTo>
                <a:lnTo>
                  <a:pt x="3247042" y="752335"/>
                </a:lnTo>
                <a:lnTo>
                  <a:pt x="3247042" y="771533"/>
                </a:lnTo>
                <a:lnTo>
                  <a:pt x="3412911" y="771533"/>
                </a:lnTo>
                <a:lnTo>
                  <a:pt x="3412911" y="752335"/>
                </a:lnTo>
                <a:lnTo>
                  <a:pt x="3344822" y="752335"/>
                </a:lnTo>
                <a:lnTo>
                  <a:pt x="3344822" y="742512"/>
                </a:lnTo>
                <a:lnTo>
                  <a:pt x="3401525" y="742512"/>
                </a:lnTo>
                <a:lnTo>
                  <a:pt x="3401525" y="723313"/>
                </a:lnTo>
                <a:lnTo>
                  <a:pt x="3344822" y="723313"/>
                </a:lnTo>
                <a:lnTo>
                  <a:pt x="3344822" y="713490"/>
                </a:lnTo>
                <a:lnTo>
                  <a:pt x="3407553" y="713490"/>
                </a:lnTo>
                <a:lnTo>
                  <a:pt x="3407553" y="694292"/>
                </a:lnTo>
                <a:lnTo>
                  <a:pt x="3344822" y="694292"/>
                </a:lnTo>
                <a:lnTo>
                  <a:pt x="3344822" y="676432"/>
                </a:lnTo>
                <a:close/>
                <a:moveTo>
                  <a:pt x="2360100" y="676209"/>
                </a:moveTo>
                <a:cubicBezTo>
                  <a:pt x="2356677" y="693027"/>
                  <a:pt x="2353254" y="707761"/>
                  <a:pt x="2349831" y="720411"/>
                </a:cubicBezTo>
                <a:lnTo>
                  <a:pt x="2317685" y="720411"/>
                </a:lnTo>
                <a:cubicBezTo>
                  <a:pt x="2321554" y="706719"/>
                  <a:pt x="2324605" y="695259"/>
                  <a:pt x="2326837" y="686032"/>
                </a:cubicBezTo>
                <a:lnTo>
                  <a:pt x="2296253" y="682683"/>
                </a:lnTo>
                <a:cubicBezTo>
                  <a:pt x="2292979" y="696078"/>
                  <a:pt x="2289258" y="708877"/>
                  <a:pt x="2285091" y="721081"/>
                </a:cubicBezTo>
                <a:lnTo>
                  <a:pt x="2285091" y="747870"/>
                </a:lnTo>
                <a:lnTo>
                  <a:pt x="2341125" y="747870"/>
                </a:lnTo>
                <a:cubicBezTo>
                  <a:pt x="2326837" y="783886"/>
                  <a:pt x="2305183" y="815512"/>
                  <a:pt x="2276161" y="842748"/>
                </a:cubicBezTo>
                <a:cubicBezTo>
                  <a:pt x="2279584" y="853612"/>
                  <a:pt x="2282859" y="866039"/>
                  <a:pt x="2285984" y="880029"/>
                </a:cubicBezTo>
                <a:cubicBezTo>
                  <a:pt x="2308308" y="860830"/>
                  <a:pt x="2328102" y="837464"/>
                  <a:pt x="2345366" y="809931"/>
                </a:cubicBezTo>
                <a:cubicBezTo>
                  <a:pt x="2354147" y="823028"/>
                  <a:pt x="2363970" y="834637"/>
                  <a:pt x="2374834" y="844757"/>
                </a:cubicBezTo>
                <a:cubicBezTo>
                  <a:pt x="2354891" y="853984"/>
                  <a:pt x="2332493" y="862095"/>
                  <a:pt x="2307638" y="869090"/>
                </a:cubicBezTo>
                <a:cubicBezTo>
                  <a:pt x="2313592" y="878466"/>
                  <a:pt x="2319247" y="888066"/>
                  <a:pt x="2324605" y="897889"/>
                </a:cubicBezTo>
                <a:cubicBezTo>
                  <a:pt x="2354519" y="888810"/>
                  <a:pt x="2380415" y="877871"/>
                  <a:pt x="2402293" y="865072"/>
                </a:cubicBezTo>
                <a:cubicBezTo>
                  <a:pt x="2423576" y="878615"/>
                  <a:pt x="2449397" y="888810"/>
                  <a:pt x="2479758" y="895656"/>
                </a:cubicBezTo>
                <a:cubicBezTo>
                  <a:pt x="2485860" y="884643"/>
                  <a:pt x="2492185" y="873778"/>
                  <a:pt x="2498734" y="863063"/>
                </a:cubicBezTo>
                <a:cubicBezTo>
                  <a:pt x="2470308" y="858747"/>
                  <a:pt x="2447611" y="852794"/>
                  <a:pt x="2430645" y="845203"/>
                </a:cubicBezTo>
                <a:cubicBezTo>
                  <a:pt x="2448951" y="830321"/>
                  <a:pt x="2463834" y="812982"/>
                  <a:pt x="2475293" y="793188"/>
                </a:cubicBezTo>
                <a:lnTo>
                  <a:pt x="2475293" y="768408"/>
                </a:lnTo>
                <a:lnTo>
                  <a:pt x="2366798" y="768408"/>
                </a:lnTo>
                <a:cubicBezTo>
                  <a:pt x="2369774" y="760967"/>
                  <a:pt x="2372379" y="754121"/>
                  <a:pt x="2374611" y="747870"/>
                </a:cubicBezTo>
                <a:lnTo>
                  <a:pt x="2498064" y="747870"/>
                </a:lnTo>
                <a:lnTo>
                  <a:pt x="2498064" y="720411"/>
                </a:lnTo>
                <a:lnTo>
                  <a:pt x="2460336" y="720411"/>
                </a:lnTo>
                <a:lnTo>
                  <a:pt x="2474400" y="706123"/>
                </a:lnTo>
                <a:cubicBezTo>
                  <a:pt x="2464875" y="697491"/>
                  <a:pt x="2453267" y="687892"/>
                  <a:pt x="2439575" y="677325"/>
                </a:cubicBezTo>
                <a:lnTo>
                  <a:pt x="2419929" y="695854"/>
                </a:lnTo>
                <a:cubicBezTo>
                  <a:pt x="2428710" y="704040"/>
                  <a:pt x="2437268" y="712225"/>
                  <a:pt x="2445602" y="720411"/>
                </a:cubicBezTo>
                <a:lnTo>
                  <a:pt x="2383094" y="720411"/>
                </a:lnTo>
                <a:lnTo>
                  <a:pt x="2392471" y="678888"/>
                </a:lnTo>
                <a:close/>
                <a:moveTo>
                  <a:pt x="257829" y="675986"/>
                </a:moveTo>
                <a:cubicBezTo>
                  <a:pt x="247113" y="714086"/>
                  <a:pt x="234314" y="745712"/>
                  <a:pt x="219431" y="770864"/>
                </a:cubicBezTo>
                <a:cubicBezTo>
                  <a:pt x="223152" y="788128"/>
                  <a:pt x="226129" y="802862"/>
                  <a:pt x="228361" y="815066"/>
                </a:cubicBezTo>
                <a:cubicBezTo>
                  <a:pt x="232900" y="808145"/>
                  <a:pt x="237291" y="801039"/>
                  <a:pt x="241532" y="793746"/>
                </a:cubicBezTo>
                <a:lnTo>
                  <a:pt x="241532" y="897442"/>
                </a:lnTo>
                <a:lnTo>
                  <a:pt x="271447" y="897442"/>
                </a:lnTo>
                <a:lnTo>
                  <a:pt x="271447" y="732689"/>
                </a:lnTo>
                <a:cubicBezTo>
                  <a:pt x="277698" y="717509"/>
                  <a:pt x="283353" y="701733"/>
                  <a:pt x="288413" y="685362"/>
                </a:cubicBezTo>
                <a:close/>
                <a:moveTo>
                  <a:pt x="3547302" y="675763"/>
                </a:moveTo>
                <a:cubicBezTo>
                  <a:pt x="3538373" y="695482"/>
                  <a:pt x="3527657" y="712151"/>
                  <a:pt x="3515155" y="725769"/>
                </a:cubicBezTo>
                <a:lnTo>
                  <a:pt x="3515155" y="723983"/>
                </a:lnTo>
                <a:lnTo>
                  <a:pt x="3485688" y="723983"/>
                </a:lnTo>
                <a:lnTo>
                  <a:pt x="3485688" y="714383"/>
                </a:lnTo>
                <a:lnTo>
                  <a:pt x="3518727" y="714383"/>
                </a:lnTo>
                <a:lnTo>
                  <a:pt x="3518727" y="695185"/>
                </a:lnTo>
                <a:lnTo>
                  <a:pt x="3485688" y="695185"/>
                </a:lnTo>
                <a:lnTo>
                  <a:pt x="3485688" y="676655"/>
                </a:lnTo>
                <a:lnTo>
                  <a:pt x="3457336" y="676655"/>
                </a:lnTo>
                <a:lnTo>
                  <a:pt x="3457336" y="695185"/>
                </a:lnTo>
                <a:lnTo>
                  <a:pt x="3424519" y="695185"/>
                </a:lnTo>
                <a:lnTo>
                  <a:pt x="3424519" y="714383"/>
                </a:lnTo>
                <a:lnTo>
                  <a:pt x="3457336" y="714383"/>
                </a:lnTo>
                <a:lnTo>
                  <a:pt x="3457336" y="723983"/>
                </a:lnTo>
                <a:lnTo>
                  <a:pt x="3427868" y="723983"/>
                </a:lnTo>
                <a:lnTo>
                  <a:pt x="3427868" y="743182"/>
                </a:lnTo>
                <a:lnTo>
                  <a:pt x="3457336" y="743182"/>
                </a:lnTo>
                <a:lnTo>
                  <a:pt x="3457336" y="752781"/>
                </a:lnTo>
                <a:lnTo>
                  <a:pt x="3420501" y="752781"/>
                </a:lnTo>
                <a:lnTo>
                  <a:pt x="3420501" y="771980"/>
                </a:lnTo>
                <a:lnTo>
                  <a:pt x="3522522" y="771980"/>
                </a:lnTo>
                <a:lnTo>
                  <a:pt x="3522522" y="752781"/>
                </a:lnTo>
                <a:lnTo>
                  <a:pt x="3485688" y="752781"/>
                </a:lnTo>
                <a:lnTo>
                  <a:pt x="3485688" y="743182"/>
                </a:lnTo>
                <a:lnTo>
                  <a:pt x="3515155" y="743182"/>
                </a:lnTo>
                <a:lnTo>
                  <a:pt x="3515155" y="726885"/>
                </a:lnTo>
                <a:cubicBezTo>
                  <a:pt x="3519248" y="729787"/>
                  <a:pt x="3523043" y="732615"/>
                  <a:pt x="3526541" y="735368"/>
                </a:cubicBezTo>
                <a:lnTo>
                  <a:pt x="3526541" y="757023"/>
                </a:lnTo>
                <a:lnTo>
                  <a:pt x="3559134" y="757023"/>
                </a:lnTo>
                <a:lnTo>
                  <a:pt x="3559134" y="775105"/>
                </a:lnTo>
                <a:lnTo>
                  <a:pt x="3519844" y="775105"/>
                </a:lnTo>
                <a:lnTo>
                  <a:pt x="3519844" y="799215"/>
                </a:lnTo>
                <a:lnTo>
                  <a:pt x="3559134" y="799215"/>
                </a:lnTo>
                <a:lnTo>
                  <a:pt x="3559134" y="817298"/>
                </a:lnTo>
                <a:lnTo>
                  <a:pt x="3526541" y="817298"/>
                </a:lnTo>
                <a:lnTo>
                  <a:pt x="3526541" y="840069"/>
                </a:lnTo>
                <a:lnTo>
                  <a:pt x="3559134" y="840069"/>
                </a:lnTo>
                <a:lnTo>
                  <a:pt x="3559134" y="862393"/>
                </a:lnTo>
                <a:cubicBezTo>
                  <a:pt x="3559134" y="868048"/>
                  <a:pt x="3556306" y="870876"/>
                  <a:pt x="3550651" y="870876"/>
                </a:cubicBezTo>
                <a:cubicBezTo>
                  <a:pt x="3543358" y="870876"/>
                  <a:pt x="3535768" y="870579"/>
                  <a:pt x="3527880" y="869983"/>
                </a:cubicBezTo>
                <a:cubicBezTo>
                  <a:pt x="3530113" y="877276"/>
                  <a:pt x="3532047" y="886131"/>
                  <a:pt x="3533685" y="896549"/>
                </a:cubicBezTo>
                <a:cubicBezTo>
                  <a:pt x="3550353" y="896549"/>
                  <a:pt x="3561553" y="896028"/>
                  <a:pt x="3567283" y="894986"/>
                </a:cubicBezTo>
                <a:cubicBezTo>
                  <a:pt x="3573012" y="893945"/>
                  <a:pt x="3577552" y="891359"/>
                  <a:pt x="3580900" y="887229"/>
                </a:cubicBezTo>
                <a:cubicBezTo>
                  <a:pt x="3584249" y="883099"/>
                  <a:pt x="3585923" y="877499"/>
                  <a:pt x="3585923" y="870430"/>
                </a:cubicBezTo>
                <a:lnTo>
                  <a:pt x="3585923" y="840069"/>
                </a:lnTo>
                <a:lnTo>
                  <a:pt x="3604676" y="840069"/>
                </a:lnTo>
                <a:lnTo>
                  <a:pt x="3604676" y="853240"/>
                </a:lnTo>
                <a:lnTo>
                  <a:pt x="3630348" y="853240"/>
                </a:lnTo>
                <a:lnTo>
                  <a:pt x="3630348" y="799215"/>
                </a:lnTo>
                <a:lnTo>
                  <a:pt x="3640394" y="799215"/>
                </a:lnTo>
                <a:lnTo>
                  <a:pt x="3640394" y="775105"/>
                </a:lnTo>
                <a:lnTo>
                  <a:pt x="3630348" y="775105"/>
                </a:lnTo>
                <a:lnTo>
                  <a:pt x="3630348" y="734252"/>
                </a:lnTo>
                <a:lnTo>
                  <a:pt x="3600769" y="734252"/>
                </a:lnTo>
                <a:lnTo>
                  <a:pt x="3612266" y="717062"/>
                </a:lnTo>
                <a:lnTo>
                  <a:pt x="3612266" y="695631"/>
                </a:lnTo>
                <a:lnTo>
                  <a:pt x="3567506" y="695631"/>
                </a:lnTo>
                <a:cubicBezTo>
                  <a:pt x="3570557" y="690050"/>
                  <a:pt x="3573496" y="684246"/>
                  <a:pt x="3576324" y="678218"/>
                </a:cubicBezTo>
                <a:close/>
                <a:moveTo>
                  <a:pt x="1675863" y="675763"/>
                </a:moveTo>
                <a:cubicBezTo>
                  <a:pt x="1673780" y="685734"/>
                  <a:pt x="1671138" y="696226"/>
                  <a:pt x="1667939" y="707240"/>
                </a:cubicBezTo>
                <a:lnTo>
                  <a:pt x="1601747" y="707240"/>
                </a:lnTo>
                <a:lnTo>
                  <a:pt x="1601747" y="894093"/>
                </a:lnTo>
                <a:lnTo>
                  <a:pt x="1633448" y="894093"/>
                </a:lnTo>
                <a:lnTo>
                  <a:pt x="1633448" y="738047"/>
                </a:lnTo>
                <a:lnTo>
                  <a:pt x="1770518" y="738047"/>
                </a:lnTo>
                <a:lnTo>
                  <a:pt x="1770518" y="842748"/>
                </a:lnTo>
                <a:cubicBezTo>
                  <a:pt x="1770518" y="847957"/>
                  <a:pt x="1769421" y="852198"/>
                  <a:pt x="1767225" y="855473"/>
                </a:cubicBezTo>
                <a:cubicBezTo>
                  <a:pt x="1765030" y="858747"/>
                  <a:pt x="1762035" y="860942"/>
                  <a:pt x="1758240" y="862058"/>
                </a:cubicBezTo>
                <a:cubicBezTo>
                  <a:pt x="1754445" y="863174"/>
                  <a:pt x="1747636" y="863732"/>
                  <a:pt x="1737813" y="863732"/>
                </a:cubicBezTo>
                <a:cubicBezTo>
                  <a:pt x="1729404" y="863732"/>
                  <a:pt x="1719694" y="863360"/>
                  <a:pt x="1708680" y="862616"/>
                </a:cubicBezTo>
                <a:cubicBezTo>
                  <a:pt x="1712103" y="874076"/>
                  <a:pt x="1714856" y="884940"/>
                  <a:pt x="1716940" y="895210"/>
                </a:cubicBezTo>
                <a:cubicBezTo>
                  <a:pt x="1734799" y="895210"/>
                  <a:pt x="1750315" y="895005"/>
                  <a:pt x="1763486" y="894596"/>
                </a:cubicBezTo>
                <a:cubicBezTo>
                  <a:pt x="1776657" y="894186"/>
                  <a:pt x="1786368" y="890429"/>
                  <a:pt x="1792619" y="883322"/>
                </a:cubicBezTo>
                <a:cubicBezTo>
                  <a:pt x="1798870" y="876215"/>
                  <a:pt x="1801995" y="865816"/>
                  <a:pt x="1801995" y="852124"/>
                </a:cubicBezTo>
                <a:lnTo>
                  <a:pt x="1801995" y="707240"/>
                </a:lnTo>
                <a:lnTo>
                  <a:pt x="1701648" y="707240"/>
                </a:lnTo>
                <a:lnTo>
                  <a:pt x="1710243" y="680897"/>
                </a:lnTo>
                <a:close/>
                <a:moveTo>
                  <a:pt x="998993" y="675539"/>
                </a:moveTo>
                <a:lnTo>
                  <a:pt x="998993" y="757692"/>
                </a:lnTo>
                <a:lnTo>
                  <a:pt x="916840" y="757692"/>
                </a:lnTo>
                <a:lnTo>
                  <a:pt x="916840" y="785374"/>
                </a:lnTo>
                <a:lnTo>
                  <a:pt x="1079360" y="785374"/>
                </a:lnTo>
                <a:lnTo>
                  <a:pt x="1079360" y="807252"/>
                </a:lnTo>
                <a:lnTo>
                  <a:pt x="923984" y="807252"/>
                </a:lnTo>
                <a:lnTo>
                  <a:pt x="923984" y="834934"/>
                </a:lnTo>
                <a:lnTo>
                  <a:pt x="1079360" y="834934"/>
                </a:lnTo>
                <a:lnTo>
                  <a:pt x="1079360" y="856812"/>
                </a:lnTo>
                <a:lnTo>
                  <a:pt x="913938" y="856812"/>
                </a:lnTo>
                <a:lnTo>
                  <a:pt x="913938" y="884494"/>
                </a:lnTo>
                <a:lnTo>
                  <a:pt x="1079360" y="884494"/>
                </a:lnTo>
                <a:lnTo>
                  <a:pt x="1079360" y="897665"/>
                </a:lnTo>
                <a:lnTo>
                  <a:pt x="1112400" y="897665"/>
                </a:lnTo>
                <a:lnTo>
                  <a:pt x="1112400" y="757692"/>
                </a:lnTo>
                <a:lnTo>
                  <a:pt x="1032033" y="757692"/>
                </a:lnTo>
                <a:lnTo>
                  <a:pt x="1032033" y="675539"/>
                </a:lnTo>
                <a:close/>
                <a:moveTo>
                  <a:pt x="3985527" y="675316"/>
                </a:moveTo>
                <a:lnTo>
                  <a:pt x="3959854" y="691166"/>
                </a:lnTo>
                <a:cubicBezTo>
                  <a:pt x="3972355" y="708728"/>
                  <a:pt x="3984931" y="728894"/>
                  <a:pt x="3997582" y="751665"/>
                </a:cubicBezTo>
                <a:lnTo>
                  <a:pt x="4027273" y="733359"/>
                </a:lnTo>
                <a:cubicBezTo>
                  <a:pt x="4012390" y="711035"/>
                  <a:pt x="3998475" y="691687"/>
                  <a:pt x="3985527" y="675316"/>
                </a:cubicBezTo>
                <a:close/>
                <a:moveTo>
                  <a:pt x="3435160" y="442177"/>
                </a:moveTo>
                <a:lnTo>
                  <a:pt x="3435160" y="470305"/>
                </a:lnTo>
                <a:lnTo>
                  <a:pt x="3646571" y="470305"/>
                </a:lnTo>
                <a:lnTo>
                  <a:pt x="3646571" y="442177"/>
                </a:lnTo>
                <a:close/>
                <a:moveTo>
                  <a:pt x="4421668" y="419853"/>
                </a:moveTo>
                <a:cubicBezTo>
                  <a:pt x="4389372" y="426401"/>
                  <a:pt x="4363327" y="431015"/>
                  <a:pt x="4343533" y="433694"/>
                </a:cubicBezTo>
                <a:lnTo>
                  <a:pt x="4348668" y="464278"/>
                </a:lnTo>
                <a:cubicBezTo>
                  <a:pt x="4388107" y="456092"/>
                  <a:pt x="4411622" y="451255"/>
                  <a:pt x="4419212" y="449767"/>
                </a:cubicBezTo>
                <a:cubicBezTo>
                  <a:pt x="4419807" y="434884"/>
                  <a:pt x="4420626" y="424913"/>
                  <a:pt x="4421668" y="419853"/>
                </a:cubicBezTo>
                <a:close/>
                <a:moveTo>
                  <a:pt x="4193068" y="419853"/>
                </a:moveTo>
                <a:cubicBezTo>
                  <a:pt x="4160772" y="426401"/>
                  <a:pt x="4134727" y="431015"/>
                  <a:pt x="4114933" y="433694"/>
                </a:cubicBezTo>
                <a:lnTo>
                  <a:pt x="4120067" y="464278"/>
                </a:lnTo>
                <a:cubicBezTo>
                  <a:pt x="4159507" y="456092"/>
                  <a:pt x="4183022" y="451255"/>
                  <a:pt x="4190612" y="449767"/>
                </a:cubicBezTo>
                <a:cubicBezTo>
                  <a:pt x="4191207" y="434884"/>
                  <a:pt x="4192026" y="424913"/>
                  <a:pt x="4193068" y="419853"/>
                </a:cubicBezTo>
                <a:close/>
                <a:moveTo>
                  <a:pt x="4668462" y="417955"/>
                </a:moveTo>
                <a:lnTo>
                  <a:pt x="4655626" y="478454"/>
                </a:lnTo>
                <a:lnTo>
                  <a:pt x="4681968" y="478454"/>
                </a:lnTo>
                <a:lnTo>
                  <a:pt x="4700051" y="417955"/>
                </a:lnTo>
                <a:close/>
                <a:moveTo>
                  <a:pt x="2611062" y="417955"/>
                </a:moveTo>
                <a:lnTo>
                  <a:pt x="2598225" y="478454"/>
                </a:lnTo>
                <a:lnTo>
                  <a:pt x="2624568" y="478454"/>
                </a:lnTo>
                <a:lnTo>
                  <a:pt x="2642651" y="417955"/>
                </a:lnTo>
                <a:close/>
                <a:moveTo>
                  <a:pt x="4059569" y="409583"/>
                </a:moveTo>
                <a:lnTo>
                  <a:pt x="4072517" y="409583"/>
                </a:lnTo>
                <a:lnTo>
                  <a:pt x="4072517" y="447311"/>
                </a:lnTo>
                <a:lnTo>
                  <a:pt x="4059569" y="447311"/>
                </a:lnTo>
                <a:close/>
                <a:moveTo>
                  <a:pt x="4026975" y="409583"/>
                </a:moveTo>
                <a:lnTo>
                  <a:pt x="4039923" y="409583"/>
                </a:lnTo>
                <a:lnTo>
                  <a:pt x="4039923" y="447311"/>
                </a:lnTo>
                <a:lnTo>
                  <a:pt x="4026975" y="447311"/>
                </a:lnTo>
                <a:close/>
                <a:moveTo>
                  <a:pt x="3994605" y="409583"/>
                </a:moveTo>
                <a:lnTo>
                  <a:pt x="4007330" y="409583"/>
                </a:lnTo>
                <a:lnTo>
                  <a:pt x="4007330" y="447311"/>
                </a:lnTo>
                <a:lnTo>
                  <a:pt x="3994605" y="447311"/>
                </a:lnTo>
                <a:close/>
                <a:moveTo>
                  <a:pt x="3830969" y="409583"/>
                </a:moveTo>
                <a:lnTo>
                  <a:pt x="3843917" y="409583"/>
                </a:lnTo>
                <a:lnTo>
                  <a:pt x="3843917" y="447311"/>
                </a:lnTo>
                <a:lnTo>
                  <a:pt x="3830969" y="447311"/>
                </a:lnTo>
                <a:close/>
                <a:moveTo>
                  <a:pt x="3798375" y="409583"/>
                </a:moveTo>
                <a:lnTo>
                  <a:pt x="3811323" y="409583"/>
                </a:lnTo>
                <a:lnTo>
                  <a:pt x="3811323" y="447311"/>
                </a:lnTo>
                <a:lnTo>
                  <a:pt x="3798375" y="447311"/>
                </a:lnTo>
                <a:close/>
                <a:moveTo>
                  <a:pt x="3766005" y="409583"/>
                </a:moveTo>
                <a:lnTo>
                  <a:pt x="3778730" y="409583"/>
                </a:lnTo>
                <a:lnTo>
                  <a:pt x="3778730" y="447311"/>
                </a:lnTo>
                <a:lnTo>
                  <a:pt x="3766005" y="447311"/>
                </a:lnTo>
                <a:close/>
                <a:moveTo>
                  <a:pt x="3074624" y="406905"/>
                </a:moveTo>
                <a:lnTo>
                  <a:pt x="3121728" y="406905"/>
                </a:lnTo>
                <a:lnTo>
                  <a:pt x="3102529" y="418513"/>
                </a:lnTo>
                <a:cubicBezTo>
                  <a:pt x="3107887" y="425508"/>
                  <a:pt x="3112947" y="432205"/>
                  <a:pt x="3117710" y="438605"/>
                </a:cubicBezTo>
                <a:cubicBezTo>
                  <a:pt x="3086605" y="439944"/>
                  <a:pt x="3062420" y="440614"/>
                  <a:pt x="3045156" y="440614"/>
                </a:cubicBezTo>
                <a:cubicBezTo>
                  <a:pt x="3057063" y="427964"/>
                  <a:pt x="3066885" y="416727"/>
                  <a:pt x="3074624" y="406905"/>
                </a:cubicBezTo>
                <a:close/>
                <a:moveTo>
                  <a:pt x="1701239" y="402886"/>
                </a:moveTo>
                <a:lnTo>
                  <a:pt x="1780043" y="402886"/>
                </a:lnTo>
                <a:lnTo>
                  <a:pt x="1780043" y="440391"/>
                </a:lnTo>
                <a:lnTo>
                  <a:pt x="1701239" y="440391"/>
                </a:lnTo>
                <a:close/>
                <a:moveTo>
                  <a:pt x="2944474" y="396635"/>
                </a:moveTo>
                <a:lnTo>
                  <a:pt x="2916792" y="406905"/>
                </a:lnTo>
                <a:cubicBezTo>
                  <a:pt x="2924085" y="423573"/>
                  <a:pt x="2930931" y="441581"/>
                  <a:pt x="2937330" y="460929"/>
                </a:cubicBezTo>
                <a:lnTo>
                  <a:pt x="2966129" y="450214"/>
                </a:lnTo>
                <a:cubicBezTo>
                  <a:pt x="2959580" y="432949"/>
                  <a:pt x="2952362" y="415090"/>
                  <a:pt x="2944474" y="396635"/>
                </a:cubicBezTo>
                <a:close/>
                <a:moveTo>
                  <a:pt x="3451680" y="396189"/>
                </a:moveTo>
                <a:lnTo>
                  <a:pt x="3451680" y="424317"/>
                </a:lnTo>
                <a:lnTo>
                  <a:pt x="3630497" y="424317"/>
                </a:lnTo>
                <a:lnTo>
                  <a:pt x="3630497" y="396189"/>
                </a:lnTo>
                <a:close/>
                <a:moveTo>
                  <a:pt x="2763871" y="396189"/>
                </a:moveTo>
                <a:cubicBezTo>
                  <a:pt x="2757918" y="415388"/>
                  <a:pt x="2750997" y="433470"/>
                  <a:pt x="2743110" y="450437"/>
                </a:cubicBezTo>
                <a:lnTo>
                  <a:pt x="2770122" y="462269"/>
                </a:lnTo>
                <a:cubicBezTo>
                  <a:pt x="2776968" y="445897"/>
                  <a:pt x="2784112" y="426996"/>
                  <a:pt x="2791553" y="405565"/>
                </a:cubicBezTo>
                <a:close/>
                <a:moveTo>
                  <a:pt x="2795348" y="394403"/>
                </a:moveTo>
                <a:lnTo>
                  <a:pt x="2795348" y="441730"/>
                </a:lnTo>
                <a:cubicBezTo>
                  <a:pt x="2795348" y="463310"/>
                  <a:pt x="2806510" y="474100"/>
                  <a:pt x="2828835" y="474100"/>
                </a:cubicBezTo>
                <a:lnTo>
                  <a:pt x="2879511" y="474100"/>
                </a:lnTo>
                <a:cubicBezTo>
                  <a:pt x="2889259" y="474100"/>
                  <a:pt x="2897723" y="472073"/>
                  <a:pt x="2904904" y="468017"/>
                </a:cubicBezTo>
                <a:cubicBezTo>
                  <a:pt x="2912085" y="463962"/>
                  <a:pt x="2918429" y="451255"/>
                  <a:pt x="2923936" y="429898"/>
                </a:cubicBezTo>
                <a:cubicBezTo>
                  <a:pt x="2916494" y="426475"/>
                  <a:pt x="2906821" y="421490"/>
                  <a:pt x="2894914" y="414941"/>
                </a:cubicBezTo>
                <a:cubicBezTo>
                  <a:pt x="2893277" y="423648"/>
                  <a:pt x="2891994" y="430047"/>
                  <a:pt x="2891063" y="434140"/>
                </a:cubicBezTo>
                <a:cubicBezTo>
                  <a:pt x="2890133" y="438233"/>
                  <a:pt x="2888050" y="441191"/>
                  <a:pt x="2884813" y="443014"/>
                </a:cubicBezTo>
                <a:cubicBezTo>
                  <a:pt x="2881576" y="444837"/>
                  <a:pt x="2877576" y="445749"/>
                  <a:pt x="2872813" y="445749"/>
                </a:cubicBezTo>
                <a:lnTo>
                  <a:pt x="2839104" y="445749"/>
                </a:lnTo>
                <a:cubicBezTo>
                  <a:pt x="2829579" y="445749"/>
                  <a:pt x="2824816" y="441805"/>
                  <a:pt x="2824816" y="433917"/>
                </a:cubicBezTo>
                <a:lnTo>
                  <a:pt x="2824816" y="394403"/>
                </a:lnTo>
                <a:close/>
                <a:moveTo>
                  <a:pt x="3271970" y="391278"/>
                </a:moveTo>
                <a:lnTo>
                  <a:pt x="3367295" y="391278"/>
                </a:lnTo>
                <a:lnTo>
                  <a:pt x="3367295" y="407574"/>
                </a:lnTo>
                <a:lnTo>
                  <a:pt x="3271970" y="407574"/>
                </a:lnTo>
                <a:close/>
                <a:moveTo>
                  <a:pt x="798436" y="381957"/>
                </a:moveTo>
                <a:lnTo>
                  <a:pt x="801796" y="384580"/>
                </a:lnTo>
                <a:lnTo>
                  <a:pt x="790422" y="399005"/>
                </a:lnTo>
                <a:close/>
                <a:moveTo>
                  <a:pt x="1628462" y="381455"/>
                </a:moveTo>
                <a:cubicBezTo>
                  <a:pt x="1620127" y="415537"/>
                  <a:pt x="1611941" y="444112"/>
                  <a:pt x="1603905" y="467180"/>
                </a:cubicBezTo>
                <a:cubicBezTo>
                  <a:pt x="1613876" y="469710"/>
                  <a:pt x="1624145" y="472687"/>
                  <a:pt x="1634712" y="476110"/>
                </a:cubicBezTo>
                <a:cubicBezTo>
                  <a:pt x="1642600" y="452744"/>
                  <a:pt x="1650488" y="424541"/>
                  <a:pt x="1658376" y="391501"/>
                </a:cubicBezTo>
                <a:cubicBezTo>
                  <a:pt x="1648554" y="388822"/>
                  <a:pt x="1638582" y="385473"/>
                  <a:pt x="1628462" y="381455"/>
                </a:cubicBezTo>
                <a:close/>
                <a:moveTo>
                  <a:pt x="2980639" y="378776"/>
                </a:moveTo>
                <a:lnTo>
                  <a:pt x="2980639" y="406905"/>
                </a:lnTo>
                <a:lnTo>
                  <a:pt x="3035780" y="406905"/>
                </a:lnTo>
                <a:cubicBezTo>
                  <a:pt x="3022386" y="424466"/>
                  <a:pt x="3008842" y="438158"/>
                  <a:pt x="2995150" y="447981"/>
                </a:cubicBezTo>
                <a:lnTo>
                  <a:pt x="3008545" y="474993"/>
                </a:lnTo>
                <a:cubicBezTo>
                  <a:pt x="3017772" y="473207"/>
                  <a:pt x="3025585" y="472091"/>
                  <a:pt x="3031985" y="471645"/>
                </a:cubicBezTo>
                <a:cubicBezTo>
                  <a:pt x="3074550" y="469115"/>
                  <a:pt x="3109971" y="467329"/>
                  <a:pt x="3138248" y="466287"/>
                </a:cubicBezTo>
                <a:cubicBezTo>
                  <a:pt x="3141820" y="471496"/>
                  <a:pt x="3145243" y="476482"/>
                  <a:pt x="3148517" y="481244"/>
                </a:cubicBezTo>
                <a:lnTo>
                  <a:pt x="3175753" y="464724"/>
                </a:lnTo>
                <a:cubicBezTo>
                  <a:pt x="3159382" y="443293"/>
                  <a:pt x="3144127" y="424020"/>
                  <a:pt x="3129988" y="406905"/>
                </a:cubicBezTo>
                <a:lnTo>
                  <a:pt x="3185576" y="406905"/>
                </a:lnTo>
                <a:lnTo>
                  <a:pt x="3185576" y="378776"/>
                </a:lnTo>
                <a:close/>
                <a:moveTo>
                  <a:pt x="3926740" y="358238"/>
                </a:moveTo>
                <a:lnTo>
                  <a:pt x="3936786" y="358238"/>
                </a:lnTo>
                <a:lnTo>
                  <a:pt x="3936786" y="427666"/>
                </a:lnTo>
                <a:lnTo>
                  <a:pt x="3926740" y="427666"/>
                </a:lnTo>
                <a:close/>
                <a:moveTo>
                  <a:pt x="3698140" y="358238"/>
                </a:moveTo>
                <a:lnTo>
                  <a:pt x="3708186" y="358238"/>
                </a:lnTo>
                <a:lnTo>
                  <a:pt x="3708186" y="427666"/>
                </a:lnTo>
                <a:lnTo>
                  <a:pt x="3698140" y="427666"/>
                </a:lnTo>
                <a:close/>
                <a:moveTo>
                  <a:pt x="841198" y="351540"/>
                </a:moveTo>
                <a:lnTo>
                  <a:pt x="864080" y="351540"/>
                </a:lnTo>
                <a:lnTo>
                  <a:pt x="864080" y="398310"/>
                </a:lnTo>
                <a:cubicBezTo>
                  <a:pt x="856044" y="390496"/>
                  <a:pt x="847374" y="382385"/>
                  <a:pt x="838073" y="373976"/>
                </a:cubicBezTo>
                <a:cubicBezTo>
                  <a:pt x="839561" y="366758"/>
                  <a:pt x="840603" y="359280"/>
                  <a:pt x="841198" y="351540"/>
                </a:cubicBezTo>
                <a:close/>
                <a:moveTo>
                  <a:pt x="777909" y="351540"/>
                </a:moveTo>
                <a:lnTo>
                  <a:pt x="812735" y="351540"/>
                </a:lnTo>
                <a:lnTo>
                  <a:pt x="798436" y="381957"/>
                </a:lnTo>
                <a:lnTo>
                  <a:pt x="776346" y="364712"/>
                </a:lnTo>
                <a:cubicBezTo>
                  <a:pt x="777016" y="360396"/>
                  <a:pt x="777537" y="356005"/>
                  <a:pt x="777909" y="351540"/>
                </a:cubicBezTo>
                <a:close/>
                <a:moveTo>
                  <a:pt x="728572" y="351540"/>
                </a:moveTo>
                <a:lnTo>
                  <a:pt x="749557" y="351540"/>
                </a:lnTo>
                <a:cubicBezTo>
                  <a:pt x="746804" y="374609"/>
                  <a:pt x="739809" y="394775"/>
                  <a:pt x="728572" y="412039"/>
                </a:cubicBezTo>
                <a:close/>
                <a:moveTo>
                  <a:pt x="3271970" y="351094"/>
                </a:moveTo>
                <a:lnTo>
                  <a:pt x="3367295" y="351094"/>
                </a:lnTo>
                <a:lnTo>
                  <a:pt x="3367295" y="367391"/>
                </a:lnTo>
                <a:lnTo>
                  <a:pt x="3271970" y="367391"/>
                </a:lnTo>
                <a:close/>
                <a:moveTo>
                  <a:pt x="2060882" y="350648"/>
                </a:moveTo>
                <a:lnTo>
                  <a:pt x="2060882" y="383687"/>
                </a:lnTo>
                <a:lnTo>
                  <a:pt x="2276533" y="383687"/>
                </a:lnTo>
                <a:lnTo>
                  <a:pt x="2276533" y="350648"/>
                </a:lnTo>
                <a:close/>
                <a:moveTo>
                  <a:pt x="1008295" y="341718"/>
                </a:moveTo>
                <a:lnTo>
                  <a:pt x="1008295" y="477672"/>
                </a:lnTo>
                <a:lnTo>
                  <a:pt x="1042451" y="477672"/>
                </a:lnTo>
                <a:lnTo>
                  <a:pt x="1042451" y="341718"/>
                </a:lnTo>
                <a:close/>
                <a:moveTo>
                  <a:pt x="4029878" y="335690"/>
                </a:moveTo>
                <a:lnTo>
                  <a:pt x="4060462" y="335690"/>
                </a:lnTo>
                <a:lnTo>
                  <a:pt x="4045504" y="345736"/>
                </a:lnTo>
                <a:cubicBezTo>
                  <a:pt x="4048183" y="348713"/>
                  <a:pt x="4050937" y="351838"/>
                  <a:pt x="4053764" y="355112"/>
                </a:cubicBezTo>
                <a:cubicBezTo>
                  <a:pt x="4036798" y="355708"/>
                  <a:pt x="4020799" y="356154"/>
                  <a:pt x="4005767" y="356452"/>
                </a:cubicBezTo>
                <a:cubicBezTo>
                  <a:pt x="4013506" y="350052"/>
                  <a:pt x="4021543" y="343132"/>
                  <a:pt x="4029878" y="335690"/>
                </a:cubicBezTo>
                <a:close/>
                <a:moveTo>
                  <a:pt x="3801278" y="335690"/>
                </a:moveTo>
                <a:lnTo>
                  <a:pt x="3831862" y="335690"/>
                </a:lnTo>
                <a:lnTo>
                  <a:pt x="3816904" y="345736"/>
                </a:lnTo>
                <a:cubicBezTo>
                  <a:pt x="3819583" y="348713"/>
                  <a:pt x="3822337" y="351838"/>
                  <a:pt x="3825164" y="355112"/>
                </a:cubicBezTo>
                <a:cubicBezTo>
                  <a:pt x="3808198" y="355708"/>
                  <a:pt x="3792199" y="356154"/>
                  <a:pt x="3777167" y="356452"/>
                </a:cubicBezTo>
                <a:cubicBezTo>
                  <a:pt x="3784906" y="350052"/>
                  <a:pt x="3792943" y="343132"/>
                  <a:pt x="3801278" y="335690"/>
                </a:cubicBezTo>
                <a:close/>
                <a:moveTo>
                  <a:pt x="2805171" y="320287"/>
                </a:moveTo>
                <a:lnTo>
                  <a:pt x="2904290" y="320287"/>
                </a:lnTo>
                <a:lnTo>
                  <a:pt x="2904290" y="355112"/>
                </a:lnTo>
                <a:lnTo>
                  <a:pt x="2805171" y="355112"/>
                </a:lnTo>
                <a:close/>
                <a:moveTo>
                  <a:pt x="1618416" y="318501"/>
                </a:moveTo>
                <a:lnTo>
                  <a:pt x="1600110" y="340378"/>
                </a:lnTo>
                <a:cubicBezTo>
                  <a:pt x="1612165" y="350648"/>
                  <a:pt x="1625113" y="362256"/>
                  <a:pt x="1638954" y="375204"/>
                </a:cubicBezTo>
                <a:lnTo>
                  <a:pt x="1659716" y="352210"/>
                </a:lnTo>
                <a:cubicBezTo>
                  <a:pt x="1647065" y="341197"/>
                  <a:pt x="1633299" y="329960"/>
                  <a:pt x="1618416" y="318501"/>
                </a:cubicBezTo>
                <a:close/>
                <a:moveTo>
                  <a:pt x="1957074" y="317831"/>
                </a:moveTo>
                <a:lnTo>
                  <a:pt x="1957074" y="358014"/>
                </a:lnTo>
                <a:lnTo>
                  <a:pt x="1908407" y="358014"/>
                </a:lnTo>
                <a:lnTo>
                  <a:pt x="1908407" y="387482"/>
                </a:lnTo>
                <a:lnTo>
                  <a:pt x="1957074" y="387482"/>
                </a:lnTo>
                <a:lnTo>
                  <a:pt x="1957074" y="437489"/>
                </a:lnTo>
                <a:lnTo>
                  <a:pt x="1896352" y="437489"/>
                </a:lnTo>
                <a:lnTo>
                  <a:pt x="1896352" y="466957"/>
                </a:lnTo>
                <a:lnTo>
                  <a:pt x="2048380" y="466957"/>
                </a:lnTo>
                <a:lnTo>
                  <a:pt x="2048380" y="437489"/>
                </a:lnTo>
                <a:lnTo>
                  <a:pt x="1988998" y="437489"/>
                </a:lnTo>
                <a:lnTo>
                  <a:pt x="1988998" y="387482"/>
                </a:lnTo>
                <a:lnTo>
                  <a:pt x="2038334" y="387482"/>
                </a:lnTo>
                <a:lnTo>
                  <a:pt x="2038334" y="358014"/>
                </a:lnTo>
                <a:lnTo>
                  <a:pt x="1988998" y="358014"/>
                </a:lnTo>
                <a:lnTo>
                  <a:pt x="1988998" y="317831"/>
                </a:lnTo>
                <a:close/>
                <a:moveTo>
                  <a:pt x="779025" y="298855"/>
                </a:moveTo>
                <a:lnTo>
                  <a:pt x="813404" y="298855"/>
                </a:lnTo>
                <a:lnTo>
                  <a:pt x="813404" y="322965"/>
                </a:lnTo>
                <a:lnTo>
                  <a:pt x="779025" y="322965"/>
                </a:lnTo>
                <a:close/>
                <a:moveTo>
                  <a:pt x="3082884" y="289926"/>
                </a:moveTo>
                <a:cubicBezTo>
                  <a:pt x="3094642" y="305106"/>
                  <a:pt x="3108929" y="319245"/>
                  <a:pt x="3125747" y="332342"/>
                </a:cubicBezTo>
                <a:lnTo>
                  <a:pt x="3038236" y="332342"/>
                </a:lnTo>
                <a:cubicBezTo>
                  <a:pt x="3057435" y="317905"/>
                  <a:pt x="3072317" y="303767"/>
                  <a:pt x="3082884" y="289926"/>
                </a:cubicBezTo>
                <a:close/>
                <a:moveTo>
                  <a:pt x="4451582" y="276308"/>
                </a:moveTo>
                <a:lnTo>
                  <a:pt x="4426133" y="285907"/>
                </a:lnTo>
                <a:cubicBezTo>
                  <a:pt x="4432681" y="301088"/>
                  <a:pt x="4438485" y="316491"/>
                  <a:pt x="4443545" y="332118"/>
                </a:cubicBezTo>
                <a:lnTo>
                  <a:pt x="4470111" y="322296"/>
                </a:lnTo>
                <a:cubicBezTo>
                  <a:pt x="4464605" y="307264"/>
                  <a:pt x="4458428" y="291935"/>
                  <a:pt x="4451582" y="276308"/>
                </a:cubicBezTo>
                <a:close/>
                <a:moveTo>
                  <a:pt x="4222982" y="276308"/>
                </a:moveTo>
                <a:lnTo>
                  <a:pt x="4197532" y="285907"/>
                </a:lnTo>
                <a:cubicBezTo>
                  <a:pt x="4204081" y="301088"/>
                  <a:pt x="4209885" y="316491"/>
                  <a:pt x="4214945" y="332118"/>
                </a:cubicBezTo>
                <a:lnTo>
                  <a:pt x="4241511" y="322296"/>
                </a:lnTo>
                <a:cubicBezTo>
                  <a:pt x="4236004" y="307264"/>
                  <a:pt x="4229828" y="291935"/>
                  <a:pt x="4222982" y="276308"/>
                </a:cubicBezTo>
                <a:close/>
                <a:moveTo>
                  <a:pt x="4539540" y="273629"/>
                </a:moveTo>
                <a:cubicBezTo>
                  <a:pt x="4533884" y="288809"/>
                  <a:pt x="4526666" y="304436"/>
                  <a:pt x="4517885" y="320510"/>
                </a:cubicBezTo>
                <a:lnTo>
                  <a:pt x="4542442" y="331225"/>
                </a:lnTo>
                <a:cubicBezTo>
                  <a:pt x="4551371" y="314259"/>
                  <a:pt x="4558887" y="298483"/>
                  <a:pt x="4564989" y="283898"/>
                </a:cubicBezTo>
                <a:close/>
                <a:moveTo>
                  <a:pt x="4310939" y="273629"/>
                </a:moveTo>
                <a:cubicBezTo>
                  <a:pt x="4305284" y="288809"/>
                  <a:pt x="4298066" y="304436"/>
                  <a:pt x="4289285" y="320510"/>
                </a:cubicBezTo>
                <a:lnTo>
                  <a:pt x="4313842" y="331225"/>
                </a:lnTo>
                <a:cubicBezTo>
                  <a:pt x="4322771" y="314259"/>
                  <a:pt x="4330287" y="298483"/>
                  <a:pt x="4336389" y="283898"/>
                </a:cubicBezTo>
                <a:close/>
                <a:moveTo>
                  <a:pt x="688389" y="269387"/>
                </a:moveTo>
                <a:lnTo>
                  <a:pt x="688389" y="298855"/>
                </a:lnTo>
                <a:lnTo>
                  <a:pt x="750897" y="298855"/>
                </a:lnTo>
                <a:lnTo>
                  <a:pt x="750897" y="322965"/>
                </a:lnTo>
                <a:lnTo>
                  <a:pt x="698211" y="322965"/>
                </a:lnTo>
                <a:lnTo>
                  <a:pt x="698211" y="475217"/>
                </a:lnTo>
                <a:lnTo>
                  <a:pt x="728572" y="475217"/>
                </a:lnTo>
                <a:lnTo>
                  <a:pt x="728572" y="432801"/>
                </a:lnTo>
                <a:cubicBezTo>
                  <a:pt x="733037" y="437042"/>
                  <a:pt x="737279" y="441284"/>
                  <a:pt x="741297" y="445525"/>
                </a:cubicBezTo>
                <a:cubicBezTo>
                  <a:pt x="753575" y="430568"/>
                  <a:pt x="762877" y="413565"/>
                  <a:pt x="769202" y="394515"/>
                </a:cubicBezTo>
                <a:lnTo>
                  <a:pt x="783490" y="407797"/>
                </a:lnTo>
                <a:lnTo>
                  <a:pt x="790422" y="399005"/>
                </a:lnTo>
                <a:lnTo>
                  <a:pt x="775900" y="429898"/>
                </a:lnTo>
                <a:cubicBezTo>
                  <a:pt x="785425" y="436596"/>
                  <a:pt x="793685" y="442921"/>
                  <a:pt x="800680" y="448874"/>
                </a:cubicBezTo>
                <a:cubicBezTo>
                  <a:pt x="812586" y="435852"/>
                  <a:pt x="821925" y="421266"/>
                  <a:pt x="828696" y="405119"/>
                </a:cubicBezTo>
                <a:cubicBezTo>
                  <a:pt x="836361" y="413527"/>
                  <a:pt x="843914" y="422234"/>
                  <a:pt x="851356" y="431238"/>
                </a:cubicBezTo>
                <a:lnTo>
                  <a:pt x="864080" y="419183"/>
                </a:lnTo>
                <a:lnTo>
                  <a:pt x="864080" y="434810"/>
                </a:lnTo>
                <a:cubicBezTo>
                  <a:pt x="864080" y="442995"/>
                  <a:pt x="860657" y="447088"/>
                  <a:pt x="853811" y="447088"/>
                </a:cubicBezTo>
                <a:cubicBezTo>
                  <a:pt x="848305" y="447088"/>
                  <a:pt x="841458" y="446790"/>
                  <a:pt x="833273" y="446195"/>
                </a:cubicBezTo>
                <a:cubicBezTo>
                  <a:pt x="836101" y="459143"/>
                  <a:pt x="838110" y="469040"/>
                  <a:pt x="839300" y="475886"/>
                </a:cubicBezTo>
                <a:cubicBezTo>
                  <a:pt x="857830" y="475886"/>
                  <a:pt x="870052" y="475142"/>
                  <a:pt x="875968" y="473654"/>
                </a:cubicBezTo>
                <a:cubicBezTo>
                  <a:pt x="881884" y="472166"/>
                  <a:pt x="886442" y="468984"/>
                  <a:pt x="889642" y="464110"/>
                </a:cubicBezTo>
                <a:cubicBezTo>
                  <a:pt x="892841" y="459236"/>
                  <a:pt x="894441" y="452744"/>
                  <a:pt x="894441" y="444632"/>
                </a:cubicBezTo>
                <a:lnTo>
                  <a:pt x="894441" y="322965"/>
                </a:lnTo>
                <a:lnTo>
                  <a:pt x="841979" y="322965"/>
                </a:lnTo>
                <a:lnTo>
                  <a:pt x="841979" y="298855"/>
                </a:lnTo>
                <a:lnTo>
                  <a:pt x="905380" y="298855"/>
                </a:lnTo>
                <a:lnTo>
                  <a:pt x="905380" y="269387"/>
                </a:lnTo>
                <a:close/>
                <a:moveTo>
                  <a:pt x="2402442" y="268941"/>
                </a:moveTo>
                <a:lnTo>
                  <a:pt x="2402442" y="296176"/>
                </a:lnTo>
                <a:lnTo>
                  <a:pt x="2463610" y="296176"/>
                </a:lnTo>
                <a:lnTo>
                  <a:pt x="2463610" y="328323"/>
                </a:lnTo>
                <a:lnTo>
                  <a:pt x="2406907" y="328323"/>
                </a:lnTo>
                <a:lnTo>
                  <a:pt x="2406907" y="397752"/>
                </a:lnTo>
                <a:cubicBezTo>
                  <a:pt x="2406907" y="419183"/>
                  <a:pt x="2417027" y="429898"/>
                  <a:pt x="2437268" y="429898"/>
                </a:cubicBezTo>
                <a:lnTo>
                  <a:pt x="2463834" y="429898"/>
                </a:lnTo>
                <a:cubicBezTo>
                  <a:pt x="2482288" y="429898"/>
                  <a:pt x="2493674" y="423424"/>
                  <a:pt x="2497990" y="410476"/>
                </a:cubicBezTo>
                <a:cubicBezTo>
                  <a:pt x="2500669" y="405119"/>
                  <a:pt x="2503050" y="393584"/>
                  <a:pt x="2505133" y="375874"/>
                </a:cubicBezTo>
                <a:cubicBezTo>
                  <a:pt x="2497097" y="373195"/>
                  <a:pt x="2486902" y="369177"/>
                  <a:pt x="2474549" y="363819"/>
                </a:cubicBezTo>
                <a:cubicBezTo>
                  <a:pt x="2473805" y="383018"/>
                  <a:pt x="2472484" y="394291"/>
                  <a:pt x="2470587" y="397640"/>
                </a:cubicBezTo>
                <a:cubicBezTo>
                  <a:pt x="2468689" y="400989"/>
                  <a:pt x="2464727" y="402663"/>
                  <a:pt x="2458699" y="402663"/>
                </a:cubicBezTo>
                <a:lnTo>
                  <a:pt x="2448430" y="402663"/>
                </a:lnTo>
                <a:cubicBezTo>
                  <a:pt x="2440988" y="402663"/>
                  <a:pt x="2437268" y="399240"/>
                  <a:pt x="2437268" y="392394"/>
                </a:cubicBezTo>
                <a:lnTo>
                  <a:pt x="2437268" y="355559"/>
                </a:lnTo>
                <a:lnTo>
                  <a:pt x="2493971" y="355559"/>
                </a:lnTo>
                <a:lnTo>
                  <a:pt x="2493971" y="268941"/>
                </a:lnTo>
                <a:close/>
                <a:moveTo>
                  <a:pt x="1807948" y="264030"/>
                </a:moveTo>
                <a:cubicBezTo>
                  <a:pt x="1762556" y="268197"/>
                  <a:pt x="1715080" y="270801"/>
                  <a:pt x="1665519" y="271843"/>
                </a:cubicBezTo>
                <a:cubicBezTo>
                  <a:pt x="1667305" y="281219"/>
                  <a:pt x="1668645" y="289777"/>
                  <a:pt x="1669538" y="297516"/>
                </a:cubicBezTo>
                <a:lnTo>
                  <a:pt x="1724902" y="295395"/>
                </a:lnTo>
                <a:lnTo>
                  <a:pt x="1724902" y="321626"/>
                </a:lnTo>
                <a:lnTo>
                  <a:pt x="1662171" y="321626"/>
                </a:lnTo>
                <a:lnTo>
                  <a:pt x="1662171" y="348415"/>
                </a:lnTo>
                <a:lnTo>
                  <a:pt x="1724902" y="348415"/>
                </a:lnTo>
                <a:lnTo>
                  <a:pt x="1724902" y="376544"/>
                </a:lnTo>
                <a:lnTo>
                  <a:pt x="1670877" y="376544"/>
                </a:lnTo>
                <a:lnTo>
                  <a:pt x="1670877" y="478119"/>
                </a:lnTo>
                <a:lnTo>
                  <a:pt x="1701239" y="478119"/>
                </a:lnTo>
                <a:lnTo>
                  <a:pt x="1701239" y="466733"/>
                </a:lnTo>
                <a:lnTo>
                  <a:pt x="1780043" y="466733"/>
                </a:lnTo>
                <a:lnTo>
                  <a:pt x="1780043" y="477896"/>
                </a:lnTo>
                <a:lnTo>
                  <a:pt x="1810404" y="477896"/>
                </a:lnTo>
                <a:lnTo>
                  <a:pt x="1810404" y="376544"/>
                </a:lnTo>
                <a:lnTo>
                  <a:pt x="1756156" y="376544"/>
                </a:lnTo>
                <a:lnTo>
                  <a:pt x="1756156" y="348415"/>
                </a:lnTo>
                <a:lnTo>
                  <a:pt x="1819333" y="348415"/>
                </a:lnTo>
                <a:lnTo>
                  <a:pt x="1819333" y="321626"/>
                </a:lnTo>
                <a:lnTo>
                  <a:pt x="1756156" y="321626"/>
                </a:lnTo>
                <a:lnTo>
                  <a:pt x="1756156" y="293721"/>
                </a:lnTo>
                <a:cubicBezTo>
                  <a:pt x="1775355" y="292605"/>
                  <a:pt x="1793884" y="291339"/>
                  <a:pt x="1811743" y="289926"/>
                </a:cubicBezTo>
                <a:close/>
                <a:moveTo>
                  <a:pt x="1626676" y="263137"/>
                </a:moveTo>
                <a:lnTo>
                  <a:pt x="1608147" y="283005"/>
                </a:lnTo>
                <a:cubicBezTo>
                  <a:pt x="1624518" y="297144"/>
                  <a:pt x="1636573" y="307859"/>
                  <a:pt x="1644312" y="315152"/>
                </a:cubicBezTo>
                <a:lnTo>
                  <a:pt x="1664850" y="293274"/>
                </a:lnTo>
                <a:cubicBezTo>
                  <a:pt x="1653837" y="283898"/>
                  <a:pt x="1641112" y="273852"/>
                  <a:pt x="1626676" y="263137"/>
                </a:cubicBezTo>
                <a:close/>
                <a:moveTo>
                  <a:pt x="1011867" y="260458"/>
                </a:moveTo>
                <a:cubicBezTo>
                  <a:pt x="989840" y="297814"/>
                  <a:pt x="957396" y="329439"/>
                  <a:pt x="914533" y="355336"/>
                </a:cubicBezTo>
                <a:cubicBezTo>
                  <a:pt x="924058" y="368135"/>
                  <a:pt x="930979" y="377957"/>
                  <a:pt x="935295" y="384804"/>
                </a:cubicBezTo>
                <a:cubicBezTo>
                  <a:pt x="976966" y="357866"/>
                  <a:pt x="1007104" y="328323"/>
                  <a:pt x="1025708" y="296176"/>
                </a:cubicBezTo>
                <a:cubicBezTo>
                  <a:pt x="1044609" y="329960"/>
                  <a:pt x="1074598" y="358535"/>
                  <a:pt x="1115674" y="381901"/>
                </a:cubicBezTo>
                <a:cubicBezTo>
                  <a:pt x="1121181" y="373418"/>
                  <a:pt x="1128250" y="363372"/>
                  <a:pt x="1136882" y="351764"/>
                </a:cubicBezTo>
                <a:cubicBezTo>
                  <a:pt x="1095359" y="329439"/>
                  <a:pt x="1063956" y="301088"/>
                  <a:pt x="1042674" y="266708"/>
                </a:cubicBezTo>
                <a:lnTo>
                  <a:pt x="1046469" y="260458"/>
                </a:lnTo>
                <a:close/>
                <a:moveTo>
                  <a:pt x="3492757" y="258895"/>
                </a:moveTo>
                <a:lnTo>
                  <a:pt x="3492757" y="351875"/>
                </a:lnTo>
                <a:lnTo>
                  <a:pt x="3474228" y="353438"/>
                </a:lnTo>
                <a:lnTo>
                  <a:pt x="3474228" y="273406"/>
                </a:lnTo>
                <a:lnTo>
                  <a:pt x="3446769" y="273406"/>
                </a:lnTo>
                <a:lnTo>
                  <a:pt x="3446769" y="355782"/>
                </a:lnTo>
                <a:lnTo>
                  <a:pt x="3429579" y="357122"/>
                </a:lnTo>
                <a:lnTo>
                  <a:pt x="3433821" y="386813"/>
                </a:lnTo>
                <a:cubicBezTo>
                  <a:pt x="3492310" y="379967"/>
                  <a:pt x="3529889" y="375799"/>
                  <a:pt x="3546558" y="374311"/>
                </a:cubicBezTo>
                <a:lnTo>
                  <a:pt x="3547674" y="346629"/>
                </a:lnTo>
                <a:lnTo>
                  <a:pt x="3520216" y="349308"/>
                </a:lnTo>
                <a:lnTo>
                  <a:pt x="3520216" y="317384"/>
                </a:lnTo>
                <a:lnTo>
                  <a:pt x="3547005" y="317384"/>
                </a:lnTo>
                <a:lnTo>
                  <a:pt x="3547005" y="292605"/>
                </a:lnTo>
                <a:lnTo>
                  <a:pt x="3520216" y="292605"/>
                </a:lnTo>
                <a:lnTo>
                  <a:pt x="3520216" y="258895"/>
                </a:lnTo>
                <a:close/>
                <a:moveTo>
                  <a:pt x="4479487" y="258672"/>
                </a:moveTo>
                <a:lnTo>
                  <a:pt x="4479487" y="339709"/>
                </a:lnTo>
                <a:lnTo>
                  <a:pt x="4429928" y="339709"/>
                </a:lnTo>
                <a:lnTo>
                  <a:pt x="4429928" y="367391"/>
                </a:lnTo>
                <a:lnTo>
                  <a:pt x="4479487" y="367391"/>
                </a:lnTo>
                <a:lnTo>
                  <a:pt x="4479487" y="397528"/>
                </a:lnTo>
                <a:lnTo>
                  <a:pt x="4424123" y="397528"/>
                </a:lnTo>
                <a:lnTo>
                  <a:pt x="4424123" y="425657"/>
                </a:lnTo>
                <a:lnTo>
                  <a:pt x="4479487" y="425657"/>
                </a:lnTo>
                <a:lnTo>
                  <a:pt x="4479487" y="477896"/>
                </a:lnTo>
                <a:lnTo>
                  <a:pt x="4509179" y="477896"/>
                </a:lnTo>
                <a:lnTo>
                  <a:pt x="4509179" y="425657"/>
                </a:lnTo>
                <a:lnTo>
                  <a:pt x="4564766" y="425657"/>
                </a:lnTo>
                <a:lnTo>
                  <a:pt x="4564766" y="397528"/>
                </a:lnTo>
                <a:lnTo>
                  <a:pt x="4509179" y="397528"/>
                </a:lnTo>
                <a:lnTo>
                  <a:pt x="4509179" y="367391"/>
                </a:lnTo>
                <a:lnTo>
                  <a:pt x="4559185" y="367391"/>
                </a:lnTo>
                <a:lnTo>
                  <a:pt x="4559185" y="339709"/>
                </a:lnTo>
                <a:lnTo>
                  <a:pt x="4509179" y="339709"/>
                </a:lnTo>
                <a:lnTo>
                  <a:pt x="4509179" y="258672"/>
                </a:lnTo>
                <a:close/>
                <a:moveTo>
                  <a:pt x="4250887" y="258672"/>
                </a:moveTo>
                <a:lnTo>
                  <a:pt x="4250887" y="339709"/>
                </a:lnTo>
                <a:lnTo>
                  <a:pt x="4201328" y="339709"/>
                </a:lnTo>
                <a:lnTo>
                  <a:pt x="4201328" y="367391"/>
                </a:lnTo>
                <a:lnTo>
                  <a:pt x="4250887" y="367391"/>
                </a:lnTo>
                <a:lnTo>
                  <a:pt x="4250887" y="397528"/>
                </a:lnTo>
                <a:lnTo>
                  <a:pt x="4195523" y="397528"/>
                </a:lnTo>
                <a:lnTo>
                  <a:pt x="4195523" y="425657"/>
                </a:lnTo>
                <a:lnTo>
                  <a:pt x="4250887" y="425657"/>
                </a:lnTo>
                <a:lnTo>
                  <a:pt x="4250887" y="477896"/>
                </a:lnTo>
                <a:lnTo>
                  <a:pt x="4280579" y="477896"/>
                </a:lnTo>
                <a:lnTo>
                  <a:pt x="4280579" y="425657"/>
                </a:lnTo>
                <a:lnTo>
                  <a:pt x="4336166" y="425657"/>
                </a:lnTo>
                <a:lnTo>
                  <a:pt x="4336166" y="397528"/>
                </a:lnTo>
                <a:lnTo>
                  <a:pt x="4280579" y="397528"/>
                </a:lnTo>
                <a:lnTo>
                  <a:pt x="4280579" y="367391"/>
                </a:lnTo>
                <a:lnTo>
                  <a:pt x="4330585" y="367391"/>
                </a:lnTo>
                <a:lnTo>
                  <a:pt x="4330585" y="339709"/>
                </a:lnTo>
                <a:lnTo>
                  <a:pt x="4280579" y="339709"/>
                </a:lnTo>
                <a:lnTo>
                  <a:pt x="4280579" y="258672"/>
                </a:lnTo>
                <a:close/>
                <a:moveTo>
                  <a:pt x="1237341" y="258448"/>
                </a:moveTo>
                <a:cubicBezTo>
                  <a:pt x="1237639" y="309645"/>
                  <a:pt x="1230328" y="348787"/>
                  <a:pt x="1215408" y="375874"/>
                </a:cubicBezTo>
                <a:cubicBezTo>
                  <a:pt x="1200488" y="402961"/>
                  <a:pt x="1176322" y="426029"/>
                  <a:pt x="1142910" y="445079"/>
                </a:cubicBezTo>
                <a:cubicBezTo>
                  <a:pt x="1153328" y="458176"/>
                  <a:pt x="1160844" y="468817"/>
                  <a:pt x="1165457" y="477003"/>
                </a:cubicBezTo>
                <a:cubicBezTo>
                  <a:pt x="1208989" y="449990"/>
                  <a:pt x="1238606" y="414644"/>
                  <a:pt x="1254308" y="370963"/>
                </a:cubicBezTo>
                <a:cubicBezTo>
                  <a:pt x="1270828" y="419853"/>
                  <a:pt x="1299105" y="454455"/>
                  <a:pt x="1339140" y="474770"/>
                </a:cubicBezTo>
                <a:cubicBezTo>
                  <a:pt x="1344497" y="467031"/>
                  <a:pt x="1353055" y="456241"/>
                  <a:pt x="1364813" y="442400"/>
                </a:cubicBezTo>
                <a:cubicBezTo>
                  <a:pt x="1311309" y="420522"/>
                  <a:pt x="1278976" y="374832"/>
                  <a:pt x="1267814" y="305329"/>
                </a:cubicBezTo>
                <a:cubicBezTo>
                  <a:pt x="1269302" y="290223"/>
                  <a:pt x="1270009" y="274596"/>
                  <a:pt x="1269935" y="258448"/>
                </a:cubicBezTo>
                <a:close/>
                <a:moveTo>
                  <a:pt x="3069043" y="257779"/>
                </a:moveTo>
                <a:cubicBezTo>
                  <a:pt x="3052970" y="284717"/>
                  <a:pt x="3020525" y="311059"/>
                  <a:pt x="2971710" y="336806"/>
                </a:cubicBezTo>
                <a:cubicBezTo>
                  <a:pt x="2980788" y="348266"/>
                  <a:pt x="2987485" y="357047"/>
                  <a:pt x="2991801" y="363149"/>
                </a:cubicBezTo>
                <a:cubicBezTo>
                  <a:pt x="3002963" y="356601"/>
                  <a:pt x="3013381" y="350052"/>
                  <a:pt x="3023055" y="343504"/>
                </a:cubicBezTo>
                <a:lnTo>
                  <a:pt x="3023055" y="360024"/>
                </a:lnTo>
                <a:lnTo>
                  <a:pt x="3142713" y="360024"/>
                </a:lnTo>
                <a:lnTo>
                  <a:pt x="3142713" y="344843"/>
                </a:lnTo>
                <a:cubicBezTo>
                  <a:pt x="3152387" y="351392"/>
                  <a:pt x="3162805" y="357642"/>
                  <a:pt x="3173967" y="363596"/>
                </a:cubicBezTo>
                <a:cubicBezTo>
                  <a:pt x="3179474" y="355708"/>
                  <a:pt x="3186171" y="346927"/>
                  <a:pt x="3194059" y="337253"/>
                </a:cubicBezTo>
                <a:cubicBezTo>
                  <a:pt x="3151345" y="317459"/>
                  <a:pt x="3120389" y="293498"/>
                  <a:pt x="3101190" y="265369"/>
                </a:cubicBezTo>
                <a:lnTo>
                  <a:pt x="3107441" y="257779"/>
                </a:lnTo>
                <a:close/>
                <a:moveTo>
                  <a:pt x="1474871" y="257779"/>
                </a:moveTo>
                <a:lnTo>
                  <a:pt x="1474871" y="301981"/>
                </a:lnTo>
                <a:lnTo>
                  <a:pt x="1434688" y="301981"/>
                </a:lnTo>
                <a:cubicBezTo>
                  <a:pt x="1438408" y="292977"/>
                  <a:pt x="1441906" y="283749"/>
                  <a:pt x="1445180" y="274299"/>
                </a:cubicBezTo>
                <a:lnTo>
                  <a:pt x="1411916" y="266039"/>
                </a:lnTo>
                <a:cubicBezTo>
                  <a:pt x="1401201" y="299972"/>
                  <a:pt x="1388178" y="327133"/>
                  <a:pt x="1372849" y="347522"/>
                </a:cubicBezTo>
                <a:cubicBezTo>
                  <a:pt x="1378356" y="360768"/>
                  <a:pt x="1383416" y="373567"/>
                  <a:pt x="1388030" y="385920"/>
                </a:cubicBezTo>
                <a:cubicBezTo>
                  <a:pt x="1400159" y="369251"/>
                  <a:pt x="1411098" y="351317"/>
                  <a:pt x="1420846" y="332118"/>
                </a:cubicBezTo>
                <a:lnTo>
                  <a:pt x="1474871" y="332118"/>
                </a:lnTo>
                <a:lnTo>
                  <a:pt x="1474871" y="369177"/>
                </a:lnTo>
                <a:lnTo>
                  <a:pt x="1408791" y="369177"/>
                </a:lnTo>
                <a:lnTo>
                  <a:pt x="1408791" y="399314"/>
                </a:lnTo>
                <a:lnTo>
                  <a:pt x="1474871" y="399314"/>
                </a:lnTo>
                <a:lnTo>
                  <a:pt x="1474871" y="437265"/>
                </a:lnTo>
                <a:lnTo>
                  <a:pt x="1380886" y="437265"/>
                </a:lnTo>
                <a:lnTo>
                  <a:pt x="1380886" y="468296"/>
                </a:lnTo>
                <a:lnTo>
                  <a:pt x="1590510" y="468296"/>
                </a:lnTo>
                <a:lnTo>
                  <a:pt x="1590510" y="437265"/>
                </a:lnTo>
                <a:lnTo>
                  <a:pt x="1508357" y="437265"/>
                </a:lnTo>
                <a:lnTo>
                  <a:pt x="1508357" y="399314"/>
                </a:lnTo>
                <a:lnTo>
                  <a:pt x="1573767" y="399314"/>
                </a:lnTo>
                <a:lnTo>
                  <a:pt x="1573767" y="369177"/>
                </a:lnTo>
                <a:lnTo>
                  <a:pt x="1508357" y="369177"/>
                </a:lnTo>
                <a:lnTo>
                  <a:pt x="1508357" y="332118"/>
                </a:lnTo>
                <a:lnTo>
                  <a:pt x="1582474" y="332118"/>
                </a:lnTo>
                <a:lnTo>
                  <a:pt x="1582474" y="301981"/>
                </a:lnTo>
                <a:lnTo>
                  <a:pt x="1508357" y="301981"/>
                </a:lnTo>
                <a:lnTo>
                  <a:pt x="1508357" y="257779"/>
                </a:lnTo>
                <a:close/>
                <a:moveTo>
                  <a:pt x="4019385" y="257556"/>
                </a:moveTo>
                <a:lnTo>
                  <a:pt x="4019385" y="274299"/>
                </a:lnTo>
                <a:lnTo>
                  <a:pt x="3975406" y="274299"/>
                </a:lnTo>
                <a:lnTo>
                  <a:pt x="3975406" y="296623"/>
                </a:lnTo>
                <a:lnTo>
                  <a:pt x="4019385" y="296623"/>
                </a:lnTo>
                <a:lnTo>
                  <a:pt x="4019385" y="313366"/>
                </a:lnTo>
                <a:lnTo>
                  <a:pt x="3964914" y="313366"/>
                </a:lnTo>
                <a:lnTo>
                  <a:pt x="3964914" y="335690"/>
                </a:lnTo>
                <a:lnTo>
                  <a:pt x="3999070" y="335690"/>
                </a:lnTo>
                <a:cubicBezTo>
                  <a:pt x="3989099" y="346555"/>
                  <a:pt x="3978978" y="353847"/>
                  <a:pt x="3968709" y="357568"/>
                </a:cubicBezTo>
                <a:lnTo>
                  <a:pt x="3977639" y="379892"/>
                </a:lnTo>
                <a:cubicBezTo>
                  <a:pt x="3990885" y="377660"/>
                  <a:pt x="4021915" y="375948"/>
                  <a:pt x="4070731" y="374758"/>
                </a:cubicBezTo>
                <a:cubicBezTo>
                  <a:pt x="4074303" y="379074"/>
                  <a:pt x="4078023" y="383539"/>
                  <a:pt x="4081893" y="388152"/>
                </a:cubicBezTo>
                <a:lnTo>
                  <a:pt x="3970495" y="388152"/>
                </a:lnTo>
                <a:lnTo>
                  <a:pt x="3970495" y="447311"/>
                </a:lnTo>
                <a:lnTo>
                  <a:pt x="3960449" y="447311"/>
                </a:lnTo>
                <a:lnTo>
                  <a:pt x="3960449" y="334128"/>
                </a:lnTo>
                <a:lnTo>
                  <a:pt x="3929865" y="334128"/>
                </a:lnTo>
                <a:cubicBezTo>
                  <a:pt x="3934032" y="322519"/>
                  <a:pt x="3937604" y="310464"/>
                  <a:pt x="3940581" y="297962"/>
                </a:cubicBezTo>
                <a:lnTo>
                  <a:pt x="3966923" y="297962"/>
                </a:lnTo>
                <a:lnTo>
                  <a:pt x="3966923" y="272959"/>
                </a:lnTo>
                <a:lnTo>
                  <a:pt x="3891691" y="272959"/>
                </a:lnTo>
                <a:lnTo>
                  <a:pt x="3891691" y="297962"/>
                </a:lnTo>
                <a:lnTo>
                  <a:pt x="3913122" y="297962"/>
                </a:lnTo>
                <a:cubicBezTo>
                  <a:pt x="3907169" y="324454"/>
                  <a:pt x="3897569" y="347820"/>
                  <a:pt x="3884324" y="368060"/>
                </a:cubicBezTo>
                <a:cubicBezTo>
                  <a:pt x="3889086" y="378181"/>
                  <a:pt x="3892807" y="389640"/>
                  <a:pt x="3895486" y="402440"/>
                </a:cubicBezTo>
                <a:cubicBezTo>
                  <a:pt x="3897867" y="398868"/>
                  <a:pt x="3900248" y="395222"/>
                  <a:pt x="3902629" y="391501"/>
                </a:cubicBezTo>
                <a:lnTo>
                  <a:pt x="3902629" y="465840"/>
                </a:lnTo>
                <a:lnTo>
                  <a:pt x="3926740" y="465840"/>
                </a:lnTo>
                <a:lnTo>
                  <a:pt x="3926740" y="451776"/>
                </a:lnTo>
                <a:lnTo>
                  <a:pt x="3957547" y="451776"/>
                </a:lnTo>
                <a:lnTo>
                  <a:pt x="3957547" y="469636"/>
                </a:lnTo>
                <a:lnTo>
                  <a:pt x="4108905" y="469636"/>
                </a:lnTo>
                <a:lnTo>
                  <a:pt x="4108905" y="447311"/>
                </a:lnTo>
                <a:lnTo>
                  <a:pt x="4096627" y="447311"/>
                </a:lnTo>
                <a:lnTo>
                  <a:pt x="4096627" y="388152"/>
                </a:lnTo>
                <a:lnTo>
                  <a:pt x="4084349" y="388152"/>
                </a:lnTo>
                <a:lnTo>
                  <a:pt x="4103324" y="374088"/>
                </a:lnTo>
                <a:cubicBezTo>
                  <a:pt x="4092609" y="361884"/>
                  <a:pt x="4080554" y="349085"/>
                  <a:pt x="4067159" y="335690"/>
                </a:cubicBezTo>
                <a:lnTo>
                  <a:pt x="4104217" y="335690"/>
                </a:lnTo>
                <a:lnTo>
                  <a:pt x="4104217" y="313366"/>
                </a:lnTo>
                <a:lnTo>
                  <a:pt x="4047960" y="313366"/>
                </a:lnTo>
                <a:lnTo>
                  <a:pt x="4047960" y="296623"/>
                </a:lnTo>
                <a:lnTo>
                  <a:pt x="4091939" y="296623"/>
                </a:lnTo>
                <a:lnTo>
                  <a:pt x="4091939" y="274299"/>
                </a:lnTo>
                <a:lnTo>
                  <a:pt x="4047960" y="274299"/>
                </a:lnTo>
                <a:lnTo>
                  <a:pt x="4047960" y="257556"/>
                </a:lnTo>
                <a:close/>
                <a:moveTo>
                  <a:pt x="3790785" y="257556"/>
                </a:moveTo>
                <a:lnTo>
                  <a:pt x="3790785" y="274299"/>
                </a:lnTo>
                <a:lnTo>
                  <a:pt x="3746806" y="274299"/>
                </a:lnTo>
                <a:lnTo>
                  <a:pt x="3746806" y="296623"/>
                </a:lnTo>
                <a:lnTo>
                  <a:pt x="3790785" y="296623"/>
                </a:lnTo>
                <a:lnTo>
                  <a:pt x="3790785" y="313366"/>
                </a:lnTo>
                <a:lnTo>
                  <a:pt x="3736314" y="313366"/>
                </a:lnTo>
                <a:lnTo>
                  <a:pt x="3736314" y="335690"/>
                </a:lnTo>
                <a:lnTo>
                  <a:pt x="3770470" y="335690"/>
                </a:lnTo>
                <a:cubicBezTo>
                  <a:pt x="3760499" y="346555"/>
                  <a:pt x="3750378" y="353847"/>
                  <a:pt x="3740109" y="357568"/>
                </a:cubicBezTo>
                <a:lnTo>
                  <a:pt x="3749039" y="379892"/>
                </a:lnTo>
                <a:cubicBezTo>
                  <a:pt x="3762285" y="377660"/>
                  <a:pt x="3793315" y="375948"/>
                  <a:pt x="3842131" y="374758"/>
                </a:cubicBezTo>
                <a:cubicBezTo>
                  <a:pt x="3845703" y="379074"/>
                  <a:pt x="3849423" y="383539"/>
                  <a:pt x="3853293" y="388152"/>
                </a:cubicBezTo>
                <a:lnTo>
                  <a:pt x="3741895" y="388152"/>
                </a:lnTo>
                <a:lnTo>
                  <a:pt x="3741895" y="447311"/>
                </a:lnTo>
                <a:lnTo>
                  <a:pt x="3731849" y="447311"/>
                </a:lnTo>
                <a:lnTo>
                  <a:pt x="3731849" y="334128"/>
                </a:lnTo>
                <a:lnTo>
                  <a:pt x="3701265" y="334128"/>
                </a:lnTo>
                <a:cubicBezTo>
                  <a:pt x="3705432" y="322519"/>
                  <a:pt x="3709004" y="310464"/>
                  <a:pt x="3711981" y="297962"/>
                </a:cubicBezTo>
                <a:lnTo>
                  <a:pt x="3738323" y="297962"/>
                </a:lnTo>
                <a:lnTo>
                  <a:pt x="3738323" y="272959"/>
                </a:lnTo>
                <a:lnTo>
                  <a:pt x="3663091" y="272959"/>
                </a:lnTo>
                <a:lnTo>
                  <a:pt x="3663091" y="297962"/>
                </a:lnTo>
                <a:lnTo>
                  <a:pt x="3684522" y="297962"/>
                </a:lnTo>
                <a:cubicBezTo>
                  <a:pt x="3678569" y="324454"/>
                  <a:pt x="3668969" y="347820"/>
                  <a:pt x="3655724" y="368060"/>
                </a:cubicBezTo>
                <a:cubicBezTo>
                  <a:pt x="3660486" y="378181"/>
                  <a:pt x="3664207" y="389640"/>
                  <a:pt x="3666886" y="402440"/>
                </a:cubicBezTo>
                <a:cubicBezTo>
                  <a:pt x="3669267" y="398868"/>
                  <a:pt x="3671648" y="395222"/>
                  <a:pt x="3674029" y="391501"/>
                </a:cubicBezTo>
                <a:lnTo>
                  <a:pt x="3674029" y="465840"/>
                </a:lnTo>
                <a:lnTo>
                  <a:pt x="3698140" y="465840"/>
                </a:lnTo>
                <a:lnTo>
                  <a:pt x="3698140" y="451776"/>
                </a:lnTo>
                <a:lnTo>
                  <a:pt x="3728947" y="451776"/>
                </a:lnTo>
                <a:lnTo>
                  <a:pt x="3728947" y="469636"/>
                </a:lnTo>
                <a:lnTo>
                  <a:pt x="3880305" y="469636"/>
                </a:lnTo>
                <a:lnTo>
                  <a:pt x="3880305" y="447311"/>
                </a:lnTo>
                <a:lnTo>
                  <a:pt x="3868027" y="447311"/>
                </a:lnTo>
                <a:lnTo>
                  <a:pt x="3868027" y="388152"/>
                </a:lnTo>
                <a:lnTo>
                  <a:pt x="3855749" y="388152"/>
                </a:lnTo>
                <a:lnTo>
                  <a:pt x="3874724" y="374088"/>
                </a:lnTo>
                <a:cubicBezTo>
                  <a:pt x="3864009" y="361884"/>
                  <a:pt x="3851954" y="349085"/>
                  <a:pt x="3838559" y="335690"/>
                </a:cubicBezTo>
                <a:lnTo>
                  <a:pt x="3875617" y="335690"/>
                </a:lnTo>
                <a:lnTo>
                  <a:pt x="3875617" y="313366"/>
                </a:lnTo>
                <a:lnTo>
                  <a:pt x="3819360" y="313366"/>
                </a:lnTo>
                <a:lnTo>
                  <a:pt x="3819360" y="296623"/>
                </a:lnTo>
                <a:lnTo>
                  <a:pt x="3863339" y="296623"/>
                </a:lnTo>
                <a:lnTo>
                  <a:pt x="3863339" y="274299"/>
                </a:lnTo>
                <a:lnTo>
                  <a:pt x="3819360" y="274299"/>
                </a:lnTo>
                <a:lnTo>
                  <a:pt x="3819360" y="257556"/>
                </a:lnTo>
                <a:close/>
                <a:moveTo>
                  <a:pt x="3555488" y="256886"/>
                </a:moveTo>
                <a:lnTo>
                  <a:pt x="3555488" y="353773"/>
                </a:lnTo>
                <a:cubicBezTo>
                  <a:pt x="3555488" y="374906"/>
                  <a:pt x="3565311" y="385473"/>
                  <a:pt x="3584956" y="385473"/>
                </a:cubicBezTo>
                <a:lnTo>
                  <a:pt x="3615317" y="385473"/>
                </a:lnTo>
                <a:cubicBezTo>
                  <a:pt x="3622684" y="385473"/>
                  <a:pt x="3629455" y="383427"/>
                  <a:pt x="3635632" y="379334"/>
                </a:cubicBezTo>
                <a:cubicBezTo>
                  <a:pt x="3641808" y="375241"/>
                  <a:pt x="3646868" y="361140"/>
                  <a:pt x="3650812" y="337030"/>
                </a:cubicBezTo>
                <a:cubicBezTo>
                  <a:pt x="3642776" y="334500"/>
                  <a:pt x="3632953" y="330407"/>
                  <a:pt x="3621344" y="324751"/>
                </a:cubicBezTo>
                <a:cubicBezTo>
                  <a:pt x="3620228" y="341643"/>
                  <a:pt x="3618498" y="351559"/>
                  <a:pt x="3616154" y="354498"/>
                </a:cubicBezTo>
                <a:cubicBezTo>
                  <a:pt x="3613810" y="357438"/>
                  <a:pt x="3609215" y="358907"/>
                  <a:pt x="3602369" y="358907"/>
                </a:cubicBezTo>
                <a:lnTo>
                  <a:pt x="3592546" y="358907"/>
                </a:lnTo>
                <a:cubicBezTo>
                  <a:pt x="3586146" y="358759"/>
                  <a:pt x="3582947" y="355410"/>
                  <a:pt x="3582947" y="348862"/>
                </a:cubicBezTo>
                <a:lnTo>
                  <a:pt x="3582947" y="330556"/>
                </a:lnTo>
                <a:lnTo>
                  <a:pt x="3645454" y="299525"/>
                </a:lnTo>
                <a:lnTo>
                  <a:pt x="3628488" y="274299"/>
                </a:lnTo>
                <a:cubicBezTo>
                  <a:pt x="3620451" y="279433"/>
                  <a:pt x="3605271" y="287879"/>
                  <a:pt x="3582947" y="299637"/>
                </a:cubicBezTo>
                <a:lnTo>
                  <a:pt x="3582947" y="256886"/>
                </a:lnTo>
                <a:close/>
                <a:moveTo>
                  <a:pt x="4381707" y="256439"/>
                </a:moveTo>
                <a:cubicBezTo>
                  <a:pt x="4368015" y="288586"/>
                  <a:pt x="4354546" y="312845"/>
                  <a:pt x="4341301" y="329216"/>
                </a:cubicBezTo>
                <a:lnTo>
                  <a:pt x="4351346" y="354666"/>
                </a:lnTo>
                <a:cubicBezTo>
                  <a:pt x="4357300" y="353475"/>
                  <a:pt x="4366006" y="352508"/>
                  <a:pt x="4377466" y="351764"/>
                </a:cubicBezTo>
                <a:cubicBezTo>
                  <a:pt x="4366750" y="367986"/>
                  <a:pt x="4356630" y="380488"/>
                  <a:pt x="4347105" y="389268"/>
                </a:cubicBezTo>
                <a:lnTo>
                  <a:pt x="4354249" y="414495"/>
                </a:lnTo>
                <a:cubicBezTo>
                  <a:pt x="4371959" y="410625"/>
                  <a:pt x="4393762" y="407500"/>
                  <a:pt x="4419659" y="405119"/>
                </a:cubicBezTo>
                <a:cubicBezTo>
                  <a:pt x="4419510" y="396635"/>
                  <a:pt x="4420254" y="387631"/>
                  <a:pt x="4421891" y="378106"/>
                </a:cubicBezTo>
                <a:cubicBezTo>
                  <a:pt x="4405222" y="380190"/>
                  <a:pt x="4393762" y="381529"/>
                  <a:pt x="4387512" y="382125"/>
                </a:cubicBezTo>
                <a:cubicBezTo>
                  <a:pt x="4401650" y="364116"/>
                  <a:pt x="4417352" y="340974"/>
                  <a:pt x="4434616" y="312696"/>
                </a:cubicBezTo>
                <a:lnTo>
                  <a:pt x="4407827" y="299302"/>
                </a:lnTo>
                <a:cubicBezTo>
                  <a:pt x="4402767" y="308827"/>
                  <a:pt x="4397930" y="317756"/>
                  <a:pt x="4393316" y="326091"/>
                </a:cubicBezTo>
                <a:cubicBezTo>
                  <a:pt x="4384833" y="326537"/>
                  <a:pt x="4378582" y="326761"/>
                  <a:pt x="4374564" y="326761"/>
                </a:cubicBezTo>
                <a:cubicBezTo>
                  <a:pt x="4386916" y="308752"/>
                  <a:pt x="4398897" y="288809"/>
                  <a:pt x="4410506" y="266932"/>
                </a:cubicBezTo>
                <a:close/>
                <a:moveTo>
                  <a:pt x="4153107" y="256439"/>
                </a:moveTo>
                <a:cubicBezTo>
                  <a:pt x="4139415" y="288586"/>
                  <a:pt x="4125946" y="312845"/>
                  <a:pt x="4112700" y="329216"/>
                </a:cubicBezTo>
                <a:lnTo>
                  <a:pt x="4122746" y="354666"/>
                </a:lnTo>
                <a:cubicBezTo>
                  <a:pt x="4128699" y="353475"/>
                  <a:pt x="4137406" y="352508"/>
                  <a:pt x="4148866" y="351764"/>
                </a:cubicBezTo>
                <a:cubicBezTo>
                  <a:pt x="4138150" y="367986"/>
                  <a:pt x="4128030" y="380488"/>
                  <a:pt x="4118505" y="389268"/>
                </a:cubicBezTo>
                <a:lnTo>
                  <a:pt x="4125648" y="414495"/>
                </a:lnTo>
                <a:cubicBezTo>
                  <a:pt x="4143359" y="410625"/>
                  <a:pt x="4165162" y="407500"/>
                  <a:pt x="4191058" y="405119"/>
                </a:cubicBezTo>
                <a:cubicBezTo>
                  <a:pt x="4190910" y="396635"/>
                  <a:pt x="4191654" y="387631"/>
                  <a:pt x="4193291" y="378106"/>
                </a:cubicBezTo>
                <a:cubicBezTo>
                  <a:pt x="4176622" y="380190"/>
                  <a:pt x="4165162" y="381529"/>
                  <a:pt x="4158912" y="382125"/>
                </a:cubicBezTo>
                <a:cubicBezTo>
                  <a:pt x="4173050" y="364116"/>
                  <a:pt x="4188752" y="340974"/>
                  <a:pt x="4206016" y="312696"/>
                </a:cubicBezTo>
                <a:lnTo>
                  <a:pt x="4179227" y="299302"/>
                </a:lnTo>
                <a:cubicBezTo>
                  <a:pt x="4174166" y="308827"/>
                  <a:pt x="4169329" y="317756"/>
                  <a:pt x="4164716" y="326091"/>
                </a:cubicBezTo>
                <a:cubicBezTo>
                  <a:pt x="4156233" y="326537"/>
                  <a:pt x="4149982" y="326761"/>
                  <a:pt x="4145963" y="326761"/>
                </a:cubicBezTo>
                <a:cubicBezTo>
                  <a:pt x="4158316" y="308752"/>
                  <a:pt x="4170297" y="288809"/>
                  <a:pt x="4181905" y="266932"/>
                </a:cubicBezTo>
                <a:close/>
                <a:moveTo>
                  <a:pt x="2330112" y="256439"/>
                </a:moveTo>
                <a:lnTo>
                  <a:pt x="2330112" y="285014"/>
                </a:lnTo>
                <a:lnTo>
                  <a:pt x="2294170" y="285014"/>
                </a:lnTo>
                <a:lnTo>
                  <a:pt x="2294170" y="312473"/>
                </a:lnTo>
                <a:lnTo>
                  <a:pt x="2330112" y="312473"/>
                </a:lnTo>
                <a:lnTo>
                  <a:pt x="2330112" y="333011"/>
                </a:lnTo>
                <a:lnTo>
                  <a:pt x="2286579" y="333011"/>
                </a:lnTo>
                <a:lnTo>
                  <a:pt x="2286579" y="360470"/>
                </a:lnTo>
                <a:lnTo>
                  <a:pt x="2342836" y="360470"/>
                </a:lnTo>
                <a:lnTo>
                  <a:pt x="2342836" y="428447"/>
                </a:lnTo>
                <a:cubicBezTo>
                  <a:pt x="2336214" y="422792"/>
                  <a:pt x="2331042" y="415313"/>
                  <a:pt x="2327321" y="406012"/>
                </a:cubicBezTo>
                <a:cubicBezTo>
                  <a:pt x="2328288" y="394626"/>
                  <a:pt x="2328772" y="382422"/>
                  <a:pt x="2328772" y="369400"/>
                </a:cubicBezTo>
                <a:lnTo>
                  <a:pt x="2300197" y="369400"/>
                </a:lnTo>
                <a:cubicBezTo>
                  <a:pt x="2300346" y="405714"/>
                  <a:pt x="2295584" y="433545"/>
                  <a:pt x="2285910" y="452892"/>
                </a:cubicBezTo>
                <a:cubicBezTo>
                  <a:pt x="2296030" y="463608"/>
                  <a:pt x="2303843" y="472017"/>
                  <a:pt x="2309350" y="478119"/>
                </a:cubicBezTo>
                <a:cubicBezTo>
                  <a:pt x="2314485" y="468073"/>
                  <a:pt x="2318615" y="456353"/>
                  <a:pt x="2321740" y="442958"/>
                </a:cubicBezTo>
                <a:cubicBezTo>
                  <a:pt x="2332084" y="459999"/>
                  <a:pt x="2349106" y="469226"/>
                  <a:pt x="2372807" y="470640"/>
                </a:cubicBezTo>
                <a:cubicBezTo>
                  <a:pt x="2396507" y="472054"/>
                  <a:pt x="2438086" y="472761"/>
                  <a:pt x="2497543" y="472761"/>
                </a:cubicBezTo>
                <a:cubicBezTo>
                  <a:pt x="2500817" y="461301"/>
                  <a:pt x="2504389" y="450734"/>
                  <a:pt x="2508259" y="441061"/>
                </a:cubicBezTo>
                <a:cubicBezTo>
                  <a:pt x="2470829" y="441879"/>
                  <a:pt x="2440877" y="442288"/>
                  <a:pt x="2418404" y="442288"/>
                </a:cubicBezTo>
                <a:cubicBezTo>
                  <a:pt x="2394815" y="442288"/>
                  <a:pt x="2379374" y="441842"/>
                  <a:pt x="2372081" y="440949"/>
                </a:cubicBezTo>
                <a:lnTo>
                  <a:pt x="2372081" y="412709"/>
                </a:lnTo>
                <a:lnTo>
                  <a:pt x="2397084" y="412709"/>
                </a:lnTo>
                <a:lnTo>
                  <a:pt x="2397084" y="385250"/>
                </a:lnTo>
                <a:lnTo>
                  <a:pt x="2372081" y="385250"/>
                </a:lnTo>
                <a:lnTo>
                  <a:pt x="2372081" y="360470"/>
                </a:lnTo>
                <a:lnTo>
                  <a:pt x="2399986" y="360470"/>
                </a:lnTo>
                <a:lnTo>
                  <a:pt x="2399986" y="333011"/>
                </a:lnTo>
                <a:lnTo>
                  <a:pt x="2360696" y="333011"/>
                </a:lnTo>
                <a:lnTo>
                  <a:pt x="2360696" y="312473"/>
                </a:lnTo>
                <a:lnTo>
                  <a:pt x="2393736" y="312473"/>
                </a:lnTo>
                <a:lnTo>
                  <a:pt x="2393736" y="285014"/>
                </a:lnTo>
                <a:lnTo>
                  <a:pt x="2360696" y="285014"/>
                </a:lnTo>
                <a:lnTo>
                  <a:pt x="2360696" y="256439"/>
                </a:lnTo>
                <a:close/>
                <a:moveTo>
                  <a:pt x="3277551" y="256216"/>
                </a:moveTo>
                <a:cubicBezTo>
                  <a:pt x="3274947" y="264625"/>
                  <a:pt x="3271970" y="272810"/>
                  <a:pt x="3268622" y="280773"/>
                </a:cubicBezTo>
                <a:lnTo>
                  <a:pt x="3202542" y="280773"/>
                </a:lnTo>
                <a:lnTo>
                  <a:pt x="3202542" y="308678"/>
                </a:lnTo>
                <a:lnTo>
                  <a:pt x="3254446" y="308678"/>
                </a:lnTo>
                <a:cubicBezTo>
                  <a:pt x="3240605" y="332118"/>
                  <a:pt x="3222634" y="353326"/>
                  <a:pt x="3200533" y="372302"/>
                </a:cubicBezTo>
                <a:cubicBezTo>
                  <a:pt x="3203212" y="383464"/>
                  <a:pt x="3205742" y="395073"/>
                  <a:pt x="3208123" y="407128"/>
                </a:cubicBezTo>
                <a:cubicBezTo>
                  <a:pt x="3219360" y="398198"/>
                  <a:pt x="3229926" y="388636"/>
                  <a:pt x="3239823" y="378441"/>
                </a:cubicBezTo>
                <a:lnTo>
                  <a:pt x="3239823" y="476779"/>
                </a:lnTo>
                <a:lnTo>
                  <a:pt x="3271970" y="476779"/>
                </a:lnTo>
                <a:lnTo>
                  <a:pt x="3271970" y="431461"/>
                </a:lnTo>
                <a:lnTo>
                  <a:pt x="3367295" y="431461"/>
                </a:lnTo>
                <a:lnTo>
                  <a:pt x="3367295" y="435256"/>
                </a:lnTo>
                <a:cubicBezTo>
                  <a:pt x="3367295" y="443591"/>
                  <a:pt x="3363053" y="447758"/>
                  <a:pt x="3354570" y="447758"/>
                </a:cubicBezTo>
                <a:cubicBezTo>
                  <a:pt x="3343557" y="447758"/>
                  <a:pt x="3331650" y="447386"/>
                  <a:pt x="3318851" y="446642"/>
                </a:cubicBezTo>
                <a:cubicBezTo>
                  <a:pt x="3322572" y="456911"/>
                  <a:pt x="3325474" y="467106"/>
                  <a:pt x="3327558" y="477226"/>
                </a:cubicBezTo>
                <a:cubicBezTo>
                  <a:pt x="3350626" y="477226"/>
                  <a:pt x="3366141" y="476854"/>
                  <a:pt x="3374104" y="476110"/>
                </a:cubicBezTo>
                <a:cubicBezTo>
                  <a:pt x="3382066" y="475365"/>
                  <a:pt x="3388279" y="472482"/>
                  <a:pt x="3392744" y="467459"/>
                </a:cubicBezTo>
                <a:cubicBezTo>
                  <a:pt x="3397209" y="462436"/>
                  <a:pt x="3399442" y="455274"/>
                  <a:pt x="3399442" y="445972"/>
                </a:cubicBezTo>
                <a:lnTo>
                  <a:pt x="3399442" y="324975"/>
                </a:lnTo>
                <a:lnTo>
                  <a:pt x="3281681" y="324975"/>
                </a:lnTo>
                <a:cubicBezTo>
                  <a:pt x="3285030" y="319691"/>
                  <a:pt x="3288193" y="314259"/>
                  <a:pt x="3291169" y="308678"/>
                </a:cubicBezTo>
                <a:lnTo>
                  <a:pt x="3420650" y="308678"/>
                </a:lnTo>
                <a:lnTo>
                  <a:pt x="3420650" y="280773"/>
                </a:lnTo>
                <a:lnTo>
                  <a:pt x="3305010" y="280773"/>
                </a:lnTo>
                <a:cubicBezTo>
                  <a:pt x="3307763" y="274522"/>
                  <a:pt x="3310368" y="268122"/>
                  <a:pt x="3312824" y="261574"/>
                </a:cubicBezTo>
                <a:close/>
                <a:moveTo>
                  <a:pt x="2820798" y="255993"/>
                </a:moveTo>
                <a:lnTo>
                  <a:pt x="2793116" y="266485"/>
                </a:lnTo>
                <a:cubicBezTo>
                  <a:pt x="2798622" y="274745"/>
                  <a:pt x="2804092" y="283452"/>
                  <a:pt x="2809524" y="292605"/>
                </a:cubicBezTo>
                <a:lnTo>
                  <a:pt x="2772131" y="292605"/>
                </a:lnTo>
                <a:lnTo>
                  <a:pt x="2772131" y="382794"/>
                </a:lnTo>
                <a:lnTo>
                  <a:pt x="2846582" y="382794"/>
                </a:lnTo>
                <a:lnTo>
                  <a:pt x="2832630" y="394626"/>
                </a:lnTo>
                <a:cubicBezTo>
                  <a:pt x="2842601" y="405193"/>
                  <a:pt x="2852870" y="416727"/>
                  <a:pt x="2863437" y="429229"/>
                </a:cubicBezTo>
                <a:lnTo>
                  <a:pt x="2886208" y="409360"/>
                </a:lnTo>
                <a:cubicBezTo>
                  <a:pt x="2876832" y="399538"/>
                  <a:pt x="2867865" y="390682"/>
                  <a:pt x="2859307" y="382794"/>
                </a:cubicBezTo>
                <a:lnTo>
                  <a:pt x="2937330" y="382794"/>
                </a:lnTo>
                <a:lnTo>
                  <a:pt x="2937330" y="292605"/>
                </a:lnTo>
                <a:lnTo>
                  <a:pt x="2899937" y="292605"/>
                </a:lnTo>
                <a:lnTo>
                  <a:pt x="2922596" y="264030"/>
                </a:lnTo>
                <a:lnTo>
                  <a:pt x="2889333" y="257332"/>
                </a:lnTo>
                <a:cubicBezTo>
                  <a:pt x="2881296" y="269759"/>
                  <a:pt x="2873185" y="281517"/>
                  <a:pt x="2865000" y="292605"/>
                </a:cubicBezTo>
                <a:lnTo>
                  <a:pt x="2827607" y="292605"/>
                </a:lnTo>
                <a:lnTo>
                  <a:pt x="2842899" y="286577"/>
                </a:lnTo>
                <a:cubicBezTo>
                  <a:pt x="2835011" y="275266"/>
                  <a:pt x="2827644" y="265071"/>
                  <a:pt x="2820798" y="255993"/>
                </a:cubicBezTo>
                <a:close/>
                <a:moveTo>
                  <a:pt x="1905729" y="255993"/>
                </a:moveTo>
                <a:cubicBezTo>
                  <a:pt x="1903347" y="264625"/>
                  <a:pt x="1900520" y="273034"/>
                  <a:pt x="1897245" y="281219"/>
                </a:cubicBezTo>
                <a:lnTo>
                  <a:pt x="1834961" y="281219"/>
                </a:lnTo>
                <a:lnTo>
                  <a:pt x="1834961" y="310910"/>
                </a:lnTo>
                <a:lnTo>
                  <a:pt x="1883293" y="310910"/>
                </a:lnTo>
                <a:cubicBezTo>
                  <a:pt x="1869452" y="335914"/>
                  <a:pt x="1851257" y="358535"/>
                  <a:pt x="1828710" y="378776"/>
                </a:cubicBezTo>
                <a:cubicBezTo>
                  <a:pt x="1832728" y="388301"/>
                  <a:pt x="1836895" y="399835"/>
                  <a:pt x="1841211" y="413379"/>
                </a:cubicBezTo>
                <a:cubicBezTo>
                  <a:pt x="1847164" y="408244"/>
                  <a:pt x="1852894" y="402998"/>
                  <a:pt x="1858401" y="397640"/>
                </a:cubicBezTo>
                <a:lnTo>
                  <a:pt x="1858401" y="477449"/>
                </a:lnTo>
                <a:lnTo>
                  <a:pt x="1888316" y="477449"/>
                </a:lnTo>
                <a:lnTo>
                  <a:pt x="1888316" y="363707"/>
                </a:lnTo>
                <a:cubicBezTo>
                  <a:pt x="1900966" y="347113"/>
                  <a:pt x="1911682" y="329514"/>
                  <a:pt x="1920462" y="310910"/>
                </a:cubicBezTo>
                <a:lnTo>
                  <a:pt x="2047934" y="310910"/>
                </a:lnTo>
                <a:lnTo>
                  <a:pt x="2047934" y="281219"/>
                </a:lnTo>
                <a:lnTo>
                  <a:pt x="1932517" y="281219"/>
                </a:lnTo>
                <a:cubicBezTo>
                  <a:pt x="1935122" y="273778"/>
                  <a:pt x="1937429" y="266188"/>
                  <a:pt x="1939438" y="258448"/>
                </a:cubicBezTo>
                <a:close/>
                <a:moveTo>
                  <a:pt x="0" y="0"/>
                </a:moveTo>
                <a:lnTo>
                  <a:pt x="4876800" y="0"/>
                </a:lnTo>
                <a:lnTo>
                  <a:pt x="4876800" y="2382383"/>
                </a:lnTo>
                <a:lnTo>
                  <a:pt x="0" y="2382383"/>
                </a:lnTo>
                <a:close/>
              </a:path>
            </a:pathLst>
          </a:custGeom>
          <a:solidFill>
            <a:schemeClr val="tx1"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537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"/>
            <a:ext cx="12192000" cy="68580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67"/>
          <a:stretch/>
        </p:blipFill>
        <p:spPr>
          <a:xfrm>
            <a:off x="0" y="-3"/>
            <a:ext cx="6057900" cy="6858002"/>
          </a:xfrm>
          <a:prstGeom prst="rect">
            <a:avLst/>
          </a:prstGeom>
          <a:ln>
            <a:solidFill>
              <a:srgbClr val="FAF9F5"/>
            </a:solidFill>
          </a:ln>
        </p:spPr>
      </p:pic>
      <p:sp>
        <p:nvSpPr>
          <p:cNvPr id="7" name="心形 6"/>
          <p:cNvSpPr/>
          <p:nvPr/>
        </p:nvSpPr>
        <p:spPr>
          <a:xfrm>
            <a:off x="7067550" y="514350"/>
            <a:ext cx="3905250" cy="25908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67625" y="996880"/>
            <a:ext cx="2781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  要</a:t>
            </a:r>
            <a:endParaRPr lang="zh-CN" altLang="en-US" sz="8000" dirty="0"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4496883">
            <a:off x="5679802" y="3646594"/>
            <a:ext cx="721895" cy="103471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110788" y="2017139"/>
            <a:ext cx="1314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之</a:t>
            </a:r>
            <a:endParaRPr lang="zh-CN" altLang="en-US" sz="7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7088" y="3099833"/>
            <a:ext cx="42481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要 认 同</a:t>
            </a:r>
            <a:endParaRPr lang="zh-CN" altLang="en-US" sz="88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10376" y="4727454"/>
            <a:ext cx="47897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662738" y="4830703"/>
            <a:ext cx="51244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两个人要想一直走，走得好，相互之间的鼓励是必不可少的，你对他的鼓励比任何激励措施都要好！希望你给他鼓励！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810376" y="6346704"/>
            <a:ext cx="478977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48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40179" y="0"/>
            <a:ext cx="12051821" cy="6436991"/>
          </a:xfrm>
          <a:custGeom>
            <a:avLst/>
            <a:gdLst/>
            <a:ahLst/>
            <a:cxnLst/>
            <a:rect l="l" t="t" r="r" b="b"/>
            <a:pathLst>
              <a:path w="12051821" h="6436991">
                <a:moveTo>
                  <a:pt x="4840555" y="6330920"/>
                </a:moveTo>
                <a:cubicBezTo>
                  <a:pt x="4851528" y="6330920"/>
                  <a:pt x="4860773" y="6334781"/>
                  <a:pt x="4868292" y="6342503"/>
                </a:cubicBezTo>
                <a:cubicBezTo>
                  <a:pt x="4875810" y="6350224"/>
                  <a:pt x="4879569" y="6360994"/>
                  <a:pt x="4879569" y="6374812"/>
                </a:cubicBezTo>
                <a:cubicBezTo>
                  <a:pt x="4879569" y="6388629"/>
                  <a:pt x="4877131" y="6397976"/>
                  <a:pt x="4872254" y="6402853"/>
                </a:cubicBezTo>
                <a:cubicBezTo>
                  <a:pt x="4867378" y="6407730"/>
                  <a:pt x="4860164" y="6410880"/>
                  <a:pt x="4850613" y="6412302"/>
                </a:cubicBezTo>
                <a:cubicBezTo>
                  <a:pt x="4841063" y="6413724"/>
                  <a:pt x="4811193" y="6415858"/>
                  <a:pt x="4761002" y="6418703"/>
                </a:cubicBezTo>
                <a:cubicBezTo>
                  <a:pt x="4710811" y="6421548"/>
                  <a:pt x="4678097" y="6422970"/>
                  <a:pt x="4662857" y="6422970"/>
                </a:cubicBezTo>
                <a:cubicBezTo>
                  <a:pt x="4647617" y="6422970"/>
                  <a:pt x="4636644" y="6420532"/>
                  <a:pt x="4629938" y="6415655"/>
                </a:cubicBezTo>
                <a:cubicBezTo>
                  <a:pt x="4623233" y="6410778"/>
                  <a:pt x="4619880" y="6400516"/>
                  <a:pt x="4619880" y="6384870"/>
                </a:cubicBezTo>
                <a:cubicBezTo>
                  <a:pt x="4619880" y="6369224"/>
                  <a:pt x="4622725" y="6358149"/>
                  <a:pt x="4628414" y="6351647"/>
                </a:cubicBezTo>
                <a:cubicBezTo>
                  <a:pt x="4634104" y="6345144"/>
                  <a:pt x="4644670" y="6341080"/>
                  <a:pt x="4660114" y="6339455"/>
                </a:cubicBezTo>
                <a:lnTo>
                  <a:pt x="4750334" y="6336407"/>
                </a:lnTo>
                <a:close/>
                <a:moveTo>
                  <a:pt x="11448618" y="6317509"/>
                </a:moveTo>
                <a:cubicBezTo>
                  <a:pt x="11464874" y="6317509"/>
                  <a:pt x="11478894" y="6323300"/>
                  <a:pt x="11490681" y="6334883"/>
                </a:cubicBezTo>
                <a:cubicBezTo>
                  <a:pt x="11502467" y="6346465"/>
                  <a:pt x="11508359" y="6360384"/>
                  <a:pt x="11508359" y="6376640"/>
                </a:cubicBezTo>
                <a:cubicBezTo>
                  <a:pt x="11508359" y="6392896"/>
                  <a:pt x="11502467" y="6407019"/>
                  <a:pt x="11490681" y="6419008"/>
                </a:cubicBezTo>
                <a:cubicBezTo>
                  <a:pt x="11478894" y="6430996"/>
                  <a:pt x="11464874" y="6436991"/>
                  <a:pt x="11448618" y="6436991"/>
                </a:cubicBezTo>
                <a:cubicBezTo>
                  <a:pt x="11432362" y="6436991"/>
                  <a:pt x="11418443" y="6431098"/>
                  <a:pt x="11406860" y="6419312"/>
                </a:cubicBezTo>
                <a:cubicBezTo>
                  <a:pt x="11395278" y="6407527"/>
                  <a:pt x="11389487" y="6393404"/>
                  <a:pt x="11389487" y="6376945"/>
                </a:cubicBezTo>
                <a:cubicBezTo>
                  <a:pt x="11389487" y="6360486"/>
                  <a:pt x="11395278" y="6346465"/>
                  <a:pt x="11406860" y="6334883"/>
                </a:cubicBezTo>
                <a:cubicBezTo>
                  <a:pt x="11418443" y="6323300"/>
                  <a:pt x="11432362" y="6317509"/>
                  <a:pt x="11448618" y="6317509"/>
                </a:cubicBezTo>
                <a:close/>
                <a:moveTo>
                  <a:pt x="730023" y="6293735"/>
                </a:moveTo>
                <a:cubicBezTo>
                  <a:pt x="739776" y="6293735"/>
                  <a:pt x="754813" y="6297189"/>
                  <a:pt x="775133" y="6304098"/>
                </a:cubicBezTo>
                <a:cubicBezTo>
                  <a:pt x="795453" y="6311007"/>
                  <a:pt x="815469" y="6318525"/>
                  <a:pt x="835179" y="6326653"/>
                </a:cubicBezTo>
                <a:cubicBezTo>
                  <a:pt x="854889" y="6334781"/>
                  <a:pt x="868097" y="6342198"/>
                  <a:pt x="874803" y="6348904"/>
                </a:cubicBezTo>
                <a:cubicBezTo>
                  <a:pt x="881508" y="6355609"/>
                  <a:pt x="884861" y="6363432"/>
                  <a:pt x="884861" y="6372373"/>
                </a:cubicBezTo>
                <a:cubicBezTo>
                  <a:pt x="884861" y="6383752"/>
                  <a:pt x="880695" y="6396249"/>
                  <a:pt x="872364" y="6409864"/>
                </a:cubicBezTo>
                <a:cubicBezTo>
                  <a:pt x="864033" y="6423478"/>
                  <a:pt x="851333" y="6430285"/>
                  <a:pt x="834265" y="6430285"/>
                </a:cubicBezTo>
                <a:cubicBezTo>
                  <a:pt x="822885" y="6430285"/>
                  <a:pt x="809372" y="6426526"/>
                  <a:pt x="793726" y="6419008"/>
                </a:cubicBezTo>
                <a:cubicBezTo>
                  <a:pt x="778080" y="6411489"/>
                  <a:pt x="752578" y="6401837"/>
                  <a:pt x="717221" y="6390052"/>
                </a:cubicBezTo>
                <a:cubicBezTo>
                  <a:pt x="692431" y="6380704"/>
                  <a:pt x="680035" y="6368106"/>
                  <a:pt x="680035" y="6352256"/>
                </a:cubicBezTo>
                <a:cubicBezTo>
                  <a:pt x="680035" y="6341284"/>
                  <a:pt x="684303" y="6328787"/>
                  <a:pt x="692837" y="6314766"/>
                </a:cubicBezTo>
                <a:cubicBezTo>
                  <a:pt x="701372" y="6300745"/>
                  <a:pt x="713767" y="6293735"/>
                  <a:pt x="730023" y="6293735"/>
                </a:cubicBezTo>
                <a:close/>
                <a:moveTo>
                  <a:pt x="531293" y="6293125"/>
                </a:moveTo>
                <a:cubicBezTo>
                  <a:pt x="546330" y="6293125"/>
                  <a:pt x="558319" y="6300339"/>
                  <a:pt x="567259" y="6314766"/>
                </a:cubicBezTo>
                <a:cubicBezTo>
                  <a:pt x="576201" y="6329193"/>
                  <a:pt x="580671" y="6341690"/>
                  <a:pt x="580671" y="6352256"/>
                </a:cubicBezTo>
                <a:cubicBezTo>
                  <a:pt x="580671" y="6362823"/>
                  <a:pt x="574575" y="6371967"/>
                  <a:pt x="562383" y="6379688"/>
                </a:cubicBezTo>
                <a:cubicBezTo>
                  <a:pt x="550191" y="6387410"/>
                  <a:pt x="525096" y="6397570"/>
                  <a:pt x="487097" y="6410168"/>
                </a:cubicBezTo>
                <a:cubicBezTo>
                  <a:pt x="449099" y="6422767"/>
                  <a:pt x="424207" y="6429066"/>
                  <a:pt x="412421" y="6429066"/>
                </a:cubicBezTo>
                <a:cubicBezTo>
                  <a:pt x="394540" y="6429066"/>
                  <a:pt x="382144" y="6422564"/>
                  <a:pt x="375236" y="6409559"/>
                </a:cubicBezTo>
                <a:cubicBezTo>
                  <a:pt x="368327" y="6396554"/>
                  <a:pt x="364872" y="6384464"/>
                  <a:pt x="364872" y="6373288"/>
                </a:cubicBezTo>
                <a:cubicBezTo>
                  <a:pt x="364872" y="6362112"/>
                  <a:pt x="368225" y="6353374"/>
                  <a:pt x="374931" y="6347075"/>
                </a:cubicBezTo>
                <a:cubicBezTo>
                  <a:pt x="381637" y="6340776"/>
                  <a:pt x="394235" y="6335086"/>
                  <a:pt x="412726" y="6330006"/>
                </a:cubicBezTo>
                <a:cubicBezTo>
                  <a:pt x="431217" y="6324926"/>
                  <a:pt x="463628" y="6314055"/>
                  <a:pt x="509957" y="6297392"/>
                </a:cubicBezTo>
                <a:cubicBezTo>
                  <a:pt x="517272" y="6294548"/>
                  <a:pt x="524384" y="6293125"/>
                  <a:pt x="531293" y="6293125"/>
                </a:cubicBezTo>
                <a:close/>
                <a:moveTo>
                  <a:pt x="1207949" y="6268132"/>
                </a:moveTo>
                <a:cubicBezTo>
                  <a:pt x="1204698" y="6268132"/>
                  <a:pt x="1203073" y="6268538"/>
                  <a:pt x="1203073" y="6269351"/>
                </a:cubicBezTo>
                <a:cubicBezTo>
                  <a:pt x="1203073" y="6270164"/>
                  <a:pt x="1212318" y="6274736"/>
                  <a:pt x="1230809" y="6283067"/>
                </a:cubicBezTo>
                <a:cubicBezTo>
                  <a:pt x="1249300" y="6291398"/>
                  <a:pt x="1260883" y="6295564"/>
                  <a:pt x="1265556" y="6295564"/>
                </a:cubicBezTo>
                <a:cubicBezTo>
                  <a:pt x="1270230" y="6295564"/>
                  <a:pt x="1282930" y="6292312"/>
                  <a:pt x="1303657" y="6285810"/>
                </a:cubicBezTo>
                <a:cubicBezTo>
                  <a:pt x="1324383" y="6279308"/>
                  <a:pt x="1334746" y="6274431"/>
                  <a:pt x="1334746" y="6271180"/>
                </a:cubicBezTo>
                <a:cubicBezTo>
                  <a:pt x="1334746" y="6269148"/>
                  <a:pt x="1331292" y="6268132"/>
                  <a:pt x="1324383" y="6268132"/>
                </a:cubicBezTo>
                <a:close/>
                <a:moveTo>
                  <a:pt x="6702273" y="6238261"/>
                </a:moveTo>
                <a:cubicBezTo>
                  <a:pt x="6696177" y="6238261"/>
                  <a:pt x="6692011" y="6239887"/>
                  <a:pt x="6689776" y="6243138"/>
                </a:cubicBezTo>
                <a:cubicBezTo>
                  <a:pt x="6687541" y="6246389"/>
                  <a:pt x="6686423" y="6249336"/>
                  <a:pt x="6686423" y="6251977"/>
                </a:cubicBezTo>
                <a:cubicBezTo>
                  <a:pt x="6686423" y="6254619"/>
                  <a:pt x="6693332" y="6257159"/>
                  <a:pt x="6707150" y="6259597"/>
                </a:cubicBezTo>
                <a:cubicBezTo>
                  <a:pt x="6720967" y="6262036"/>
                  <a:pt x="6730213" y="6263255"/>
                  <a:pt x="6734886" y="6263255"/>
                </a:cubicBezTo>
                <a:cubicBezTo>
                  <a:pt x="6739560" y="6263255"/>
                  <a:pt x="6744437" y="6260715"/>
                  <a:pt x="6749517" y="6255635"/>
                </a:cubicBezTo>
                <a:cubicBezTo>
                  <a:pt x="6754597" y="6250555"/>
                  <a:pt x="6757137" y="6246389"/>
                  <a:pt x="6757137" y="6243138"/>
                </a:cubicBezTo>
                <a:cubicBezTo>
                  <a:pt x="6757137" y="6239887"/>
                  <a:pt x="6753682" y="6238261"/>
                  <a:pt x="6746774" y="6238261"/>
                </a:cubicBezTo>
                <a:close/>
                <a:moveTo>
                  <a:pt x="520930" y="6225460"/>
                </a:moveTo>
                <a:cubicBezTo>
                  <a:pt x="516866" y="6225460"/>
                  <a:pt x="514834" y="6229320"/>
                  <a:pt x="514834" y="6237042"/>
                </a:cubicBezTo>
                <a:cubicBezTo>
                  <a:pt x="514834" y="6244764"/>
                  <a:pt x="516866" y="6248624"/>
                  <a:pt x="520930" y="6248624"/>
                </a:cubicBezTo>
                <a:lnTo>
                  <a:pt x="726975" y="6248624"/>
                </a:lnTo>
                <a:cubicBezTo>
                  <a:pt x="731039" y="6248624"/>
                  <a:pt x="733071" y="6244764"/>
                  <a:pt x="733071" y="6237042"/>
                </a:cubicBezTo>
                <a:cubicBezTo>
                  <a:pt x="733071" y="6229320"/>
                  <a:pt x="731039" y="6225460"/>
                  <a:pt x="726975" y="6225460"/>
                </a:cubicBezTo>
                <a:close/>
                <a:moveTo>
                  <a:pt x="9615551" y="6224850"/>
                </a:moveTo>
                <a:cubicBezTo>
                  <a:pt x="9610674" y="6224850"/>
                  <a:pt x="9607728" y="6225460"/>
                  <a:pt x="9606712" y="6226679"/>
                </a:cubicBezTo>
                <a:cubicBezTo>
                  <a:pt x="9605696" y="6227898"/>
                  <a:pt x="9605187" y="6230946"/>
                  <a:pt x="9605187" y="6235823"/>
                </a:cubicBezTo>
                <a:lnTo>
                  <a:pt x="9605187" y="6286420"/>
                </a:lnTo>
                <a:cubicBezTo>
                  <a:pt x="9605187" y="6292922"/>
                  <a:pt x="9605797" y="6296986"/>
                  <a:pt x="9607016" y="6298612"/>
                </a:cubicBezTo>
                <a:cubicBezTo>
                  <a:pt x="9608236" y="6300237"/>
                  <a:pt x="9611081" y="6301050"/>
                  <a:pt x="9615551" y="6301050"/>
                </a:cubicBezTo>
                <a:lnTo>
                  <a:pt x="9658223" y="6301050"/>
                </a:lnTo>
                <a:cubicBezTo>
                  <a:pt x="9663100" y="6301050"/>
                  <a:pt x="9666249" y="6300136"/>
                  <a:pt x="9667672" y="6298307"/>
                </a:cubicBezTo>
                <a:cubicBezTo>
                  <a:pt x="9669094" y="6296478"/>
                  <a:pt x="9669806" y="6292516"/>
                  <a:pt x="9669806" y="6286420"/>
                </a:cubicBezTo>
                <a:lnTo>
                  <a:pt x="9669806" y="6235823"/>
                </a:lnTo>
                <a:cubicBezTo>
                  <a:pt x="9669806" y="6230946"/>
                  <a:pt x="9669399" y="6227898"/>
                  <a:pt x="9668586" y="6226679"/>
                </a:cubicBezTo>
                <a:cubicBezTo>
                  <a:pt x="9667774" y="6225460"/>
                  <a:pt x="9664319" y="6224850"/>
                  <a:pt x="9658223" y="6224850"/>
                </a:cubicBezTo>
                <a:close/>
                <a:moveTo>
                  <a:pt x="1690752" y="6224850"/>
                </a:moveTo>
                <a:cubicBezTo>
                  <a:pt x="1685876" y="6224850"/>
                  <a:pt x="1682930" y="6225460"/>
                  <a:pt x="1681913" y="6226679"/>
                </a:cubicBezTo>
                <a:cubicBezTo>
                  <a:pt x="1680897" y="6227898"/>
                  <a:pt x="1680389" y="6230946"/>
                  <a:pt x="1680389" y="6235823"/>
                </a:cubicBezTo>
                <a:lnTo>
                  <a:pt x="1680389" y="6286420"/>
                </a:lnTo>
                <a:cubicBezTo>
                  <a:pt x="1680389" y="6292922"/>
                  <a:pt x="1680999" y="6296986"/>
                  <a:pt x="1682218" y="6298612"/>
                </a:cubicBezTo>
                <a:cubicBezTo>
                  <a:pt x="1683437" y="6300237"/>
                  <a:pt x="1686282" y="6301050"/>
                  <a:pt x="1690752" y="6301050"/>
                </a:cubicBezTo>
                <a:lnTo>
                  <a:pt x="1733425" y="6301050"/>
                </a:lnTo>
                <a:cubicBezTo>
                  <a:pt x="1738301" y="6301050"/>
                  <a:pt x="1741451" y="6300136"/>
                  <a:pt x="1742873" y="6298307"/>
                </a:cubicBezTo>
                <a:cubicBezTo>
                  <a:pt x="1744296" y="6296478"/>
                  <a:pt x="1745007" y="6292516"/>
                  <a:pt x="1745007" y="6286420"/>
                </a:cubicBezTo>
                <a:lnTo>
                  <a:pt x="1745007" y="6235823"/>
                </a:lnTo>
                <a:cubicBezTo>
                  <a:pt x="1745007" y="6230946"/>
                  <a:pt x="1744601" y="6227898"/>
                  <a:pt x="1743788" y="6226679"/>
                </a:cubicBezTo>
                <a:cubicBezTo>
                  <a:pt x="1742975" y="6225460"/>
                  <a:pt x="1739520" y="6224850"/>
                  <a:pt x="1733425" y="6224850"/>
                </a:cubicBezTo>
                <a:close/>
                <a:moveTo>
                  <a:pt x="10508615" y="6212048"/>
                </a:moveTo>
                <a:cubicBezTo>
                  <a:pt x="10498861" y="6212048"/>
                  <a:pt x="10493984" y="6213369"/>
                  <a:pt x="10493984" y="6216011"/>
                </a:cubicBezTo>
                <a:cubicBezTo>
                  <a:pt x="10493984" y="6218652"/>
                  <a:pt x="10495813" y="6223224"/>
                  <a:pt x="10499471" y="6229727"/>
                </a:cubicBezTo>
                <a:cubicBezTo>
                  <a:pt x="10503128" y="6236229"/>
                  <a:pt x="10506380" y="6239480"/>
                  <a:pt x="10509224" y="6239480"/>
                </a:cubicBezTo>
                <a:cubicBezTo>
                  <a:pt x="10512069" y="6239480"/>
                  <a:pt x="10515117" y="6236636"/>
                  <a:pt x="10518369" y="6230946"/>
                </a:cubicBezTo>
                <a:cubicBezTo>
                  <a:pt x="10521620" y="6225256"/>
                  <a:pt x="10523245" y="6220684"/>
                  <a:pt x="10523245" y="6217230"/>
                </a:cubicBezTo>
                <a:cubicBezTo>
                  <a:pt x="10523245" y="6213776"/>
                  <a:pt x="10518369" y="6212048"/>
                  <a:pt x="10508615" y="6212048"/>
                </a:cubicBezTo>
                <a:close/>
                <a:moveTo>
                  <a:pt x="4793616" y="6209000"/>
                </a:moveTo>
                <a:cubicBezTo>
                  <a:pt x="4787114" y="6209000"/>
                  <a:pt x="4783862" y="6212455"/>
                  <a:pt x="4783862" y="6219364"/>
                </a:cubicBezTo>
                <a:lnTo>
                  <a:pt x="4783862" y="6234604"/>
                </a:lnTo>
                <a:cubicBezTo>
                  <a:pt x="4783862" y="6237855"/>
                  <a:pt x="4784573" y="6239887"/>
                  <a:pt x="4785996" y="6240700"/>
                </a:cubicBezTo>
                <a:cubicBezTo>
                  <a:pt x="4787418" y="6241512"/>
                  <a:pt x="4790162" y="6241919"/>
                  <a:pt x="4794226" y="6241919"/>
                </a:cubicBezTo>
                <a:lnTo>
                  <a:pt x="4800321" y="6241919"/>
                </a:lnTo>
                <a:cubicBezTo>
                  <a:pt x="4803980" y="6241919"/>
                  <a:pt x="4806316" y="6241411"/>
                  <a:pt x="4807332" y="6240395"/>
                </a:cubicBezTo>
                <a:cubicBezTo>
                  <a:pt x="4808347" y="6239379"/>
                  <a:pt x="4808856" y="6237448"/>
                  <a:pt x="4808856" y="6234604"/>
                </a:cubicBezTo>
                <a:lnTo>
                  <a:pt x="4808856" y="6218144"/>
                </a:lnTo>
                <a:cubicBezTo>
                  <a:pt x="4808856" y="6214487"/>
                  <a:pt x="4808347" y="6212048"/>
                  <a:pt x="4807332" y="6210829"/>
                </a:cubicBezTo>
                <a:cubicBezTo>
                  <a:pt x="4806316" y="6209610"/>
                  <a:pt x="4804182" y="6209000"/>
                  <a:pt x="4800931" y="6209000"/>
                </a:cubicBezTo>
                <a:close/>
                <a:moveTo>
                  <a:pt x="4715587" y="6209000"/>
                </a:moveTo>
                <a:cubicBezTo>
                  <a:pt x="4711523" y="6209000"/>
                  <a:pt x="4708881" y="6209712"/>
                  <a:pt x="4707662" y="6211134"/>
                </a:cubicBezTo>
                <a:cubicBezTo>
                  <a:pt x="4706443" y="6212556"/>
                  <a:pt x="4705833" y="6215300"/>
                  <a:pt x="4705833" y="6219364"/>
                </a:cubicBezTo>
                <a:lnTo>
                  <a:pt x="4705833" y="6234604"/>
                </a:lnTo>
                <a:cubicBezTo>
                  <a:pt x="4705833" y="6237855"/>
                  <a:pt x="4706546" y="6239887"/>
                  <a:pt x="4707968" y="6240700"/>
                </a:cubicBezTo>
                <a:cubicBezTo>
                  <a:pt x="4709389" y="6241512"/>
                  <a:pt x="4712133" y="6241919"/>
                  <a:pt x="4716197" y="6241919"/>
                </a:cubicBezTo>
                <a:lnTo>
                  <a:pt x="4721683" y="6241919"/>
                </a:lnTo>
                <a:cubicBezTo>
                  <a:pt x="4725341" y="6241919"/>
                  <a:pt x="4727678" y="6241411"/>
                  <a:pt x="4728694" y="6240395"/>
                </a:cubicBezTo>
                <a:cubicBezTo>
                  <a:pt x="4729710" y="6239379"/>
                  <a:pt x="4730218" y="6237448"/>
                  <a:pt x="4730218" y="6234604"/>
                </a:cubicBezTo>
                <a:lnTo>
                  <a:pt x="4730218" y="6218144"/>
                </a:lnTo>
                <a:cubicBezTo>
                  <a:pt x="4730218" y="6214487"/>
                  <a:pt x="4729710" y="6212048"/>
                  <a:pt x="4728694" y="6210829"/>
                </a:cubicBezTo>
                <a:cubicBezTo>
                  <a:pt x="4727678" y="6209610"/>
                  <a:pt x="4725544" y="6209000"/>
                  <a:pt x="4722293" y="6209000"/>
                </a:cubicBezTo>
                <a:close/>
                <a:moveTo>
                  <a:pt x="3453107" y="6205343"/>
                </a:moveTo>
                <a:lnTo>
                  <a:pt x="3737180" y="6205343"/>
                </a:lnTo>
                <a:cubicBezTo>
                  <a:pt x="3757094" y="6205343"/>
                  <a:pt x="3770302" y="6210321"/>
                  <a:pt x="3776804" y="6220278"/>
                </a:cubicBezTo>
                <a:cubicBezTo>
                  <a:pt x="3783306" y="6230235"/>
                  <a:pt x="3786557" y="6246389"/>
                  <a:pt x="3786557" y="6268741"/>
                </a:cubicBezTo>
                <a:cubicBezTo>
                  <a:pt x="3786557" y="6278088"/>
                  <a:pt x="3785135" y="6284489"/>
                  <a:pt x="3782290" y="6287944"/>
                </a:cubicBezTo>
                <a:cubicBezTo>
                  <a:pt x="3779446" y="6291398"/>
                  <a:pt x="3774061" y="6293125"/>
                  <a:pt x="3766136" y="6293125"/>
                </a:cubicBezTo>
                <a:cubicBezTo>
                  <a:pt x="3758211" y="6293125"/>
                  <a:pt x="3749372" y="6292516"/>
                  <a:pt x="3739619" y="6291296"/>
                </a:cubicBezTo>
                <a:cubicBezTo>
                  <a:pt x="3729865" y="6290077"/>
                  <a:pt x="3720517" y="6289468"/>
                  <a:pt x="3711577" y="6289468"/>
                </a:cubicBezTo>
                <a:cubicBezTo>
                  <a:pt x="3682722" y="6289468"/>
                  <a:pt x="3664841" y="6296173"/>
                  <a:pt x="3657932" y="6309584"/>
                </a:cubicBezTo>
                <a:cubicBezTo>
                  <a:pt x="3655087" y="6315274"/>
                  <a:pt x="3651226" y="6318119"/>
                  <a:pt x="3646350" y="6318119"/>
                </a:cubicBezTo>
                <a:lnTo>
                  <a:pt x="3453107" y="6318119"/>
                </a:lnTo>
                <a:cubicBezTo>
                  <a:pt x="3433193" y="6318119"/>
                  <a:pt x="3419274" y="6314258"/>
                  <a:pt x="3411349" y="6306536"/>
                </a:cubicBezTo>
                <a:cubicBezTo>
                  <a:pt x="3403424" y="6298815"/>
                  <a:pt x="3399461" y="6283880"/>
                  <a:pt x="3399461" y="6261731"/>
                </a:cubicBezTo>
                <a:cubicBezTo>
                  <a:pt x="3399461" y="6239582"/>
                  <a:pt x="3403525" y="6224647"/>
                  <a:pt x="3411653" y="6216925"/>
                </a:cubicBezTo>
                <a:cubicBezTo>
                  <a:pt x="3419781" y="6209204"/>
                  <a:pt x="3433599" y="6205343"/>
                  <a:pt x="3453107" y="6205343"/>
                </a:cubicBezTo>
                <a:close/>
                <a:moveTo>
                  <a:pt x="7966583" y="6202295"/>
                </a:moveTo>
                <a:cubicBezTo>
                  <a:pt x="7983652" y="6202295"/>
                  <a:pt x="8002245" y="6214385"/>
                  <a:pt x="8022362" y="6238566"/>
                </a:cubicBezTo>
                <a:cubicBezTo>
                  <a:pt x="8042478" y="6262747"/>
                  <a:pt x="8052537" y="6281340"/>
                  <a:pt x="8052537" y="6294344"/>
                </a:cubicBezTo>
                <a:cubicBezTo>
                  <a:pt x="8052537" y="6307349"/>
                  <a:pt x="8045628" y="6319744"/>
                  <a:pt x="8031811" y="6331530"/>
                </a:cubicBezTo>
                <a:cubicBezTo>
                  <a:pt x="8017993" y="6343316"/>
                  <a:pt x="8005598" y="6349208"/>
                  <a:pt x="7994625" y="6349208"/>
                </a:cubicBezTo>
                <a:cubicBezTo>
                  <a:pt x="7983652" y="6349208"/>
                  <a:pt x="7974305" y="6346668"/>
                  <a:pt x="7966583" y="6341588"/>
                </a:cubicBezTo>
                <a:cubicBezTo>
                  <a:pt x="7958861" y="6336508"/>
                  <a:pt x="7950632" y="6328685"/>
                  <a:pt x="7941894" y="6318119"/>
                </a:cubicBezTo>
                <a:cubicBezTo>
                  <a:pt x="7933157" y="6307552"/>
                  <a:pt x="7924928" y="6296173"/>
                  <a:pt x="7917206" y="6283981"/>
                </a:cubicBezTo>
                <a:cubicBezTo>
                  <a:pt x="7909484" y="6271789"/>
                  <a:pt x="7905623" y="6261629"/>
                  <a:pt x="7905623" y="6253501"/>
                </a:cubicBezTo>
                <a:cubicBezTo>
                  <a:pt x="7905623" y="6239684"/>
                  <a:pt x="7912735" y="6227695"/>
                  <a:pt x="7926959" y="6217535"/>
                </a:cubicBezTo>
                <a:cubicBezTo>
                  <a:pt x="7941183" y="6207375"/>
                  <a:pt x="7954391" y="6202295"/>
                  <a:pt x="7966583" y="6202295"/>
                </a:cubicBezTo>
                <a:close/>
                <a:moveTo>
                  <a:pt x="9180297" y="6174253"/>
                </a:moveTo>
                <a:cubicBezTo>
                  <a:pt x="9175420" y="6174253"/>
                  <a:pt x="9172575" y="6175269"/>
                  <a:pt x="9171762" y="6177301"/>
                </a:cubicBezTo>
                <a:cubicBezTo>
                  <a:pt x="9170949" y="6179333"/>
                  <a:pt x="9170543" y="6183092"/>
                  <a:pt x="9170543" y="6188579"/>
                </a:cubicBezTo>
                <a:cubicBezTo>
                  <a:pt x="9170543" y="6194065"/>
                  <a:pt x="9171051" y="6197926"/>
                  <a:pt x="9172067" y="6200161"/>
                </a:cubicBezTo>
                <a:cubicBezTo>
                  <a:pt x="9173083" y="6202396"/>
                  <a:pt x="9175826" y="6203514"/>
                  <a:pt x="9180297" y="6203514"/>
                </a:cubicBezTo>
                <a:cubicBezTo>
                  <a:pt x="9185174" y="6203514"/>
                  <a:pt x="9188221" y="6202701"/>
                  <a:pt x="9189441" y="6201076"/>
                </a:cubicBezTo>
                <a:cubicBezTo>
                  <a:pt x="9190660" y="6199450"/>
                  <a:pt x="9191269" y="6195386"/>
                  <a:pt x="9191269" y="6188884"/>
                </a:cubicBezTo>
                <a:cubicBezTo>
                  <a:pt x="9191269" y="6182381"/>
                  <a:pt x="9190660" y="6178317"/>
                  <a:pt x="9189441" y="6176692"/>
                </a:cubicBezTo>
                <a:cubicBezTo>
                  <a:pt x="9188221" y="6175066"/>
                  <a:pt x="9185174" y="6174253"/>
                  <a:pt x="9180297" y="6174253"/>
                </a:cubicBezTo>
                <a:close/>
                <a:moveTo>
                  <a:pt x="9126042" y="6174253"/>
                </a:moveTo>
                <a:cubicBezTo>
                  <a:pt x="9121572" y="6174253"/>
                  <a:pt x="9118930" y="6175269"/>
                  <a:pt x="9118117" y="6177301"/>
                </a:cubicBezTo>
                <a:cubicBezTo>
                  <a:pt x="9117304" y="6179333"/>
                  <a:pt x="9116898" y="6183092"/>
                  <a:pt x="9116898" y="6188579"/>
                </a:cubicBezTo>
                <a:cubicBezTo>
                  <a:pt x="9116898" y="6194065"/>
                  <a:pt x="9117406" y="6197926"/>
                  <a:pt x="9118422" y="6200161"/>
                </a:cubicBezTo>
                <a:cubicBezTo>
                  <a:pt x="9119439" y="6202396"/>
                  <a:pt x="9122182" y="6203514"/>
                  <a:pt x="9126652" y="6203514"/>
                </a:cubicBezTo>
                <a:cubicBezTo>
                  <a:pt x="9131122" y="6203514"/>
                  <a:pt x="9133865" y="6202701"/>
                  <a:pt x="9134881" y="6201076"/>
                </a:cubicBezTo>
                <a:cubicBezTo>
                  <a:pt x="9135898" y="6199450"/>
                  <a:pt x="9136406" y="6195386"/>
                  <a:pt x="9136406" y="6188884"/>
                </a:cubicBezTo>
                <a:cubicBezTo>
                  <a:pt x="9136406" y="6182381"/>
                  <a:pt x="9135796" y="6178317"/>
                  <a:pt x="9134577" y="6176692"/>
                </a:cubicBezTo>
                <a:cubicBezTo>
                  <a:pt x="9133358" y="6175066"/>
                  <a:pt x="9130512" y="6174253"/>
                  <a:pt x="9126042" y="6174253"/>
                </a:cubicBezTo>
                <a:close/>
                <a:moveTo>
                  <a:pt x="7325589" y="6165719"/>
                </a:moveTo>
                <a:cubicBezTo>
                  <a:pt x="7345706" y="6165719"/>
                  <a:pt x="7361860" y="6169478"/>
                  <a:pt x="7374052" y="6176996"/>
                </a:cubicBezTo>
                <a:cubicBezTo>
                  <a:pt x="7386244" y="6184515"/>
                  <a:pt x="7392340" y="6193760"/>
                  <a:pt x="7392340" y="6204733"/>
                </a:cubicBezTo>
                <a:cubicBezTo>
                  <a:pt x="7392340" y="6206359"/>
                  <a:pt x="7392848" y="6207476"/>
                  <a:pt x="7393864" y="6208086"/>
                </a:cubicBezTo>
                <a:cubicBezTo>
                  <a:pt x="7394880" y="6208696"/>
                  <a:pt x="7397217" y="6209000"/>
                  <a:pt x="7400875" y="6209000"/>
                </a:cubicBezTo>
                <a:lnTo>
                  <a:pt x="7526452" y="6209000"/>
                </a:lnTo>
                <a:cubicBezTo>
                  <a:pt x="7543521" y="6209000"/>
                  <a:pt x="7555815" y="6213166"/>
                  <a:pt x="7563333" y="6221497"/>
                </a:cubicBezTo>
                <a:cubicBezTo>
                  <a:pt x="7570851" y="6229828"/>
                  <a:pt x="7574611" y="6242935"/>
                  <a:pt x="7574611" y="6260816"/>
                </a:cubicBezTo>
                <a:cubicBezTo>
                  <a:pt x="7574611" y="6278698"/>
                  <a:pt x="7570648" y="6291398"/>
                  <a:pt x="7562723" y="6298916"/>
                </a:cubicBezTo>
                <a:cubicBezTo>
                  <a:pt x="7554798" y="6306435"/>
                  <a:pt x="7542708" y="6310194"/>
                  <a:pt x="7526452" y="6310194"/>
                </a:cubicBezTo>
                <a:lnTo>
                  <a:pt x="7399046" y="6310194"/>
                </a:lnTo>
                <a:cubicBezTo>
                  <a:pt x="7395795" y="6310194"/>
                  <a:pt x="7393864" y="6310905"/>
                  <a:pt x="7393254" y="6312328"/>
                </a:cubicBezTo>
                <a:cubicBezTo>
                  <a:pt x="7392645" y="6313750"/>
                  <a:pt x="7392340" y="6316595"/>
                  <a:pt x="7392340" y="6320862"/>
                </a:cubicBezTo>
                <a:cubicBezTo>
                  <a:pt x="7392340" y="6325129"/>
                  <a:pt x="7392747" y="6327669"/>
                  <a:pt x="7393559" y="6328482"/>
                </a:cubicBezTo>
                <a:cubicBezTo>
                  <a:pt x="7394372" y="6329295"/>
                  <a:pt x="7396200" y="6329701"/>
                  <a:pt x="7399046" y="6329701"/>
                </a:cubicBezTo>
                <a:lnTo>
                  <a:pt x="7572782" y="6329701"/>
                </a:lnTo>
                <a:cubicBezTo>
                  <a:pt x="7599197" y="6329701"/>
                  <a:pt x="7612406" y="6346160"/>
                  <a:pt x="7612406" y="6379079"/>
                </a:cubicBezTo>
                <a:cubicBezTo>
                  <a:pt x="7612406" y="6394522"/>
                  <a:pt x="7608951" y="6406409"/>
                  <a:pt x="7602043" y="6414740"/>
                </a:cubicBezTo>
                <a:cubicBezTo>
                  <a:pt x="7595134" y="6423072"/>
                  <a:pt x="7585380" y="6427237"/>
                  <a:pt x="7572782" y="6427237"/>
                </a:cubicBezTo>
                <a:lnTo>
                  <a:pt x="7088759" y="6427237"/>
                </a:lnTo>
                <a:cubicBezTo>
                  <a:pt x="7075754" y="6427237"/>
                  <a:pt x="7065797" y="6423173"/>
                  <a:pt x="7058889" y="6415045"/>
                </a:cubicBezTo>
                <a:cubicBezTo>
                  <a:pt x="7051980" y="6406917"/>
                  <a:pt x="7048526" y="6394928"/>
                  <a:pt x="7048526" y="6379079"/>
                </a:cubicBezTo>
                <a:cubicBezTo>
                  <a:pt x="7048526" y="6346160"/>
                  <a:pt x="7061937" y="6329701"/>
                  <a:pt x="7088759" y="6329701"/>
                </a:cubicBezTo>
                <a:lnTo>
                  <a:pt x="7254570" y="6329701"/>
                </a:lnTo>
                <a:cubicBezTo>
                  <a:pt x="7258634" y="6329701"/>
                  <a:pt x="7260666" y="6327060"/>
                  <a:pt x="7260666" y="6321776"/>
                </a:cubicBezTo>
                <a:cubicBezTo>
                  <a:pt x="7260666" y="6316493"/>
                  <a:pt x="7260260" y="6313242"/>
                  <a:pt x="7259447" y="6312023"/>
                </a:cubicBezTo>
                <a:cubicBezTo>
                  <a:pt x="7258634" y="6310804"/>
                  <a:pt x="7257009" y="6310194"/>
                  <a:pt x="7254570" y="6310194"/>
                </a:cubicBezTo>
                <a:lnTo>
                  <a:pt x="7134479" y="6310194"/>
                </a:lnTo>
                <a:cubicBezTo>
                  <a:pt x="7117411" y="6310194"/>
                  <a:pt x="7105218" y="6306333"/>
                  <a:pt x="7097903" y="6298612"/>
                </a:cubicBezTo>
                <a:cubicBezTo>
                  <a:pt x="7090588" y="6290890"/>
                  <a:pt x="7086930" y="6278088"/>
                  <a:pt x="7086930" y="6260207"/>
                </a:cubicBezTo>
                <a:cubicBezTo>
                  <a:pt x="7086930" y="6242325"/>
                  <a:pt x="7090690" y="6229320"/>
                  <a:pt x="7098208" y="6221192"/>
                </a:cubicBezTo>
                <a:cubicBezTo>
                  <a:pt x="7105726" y="6213064"/>
                  <a:pt x="7117817" y="6209000"/>
                  <a:pt x="7134479" y="6209000"/>
                </a:cubicBezTo>
                <a:lnTo>
                  <a:pt x="7251523" y="6209000"/>
                </a:lnTo>
                <a:cubicBezTo>
                  <a:pt x="7257618" y="6209000"/>
                  <a:pt x="7260666" y="6207578"/>
                  <a:pt x="7260666" y="6204733"/>
                </a:cubicBezTo>
                <a:cubicBezTo>
                  <a:pt x="7260666" y="6192541"/>
                  <a:pt x="7266458" y="6182991"/>
                  <a:pt x="7278040" y="6176082"/>
                </a:cubicBezTo>
                <a:cubicBezTo>
                  <a:pt x="7289623" y="6169173"/>
                  <a:pt x="7305472" y="6165719"/>
                  <a:pt x="7325589" y="6165719"/>
                </a:cubicBezTo>
                <a:close/>
                <a:moveTo>
                  <a:pt x="520930" y="6165109"/>
                </a:moveTo>
                <a:cubicBezTo>
                  <a:pt x="516866" y="6165109"/>
                  <a:pt x="514834" y="6168970"/>
                  <a:pt x="514834" y="6176692"/>
                </a:cubicBezTo>
                <a:cubicBezTo>
                  <a:pt x="514834" y="6184413"/>
                  <a:pt x="516866" y="6188274"/>
                  <a:pt x="520930" y="6188274"/>
                </a:cubicBezTo>
                <a:lnTo>
                  <a:pt x="726975" y="6188274"/>
                </a:lnTo>
                <a:cubicBezTo>
                  <a:pt x="731039" y="6188274"/>
                  <a:pt x="733071" y="6185124"/>
                  <a:pt x="733071" y="6178825"/>
                </a:cubicBezTo>
                <a:cubicBezTo>
                  <a:pt x="733071" y="6172526"/>
                  <a:pt x="732664" y="6168665"/>
                  <a:pt x="731852" y="6167243"/>
                </a:cubicBezTo>
                <a:cubicBezTo>
                  <a:pt x="731039" y="6165820"/>
                  <a:pt x="729413" y="6165109"/>
                  <a:pt x="726975" y="6165109"/>
                </a:cubicBezTo>
                <a:close/>
                <a:moveTo>
                  <a:pt x="5956732" y="6130362"/>
                </a:moveTo>
                <a:lnTo>
                  <a:pt x="6025617" y="6130362"/>
                </a:lnTo>
                <a:cubicBezTo>
                  <a:pt x="6035777" y="6130362"/>
                  <a:pt x="6043194" y="6132699"/>
                  <a:pt x="6047867" y="6137372"/>
                </a:cubicBezTo>
                <a:cubicBezTo>
                  <a:pt x="6052541" y="6142046"/>
                  <a:pt x="6061177" y="6146008"/>
                  <a:pt x="6073775" y="6149260"/>
                </a:cubicBezTo>
                <a:cubicBezTo>
                  <a:pt x="6086374" y="6152511"/>
                  <a:pt x="6098159" y="6154136"/>
                  <a:pt x="6109132" y="6154136"/>
                </a:cubicBezTo>
                <a:cubicBezTo>
                  <a:pt x="6120105" y="6154136"/>
                  <a:pt x="6132094" y="6152206"/>
                  <a:pt x="6145098" y="6148345"/>
                </a:cubicBezTo>
                <a:cubicBezTo>
                  <a:pt x="6158103" y="6144484"/>
                  <a:pt x="6167552" y="6140522"/>
                  <a:pt x="6173445" y="6136458"/>
                </a:cubicBezTo>
                <a:cubicBezTo>
                  <a:pt x="6179338" y="6132394"/>
                  <a:pt x="6190412" y="6130362"/>
                  <a:pt x="6206668" y="6130362"/>
                </a:cubicBezTo>
                <a:lnTo>
                  <a:pt x="6291402" y="6130362"/>
                </a:lnTo>
                <a:cubicBezTo>
                  <a:pt x="6296686" y="6130362"/>
                  <a:pt x="6302883" y="6131276"/>
                  <a:pt x="6309995" y="6133105"/>
                </a:cubicBezTo>
                <a:cubicBezTo>
                  <a:pt x="6317108" y="6134934"/>
                  <a:pt x="6323304" y="6135848"/>
                  <a:pt x="6328588" y="6135848"/>
                </a:cubicBezTo>
                <a:lnTo>
                  <a:pt x="6352972" y="6134629"/>
                </a:lnTo>
                <a:cubicBezTo>
                  <a:pt x="6363132" y="6134629"/>
                  <a:pt x="6368212" y="6139811"/>
                  <a:pt x="6368212" y="6150174"/>
                </a:cubicBezTo>
                <a:cubicBezTo>
                  <a:pt x="6368212" y="6160537"/>
                  <a:pt x="6364859" y="6170088"/>
                  <a:pt x="6358153" y="6178825"/>
                </a:cubicBezTo>
                <a:cubicBezTo>
                  <a:pt x="6351448" y="6187563"/>
                  <a:pt x="6339764" y="6191932"/>
                  <a:pt x="6323101" y="6191932"/>
                </a:cubicBezTo>
                <a:lnTo>
                  <a:pt x="6172530" y="6191932"/>
                </a:lnTo>
                <a:cubicBezTo>
                  <a:pt x="6168060" y="6191932"/>
                  <a:pt x="6165825" y="6194472"/>
                  <a:pt x="6165825" y="6199552"/>
                </a:cubicBezTo>
                <a:cubicBezTo>
                  <a:pt x="6165825" y="6204632"/>
                  <a:pt x="6166333" y="6207883"/>
                  <a:pt x="6167349" y="6209305"/>
                </a:cubicBezTo>
                <a:cubicBezTo>
                  <a:pt x="6168365" y="6210728"/>
                  <a:pt x="6170295" y="6211439"/>
                  <a:pt x="6173140" y="6211439"/>
                </a:cubicBezTo>
                <a:lnTo>
                  <a:pt x="6286526" y="6211439"/>
                </a:lnTo>
                <a:cubicBezTo>
                  <a:pt x="6313348" y="6211439"/>
                  <a:pt x="6333363" y="6215604"/>
                  <a:pt x="6346571" y="6223936"/>
                </a:cubicBezTo>
                <a:cubicBezTo>
                  <a:pt x="6359779" y="6232267"/>
                  <a:pt x="6366383" y="6247202"/>
                  <a:pt x="6366383" y="6268741"/>
                </a:cubicBezTo>
                <a:lnTo>
                  <a:pt x="6366383" y="6368716"/>
                </a:lnTo>
                <a:cubicBezTo>
                  <a:pt x="6366383" y="6384972"/>
                  <a:pt x="6361608" y="6398484"/>
                  <a:pt x="6352058" y="6409254"/>
                </a:cubicBezTo>
                <a:cubicBezTo>
                  <a:pt x="6342507" y="6420024"/>
                  <a:pt x="6329807" y="6425408"/>
                  <a:pt x="6313958" y="6425408"/>
                </a:cubicBezTo>
                <a:lnTo>
                  <a:pt x="6246292" y="6425408"/>
                </a:lnTo>
                <a:cubicBezTo>
                  <a:pt x="6216218" y="6425408"/>
                  <a:pt x="6201182" y="6409864"/>
                  <a:pt x="6201182" y="6378774"/>
                </a:cubicBezTo>
                <a:cubicBezTo>
                  <a:pt x="6201182" y="6347684"/>
                  <a:pt x="6210326" y="6330311"/>
                  <a:pt x="6228614" y="6326653"/>
                </a:cubicBezTo>
                <a:cubicBezTo>
                  <a:pt x="6237554" y="6325028"/>
                  <a:pt x="6242025" y="6321573"/>
                  <a:pt x="6242025" y="6316290"/>
                </a:cubicBezTo>
                <a:lnTo>
                  <a:pt x="6242025" y="6298612"/>
                </a:lnTo>
                <a:cubicBezTo>
                  <a:pt x="6242025" y="6293328"/>
                  <a:pt x="6239180" y="6290687"/>
                  <a:pt x="6233491" y="6290687"/>
                </a:cubicBezTo>
                <a:cubicBezTo>
                  <a:pt x="6226582" y="6290687"/>
                  <a:pt x="6223127" y="6293024"/>
                  <a:pt x="6223127" y="6297697"/>
                </a:cubicBezTo>
                <a:cubicBezTo>
                  <a:pt x="6223127" y="6302371"/>
                  <a:pt x="6219876" y="6306740"/>
                  <a:pt x="6213374" y="6310804"/>
                </a:cubicBezTo>
                <a:cubicBezTo>
                  <a:pt x="6191834" y="6322996"/>
                  <a:pt x="6181065" y="6344941"/>
                  <a:pt x="6181065" y="6376640"/>
                </a:cubicBezTo>
                <a:cubicBezTo>
                  <a:pt x="6181065" y="6384768"/>
                  <a:pt x="6181573" y="6391576"/>
                  <a:pt x="6182589" y="6397062"/>
                </a:cubicBezTo>
                <a:cubicBezTo>
                  <a:pt x="6183605" y="6402548"/>
                  <a:pt x="6184113" y="6406104"/>
                  <a:pt x="6184113" y="6407730"/>
                </a:cubicBezTo>
                <a:cubicBezTo>
                  <a:pt x="6184113" y="6415452"/>
                  <a:pt x="6177407" y="6419312"/>
                  <a:pt x="6163996" y="6419312"/>
                </a:cubicBezTo>
                <a:cubicBezTo>
                  <a:pt x="6137580" y="6419312"/>
                  <a:pt x="6124372" y="6405292"/>
                  <a:pt x="6124372" y="6377250"/>
                </a:cubicBezTo>
                <a:lnTo>
                  <a:pt x="6124372" y="6299221"/>
                </a:lnTo>
                <a:cubicBezTo>
                  <a:pt x="6124372" y="6295564"/>
                  <a:pt x="6121527" y="6293735"/>
                  <a:pt x="6115837" y="6293735"/>
                </a:cubicBezTo>
                <a:cubicBezTo>
                  <a:pt x="6110148" y="6293735"/>
                  <a:pt x="6107303" y="6295564"/>
                  <a:pt x="6107303" y="6299221"/>
                </a:cubicBezTo>
                <a:lnTo>
                  <a:pt x="6107303" y="6387004"/>
                </a:lnTo>
                <a:cubicBezTo>
                  <a:pt x="6107303" y="6397570"/>
                  <a:pt x="6102427" y="6406206"/>
                  <a:pt x="6092673" y="6412912"/>
                </a:cubicBezTo>
                <a:cubicBezTo>
                  <a:pt x="6082919" y="6419617"/>
                  <a:pt x="6070117" y="6422970"/>
                  <a:pt x="6054268" y="6422970"/>
                </a:cubicBezTo>
                <a:cubicBezTo>
                  <a:pt x="6038418" y="6422970"/>
                  <a:pt x="6025820" y="6419617"/>
                  <a:pt x="6016474" y="6412912"/>
                </a:cubicBezTo>
                <a:cubicBezTo>
                  <a:pt x="6007126" y="6406206"/>
                  <a:pt x="6002452" y="6397570"/>
                  <a:pt x="6002452" y="6387004"/>
                </a:cubicBezTo>
                <a:lnTo>
                  <a:pt x="6002452" y="6301050"/>
                </a:lnTo>
                <a:cubicBezTo>
                  <a:pt x="6002452" y="6296580"/>
                  <a:pt x="6000014" y="6294344"/>
                  <a:pt x="5995137" y="6294344"/>
                </a:cubicBezTo>
                <a:cubicBezTo>
                  <a:pt x="5990260" y="6294344"/>
                  <a:pt x="5987212" y="6294751"/>
                  <a:pt x="5985993" y="6295564"/>
                </a:cubicBezTo>
                <a:cubicBezTo>
                  <a:pt x="5984774" y="6296376"/>
                  <a:pt x="5984164" y="6298205"/>
                  <a:pt x="5984164" y="6301050"/>
                </a:cubicBezTo>
                <a:lnTo>
                  <a:pt x="5984164" y="6389442"/>
                </a:lnTo>
                <a:cubicBezTo>
                  <a:pt x="5984164" y="6403260"/>
                  <a:pt x="5979287" y="6413318"/>
                  <a:pt x="5969533" y="6419617"/>
                </a:cubicBezTo>
                <a:cubicBezTo>
                  <a:pt x="5959781" y="6425916"/>
                  <a:pt x="5944133" y="6429066"/>
                  <a:pt x="5922595" y="6429066"/>
                </a:cubicBezTo>
                <a:cubicBezTo>
                  <a:pt x="5881954" y="6429066"/>
                  <a:pt x="5861634" y="6415858"/>
                  <a:pt x="5861634" y="6389442"/>
                </a:cubicBezTo>
                <a:lnTo>
                  <a:pt x="5861634" y="6289468"/>
                </a:lnTo>
                <a:cubicBezTo>
                  <a:pt x="5861634" y="6258988"/>
                  <a:pt x="5866714" y="6238363"/>
                  <a:pt x="5876875" y="6227593"/>
                </a:cubicBezTo>
                <a:cubicBezTo>
                  <a:pt x="5887034" y="6216824"/>
                  <a:pt x="5904103" y="6211439"/>
                  <a:pt x="5928081" y="6211439"/>
                </a:cubicBezTo>
                <a:lnTo>
                  <a:pt x="6018301" y="6211439"/>
                </a:lnTo>
                <a:cubicBezTo>
                  <a:pt x="6023991" y="6211439"/>
                  <a:pt x="6027649" y="6210829"/>
                  <a:pt x="6029275" y="6209610"/>
                </a:cubicBezTo>
                <a:cubicBezTo>
                  <a:pt x="6030900" y="6208391"/>
                  <a:pt x="6031713" y="6205749"/>
                  <a:pt x="6031713" y="6201685"/>
                </a:cubicBezTo>
                <a:cubicBezTo>
                  <a:pt x="6031713" y="6197621"/>
                  <a:pt x="6031205" y="6194980"/>
                  <a:pt x="6030189" y="6193760"/>
                </a:cubicBezTo>
                <a:cubicBezTo>
                  <a:pt x="6029173" y="6192541"/>
                  <a:pt x="6027243" y="6191932"/>
                  <a:pt x="6024398" y="6191932"/>
                </a:cubicBezTo>
                <a:lnTo>
                  <a:pt x="5921375" y="6191932"/>
                </a:lnTo>
                <a:cubicBezTo>
                  <a:pt x="5902681" y="6191932"/>
                  <a:pt x="5889879" y="6190001"/>
                  <a:pt x="5882970" y="6186140"/>
                </a:cubicBezTo>
                <a:cubicBezTo>
                  <a:pt x="5876062" y="6182280"/>
                  <a:pt x="5871083" y="6176082"/>
                  <a:pt x="5868035" y="6167548"/>
                </a:cubicBezTo>
                <a:cubicBezTo>
                  <a:pt x="5864987" y="6159013"/>
                  <a:pt x="5863463" y="6152409"/>
                  <a:pt x="5863463" y="6147736"/>
                </a:cubicBezTo>
                <a:cubicBezTo>
                  <a:pt x="5863463" y="6143062"/>
                  <a:pt x="5864682" y="6139709"/>
                  <a:pt x="5867121" y="6137677"/>
                </a:cubicBezTo>
                <a:cubicBezTo>
                  <a:pt x="5869559" y="6135645"/>
                  <a:pt x="5873217" y="6134629"/>
                  <a:pt x="5878094" y="6134629"/>
                </a:cubicBezTo>
                <a:lnTo>
                  <a:pt x="5892724" y="6134629"/>
                </a:lnTo>
                <a:cubicBezTo>
                  <a:pt x="5904916" y="6134629"/>
                  <a:pt x="5913450" y="6133918"/>
                  <a:pt x="5918327" y="6132496"/>
                </a:cubicBezTo>
                <a:cubicBezTo>
                  <a:pt x="5923204" y="6131073"/>
                  <a:pt x="5936006" y="6130362"/>
                  <a:pt x="5956732" y="6130362"/>
                </a:cubicBezTo>
                <a:close/>
                <a:moveTo>
                  <a:pt x="6666307" y="6126704"/>
                </a:moveTo>
                <a:cubicBezTo>
                  <a:pt x="6679717" y="6126704"/>
                  <a:pt x="6692113" y="6127924"/>
                  <a:pt x="6703492" y="6130362"/>
                </a:cubicBezTo>
                <a:cubicBezTo>
                  <a:pt x="6714871" y="6132800"/>
                  <a:pt x="6722593" y="6135848"/>
                  <a:pt x="6726657" y="6139506"/>
                </a:cubicBezTo>
                <a:cubicBezTo>
                  <a:pt x="6730721" y="6143164"/>
                  <a:pt x="6733362" y="6147939"/>
                  <a:pt x="6734582" y="6153832"/>
                </a:cubicBezTo>
                <a:cubicBezTo>
                  <a:pt x="6735801" y="6159724"/>
                  <a:pt x="6739052" y="6162671"/>
                  <a:pt x="6744335" y="6162671"/>
                </a:cubicBezTo>
                <a:lnTo>
                  <a:pt x="6958305" y="6162671"/>
                </a:lnTo>
                <a:cubicBezTo>
                  <a:pt x="6973748" y="6162671"/>
                  <a:pt x="6984720" y="6166328"/>
                  <a:pt x="6991223" y="6173644"/>
                </a:cubicBezTo>
                <a:cubicBezTo>
                  <a:pt x="6997726" y="6180959"/>
                  <a:pt x="7000977" y="6192541"/>
                  <a:pt x="7000977" y="6208391"/>
                </a:cubicBezTo>
                <a:cubicBezTo>
                  <a:pt x="7000977" y="6224240"/>
                  <a:pt x="6997726" y="6235721"/>
                  <a:pt x="6991223" y="6242833"/>
                </a:cubicBezTo>
                <a:cubicBezTo>
                  <a:pt x="6984720" y="6249945"/>
                  <a:pt x="6973748" y="6253501"/>
                  <a:pt x="6958305" y="6253501"/>
                </a:cubicBezTo>
                <a:lnTo>
                  <a:pt x="6894297" y="6253501"/>
                </a:lnTo>
                <a:cubicBezTo>
                  <a:pt x="6889827" y="6253501"/>
                  <a:pt x="6886067" y="6254111"/>
                  <a:pt x="6883019" y="6255330"/>
                </a:cubicBezTo>
                <a:cubicBezTo>
                  <a:pt x="6879971" y="6256549"/>
                  <a:pt x="6876618" y="6260918"/>
                  <a:pt x="6872961" y="6268436"/>
                </a:cubicBezTo>
                <a:cubicBezTo>
                  <a:pt x="6869303" y="6275955"/>
                  <a:pt x="6867475" y="6281238"/>
                  <a:pt x="6867475" y="6284286"/>
                </a:cubicBezTo>
                <a:cubicBezTo>
                  <a:pt x="6867475" y="6287334"/>
                  <a:pt x="6871132" y="6290280"/>
                  <a:pt x="6878447" y="6293125"/>
                </a:cubicBezTo>
                <a:cubicBezTo>
                  <a:pt x="6886169" y="6295564"/>
                  <a:pt x="6901815" y="6302269"/>
                  <a:pt x="6925386" y="6313242"/>
                </a:cubicBezTo>
                <a:cubicBezTo>
                  <a:pt x="6948958" y="6324215"/>
                  <a:pt x="6963283" y="6333765"/>
                  <a:pt x="6968363" y="6341893"/>
                </a:cubicBezTo>
                <a:cubicBezTo>
                  <a:pt x="6973443" y="6350021"/>
                  <a:pt x="6975983" y="6359267"/>
                  <a:pt x="6975983" y="6369630"/>
                </a:cubicBezTo>
                <a:cubicBezTo>
                  <a:pt x="6975983" y="6379993"/>
                  <a:pt x="6970599" y="6392084"/>
                  <a:pt x="6959829" y="6405901"/>
                </a:cubicBezTo>
                <a:cubicBezTo>
                  <a:pt x="6949059" y="6419719"/>
                  <a:pt x="6936562" y="6426628"/>
                  <a:pt x="6922339" y="6426628"/>
                </a:cubicBezTo>
                <a:cubicBezTo>
                  <a:pt x="6912178" y="6426628"/>
                  <a:pt x="6897954" y="6422157"/>
                  <a:pt x="6879666" y="6413216"/>
                </a:cubicBezTo>
                <a:cubicBezTo>
                  <a:pt x="6861378" y="6404276"/>
                  <a:pt x="6841363" y="6394928"/>
                  <a:pt x="6819621" y="6385175"/>
                </a:cubicBezTo>
                <a:cubicBezTo>
                  <a:pt x="6797878" y="6375421"/>
                  <a:pt x="6784061" y="6370544"/>
                  <a:pt x="6778168" y="6370544"/>
                </a:cubicBezTo>
                <a:cubicBezTo>
                  <a:pt x="6772275" y="6370544"/>
                  <a:pt x="6765671" y="6372373"/>
                  <a:pt x="6758356" y="6376031"/>
                </a:cubicBezTo>
                <a:cubicBezTo>
                  <a:pt x="6719342" y="6394725"/>
                  <a:pt x="6680429" y="6408441"/>
                  <a:pt x="6641617" y="6417179"/>
                </a:cubicBezTo>
                <a:cubicBezTo>
                  <a:pt x="6602806" y="6425916"/>
                  <a:pt x="6560643" y="6430285"/>
                  <a:pt x="6515126" y="6430285"/>
                </a:cubicBezTo>
                <a:cubicBezTo>
                  <a:pt x="6496025" y="6430285"/>
                  <a:pt x="6480988" y="6425205"/>
                  <a:pt x="6470015" y="6415045"/>
                </a:cubicBezTo>
                <a:cubicBezTo>
                  <a:pt x="6459043" y="6404885"/>
                  <a:pt x="6453556" y="6391271"/>
                  <a:pt x="6453556" y="6374202"/>
                </a:cubicBezTo>
                <a:cubicBezTo>
                  <a:pt x="6453556" y="6357133"/>
                  <a:pt x="6458026" y="6344027"/>
                  <a:pt x="6466967" y="6334883"/>
                </a:cubicBezTo>
                <a:cubicBezTo>
                  <a:pt x="6475908" y="6325739"/>
                  <a:pt x="6488303" y="6321167"/>
                  <a:pt x="6504153" y="6321167"/>
                </a:cubicBezTo>
                <a:lnTo>
                  <a:pt x="6555969" y="6322386"/>
                </a:lnTo>
                <a:cubicBezTo>
                  <a:pt x="6583604" y="6322386"/>
                  <a:pt x="6597421" y="6320760"/>
                  <a:pt x="6597421" y="6317509"/>
                </a:cubicBezTo>
                <a:cubicBezTo>
                  <a:pt x="6597421" y="6314258"/>
                  <a:pt x="6590208" y="6311820"/>
                  <a:pt x="6575781" y="6310194"/>
                </a:cubicBezTo>
                <a:cubicBezTo>
                  <a:pt x="6561353" y="6308568"/>
                  <a:pt x="6550990" y="6304708"/>
                  <a:pt x="6544691" y="6298612"/>
                </a:cubicBezTo>
                <a:cubicBezTo>
                  <a:pt x="6538392" y="6292516"/>
                  <a:pt x="6535243" y="6286318"/>
                  <a:pt x="6535243" y="6280019"/>
                </a:cubicBezTo>
                <a:cubicBezTo>
                  <a:pt x="6535243" y="6273720"/>
                  <a:pt x="6536462" y="6269249"/>
                  <a:pt x="6538900" y="6266608"/>
                </a:cubicBezTo>
                <a:cubicBezTo>
                  <a:pt x="6541339" y="6263966"/>
                  <a:pt x="6542558" y="6261121"/>
                  <a:pt x="6542558" y="6258073"/>
                </a:cubicBezTo>
                <a:cubicBezTo>
                  <a:pt x="6542558" y="6255025"/>
                  <a:pt x="6540119" y="6253501"/>
                  <a:pt x="6535243" y="6253501"/>
                </a:cubicBezTo>
                <a:lnTo>
                  <a:pt x="6485865" y="6253501"/>
                </a:lnTo>
                <a:cubicBezTo>
                  <a:pt x="6470422" y="6253501"/>
                  <a:pt x="6459347" y="6249945"/>
                  <a:pt x="6452642" y="6242833"/>
                </a:cubicBezTo>
                <a:cubicBezTo>
                  <a:pt x="6445936" y="6235721"/>
                  <a:pt x="6442583" y="6224240"/>
                  <a:pt x="6442583" y="6208391"/>
                </a:cubicBezTo>
                <a:cubicBezTo>
                  <a:pt x="6442583" y="6192541"/>
                  <a:pt x="6445834" y="6180959"/>
                  <a:pt x="6452337" y="6173644"/>
                </a:cubicBezTo>
                <a:cubicBezTo>
                  <a:pt x="6458840" y="6166328"/>
                  <a:pt x="6470015" y="6162671"/>
                  <a:pt x="6485865" y="6162671"/>
                </a:cubicBezTo>
                <a:lnTo>
                  <a:pt x="6593154" y="6162671"/>
                </a:lnTo>
                <a:cubicBezTo>
                  <a:pt x="6598438" y="6162671"/>
                  <a:pt x="6602908" y="6159420"/>
                  <a:pt x="6606566" y="6152917"/>
                </a:cubicBezTo>
                <a:cubicBezTo>
                  <a:pt x="6618758" y="6135442"/>
                  <a:pt x="6638671" y="6126704"/>
                  <a:pt x="6666307" y="6126704"/>
                </a:cubicBezTo>
                <a:close/>
                <a:moveTo>
                  <a:pt x="4793616" y="6116951"/>
                </a:moveTo>
                <a:cubicBezTo>
                  <a:pt x="4789145" y="6116951"/>
                  <a:pt x="4786402" y="6117662"/>
                  <a:pt x="4785387" y="6119084"/>
                </a:cubicBezTo>
                <a:cubicBezTo>
                  <a:pt x="4784370" y="6120507"/>
                  <a:pt x="4783862" y="6123453"/>
                  <a:pt x="4783862" y="6127924"/>
                </a:cubicBezTo>
                <a:lnTo>
                  <a:pt x="4783862" y="6143773"/>
                </a:lnTo>
                <a:cubicBezTo>
                  <a:pt x="4783862" y="6147024"/>
                  <a:pt x="4784675" y="6149056"/>
                  <a:pt x="4786300" y="6149869"/>
                </a:cubicBezTo>
                <a:cubicBezTo>
                  <a:pt x="4787926" y="6150682"/>
                  <a:pt x="4790568" y="6151088"/>
                  <a:pt x="4794226" y="6151088"/>
                </a:cubicBezTo>
                <a:lnTo>
                  <a:pt x="4800321" y="6151088"/>
                </a:lnTo>
                <a:cubicBezTo>
                  <a:pt x="4803980" y="6151088"/>
                  <a:pt x="4806316" y="6150580"/>
                  <a:pt x="4807332" y="6149564"/>
                </a:cubicBezTo>
                <a:cubicBezTo>
                  <a:pt x="4808347" y="6148548"/>
                  <a:pt x="4808856" y="6146618"/>
                  <a:pt x="4808856" y="6143773"/>
                </a:cubicBezTo>
                <a:lnTo>
                  <a:pt x="4808856" y="6126704"/>
                </a:lnTo>
                <a:cubicBezTo>
                  <a:pt x="4808856" y="6120202"/>
                  <a:pt x="4806214" y="6116951"/>
                  <a:pt x="4800931" y="6116951"/>
                </a:cubicBezTo>
                <a:close/>
                <a:moveTo>
                  <a:pt x="4715587" y="6116951"/>
                </a:moveTo>
                <a:cubicBezTo>
                  <a:pt x="4709085" y="6116951"/>
                  <a:pt x="4705833" y="6120608"/>
                  <a:pt x="4705833" y="6127924"/>
                </a:cubicBezTo>
                <a:lnTo>
                  <a:pt x="4705833" y="6143164"/>
                </a:lnTo>
                <a:cubicBezTo>
                  <a:pt x="4705833" y="6146415"/>
                  <a:pt x="4706443" y="6148548"/>
                  <a:pt x="4707662" y="6149564"/>
                </a:cubicBezTo>
                <a:cubicBezTo>
                  <a:pt x="4708881" y="6150580"/>
                  <a:pt x="4711726" y="6151088"/>
                  <a:pt x="4716197" y="6151088"/>
                </a:cubicBezTo>
                <a:lnTo>
                  <a:pt x="4721683" y="6151088"/>
                </a:lnTo>
                <a:cubicBezTo>
                  <a:pt x="4727372" y="6151088"/>
                  <a:pt x="4730218" y="6148447"/>
                  <a:pt x="4730218" y="6143164"/>
                </a:cubicBezTo>
                <a:lnTo>
                  <a:pt x="4730218" y="6126704"/>
                </a:lnTo>
                <a:cubicBezTo>
                  <a:pt x="4730218" y="6120202"/>
                  <a:pt x="4727575" y="6116951"/>
                  <a:pt x="4722293" y="6116951"/>
                </a:cubicBezTo>
                <a:close/>
                <a:moveTo>
                  <a:pt x="2480185" y="6112074"/>
                </a:moveTo>
                <a:cubicBezTo>
                  <a:pt x="2476527" y="6112074"/>
                  <a:pt x="2474190" y="6112582"/>
                  <a:pt x="2473174" y="6113598"/>
                </a:cubicBezTo>
                <a:cubicBezTo>
                  <a:pt x="2472159" y="6114614"/>
                  <a:pt x="2471650" y="6116951"/>
                  <a:pt x="2471650" y="6120608"/>
                </a:cubicBezTo>
                <a:lnTo>
                  <a:pt x="2471650" y="6156575"/>
                </a:lnTo>
                <a:cubicBezTo>
                  <a:pt x="2471650" y="6160232"/>
                  <a:pt x="2472159" y="6162468"/>
                  <a:pt x="2473174" y="6163280"/>
                </a:cubicBezTo>
                <a:cubicBezTo>
                  <a:pt x="2474190" y="6164093"/>
                  <a:pt x="2476527" y="6164500"/>
                  <a:pt x="2480185" y="6164500"/>
                </a:cubicBezTo>
                <a:lnTo>
                  <a:pt x="2494815" y="6164500"/>
                </a:lnTo>
                <a:cubicBezTo>
                  <a:pt x="2498473" y="6164500"/>
                  <a:pt x="2501013" y="6164093"/>
                  <a:pt x="2502435" y="6163280"/>
                </a:cubicBezTo>
                <a:cubicBezTo>
                  <a:pt x="2503857" y="6162468"/>
                  <a:pt x="2504569" y="6160232"/>
                  <a:pt x="2504569" y="6156575"/>
                </a:cubicBezTo>
                <a:lnTo>
                  <a:pt x="2504569" y="6120608"/>
                </a:lnTo>
                <a:cubicBezTo>
                  <a:pt x="2504569" y="6117357"/>
                  <a:pt x="2504061" y="6115122"/>
                  <a:pt x="2503045" y="6113903"/>
                </a:cubicBezTo>
                <a:cubicBezTo>
                  <a:pt x="2502029" y="6112684"/>
                  <a:pt x="2499286" y="6112074"/>
                  <a:pt x="2494815" y="6112074"/>
                </a:cubicBezTo>
                <a:close/>
                <a:moveTo>
                  <a:pt x="10321468" y="6110245"/>
                </a:moveTo>
                <a:cubicBezTo>
                  <a:pt x="10329189" y="6110245"/>
                  <a:pt x="10337926" y="6112684"/>
                  <a:pt x="10347681" y="6117560"/>
                </a:cubicBezTo>
                <a:cubicBezTo>
                  <a:pt x="10357435" y="6122437"/>
                  <a:pt x="10365257" y="6124876"/>
                  <a:pt x="10371150" y="6124876"/>
                </a:cubicBezTo>
                <a:cubicBezTo>
                  <a:pt x="10377043" y="6124876"/>
                  <a:pt x="10380701" y="6125282"/>
                  <a:pt x="10382123" y="6126095"/>
                </a:cubicBezTo>
                <a:cubicBezTo>
                  <a:pt x="10383546" y="6126908"/>
                  <a:pt x="10384662" y="6128330"/>
                  <a:pt x="10385476" y="6130362"/>
                </a:cubicBezTo>
                <a:cubicBezTo>
                  <a:pt x="10387101" y="6136864"/>
                  <a:pt x="10391776" y="6141233"/>
                  <a:pt x="10399497" y="6143468"/>
                </a:cubicBezTo>
                <a:cubicBezTo>
                  <a:pt x="10407218" y="6145704"/>
                  <a:pt x="10413822" y="6149768"/>
                  <a:pt x="10419309" y="6155660"/>
                </a:cubicBezTo>
                <a:cubicBezTo>
                  <a:pt x="10424794" y="6161553"/>
                  <a:pt x="10427538" y="6169580"/>
                  <a:pt x="10427538" y="6179740"/>
                </a:cubicBezTo>
                <a:cubicBezTo>
                  <a:pt x="10427538" y="6195996"/>
                  <a:pt x="10416769" y="6209204"/>
                  <a:pt x="10395229" y="6219364"/>
                </a:cubicBezTo>
                <a:cubicBezTo>
                  <a:pt x="10390352" y="6222208"/>
                  <a:pt x="10387914" y="6225663"/>
                  <a:pt x="10387914" y="6229727"/>
                </a:cubicBezTo>
                <a:cubicBezTo>
                  <a:pt x="10387914" y="6235823"/>
                  <a:pt x="10392994" y="6249234"/>
                  <a:pt x="10403154" y="6269960"/>
                </a:cubicBezTo>
                <a:cubicBezTo>
                  <a:pt x="10410876" y="6284184"/>
                  <a:pt x="10414737" y="6296681"/>
                  <a:pt x="10414737" y="6307451"/>
                </a:cubicBezTo>
                <a:cubicBezTo>
                  <a:pt x="10414737" y="6318220"/>
                  <a:pt x="10407116" y="6327568"/>
                  <a:pt x="10391877" y="6335492"/>
                </a:cubicBezTo>
                <a:cubicBezTo>
                  <a:pt x="10376637" y="6343417"/>
                  <a:pt x="10364039" y="6347380"/>
                  <a:pt x="10354081" y="6347380"/>
                </a:cubicBezTo>
                <a:cubicBezTo>
                  <a:pt x="10344124" y="6347380"/>
                  <a:pt x="10334778" y="6340979"/>
                  <a:pt x="10326040" y="6328177"/>
                </a:cubicBezTo>
                <a:cubicBezTo>
                  <a:pt x="10317302" y="6315376"/>
                  <a:pt x="10305618" y="6287842"/>
                  <a:pt x="10290987" y="6245576"/>
                </a:cubicBezTo>
                <a:cubicBezTo>
                  <a:pt x="10276357" y="6203311"/>
                  <a:pt x="10269042" y="6173339"/>
                  <a:pt x="10269042" y="6155660"/>
                </a:cubicBezTo>
                <a:cubicBezTo>
                  <a:pt x="10269042" y="6137982"/>
                  <a:pt x="10275850" y="6125993"/>
                  <a:pt x="10289464" y="6119694"/>
                </a:cubicBezTo>
                <a:cubicBezTo>
                  <a:pt x="10303077" y="6113395"/>
                  <a:pt x="10313747" y="6110245"/>
                  <a:pt x="10321468" y="6110245"/>
                </a:cubicBezTo>
                <a:close/>
                <a:moveTo>
                  <a:pt x="10489717" y="6107197"/>
                </a:moveTo>
                <a:cubicBezTo>
                  <a:pt x="10492561" y="6107197"/>
                  <a:pt x="10495610" y="6108823"/>
                  <a:pt x="10498861" y="6112074"/>
                </a:cubicBezTo>
                <a:cubicBezTo>
                  <a:pt x="10509835" y="6126298"/>
                  <a:pt x="10529951" y="6133410"/>
                  <a:pt x="10559212" y="6133410"/>
                </a:cubicBezTo>
                <a:lnTo>
                  <a:pt x="10609199" y="6133410"/>
                </a:lnTo>
                <a:cubicBezTo>
                  <a:pt x="10620985" y="6133410"/>
                  <a:pt x="10628808" y="6136560"/>
                  <a:pt x="10632669" y="6142859"/>
                </a:cubicBezTo>
                <a:cubicBezTo>
                  <a:pt x="10636529" y="6149158"/>
                  <a:pt x="10638459" y="6159521"/>
                  <a:pt x="10638459" y="6173948"/>
                </a:cubicBezTo>
                <a:cubicBezTo>
                  <a:pt x="10638459" y="6188376"/>
                  <a:pt x="10634293" y="6205851"/>
                  <a:pt x="10625962" y="6226374"/>
                </a:cubicBezTo>
                <a:cubicBezTo>
                  <a:pt x="10617633" y="6246897"/>
                  <a:pt x="10608589" y="6263458"/>
                  <a:pt x="10598836" y="6276056"/>
                </a:cubicBezTo>
                <a:cubicBezTo>
                  <a:pt x="10594772" y="6280933"/>
                  <a:pt x="10592740" y="6285302"/>
                  <a:pt x="10592740" y="6289163"/>
                </a:cubicBezTo>
                <a:cubicBezTo>
                  <a:pt x="10592740" y="6293024"/>
                  <a:pt x="10601071" y="6299323"/>
                  <a:pt x="10617734" y="6308060"/>
                </a:cubicBezTo>
                <a:cubicBezTo>
                  <a:pt x="10634396" y="6316798"/>
                  <a:pt x="10646181" y="6325231"/>
                  <a:pt x="10653090" y="6333359"/>
                </a:cubicBezTo>
                <a:cubicBezTo>
                  <a:pt x="10660000" y="6341487"/>
                  <a:pt x="10663453" y="6351139"/>
                  <a:pt x="10663453" y="6362315"/>
                </a:cubicBezTo>
                <a:cubicBezTo>
                  <a:pt x="10663453" y="6373491"/>
                  <a:pt x="10659085" y="6387207"/>
                  <a:pt x="10650347" y="6403463"/>
                </a:cubicBezTo>
                <a:cubicBezTo>
                  <a:pt x="10641609" y="6419719"/>
                  <a:pt x="10628706" y="6427847"/>
                  <a:pt x="10611638" y="6427847"/>
                </a:cubicBezTo>
                <a:cubicBezTo>
                  <a:pt x="10599851" y="6427847"/>
                  <a:pt x="10585729" y="6423884"/>
                  <a:pt x="10569271" y="6415960"/>
                </a:cubicBezTo>
                <a:cubicBezTo>
                  <a:pt x="10552811" y="6408035"/>
                  <a:pt x="10537267" y="6398383"/>
                  <a:pt x="10522636" y="6387004"/>
                </a:cubicBezTo>
                <a:cubicBezTo>
                  <a:pt x="10516540" y="6382533"/>
                  <a:pt x="10511257" y="6380298"/>
                  <a:pt x="10506786" y="6380298"/>
                </a:cubicBezTo>
                <a:cubicBezTo>
                  <a:pt x="10502315" y="6380298"/>
                  <a:pt x="10493579" y="6385175"/>
                  <a:pt x="10480574" y="6394928"/>
                </a:cubicBezTo>
                <a:cubicBezTo>
                  <a:pt x="10448874" y="6419312"/>
                  <a:pt x="10423677" y="6431504"/>
                  <a:pt x="10404983" y="6431504"/>
                </a:cubicBezTo>
                <a:cubicBezTo>
                  <a:pt x="10392385" y="6431504"/>
                  <a:pt x="10381717" y="6425713"/>
                  <a:pt x="10372979" y="6414131"/>
                </a:cubicBezTo>
                <a:cubicBezTo>
                  <a:pt x="10364241" y="6402548"/>
                  <a:pt x="10359873" y="6392388"/>
                  <a:pt x="10359873" y="6383651"/>
                </a:cubicBezTo>
                <a:cubicBezTo>
                  <a:pt x="10359873" y="6374913"/>
                  <a:pt x="10364546" y="6368919"/>
                  <a:pt x="10373893" y="6365668"/>
                </a:cubicBezTo>
                <a:cubicBezTo>
                  <a:pt x="10396245" y="6357540"/>
                  <a:pt x="10412400" y="6349005"/>
                  <a:pt x="10422356" y="6340064"/>
                </a:cubicBezTo>
                <a:cubicBezTo>
                  <a:pt x="10432314" y="6331124"/>
                  <a:pt x="10437291" y="6321472"/>
                  <a:pt x="10437291" y="6311108"/>
                </a:cubicBezTo>
                <a:cubicBezTo>
                  <a:pt x="10437291" y="6300745"/>
                  <a:pt x="10434650" y="6289366"/>
                  <a:pt x="10429367" y="6276971"/>
                </a:cubicBezTo>
                <a:cubicBezTo>
                  <a:pt x="10424084" y="6264576"/>
                  <a:pt x="10419309" y="6255736"/>
                  <a:pt x="10415042" y="6250453"/>
                </a:cubicBezTo>
                <a:cubicBezTo>
                  <a:pt x="10410774" y="6245170"/>
                  <a:pt x="10408641" y="6241309"/>
                  <a:pt x="10408641" y="6238871"/>
                </a:cubicBezTo>
                <a:cubicBezTo>
                  <a:pt x="10408641" y="6236432"/>
                  <a:pt x="10410266" y="6234197"/>
                  <a:pt x="10413517" y="6232165"/>
                </a:cubicBezTo>
                <a:cubicBezTo>
                  <a:pt x="10436682" y="6219160"/>
                  <a:pt x="10448265" y="6201685"/>
                  <a:pt x="10448265" y="6179740"/>
                </a:cubicBezTo>
                <a:cubicBezTo>
                  <a:pt x="10448265" y="6174456"/>
                  <a:pt x="10447655" y="6168767"/>
                  <a:pt x="10446436" y="6162671"/>
                </a:cubicBezTo>
                <a:cubicBezTo>
                  <a:pt x="10445216" y="6156575"/>
                  <a:pt x="10444607" y="6151901"/>
                  <a:pt x="10444607" y="6148650"/>
                </a:cubicBezTo>
                <a:cubicBezTo>
                  <a:pt x="10444607" y="6145399"/>
                  <a:pt x="10446233" y="6142351"/>
                  <a:pt x="10449484" y="6139506"/>
                </a:cubicBezTo>
                <a:cubicBezTo>
                  <a:pt x="10466147" y="6127720"/>
                  <a:pt x="10476306" y="6119389"/>
                  <a:pt x="10479964" y="6114512"/>
                </a:cubicBezTo>
                <a:cubicBezTo>
                  <a:pt x="10483621" y="6109636"/>
                  <a:pt x="10486873" y="6107197"/>
                  <a:pt x="10489717" y="6107197"/>
                </a:cubicBezTo>
                <a:close/>
                <a:moveTo>
                  <a:pt x="520930" y="6104759"/>
                </a:moveTo>
                <a:cubicBezTo>
                  <a:pt x="518492" y="6104759"/>
                  <a:pt x="516866" y="6105673"/>
                  <a:pt x="516053" y="6107502"/>
                </a:cubicBezTo>
                <a:cubicBezTo>
                  <a:pt x="515240" y="6109331"/>
                  <a:pt x="514834" y="6113192"/>
                  <a:pt x="514834" y="6119084"/>
                </a:cubicBezTo>
                <a:cubicBezTo>
                  <a:pt x="514834" y="6124977"/>
                  <a:pt x="516866" y="6127924"/>
                  <a:pt x="520930" y="6127924"/>
                </a:cubicBezTo>
                <a:lnTo>
                  <a:pt x="726975" y="6127924"/>
                </a:lnTo>
                <a:cubicBezTo>
                  <a:pt x="731039" y="6127924"/>
                  <a:pt x="733071" y="6124774"/>
                  <a:pt x="733071" y="6118475"/>
                </a:cubicBezTo>
                <a:cubicBezTo>
                  <a:pt x="733071" y="6112176"/>
                  <a:pt x="732664" y="6108315"/>
                  <a:pt x="731852" y="6106892"/>
                </a:cubicBezTo>
                <a:cubicBezTo>
                  <a:pt x="731039" y="6105470"/>
                  <a:pt x="729413" y="6104759"/>
                  <a:pt x="726975" y="6104759"/>
                </a:cubicBezTo>
                <a:close/>
                <a:moveTo>
                  <a:pt x="9180906" y="6073669"/>
                </a:moveTo>
                <a:cubicBezTo>
                  <a:pt x="9176436" y="6073669"/>
                  <a:pt x="9173591" y="6074584"/>
                  <a:pt x="9172372" y="6076412"/>
                </a:cubicBezTo>
                <a:cubicBezTo>
                  <a:pt x="9171152" y="6078241"/>
                  <a:pt x="9170543" y="6082102"/>
                  <a:pt x="9170543" y="6087995"/>
                </a:cubicBezTo>
                <a:cubicBezTo>
                  <a:pt x="9170543" y="6093888"/>
                  <a:pt x="9171051" y="6098053"/>
                  <a:pt x="9172067" y="6100492"/>
                </a:cubicBezTo>
                <a:cubicBezTo>
                  <a:pt x="9173083" y="6102930"/>
                  <a:pt x="9175826" y="6104149"/>
                  <a:pt x="9180297" y="6104149"/>
                </a:cubicBezTo>
                <a:cubicBezTo>
                  <a:pt x="9185174" y="6104149"/>
                  <a:pt x="9188221" y="6103336"/>
                  <a:pt x="9189441" y="6101711"/>
                </a:cubicBezTo>
                <a:cubicBezTo>
                  <a:pt x="9190660" y="6100085"/>
                  <a:pt x="9191269" y="6095818"/>
                  <a:pt x="9191269" y="6088909"/>
                </a:cubicBezTo>
                <a:cubicBezTo>
                  <a:pt x="9191269" y="6082000"/>
                  <a:pt x="9190660" y="6077733"/>
                  <a:pt x="9189441" y="6076108"/>
                </a:cubicBezTo>
                <a:cubicBezTo>
                  <a:pt x="9188221" y="6074482"/>
                  <a:pt x="9185376" y="6073669"/>
                  <a:pt x="9180906" y="6073669"/>
                </a:cubicBezTo>
                <a:close/>
                <a:moveTo>
                  <a:pt x="9126652" y="6073669"/>
                </a:moveTo>
                <a:cubicBezTo>
                  <a:pt x="9122587" y="6073669"/>
                  <a:pt x="9119946" y="6074584"/>
                  <a:pt x="9118727" y="6076412"/>
                </a:cubicBezTo>
                <a:cubicBezTo>
                  <a:pt x="9117508" y="6078241"/>
                  <a:pt x="9116898" y="6082102"/>
                  <a:pt x="9116898" y="6087995"/>
                </a:cubicBezTo>
                <a:cubicBezTo>
                  <a:pt x="9116898" y="6093888"/>
                  <a:pt x="9117406" y="6098053"/>
                  <a:pt x="9118422" y="6100492"/>
                </a:cubicBezTo>
                <a:cubicBezTo>
                  <a:pt x="9119439" y="6102930"/>
                  <a:pt x="9122182" y="6104149"/>
                  <a:pt x="9126652" y="6104149"/>
                </a:cubicBezTo>
                <a:cubicBezTo>
                  <a:pt x="9131122" y="6104149"/>
                  <a:pt x="9133865" y="6103235"/>
                  <a:pt x="9134881" y="6101406"/>
                </a:cubicBezTo>
                <a:cubicBezTo>
                  <a:pt x="9135898" y="6099577"/>
                  <a:pt x="9136406" y="6095310"/>
                  <a:pt x="9136406" y="6088604"/>
                </a:cubicBezTo>
                <a:cubicBezTo>
                  <a:pt x="9136406" y="6081899"/>
                  <a:pt x="9135796" y="6077733"/>
                  <a:pt x="9134577" y="6076108"/>
                </a:cubicBezTo>
                <a:cubicBezTo>
                  <a:pt x="9133358" y="6074482"/>
                  <a:pt x="9130716" y="6073669"/>
                  <a:pt x="9126652" y="6073669"/>
                </a:cubicBezTo>
                <a:close/>
                <a:moveTo>
                  <a:pt x="9821596" y="6070621"/>
                </a:moveTo>
                <a:cubicBezTo>
                  <a:pt x="9839477" y="6070621"/>
                  <a:pt x="9855429" y="6080273"/>
                  <a:pt x="9869449" y="6099577"/>
                </a:cubicBezTo>
                <a:cubicBezTo>
                  <a:pt x="9883470" y="6118881"/>
                  <a:pt x="9898507" y="6143062"/>
                  <a:pt x="9914560" y="6172120"/>
                </a:cubicBezTo>
                <a:cubicBezTo>
                  <a:pt x="9930612" y="6201177"/>
                  <a:pt x="9938639" y="6221497"/>
                  <a:pt x="9938639" y="6233080"/>
                </a:cubicBezTo>
                <a:cubicBezTo>
                  <a:pt x="9938639" y="6244662"/>
                  <a:pt x="9930003" y="6256956"/>
                  <a:pt x="9912731" y="6269960"/>
                </a:cubicBezTo>
                <a:cubicBezTo>
                  <a:pt x="9895459" y="6282965"/>
                  <a:pt x="9880727" y="6289468"/>
                  <a:pt x="9868535" y="6289468"/>
                </a:cubicBezTo>
                <a:cubicBezTo>
                  <a:pt x="9850247" y="6289468"/>
                  <a:pt x="9834397" y="6277072"/>
                  <a:pt x="9820986" y="6252282"/>
                </a:cubicBezTo>
                <a:cubicBezTo>
                  <a:pt x="9807575" y="6227492"/>
                  <a:pt x="9788880" y="6196605"/>
                  <a:pt x="9764903" y="6159623"/>
                </a:cubicBezTo>
                <a:cubicBezTo>
                  <a:pt x="9758807" y="6150276"/>
                  <a:pt x="9755759" y="6140725"/>
                  <a:pt x="9755759" y="6130972"/>
                </a:cubicBezTo>
                <a:cubicBezTo>
                  <a:pt x="9755759" y="6115122"/>
                  <a:pt x="9763074" y="6101101"/>
                  <a:pt x="9777704" y="6088909"/>
                </a:cubicBezTo>
                <a:cubicBezTo>
                  <a:pt x="9792335" y="6076717"/>
                  <a:pt x="9806965" y="6070621"/>
                  <a:pt x="9821596" y="6070621"/>
                </a:cubicBezTo>
                <a:close/>
                <a:moveTo>
                  <a:pt x="1896797" y="6070621"/>
                </a:moveTo>
                <a:cubicBezTo>
                  <a:pt x="1914679" y="6070621"/>
                  <a:pt x="1930630" y="6080273"/>
                  <a:pt x="1944651" y="6099577"/>
                </a:cubicBezTo>
                <a:cubicBezTo>
                  <a:pt x="1958672" y="6118881"/>
                  <a:pt x="1973709" y="6143062"/>
                  <a:pt x="1989761" y="6172120"/>
                </a:cubicBezTo>
                <a:cubicBezTo>
                  <a:pt x="2005814" y="6201177"/>
                  <a:pt x="2013840" y="6221497"/>
                  <a:pt x="2013840" y="6233080"/>
                </a:cubicBezTo>
                <a:cubicBezTo>
                  <a:pt x="2013840" y="6244662"/>
                  <a:pt x="2005205" y="6256956"/>
                  <a:pt x="1987933" y="6269960"/>
                </a:cubicBezTo>
                <a:cubicBezTo>
                  <a:pt x="1970661" y="6282965"/>
                  <a:pt x="1955928" y="6289468"/>
                  <a:pt x="1943736" y="6289468"/>
                </a:cubicBezTo>
                <a:cubicBezTo>
                  <a:pt x="1925448" y="6289468"/>
                  <a:pt x="1909599" y="6277072"/>
                  <a:pt x="1896188" y="6252282"/>
                </a:cubicBezTo>
                <a:cubicBezTo>
                  <a:pt x="1882776" y="6227492"/>
                  <a:pt x="1864082" y="6196605"/>
                  <a:pt x="1840105" y="6159623"/>
                </a:cubicBezTo>
                <a:cubicBezTo>
                  <a:pt x="1834009" y="6150276"/>
                  <a:pt x="1830960" y="6140725"/>
                  <a:pt x="1830960" y="6130972"/>
                </a:cubicBezTo>
                <a:cubicBezTo>
                  <a:pt x="1830960" y="6115122"/>
                  <a:pt x="1838276" y="6101101"/>
                  <a:pt x="1852906" y="6088909"/>
                </a:cubicBezTo>
                <a:cubicBezTo>
                  <a:pt x="1867537" y="6076717"/>
                  <a:pt x="1882167" y="6070621"/>
                  <a:pt x="1896797" y="6070621"/>
                </a:cubicBezTo>
                <a:close/>
                <a:moveTo>
                  <a:pt x="1212216" y="6068792"/>
                </a:moveTo>
                <a:cubicBezTo>
                  <a:pt x="1219938" y="6068792"/>
                  <a:pt x="1230504" y="6072145"/>
                  <a:pt x="1243916" y="6078851"/>
                </a:cubicBezTo>
                <a:cubicBezTo>
                  <a:pt x="1257327" y="6085556"/>
                  <a:pt x="1264032" y="6094599"/>
                  <a:pt x="1264032" y="6105978"/>
                </a:cubicBezTo>
                <a:cubicBezTo>
                  <a:pt x="1264032" y="6110042"/>
                  <a:pt x="1266064" y="6112074"/>
                  <a:pt x="1270128" y="6112074"/>
                </a:cubicBezTo>
                <a:lnTo>
                  <a:pt x="1375589" y="6112074"/>
                </a:lnTo>
                <a:cubicBezTo>
                  <a:pt x="1382092" y="6112074"/>
                  <a:pt x="1386257" y="6112480"/>
                  <a:pt x="1388086" y="6113293"/>
                </a:cubicBezTo>
                <a:cubicBezTo>
                  <a:pt x="1389915" y="6114106"/>
                  <a:pt x="1391439" y="6116544"/>
                  <a:pt x="1392658" y="6120608"/>
                </a:cubicBezTo>
                <a:cubicBezTo>
                  <a:pt x="1395503" y="6129956"/>
                  <a:pt x="1401802" y="6138287"/>
                  <a:pt x="1411556" y="6145602"/>
                </a:cubicBezTo>
                <a:cubicBezTo>
                  <a:pt x="1421309" y="6152917"/>
                  <a:pt x="1430555" y="6156981"/>
                  <a:pt x="1439292" y="6157794"/>
                </a:cubicBezTo>
                <a:cubicBezTo>
                  <a:pt x="1448030" y="6158607"/>
                  <a:pt x="1453110" y="6159623"/>
                  <a:pt x="1454533" y="6160842"/>
                </a:cubicBezTo>
                <a:cubicBezTo>
                  <a:pt x="1455955" y="6162061"/>
                  <a:pt x="1456666" y="6164906"/>
                  <a:pt x="1456666" y="6169376"/>
                </a:cubicBezTo>
                <a:cubicBezTo>
                  <a:pt x="1456666" y="6173847"/>
                  <a:pt x="1456158" y="6177098"/>
                  <a:pt x="1455142" y="6179130"/>
                </a:cubicBezTo>
                <a:cubicBezTo>
                  <a:pt x="1454126" y="6181162"/>
                  <a:pt x="1451180" y="6182178"/>
                  <a:pt x="1446303" y="6182178"/>
                </a:cubicBezTo>
                <a:lnTo>
                  <a:pt x="1235991" y="6182178"/>
                </a:lnTo>
                <a:cubicBezTo>
                  <a:pt x="1229895" y="6182178"/>
                  <a:pt x="1224916" y="6184921"/>
                  <a:pt x="1221056" y="6190408"/>
                </a:cubicBezTo>
                <a:cubicBezTo>
                  <a:pt x="1217195" y="6195894"/>
                  <a:pt x="1215264" y="6199145"/>
                  <a:pt x="1215264" y="6200161"/>
                </a:cubicBezTo>
                <a:cubicBezTo>
                  <a:pt x="1215264" y="6201177"/>
                  <a:pt x="1216483" y="6201685"/>
                  <a:pt x="1218922" y="6201685"/>
                </a:cubicBezTo>
                <a:lnTo>
                  <a:pt x="1430453" y="6201685"/>
                </a:lnTo>
                <a:cubicBezTo>
                  <a:pt x="1439394" y="6201685"/>
                  <a:pt x="1445287" y="6203819"/>
                  <a:pt x="1448132" y="6208086"/>
                </a:cubicBezTo>
                <a:cubicBezTo>
                  <a:pt x="1450976" y="6212353"/>
                  <a:pt x="1452399" y="6221904"/>
                  <a:pt x="1452399" y="6236737"/>
                </a:cubicBezTo>
                <a:cubicBezTo>
                  <a:pt x="1452399" y="6251571"/>
                  <a:pt x="1449249" y="6264169"/>
                  <a:pt x="1442950" y="6274532"/>
                </a:cubicBezTo>
                <a:cubicBezTo>
                  <a:pt x="1436651" y="6284896"/>
                  <a:pt x="1422732" y="6298612"/>
                  <a:pt x="1401192" y="6315680"/>
                </a:cubicBezTo>
                <a:cubicBezTo>
                  <a:pt x="1398754" y="6317306"/>
                  <a:pt x="1397535" y="6318525"/>
                  <a:pt x="1397535" y="6319338"/>
                </a:cubicBezTo>
                <a:cubicBezTo>
                  <a:pt x="1397535" y="6321776"/>
                  <a:pt x="1412470" y="6322996"/>
                  <a:pt x="1442340" y="6322996"/>
                </a:cubicBezTo>
                <a:cubicBezTo>
                  <a:pt x="1472211" y="6322996"/>
                  <a:pt x="1491616" y="6326247"/>
                  <a:pt x="1500557" y="6332749"/>
                </a:cubicBezTo>
                <a:cubicBezTo>
                  <a:pt x="1509498" y="6339252"/>
                  <a:pt x="1513968" y="6353374"/>
                  <a:pt x="1513968" y="6375116"/>
                </a:cubicBezTo>
                <a:cubicBezTo>
                  <a:pt x="1513968" y="6396859"/>
                  <a:pt x="1509803" y="6411388"/>
                  <a:pt x="1501471" y="6418703"/>
                </a:cubicBezTo>
                <a:cubicBezTo>
                  <a:pt x="1493140" y="6426018"/>
                  <a:pt x="1479119" y="6429676"/>
                  <a:pt x="1459409" y="6429676"/>
                </a:cubicBezTo>
                <a:cubicBezTo>
                  <a:pt x="1439699" y="6429676"/>
                  <a:pt x="1412571" y="6426831"/>
                  <a:pt x="1378028" y="6421141"/>
                </a:cubicBezTo>
                <a:cubicBezTo>
                  <a:pt x="1343484" y="6415452"/>
                  <a:pt x="1307517" y="6405495"/>
                  <a:pt x="1270128" y="6391271"/>
                </a:cubicBezTo>
                <a:cubicBezTo>
                  <a:pt x="1268096" y="6390458"/>
                  <a:pt x="1266064" y="6390052"/>
                  <a:pt x="1264032" y="6390052"/>
                </a:cubicBezTo>
                <a:cubicBezTo>
                  <a:pt x="1262000" y="6390052"/>
                  <a:pt x="1259968" y="6390458"/>
                  <a:pt x="1257936" y="6391271"/>
                </a:cubicBezTo>
                <a:cubicBezTo>
                  <a:pt x="1220954" y="6403056"/>
                  <a:pt x="1183057" y="6412302"/>
                  <a:pt x="1144246" y="6419008"/>
                </a:cubicBezTo>
                <a:cubicBezTo>
                  <a:pt x="1105435" y="6425713"/>
                  <a:pt x="1071500" y="6429066"/>
                  <a:pt x="1042443" y="6429066"/>
                </a:cubicBezTo>
                <a:cubicBezTo>
                  <a:pt x="1013385" y="6429066"/>
                  <a:pt x="992963" y="6426628"/>
                  <a:pt x="981178" y="6421751"/>
                </a:cubicBezTo>
                <a:cubicBezTo>
                  <a:pt x="969392" y="6416874"/>
                  <a:pt x="963500" y="6402650"/>
                  <a:pt x="963500" y="6379079"/>
                </a:cubicBezTo>
                <a:cubicBezTo>
                  <a:pt x="963500" y="6364042"/>
                  <a:pt x="965328" y="6353171"/>
                  <a:pt x="968986" y="6346465"/>
                </a:cubicBezTo>
                <a:cubicBezTo>
                  <a:pt x="972644" y="6339760"/>
                  <a:pt x="980365" y="6334984"/>
                  <a:pt x="992151" y="6332140"/>
                </a:cubicBezTo>
                <a:cubicBezTo>
                  <a:pt x="1003936" y="6329295"/>
                  <a:pt x="1023952" y="6326856"/>
                  <a:pt x="1052196" y="6324824"/>
                </a:cubicBezTo>
                <a:cubicBezTo>
                  <a:pt x="1080441" y="6322792"/>
                  <a:pt x="1099847" y="6321167"/>
                  <a:pt x="1110413" y="6319948"/>
                </a:cubicBezTo>
                <a:cubicBezTo>
                  <a:pt x="1120980" y="6318728"/>
                  <a:pt x="1126263" y="6317611"/>
                  <a:pt x="1126263" y="6316595"/>
                </a:cubicBezTo>
                <a:cubicBezTo>
                  <a:pt x="1126263" y="6315579"/>
                  <a:pt x="1120675" y="6311210"/>
                  <a:pt x="1109499" y="6303488"/>
                </a:cubicBezTo>
                <a:cubicBezTo>
                  <a:pt x="1098323" y="6295767"/>
                  <a:pt x="1091516" y="6291906"/>
                  <a:pt x="1089077" y="6291906"/>
                </a:cubicBezTo>
                <a:cubicBezTo>
                  <a:pt x="1086639" y="6291906"/>
                  <a:pt x="1078511" y="6294954"/>
                  <a:pt x="1064693" y="6301050"/>
                </a:cubicBezTo>
                <a:cubicBezTo>
                  <a:pt x="1050876" y="6307146"/>
                  <a:pt x="1036143" y="6310194"/>
                  <a:pt x="1020497" y="6310194"/>
                </a:cubicBezTo>
                <a:cubicBezTo>
                  <a:pt x="1004851" y="6310194"/>
                  <a:pt x="992456" y="6303285"/>
                  <a:pt x="983312" y="6289468"/>
                </a:cubicBezTo>
                <a:cubicBezTo>
                  <a:pt x="974168" y="6275650"/>
                  <a:pt x="969596" y="6263052"/>
                  <a:pt x="969596" y="6251672"/>
                </a:cubicBezTo>
                <a:cubicBezTo>
                  <a:pt x="969596" y="6233384"/>
                  <a:pt x="984836" y="6219567"/>
                  <a:pt x="1015315" y="6210220"/>
                </a:cubicBezTo>
                <a:cubicBezTo>
                  <a:pt x="1027914" y="6206562"/>
                  <a:pt x="1040919" y="6201685"/>
                  <a:pt x="1054330" y="6195589"/>
                </a:cubicBezTo>
                <a:cubicBezTo>
                  <a:pt x="1067741" y="6189493"/>
                  <a:pt x="1074447" y="6185734"/>
                  <a:pt x="1074447" y="6184312"/>
                </a:cubicBezTo>
                <a:cubicBezTo>
                  <a:pt x="1074447" y="6182889"/>
                  <a:pt x="1072618" y="6182178"/>
                  <a:pt x="1068960" y="6182178"/>
                </a:cubicBezTo>
                <a:lnTo>
                  <a:pt x="1017754" y="6182178"/>
                </a:lnTo>
                <a:cubicBezTo>
                  <a:pt x="1014096" y="6182178"/>
                  <a:pt x="1011556" y="6181264"/>
                  <a:pt x="1010134" y="6179435"/>
                </a:cubicBezTo>
                <a:cubicBezTo>
                  <a:pt x="1008712" y="6177606"/>
                  <a:pt x="1008001" y="6174456"/>
                  <a:pt x="1008001" y="6169986"/>
                </a:cubicBezTo>
                <a:cubicBezTo>
                  <a:pt x="1008001" y="6165516"/>
                  <a:pt x="1008915" y="6162671"/>
                  <a:pt x="1010744" y="6161452"/>
                </a:cubicBezTo>
                <a:cubicBezTo>
                  <a:pt x="1012572" y="6160232"/>
                  <a:pt x="1016128" y="6159420"/>
                  <a:pt x="1021411" y="6159013"/>
                </a:cubicBezTo>
                <a:cubicBezTo>
                  <a:pt x="1054330" y="6157388"/>
                  <a:pt x="1074853" y="6148040"/>
                  <a:pt x="1082981" y="6130972"/>
                </a:cubicBezTo>
                <a:cubicBezTo>
                  <a:pt x="1087045" y="6123250"/>
                  <a:pt x="1090398" y="6118170"/>
                  <a:pt x="1093040" y="6115732"/>
                </a:cubicBezTo>
                <a:cubicBezTo>
                  <a:pt x="1095681" y="6113293"/>
                  <a:pt x="1100456" y="6112074"/>
                  <a:pt x="1107365" y="6112074"/>
                </a:cubicBezTo>
                <a:lnTo>
                  <a:pt x="1147599" y="6112074"/>
                </a:lnTo>
                <a:cubicBezTo>
                  <a:pt x="1152069" y="6112074"/>
                  <a:pt x="1155727" y="6110448"/>
                  <a:pt x="1158572" y="6107197"/>
                </a:cubicBezTo>
                <a:cubicBezTo>
                  <a:pt x="1171983" y="6091348"/>
                  <a:pt x="1179908" y="6082204"/>
                  <a:pt x="1182346" y="6079765"/>
                </a:cubicBezTo>
                <a:cubicBezTo>
                  <a:pt x="1184784" y="6077327"/>
                  <a:pt x="1188442" y="6074888"/>
                  <a:pt x="1193319" y="6072450"/>
                </a:cubicBezTo>
                <a:cubicBezTo>
                  <a:pt x="1198196" y="6070012"/>
                  <a:pt x="1204495" y="6068792"/>
                  <a:pt x="1212216" y="6068792"/>
                </a:cubicBezTo>
                <a:close/>
                <a:moveTo>
                  <a:pt x="9349461" y="6065135"/>
                </a:moveTo>
                <a:cubicBezTo>
                  <a:pt x="9364700" y="6065135"/>
                  <a:pt x="9375876" y="6067675"/>
                  <a:pt x="9382989" y="6072755"/>
                </a:cubicBezTo>
                <a:cubicBezTo>
                  <a:pt x="9390101" y="6077835"/>
                  <a:pt x="9393657" y="6087690"/>
                  <a:pt x="9393657" y="6102320"/>
                </a:cubicBezTo>
                <a:cubicBezTo>
                  <a:pt x="9393657" y="6113293"/>
                  <a:pt x="9396704" y="6118780"/>
                  <a:pt x="9402800" y="6118780"/>
                </a:cubicBezTo>
                <a:cubicBezTo>
                  <a:pt x="9415399" y="6118780"/>
                  <a:pt x="9424340" y="6122132"/>
                  <a:pt x="9429623" y="6128838"/>
                </a:cubicBezTo>
                <a:cubicBezTo>
                  <a:pt x="9434907" y="6135544"/>
                  <a:pt x="9437548" y="6146618"/>
                  <a:pt x="9437548" y="6162061"/>
                </a:cubicBezTo>
                <a:cubicBezTo>
                  <a:pt x="9437548" y="6177504"/>
                  <a:pt x="9434804" y="6188477"/>
                  <a:pt x="9429318" y="6194980"/>
                </a:cubicBezTo>
                <a:cubicBezTo>
                  <a:pt x="9423832" y="6201482"/>
                  <a:pt x="9414586" y="6204733"/>
                  <a:pt x="9401581" y="6204733"/>
                </a:cubicBezTo>
                <a:cubicBezTo>
                  <a:pt x="9398330" y="6204733"/>
                  <a:pt x="9396197" y="6205851"/>
                  <a:pt x="9395181" y="6208086"/>
                </a:cubicBezTo>
                <a:cubicBezTo>
                  <a:pt x="9394164" y="6210321"/>
                  <a:pt x="9393657" y="6213877"/>
                  <a:pt x="9393657" y="6218754"/>
                </a:cubicBezTo>
                <a:cubicBezTo>
                  <a:pt x="9393657" y="6223631"/>
                  <a:pt x="9394876" y="6226882"/>
                  <a:pt x="9397314" y="6228508"/>
                </a:cubicBezTo>
                <a:cubicBezTo>
                  <a:pt x="9399752" y="6230133"/>
                  <a:pt x="9404020" y="6230946"/>
                  <a:pt x="9410116" y="6230946"/>
                </a:cubicBezTo>
                <a:cubicBezTo>
                  <a:pt x="9434500" y="6230946"/>
                  <a:pt x="9446692" y="6247608"/>
                  <a:pt x="9446692" y="6280933"/>
                </a:cubicBezTo>
                <a:cubicBezTo>
                  <a:pt x="9446692" y="6296783"/>
                  <a:pt x="9443746" y="6307552"/>
                  <a:pt x="9437852" y="6313242"/>
                </a:cubicBezTo>
                <a:cubicBezTo>
                  <a:pt x="9431960" y="6318932"/>
                  <a:pt x="9419869" y="6321776"/>
                  <a:pt x="9401581" y="6321776"/>
                </a:cubicBezTo>
                <a:cubicBezTo>
                  <a:pt x="9398330" y="6321776"/>
                  <a:pt x="9396197" y="6322589"/>
                  <a:pt x="9395181" y="6324215"/>
                </a:cubicBezTo>
                <a:cubicBezTo>
                  <a:pt x="9394164" y="6325840"/>
                  <a:pt x="9393657" y="6329295"/>
                  <a:pt x="9393657" y="6334578"/>
                </a:cubicBezTo>
                <a:lnTo>
                  <a:pt x="9393657" y="6387004"/>
                </a:lnTo>
                <a:cubicBezTo>
                  <a:pt x="9393657" y="6403260"/>
                  <a:pt x="9389897" y="6414232"/>
                  <a:pt x="9382379" y="6419922"/>
                </a:cubicBezTo>
                <a:cubicBezTo>
                  <a:pt x="9374861" y="6425612"/>
                  <a:pt x="9361246" y="6428456"/>
                  <a:pt x="9341536" y="6428456"/>
                </a:cubicBezTo>
                <a:cubicBezTo>
                  <a:pt x="9321826" y="6428456"/>
                  <a:pt x="9308008" y="6425916"/>
                  <a:pt x="9300083" y="6420836"/>
                </a:cubicBezTo>
                <a:cubicBezTo>
                  <a:pt x="9292158" y="6415756"/>
                  <a:pt x="9288196" y="6404479"/>
                  <a:pt x="9288196" y="6387004"/>
                </a:cubicBezTo>
                <a:lnTo>
                  <a:pt x="9288196" y="6335188"/>
                </a:lnTo>
                <a:cubicBezTo>
                  <a:pt x="9288196" y="6329092"/>
                  <a:pt x="9287383" y="6325231"/>
                  <a:pt x="9285758" y="6323605"/>
                </a:cubicBezTo>
                <a:cubicBezTo>
                  <a:pt x="9284132" y="6321980"/>
                  <a:pt x="9280881" y="6321167"/>
                  <a:pt x="9276004" y="6321167"/>
                </a:cubicBezTo>
                <a:cubicBezTo>
                  <a:pt x="9259748" y="6321167"/>
                  <a:pt x="9249181" y="6316595"/>
                  <a:pt x="9244304" y="6307451"/>
                </a:cubicBezTo>
                <a:cubicBezTo>
                  <a:pt x="9239428" y="6298307"/>
                  <a:pt x="9236990" y="6287436"/>
                  <a:pt x="9236990" y="6274837"/>
                </a:cubicBezTo>
                <a:cubicBezTo>
                  <a:pt x="9236990" y="6262239"/>
                  <a:pt x="9240850" y="6255940"/>
                  <a:pt x="9248572" y="6255940"/>
                </a:cubicBezTo>
                <a:cubicBezTo>
                  <a:pt x="9250603" y="6255940"/>
                  <a:pt x="9254363" y="6256752"/>
                  <a:pt x="9259849" y="6258378"/>
                </a:cubicBezTo>
                <a:cubicBezTo>
                  <a:pt x="9265336" y="6260004"/>
                  <a:pt x="9270924" y="6260816"/>
                  <a:pt x="9276613" y="6260816"/>
                </a:cubicBezTo>
                <a:cubicBezTo>
                  <a:pt x="9293276" y="6260816"/>
                  <a:pt x="9306281" y="6253806"/>
                  <a:pt x="9315628" y="6239785"/>
                </a:cubicBezTo>
                <a:cubicBezTo>
                  <a:pt x="9324975" y="6225764"/>
                  <a:pt x="9329648" y="6215300"/>
                  <a:pt x="9329648" y="6208391"/>
                </a:cubicBezTo>
                <a:cubicBezTo>
                  <a:pt x="9329648" y="6205952"/>
                  <a:pt x="9327820" y="6204733"/>
                  <a:pt x="9324162" y="6204733"/>
                </a:cubicBezTo>
                <a:cubicBezTo>
                  <a:pt x="9316847" y="6204733"/>
                  <a:pt x="9311767" y="6207781"/>
                  <a:pt x="9308922" y="6213877"/>
                </a:cubicBezTo>
                <a:cubicBezTo>
                  <a:pt x="9302419" y="6232572"/>
                  <a:pt x="9291041" y="6241919"/>
                  <a:pt x="9274784" y="6241919"/>
                </a:cubicBezTo>
                <a:cubicBezTo>
                  <a:pt x="9264218" y="6241919"/>
                  <a:pt x="9253347" y="6238058"/>
                  <a:pt x="9242171" y="6230336"/>
                </a:cubicBezTo>
                <a:cubicBezTo>
                  <a:pt x="9230995" y="6222615"/>
                  <a:pt x="9225407" y="6212861"/>
                  <a:pt x="9225407" y="6201076"/>
                </a:cubicBezTo>
                <a:cubicBezTo>
                  <a:pt x="9225407" y="6194980"/>
                  <a:pt x="9226728" y="6188782"/>
                  <a:pt x="9229369" y="6182483"/>
                </a:cubicBezTo>
                <a:cubicBezTo>
                  <a:pt x="9232011" y="6176184"/>
                  <a:pt x="9235364" y="6165414"/>
                  <a:pt x="9239428" y="6150174"/>
                </a:cubicBezTo>
                <a:cubicBezTo>
                  <a:pt x="9243492" y="6134934"/>
                  <a:pt x="9246336" y="6123250"/>
                  <a:pt x="9247962" y="6115122"/>
                </a:cubicBezTo>
                <a:cubicBezTo>
                  <a:pt x="9249588" y="6101304"/>
                  <a:pt x="9253651" y="6092262"/>
                  <a:pt x="9260154" y="6087995"/>
                </a:cubicBezTo>
                <a:cubicBezTo>
                  <a:pt x="9266657" y="6083728"/>
                  <a:pt x="9275496" y="6081594"/>
                  <a:pt x="9286672" y="6081594"/>
                </a:cubicBezTo>
                <a:cubicBezTo>
                  <a:pt x="9297848" y="6081594"/>
                  <a:pt x="9307195" y="6084337"/>
                  <a:pt x="9314713" y="6089824"/>
                </a:cubicBezTo>
                <a:cubicBezTo>
                  <a:pt x="9322232" y="6095310"/>
                  <a:pt x="9326499" y="6101203"/>
                  <a:pt x="9327515" y="6107502"/>
                </a:cubicBezTo>
                <a:cubicBezTo>
                  <a:pt x="9328531" y="6113801"/>
                  <a:pt x="9330868" y="6116951"/>
                  <a:pt x="9334526" y="6116951"/>
                </a:cubicBezTo>
                <a:cubicBezTo>
                  <a:pt x="9341434" y="6116951"/>
                  <a:pt x="9344889" y="6113192"/>
                  <a:pt x="9344889" y="6105673"/>
                </a:cubicBezTo>
                <a:cubicBezTo>
                  <a:pt x="9344889" y="6098155"/>
                  <a:pt x="9341841" y="6091449"/>
                  <a:pt x="9335745" y="6085556"/>
                </a:cubicBezTo>
                <a:cubicBezTo>
                  <a:pt x="9329648" y="6079664"/>
                  <a:pt x="9326600" y="6075498"/>
                  <a:pt x="9326600" y="6073060"/>
                </a:cubicBezTo>
                <a:cubicBezTo>
                  <a:pt x="9326600" y="6067776"/>
                  <a:pt x="9334220" y="6065135"/>
                  <a:pt x="9349461" y="6065135"/>
                </a:cubicBezTo>
                <a:close/>
                <a:moveTo>
                  <a:pt x="9615551" y="6051724"/>
                </a:moveTo>
                <a:cubicBezTo>
                  <a:pt x="9611081" y="6051724"/>
                  <a:pt x="9608236" y="6052435"/>
                  <a:pt x="9607016" y="6053857"/>
                </a:cubicBezTo>
                <a:cubicBezTo>
                  <a:pt x="9605797" y="6055280"/>
                  <a:pt x="9605187" y="6058632"/>
                  <a:pt x="9605187" y="6063916"/>
                </a:cubicBezTo>
                <a:lnTo>
                  <a:pt x="9605187" y="6113293"/>
                </a:lnTo>
                <a:cubicBezTo>
                  <a:pt x="9605187" y="6119389"/>
                  <a:pt x="9605594" y="6123453"/>
                  <a:pt x="9606407" y="6125485"/>
                </a:cubicBezTo>
                <a:cubicBezTo>
                  <a:pt x="9607219" y="6127517"/>
                  <a:pt x="9610267" y="6128533"/>
                  <a:pt x="9615551" y="6128533"/>
                </a:cubicBezTo>
                <a:lnTo>
                  <a:pt x="9658223" y="6128533"/>
                </a:lnTo>
                <a:cubicBezTo>
                  <a:pt x="9663912" y="6128533"/>
                  <a:pt x="9667265" y="6127416"/>
                  <a:pt x="9668281" y="6125180"/>
                </a:cubicBezTo>
                <a:cubicBezTo>
                  <a:pt x="9669298" y="6122945"/>
                  <a:pt x="9669806" y="6118983"/>
                  <a:pt x="9669806" y="6113293"/>
                </a:cubicBezTo>
                <a:lnTo>
                  <a:pt x="9669806" y="6063916"/>
                </a:lnTo>
                <a:cubicBezTo>
                  <a:pt x="9669806" y="6057820"/>
                  <a:pt x="9669196" y="6054264"/>
                  <a:pt x="9667977" y="6053248"/>
                </a:cubicBezTo>
                <a:cubicBezTo>
                  <a:pt x="9666758" y="6052232"/>
                  <a:pt x="9663507" y="6051724"/>
                  <a:pt x="9658223" y="6051724"/>
                </a:cubicBezTo>
                <a:close/>
                <a:moveTo>
                  <a:pt x="1690752" y="6051724"/>
                </a:moveTo>
                <a:cubicBezTo>
                  <a:pt x="1686282" y="6051724"/>
                  <a:pt x="1683437" y="6052435"/>
                  <a:pt x="1682218" y="6053857"/>
                </a:cubicBezTo>
                <a:cubicBezTo>
                  <a:pt x="1680999" y="6055280"/>
                  <a:pt x="1680389" y="6058632"/>
                  <a:pt x="1680389" y="6063916"/>
                </a:cubicBezTo>
                <a:lnTo>
                  <a:pt x="1680389" y="6113293"/>
                </a:lnTo>
                <a:cubicBezTo>
                  <a:pt x="1680389" y="6119389"/>
                  <a:pt x="1680796" y="6123453"/>
                  <a:pt x="1681609" y="6125485"/>
                </a:cubicBezTo>
                <a:cubicBezTo>
                  <a:pt x="1682421" y="6127517"/>
                  <a:pt x="1685469" y="6128533"/>
                  <a:pt x="1690752" y="6128533"/>
                </a:cubicBezTo>
                <a:lnTo>
                  <a:pt x="1733425" y="6128533"/>
                </a:lnTo>
                <a:cubicBezTo>
                  <a:pt x="1739114" y="6128533"/>
                  <a:pt x="1742467" y="6127416"/>
                  <a:pt x="1743483" y="6125180"/>
                </a:cubicBezTo>
                <a:cubicBezTo>
                  <a:pt x="1744499" y="6122945"/>
                  <a:pt x="1745007" y="6118983"/>
                  <a:pt x="1745007" y="6113293"/>
                </a:cubicBezTo>
                <a:lnTo>
                  <a:pt x="1745007" y="6063916"/>
                </a:lnTo>
                <a:cubicBezTo>
                  <a:pt x="1745007" y="6057820"/>
                  <a:pt x="1744397" y="6054264"/>
                  <a:pt x="1743178" y="6053248"/>
                </a:cubicBezTo>
                <a:cubicBezTo>
                  <a:pt x="1741959" y="6052232"/>
                  <a:pt x="1738708" y="6051724"/>
                  <a:pt x="1733425" y="6051724"/>
                </a:cubicBezTo>
                <a:close/>
                <a:moveTo>
                  <a:pt x="6847358" y="6051114"/>
                </a:moveTo>
                <a:cubicBezTo>
                  <a:pt x="6842074" y="6051114"/>
                  <a:pt x="6839433" y="6054975"/>
                  <a:pt x="6839433" y="6062696"/>
                </a:cubicBezTo>
                <a:cubicBezTo>
                  <a:pt x="6839433" y="6070418"/>
                  <a:pt x="6842074" y="6074279"/>
                  <a:pt x="6847358" y="6074279"/>
                </a:cubicBezTo>
                <a:lnTo>
                  <a:pt x="6863207" y="6074279"/>
                </a:lnTo>
                <a:cubicBezTo>
                  <a:pt x="6868084" y="6074279"/>
                  <a:pt x="6870523" y="6070418"/>
                  <a:pt x="6870523" y="6062696"/>
                </a:cubicBezTo>
                <a:cubicBezTo>
                  <a:pt x="6870523" y="6054975"/>
                  <a:pt x="6868084" y="6051114"/>
                  <a:pt x="6863207" y="6051114"/>
                </a:cubicBezTo>
                <a:close/>
                <a:moveTo>
                  <a:pt x="6713856" y="6051114"/>
                </a:moveTo>
                <a:cubicBezTo>
                  <a:pt x="6708572" y="6051114"/>
                  <a:pt x="6705930" y="6054975"/>
                  <a:pt x="6705930" y="6062696"/>
                </a:cubicBezTo>
                <a:cubicBezTo>
                  <a:pt x="6705930" y="6070418"/>
                  <a:pt x="6708572" y="6074279"/>
                  <a:pt x="6713856" y="6074279"/>
                </a:cubicBezTo>
                <a:lnTo>
                  <a:pt x="6734582" y="6074279"/>
                </a:lnTo>
                <a:cubicBezTo>
                  <a:pt x="6739865" y="6074279"/>
                  <a:pt x="6742507" y="6070418"/>
                  <a:pt x="6742507" y="6062696"/>
                </a:cubicBezTo>
                <a:cubicBezTo>
                  <a:pt x="6742507" y="6054975"/>
                  <a:pt x="6739865" y="6051114"/>
                  <a:pt x="6734582" y="6051114"/>
                </a:cubicBezTo>
                <a:close/>
                <a:moveTo>
                  <a:pt x="6582791" y="6051114"/>
                </a:moveTo>
                <a:cubicBezTo>
                  <a:pt x="6577102" y="6051114"/>
                  <a:pt x="6574257" y="6054975"/>
                  <a:pt x="6574257" y="6062696"/>
                </a:cubicBezTo>
                <a:cubicBezTo>
                  <a:pt x="6574257" y="6070418"/>
                  <a:pt x="6577102" y="6074279"/>
                  <a:pt x="6582791" y="6074279"/>
                </a:cubicBezTo>
                <a:lnTo>
                  <a:pt x="6598641" y="6074279"/>
                </a:lnTo>
                <a:cubicBezTo>
                  <a:pt x="6603924" y="6074279"/>
                  <a:pt x="6606566" y="6070418"/>
                  <a:pt x="6606566" y="6062696"/>
                </a:cubicBezTo>
                <a:cubicBezTo>
                  <a:pt x="6606566" y="6054975"/>
                  <a:pt x="6603924" y="6051114"/>
                  <a:pt x="6598641" y="6051114"/>
                </a:cubicBezTo>
                <a:close/>
                <a:moveTo>
                  <a:pt x="8651774" y="6048066"/>
                </a:moveTo>
                <a:cubicBezTo>
                  <a:pt x="8659089" y="6048066"/>
                  <a:pt x="8666201" y="6049387"/>
                  <a:pt x="8673109" y="6052028"/>
                </a:cubicBezTo>
                <a:cubicBezTo>
                  <a:pt x="8680018" y="6054670"/>
                  <a:pt x="8694445" y="6062696"/>
                  <a:pt x="8716391" y="6076108"/>
                </a:cubicBezTo>
                <a:cubicBezTo>
                  <a:pt x="8738336" y="6089519"/>
                  <a:pt x="8759673" y="6103235"/>
                  <a:pt x="8780399" y="6117256"/>
                </a:cubicBezTo>
                <a:cubicBezTo>
                  <a:pt x="8801126" y="6131276"/>
                  <a:pt x="8814740" y="6141132"/>
                  <a:pt x="8821242" y="6146821"/>
                </a:cubicBezTo>
                <a:cubicBezTo>
                  <a:pt x="8827745" y="6152511"/>
                  <a:pt x="8832825" y="6158708"/>
                  <a:pt x="8836482" y="6165414"/>
                </a:cubicBezTo>
                <a:cubicBezTo>
                  <a:pt x="8840140" y="6172120"/>
                  <a:pt x="8841968" y="6179333"/>
                  <a:pt x="8841968" y="6187055"/>
                </a:cubicBezTo>
                <a:cubicBezTo>
                  <a:pt x="8841968" y="6201279"/>
                  <a:pt x="8835060" y="6218754"/>
                  <a:pt x="8821242" y="6239480"/>
                </a:cubicBezTo>
                <a:cubicBezTo>
                  <a:pt x="8807425" y="6260207"/>
                  <a:pt x="8792184" y="6270570"/>
                  <a:pt x="8775522" y="6270570"/>
                </a:cubicBezTo>
                <a:cubicBezTo>
                  <a:pt x="8760892" y="6270570"/>
                  <a:pt x="8741994" y="6262239"/>
                  <a:pt x="8718829" y="6245576"/>
                </a:cubicBezTo>
                <a:cubicBezTo>
                  <a:pt x="8685911" y="6222005"/>
                  <a:pt x="8651976" y="6199856"/>
                  <a:pt x="8617027" y="6179130"/>
                </a:cubicBezTo>
                <a:cubicBezTo>
                  <a:pt x="8593455" y="6165312"/>
                  <a:pt x="8581669" y="6150377"/>
                  <a:pt x="8581669" y="6134324"/>
                </a:cubicBezTo>
                <a:cubicBezTo>
                  <a:pt x="8581669" y="6118272"/>
                  <a:pt x="8588781" y="6099882"/>
                  <a:pt x="8603005" y="6079156"/>
                </a:cubicBezTo>
                <a:cubicBezTo>
                  <a:pt x="8617229" y="6058429"/>
                  <a:pt x="8633485" y="6048066"/>
                  <a:pt x="8651774" y="6048066"/>
                </a:cubicBezTo>
                <a:close/>
                <a:moveTo>
                  <a:pt x="520930" y="6044408"/>
                </a:moveTo>
                <a:cubicBezTo>
                  <a:pt x="516866" y="6044408"/>
                  <a:pt x="514834" y="6048269"/>
                  <a:pt x="514834" y="6055991"/>
                </a:cubicBezTo>
                <a:cubicBezTo>
                  <a:pt x="514834" y="6063712"/>
                  <a:pt x="516866" y="6067573"/>
                  <a:pt x="520930" y="6067573"/>
                </a:cubicBezTo>
                <a:lnTo>
                  <a:pt x="726975" y="6067573"/>
                </a:lnTo>
                <a:cubicBezTo>
                  <a:pt x="731039" y="6067573"/>
                  <a:pt x="733071" y="6064424"/>
                  <a:pt x="733071" y="6058124"/>
                </a:cubicBezTo>
                <a:cubicBezTo>
                  <a:pt x="733071" y="6051825"/>
                  <a:pt x="732664" y="6047964"/>
                  <a:pt x="731852" y="6046542"/>
                </a:cubicBezTo>
                <a:cubicBezTo>
                  <a:pt x="731039" y="6045120"/>
                  <a:pt x="729413" y="6044408"/>
                  <a:pt x="726975" y="6044408"/>
                </a:cubicBezTo>
                <a:close/>
                <a:moveTo>
                  <a:pt x="6204230" y="6035264"/>
                </a:moveTo>
                <a:lnTo>
                  <a:pt x="6254827" y="6035264"/>
                </a:lnTo>
                <a:cubicBezTo>
                  <a:pt x="6280430" y="6035264"/>
                  <a:pt x="6293231" y="6048269"/>
                  <a:pt x="6293231" y="6074279"/>
                </a:cubicBezTo>
                <a:cubicBezTo>
                  <a:pt x="6293231" y="6101101"/>
                  <a:pt x="6280430" y="6114512"/>
                  <a:pt x="6254827" y="6114512"/>
                </a:cubicBezTo>
                <a:lnTo>
                  <a:pt x="6204230" y="6114512"/>
                </a:lnTo>
                <a:cubicBezTo>
                  <a:pt x="6178627" y="6114512"/>
                  <a:pt x="6165825" y="6101304"/>
                  <a:pt x="6165825" y="6074888"/>
                </a:cubicBezTo>
                <a:cubicBezTo>
                  <a:pt x="6165825" y="6048472"/>
                  <a:pt x="6178627" y="6035264"/>
                  <a:pt x="6204230" y="6035264"/>
                </a:cubicBezTo>
                <a:close/>
                <a:moveTo>
                  <a:pt x="5968924" y="6035264"/>
                </a:moveTo>
                <a:lnTo>
                  <a:pt x="6018301" y="6035264"/>
                </a:lnTo>
                <a:cubicBezTo>
                  <a:pt x="6044717" y="6035264"/>
                  <a:pt x="6057926" y="6048472"/>
                  <a:pt x="6057926" y="6074888"/>
                </a:cubicBezTo>
                <a:cubicBezTo>
                  <a:pt x="6057926" y="6101304"/>
                  <a:pt x="6044717" y="6114512"/>
                  <a:pt x="6018301" y="6114512"/>
                </a:cubicBezTo>
                <a:lnTo>
                  <a:pt x="5968924" y="6114512"/>
                </a:lnTo>
                <a:cubicBezTo>
                  <a:pt x="5942508" y="6114512"/>
                  <a:pt x="5929300" y="6101304"/>
                  <a:pt x="5929300" y="6074888"/>
                </a:cubicBezTo>
                <a:cubicBezTo>
                  <a:pt x="5929300" y="6048472"/>
                  <a:pt x="5942508" y="6035264"/>
                  <a:pt x="5968924" y="6035264"/>
                </a:cubicBezTo>
                <a:close/>
                <a:moveTo>
                  <a:pt x="2444218" y="6017586"/>
                </a:moveTo>
                <a:lnTo>
                  <a:pt x="2530781" y="6017586"/>
                </a:lnTo>
                <a:cubicBezTo>
                  <a:pt x="2550695" y="6017586"/>
                  <a:pt x="2566138" y="6023580"/>
                  <a:pt x="2577111" y="6035569"/>
                </a:cubicBezTo>
                <a:cubicBezTo>
                  <a:pt x="2588084" y="6047558"/>
                  <a:pt x="2593570" y="6063916"/>
                  <a:pt x="2593570" y="6084642"/>
                </a:cubicBezTo>
                <a:lnTo>
                  <a:pt x="2593570" y="6196199"/>
                </a:lnTo>
                <a:cubicBezTo>
                  <a:pt x="2593570" y="6240496"/>
                  <a:pt x="2572641" y="6262645"/>
                  <a:pt x="2530781" y="6262645"/>
                </a:cubicBezTo>
                <a:lnTo>
                  <a:pt x="2444218" y="6262645"/>
                </a:lnTo>
                <a:cubicBezTo>
                  <a:pt x="2422679" y="6262645"/>
                  <a:pt x="2406829" y="6257260"/>
                  <a:pt x="2396669" y="6246491"/>
                </a:cubicBezTo>
                <a:cubicBezTo>
                  <a:pt x="2386509" y="6235721"/>
                  <a:pt x="2381430" y="6218957"/>
                  <a:pt x="2381430" y="6196199"/>
                </a:cubicBezTo>
                <a:lnTo>
                  <a:pt x="2381430" y="6084642"/>
                </a:lnTo>
                <a:cubicBezTo>
                  <a:pt x="2381430" y="6059852"/>
                  <a:pt x="2386002" y="6042478"/>
                  <a:pt x="2395145" y="6032521"/>
                </a:cubicBezTo>
                <a:cubicBezTo>
                  <a:pt x="2404289" y="6022564"/>
                  <a:pt x="2420647" y="6017586"/>
                  <a:pt x="2444218" y="6017586"/>
                </a:cubicBezTo>
                <a:close/>
                <a:moveTo>
                  <a:pt x="2277493" y="6007223"/>
                </a:moveTo>
                <a:cubicBezTo>
                  <a:pt x="2270787" y="6007223"/>
                  <a:pt x="2266418" y="6007832"/>
                  <a:pt x="2264386" y="6009052"/>
                </a:cubicBezTo>
                <a:cubicBezTo>
                  <a:pt x="2262354" y="6010271"/>
                  <a:pt x="2261338" y="6013116"/>
                  <a:pt x="2261338" y="6017586"/>
                </a:cubicBezTo>
                <a:lnTo>
                  <a:pt x="2261338" y="6184007"/>
                </a:lnTo>
                <a:cubicBezTo>
                  <a:pt x="2261338" y="6191728"/>
                  <a:pt x="2264692" y="6195589"/>
                  <a:pt x="2271397" y="6195589"/>
                </a:cubicBezTo>
                <a:cubicBezTo>
                  <a:pt x="2278102" y="6195589"/>
                  <a:pt x="2282471" y="6194776"/>
                  <a:pt x="2284503" y="6193151"/>
                </a:cubicBezTo>
                <a:cubicBezTo>
                  <a:pt x="2286535" y="6191525"/>
                  <a:pt x="2287551" y="6188477"/>
                  <a:pt x="2287551" y="6184007"/>
                </a:cubicBezTo>
                <a:lnTo>
                  <a:pt x="2287551" y="6017586"/>
                </a:lnTo>
                <a:cubicBezTo>
                  <a:pt x="2287551" y="6010677"/>
                  <a:pt x="2284198" y="6007223"/>
                  <a:pt x="2277493" y="6007223"/>
                </a:cubicBezTo>
                <a:close/>
                <a:moveTo>
                  <a:pt x="3152574" y="6006004"/>
                </a:moveTo>
                <a:cubicBezTo>
                  <a:pt x="3144852" y="6006004"/>
                  <a:pt x="3140991" y="6010474"/>
                  <a:pt x="3140991" y="6019415"/>
                </a:cubicBezTo>
                <a:lnTo>
                  <a:pt x="3140991" y="6065744"/>
                </a:lnTo>
                <a:cubicBezTo>
                  <a:pt x="3140991" y="6070621"/>
                  <a:pt x="3141905" y="6073974"/>
                  <a:pt x="3143734" y="6075803"/>
                </a:cubicBezTo>
                <a:cubicBezTo>
                  <a:pt x="3145563" y="6077632"/>
                  <a:pt x="3148510" y="6078546"/>
                  <a:pt x="3152574" y="6078546"/>
                </a:cubicBezTo>
                <a:lnTo>
                  <a:pt x="3227554" y="6078546"/>
                </a:lnTo>
                <a:cubicBezTo>
                  <a:pt x="3234870" y="6078546"/>
                  <a:pt x="3238527" y="6074279"/>
                  <a:pt x="3238527" y="6065744"/>
                </a:cubicBezTo>
                <a:lnTo>
                  <a:pt x="3238527" y="6019415"/>
                </a:lnTo>
                <a:cubicBezTo>
                  <a:pt x="3238527" y="6010474"/>
                  <a:pt x="3234870" y="6006004"/>
                  <a:pt x="3227554" y="6006004"/>
                </a:cubicBezTo>
                <a:close/>
                <a:moveTo>
                  <a:pt x="10255021" y="5978572"/>
                </a:moveTo>
                <a:cubicBezTo>
                  <a:pt x="10248519" y="5978572"/>
                  <a:pt x="10244048" y="5979181"/>
                  <a:pt x="10241610" y="5980400"/>
                </a:cubicBezTo>
                <a:cubicBezTo>
                  <a:pt x="10239172" y="5981620"/>
                  <a:pt x="10237952" y="5983550"/>
                  <a:pt x="10237952" y="5986192"/>
                </a:cubicBezTo>
                <a:cubicBezTo>
                  <a:pt x="10237952" y="5988833"/>
                  <a:pt x="10238969" y="5994726"/>
                  <a:pt x="10241001" y="6003870"/>
                </a:cubicBezTo>
                <a:cubicBezTo>
                  <a:pt x="10243032" y="6013014"/>
                  <a:pt x="10247299" y="6017586"/>
                  <a:pt x="10253803" y="6017586"/>
                </a:cubicBezTo>
                <a:cubicBezTo>
                  <a:pt x="10258679" y="6017586"/>
                  <a:pt x="10262032" y="6016875"/>
                  <a:pt x="10263860" y="6015452"/>
                </a:cubicBezTo>
                <a:cubicBezTo>
                  <a:pt x="10265689" y="6014030"/>
                  <a:pt x="10267316" y="6009153"/>
                  <a:pt x="10268738" y="6000822"/>
                </a:cubicBezTo>
                <a:cubicBezTo>
                  <a:pt x="10270160" y="5992491"/>
                  <a:pt x="10270871" y="5987309"/>
                  <a:pt x="10270871" y="5985277"/>
                </a:cubicBezTo>
                <a:cubicBezTo>
                  <a:pt x="10270871" y="5983245"/>
                  <a:pt x="10269855" y="5981620"/>
                  <a:pt x="10267823" y="5980400"/>
                </a:cubicBezTo>
                <a:cubicBezTo>
                  <a:pt x="10265791" y="5979181"/>
                  <a:pt x="10261524" y="5978572"/>
                  <a:pt x="10255021" y="5978572"/>
                </a:cubicBezTo>
                <a:close/>
                <a:moveTo>
                  <a:pt x="8938285" y="5968818"/>
                </a:moveTo>
                <a:cubicBezTo>
                  <a:pt x="8968765" y="5968818"/>
                  <a:pt x="8984006" y="5983652"/>
                  <a:pt x="8984006" y="6013319"/>
                </a:cubicBezTo>
                <a:cubicBezTo>
                  <a:pt x="8984006" y="6038109"/>
                  <a:pt x="8981465" y="6069504"/>
                  <a:pt x="8976385" y="6107502"/>
                </a:cubicBezTo>
                <a:cubicBezTo>
                  <a:pt x="8971306" y="6145500"/>
                  <a:pt x="8965108" y="6168157"/>
                  <a:pt x="8957793" y="6175472"/>
                </a:cubicBezTo>
                <a:cubicBezTo>
                  <a:pt x="8950477" y="6182788"/>
                  <a:pt x="8940521" y="6186445"/>
                  <a:pt x="8927922" y="6186445"/>
                </a:cubicBezTo>
                <a:cubicBezTo>
                  <a:pt x="8915324" y="6186445"/>
                  <a:pt x="8903741" y="6183702"/>
                  <a:pt x="8893175" y="6178216"/>
                </a:cubicBezTo>
                <a:cubicBezTo>
                  <a:pt x="8882609" y="6172729"/>
                  <a:pt x="8877326" y="6162671"/>
                  <a:pt x="8877326" y="6148040"/>
                </a:cubicBezTo>
                <a:cubicBezTo>
                  <a:pt x="8877326" y="6143164"/>
                  <a:pt x="8877935" y="6137474"/>
                  <a:pt x="8879154" y="6130972"/>
                </a:cubicBezTo>
                <a:cubicBezTo>
                  <a:pt x="8887282" y="6091144"/>
                  <a:pt x="8892565" y="6050504"/>
                  <a:pt x="8895004" y="6009052"/>
                </a:cubicBezTo>
                <a:cubicBezTo>
                  <a:pt x="8895816" y="5994828"/>
                  <a:pt x="8899678" y="5984566"/>
                  <a:pt x="8906586" y="5978267"/>
                </a:cubicBezTo>
                <a:cubicBezTo>
                  <a:pt x="8913495" y="5971968"/>
                  <a:pt x="8924062" y="5968818"/>
                  <a:pt x="8938285" y="5968818"/>
                </a:cubicBezTo>
                <a:close/>
                <a:moveTo>
                  <a:pt x="9161094" y="5967599"/>
                </a:moveTo>
                <a:cubicBezTo>
                  <a:pt x="9154389" y="5967599"/>
                  <a:pt x="9149816" y="5968412"/>
                  <a:pt x="9147378" y="5970037"/>
                </a:cubicBezTo>
                <a:cubicBezTo>
                  <a:pt x="9144940" y="5971663"/>
                  <a:pt x="9142095" y="5975320"/>
                  <a:pt x="9138844" y="5981010"/>
                </a:cubicBezTo>
                <a:cubicBezTo>
                  <a:pt x="9135593" y="5986700"/>
                  <a:pt x="9133967" y="5991068"/>
                  <a:pt x="9133967" y="5994116"/>
                </a:cubicBezTo>
                <a:cubicBezTo>
                  <a:pt x="9133967" y="5997164"/>
                  <a:pt x="9138437" y="5998688"/>
                  <a:pt x="9147378" y="5998688"/>
                </a:cubicBezTo>
                <a:cubicBezTo>
                  <a:pt x="9157132" y="5998688"/>
                  <a:pt x="9163532" y="5996047"/>
                  <a:pt x="9166581" y="5990764"/>
                </a:cubicBezTo>
                <a:cubicBezTo>
                  <a:pt x="9169629" y="5985480"/>
                  <a:pt x="9171152" y="5980299"/>
                  <a:pt x="9171152" y="5975219"/>
                </a:cubicBezTo>
                <a:cubicBezTo>
                  <a:pt x="9171152" y="5970139"/>
                  <a:pt x="9167800" y="5967599"/>
                  <a:pt x="9161094" y="5967599"/>
                </a:cubicBezTo>
                <a:close/>
                <a:moveTo>
                  <a:pt x="7443546" y="5965160"/>
                </a:moveTo>
                <a:cubicBezTo>
                  <a:pt x="7433793" y="5965160"/>
                  <a:pt x="7428916" y="5967396"/>
                  <a:pt x="7428916" y="5971866"/>
                </a:cubicBezTo>
                <a:cubicBezTo>
                  <a:pt x="7428916" y="5976336"/>
                  <a:pt x="7432269" y="5983144"/>
                  <a:pt x="7438975" y="5992288"/>
                </a:cubicBezTo>
                <a:cubicBezTo>
                  <a:pt x="7445680" y="6001432"/>
                  <a:pt x="7451573" y="6006004"/>
                  <a:pt x="7456653" y="6006004"/>
                </a:cubicBezTo>
                <a:cubicBezTo>
                  <a:pt x="7461733" y="6006004"/>
                  <a:pt x="7468032" y="6001533"/>
                  <a:pt x="7475550" y="5992592"/>
                </a:cubicBezTo>
                <a:cubicBezTo>
                  <a:pt x="7483068" y="5983652"/>
                  <a:pt x="7486828" y="5976844"/>
                  <a:pt x="7486828" y="5972171"/>
                </a:cubicBezTo>
                <a:cubicBezTo>
                  <a:pt x="7486828" y="5967497"/>
                  <a:pt x="7482967" y="5965160"/>
                  <a:pt x="7475246" y="5965160"/>
                </a:cubicBezTo>
                <a:close/>
                <a:moveTo>
                  <a:pt x="6714465" y="5959064"/>
                </a:moveTo>
                <a:cubicBezTo>
                  <a:pt x="6709181" y="5959064"/>
                  <a:pt x="6706540" y="5962417"/>
                  <a:pt x="6706540" y="5969123"/>
                </a:cubicBezTo>
                <a:cubicBezTo>
                  <a:pt x="6706540" y="5975828"/>
                  <a:pt x="6709181" y="5979181"/>
                  <a:pt x="6714465" y="5979181"/>
                </a:cubicBezTo>
                <a:lnTo>
                  <a:pt x="6736411" y="5979181"/>
                </a:lnTo>
                <a:cubicBezTo>
                  <a:pt x="6741694" y="5979181"/>
                  <a:pt x="6744335" y="5975828"/>
                  <a:pt x="6744335" y="5969123"/>
                </a:cubicBezTo>
                <a:cubicBezTo>
                  <a:pt x="6744335" y="5962417"/>
                  <a:pt x="6741694" y="5959064"/>
                  <a:pt x="6736411" y="5959064"/>
                </a:cubicBezTo>
                <a:close/>
                <a:moveTo>
                  <a:pt x="4327272" y="5959064"/>
                </a:moveTo>
                <a:cubicBezTo>
                  <a:pt x="4320769" y="5959064"/>
                  <a:pt x="4317518" y="5961706"/>
                  <a:pt x="4317518" y="5966989"/>
                </a:cubicBezTo>
                <a:lnTo>
                  <a:pt x="4317518" y="6009661"/>
                </a:lnTo>
                <a:cubicBezTo>
                  <a:pt x="4317518" y="6014538"/>
                  <a:pt x="4320769" y="6016976"/>
                  <a:pt x="4327272" y="6016976"/>
                </a:cubicBezTo>
                <a:lnTo>
                  <a:pt x="4416273" y="6016976"/>
                </a:lnTo>
                <a:cubicBezTo>
                  <a:pt x="4422775" y="6016976"/>
                  <a:pt x="4426027" y="6014538"/>
                  <a:pt x="4426027" y="6009661"/>
                </a:cubicBezTo>
                <a:lnTo>
                  <a:pt x="4426027" y="5966989"/>
                </a:lnTo>
                <a:cubicBezTo>
                  <a:pt x="4426027" y="5961706"/>
                  <a:pt x="4422775" y="5959064"/>
                  <a:pt x="4416273" y="5959064"/>
                </a:cubicBezTo>
                <a:close/>
                <a:moveTo>
                  <a:pt x="1243916" y="5939557"/>
                </a:moveTo>
                <a:cubicBezTo>
                  <a:pt x="1269112" y="5939557"/>
                  <a:pt x="1291261" y="5962316"/>
                  <a:pt x="1310362" y="6007832"/>
                </a:cubicBezTo>
                <a:cubicBezTo>
                  <a:pt x="1311988" y="6011896"/>
                  <a:pt x="1315239" y="6013928"/>
                  <a:pt x="1320116" y="6013928"/>
                </a:cubicBezTo>
                <a:cubicBezTo>
                  <a:pt x="1324586" y="6013928"/>
                  <a:pt x="1328650" y="6011693"/>
                  <a:pt x="1332308" y="6007223"/>
                </a:cubicBezTo>
                <a:cubicBezTo>
                  <a:pt x="1335965" y="6002752"/>
                  <a:pt x="1344500" y="5987512"/>
                  <a:pt x="1357911" y="5961503"/>
                </a:cubicBezTo>
                <a:cubicBezTo>
                  <a:pt x="1365226" y="5947685"/>
                  <a:pt x="1373760" y="5940776"/>
                  <a:pt x="1383514" y="5940776"/>
                </a:cubicBezTo>
                <a:cubicBezTo>
                  <a:pt x="1393268" y="5940776"/>
                  <a:pt x="1405256" y="5944840"/>
                  <a:pt x="1419480" y="5952968"/>
                </a:cubicBezTo>
                <a:cubicBezTo>
                  <a:pt x="1433704" y="5961096"/>
                  <a:pt x="1440816" y="5969428"/>
                  <a:pt x="1440816" y="5977962"/>
                </a:cubicBezTo>
                <a:cubicBezTo>
                  <a:pt x="1440816" y="5986496"/>
                  <a:pt x="1439496" y="5993913"/>
                  <a:pt x="1436854" y="6000212"/>
                </a:cubicBezTo>
                <a:cubicBezTo>
                  <a:pt x="1434212" y="6006512"/>
                  <a:pt x="1432892" y="6010372"/>
                  <a:pt x="1432892" y="6011795"/>
                </a:cubicBezTo>
                <a:cubicBezTo>
                  <a:pt x="1432892" y="6013217"/>
                  <a:pt x="1434720" y="6013928"/>
                  <a:pt x="1438378" y="6013928"/>
                </a:cubicBezTo>
                <a:lnTo>
                  <a:pt x="1463372" y="6013928"/>
                </a:lnTo>
                <a:cubicBezTo>
                  <a:pt x="1478002" y="6013928"/>
                  <a:pt x="1489279" y="6017992"/>
                  <a:pt x="1497204" y="6026120"/>
                </a:cubicBezTo>
                <a:cubicBezTo>
                  <a:pt x="1505129" y="6034248"/>
                  <a:pt x="1509091" y="6045831"/>
                  <a:pt x="1509091" y="6060868"/>
                </a:cubicBezTo>
                <a:lnTo>
                  <a:pt x="1509091" y="6095615"/>
                </a:lnTo>
                <a:cubicBezTo>
                  <a:pt x="1509091" y="6124876"/>
                  <a:pt x="1491210" y="6139506"/>
                  <a:pt x="1455447" y="6139506"/>
                </a:cubicBezTo>
                <a:cubicBezTo>
                  <a:pt x="1442442" y="6139506"/>
                  <a:pt x="1431672" y="6136458"/>
                  <a:pt x="1423138" y="6130362"/>
                </a:cubicBezTo>
                <a:cubicBezTo>
                  <a:pt x="1414603" y="6124266"/>
                  <a:pt x="1410336" y="6117357"/>
                  <a:pt x="1410336" y="6109636"/>
                </a:cubicBezTo>
                <a:cubicBezTo>
                  <a:pt x="1410336" y="6101914"/>
                  <a:pt x="1409320" y="6096936"/>
                  <a:pt x="1407289" y="6094700"/>
                </a:cubicBezTo>
                <a:cubicBezTo>
                  <a:pt x="1405256" y="6092465"/>
                  <a:pt x="1401599" y="6091348"/>
                  <a:pt x="1396315" y="6091348"/>
                </a:cubicBezTo>
                <a:lnTo>
                  <a:pt x="1290245" y="6091348"/>
                </a:lnTo>
                <a:cubicBezTo>
                  <a:pt x="1286587" y="6091348"/>
                  <a:pt x="1283540" y="6089519"/>
                  <a:pt x="1281101" y="6085861"/>
                </a:cubicBezTo>
                <a:cubicBezTo>
                  <a:pt x="1273786" y="6073263"/>
                  <a:pt x="1262102" y="6064119"/>
                  <a:pt x="1246049" y="6058429"/>
                </a:cubicBezTo>
                <a:cubicBezTo>
                  <a:pt x="1229996" y="6052740"/>
                  <a:pt x="1216890" y="6049895"/>
                  <a:pt x="1206730" y="6049895"/>
                </a:cubicBezTo>
                <a:cubicBezTo>
                  <a:pt x="1196570" y="6049895"/>
                  <a:pt x="1187223" y="6052638"/>
                  <a:pt x="1178688" y="6058124"/>
                </a:cubicBezTo>
                <a:cubicBezTo>
                  <a:pt x="1170154" y="6063611"/>
                  <a:pt x="1161010" y="6072653"/>
                  <a:pt x="1151256" y="6085252"/>
                </a:cubicBezTo>
                <a:cubicBezTo>
                  <a:pt x="1148412" y="6089316"/>
                  <a:pt x="1144551" y="6091348"/>
                  <a:pt x="1139674" y="6091348"/>
                </a:cubicBezTo>
                <a:lnTo>
                  <a:pt x="1079324" y="6091348"/>
                </a:lnTo>
                <a:cubicBezTo>
                  <a:pt x="1074853" y="6091348"/>
                  <a:pt x="1072110" y="6092364"/>
                  <a:pt x="1071094" y="6094396"/>
                </a:cubicBezTo>
                <a:cubicBezTo>
                  <a:pt x="1070078" y="6096428"/>
                  <a:pt x="1069570" y="6101812"/>
                  <a:pt x="1069570" y="6110550"/>
                </a:cubicBezTo>
                <a:cubicBezTo>
                  <a:pt x="1069570" y="6119288"/>
                  <a:pt x="1065303" y="6126400"/>
                  <a:pt x="1056769" y="6131886"/>
                </a:cubicBezTo>
                <a:cubicBezTo>
                  <a:pt x="1048234" y="6137372"/>
                  <a:pt x="1036448" y="6140116"/>
                  <a:pt x="1021411" y="6140116"/>
                </a:cubicBezTo>
                <a:cubicBezTo>
                  <a:pt x="985242" y="6140116"/>
                  <a:pt x="967157" y="6125485"/>
                  <a:pt x="967157" y="6096224"/>
                </a:cubicBezTo>
                <a:lnTo>
                  <a:pt x="967157" y="6060868"/>
                </a:lnTo>
                <a:cubicBezTo>
                  <a:pt x="967157" y="6045831"/>
                  <a:pt x="971831" y="6034248"/>
                  <a:pt x="981178" y="6026120"/>
                </a:cubicBezTo>
                <a:cubicBezTo>
                  <a:pt x="990525" y="6017992"/>
                  <a:pt x="1003733" y="6013928"/>
                  <a:pt x="1020802" y="6013928"/>
                </a:cubicBezTo>
                <a:lnTo>
                  <a:pt x="1061645" y="6013928"/>
                </a:lnTo>
                <a:cubicBezTo>
                  <a:pt x="1066115" y="6013928"/>
                  <a:pt x="1068351" y="6013116"/>
                  <a:pt x="1068351" y="6011490"/>
                </a:cubicBezTo>
                <a:cubicBezTo>
                  <a:pt x="1068351" y="6009864"/>
                  <a:pt x="1067030" y="6006715"/>
                  <a:pt x="1064388" y="6002041"/>
                </a:cubicBezTo>
                <a:cubicBezTo>
                  <a:pt x="1061747" y="5997368"/>
                  <a:pt x="1060426" y="5992592"/>
                  <a:pt x="1060426" y="5987716"/>
                </a:cubicBezTo>
                <a:cubicBezTo>
                  <a:pt x="1060426" y="5977962"/>
                  <a:pt x="1066014" y="5968716"/>
                  <a:pt x="1077190" y="5959979"/>
                </a:cubicBezTo>
                <a:cubicBezTo>
                  <a:pt x="1088366" y="5951241"/>
                  <a:pt x="1099237" y="5946872"/>
                  <a:pt x="1109803" y="5946872"/>
                </a:cubicBezTo>
                <a:cubicBezTo>
                  <a:pt x="1130936" y="5946872"/>
                  <a:pt x="1153898" y="5967192"/>
                  <a:pt x="1178688" y="6007832"/>
                </a:cubicBezTo>
                <a:cubicBezTo>
                  <a:pt x="1180314" y="6010677"/>
                  <a:pt x="1182244" y="6012404"/>
                  <a:pt x="1184479" y="6013014"/>
                </a:cubicBezTo>
                <a:cubicBezTo>
                  <a:pt x="1186715" y="6013624"/>
                  <a:pt x="1190779" y="6013928"/>
                  <a:pt x="1196672" y="6013928"/>
                </a:cubicBezTo>
                <a:cubicBezTo>
                  <a:pt x="1202564" y="6013928"/>
                  <a:pt x="1205511" y="6013217"/>
                  <a:pt x="1205511" y="6011795"/>
                </a:cubicBezTo>
                <a:cubicBezTo>
                  <a:pt x="1205511" y="6010372"/>
                  <a:pt x="1205104" y="6009052"/>
                  <a:pt x="1204292" y="6007832"/>
                </a:cubicBezTo>
                <a:cubicBezTo>
                  <a:pt x="1198196" y="5995640"/>
                  <a:pt x="1195148" y="5986496"/>
                  <a:pt x="1195148" y="5980400"/>
                </a:cubicBezTo>
                <a:cubicBezTo>
                  <a:pt x="1195148" y="5969021"/>
                  <a:pt x="1200736" y="5959369"/>
                  <a:pt x="1211911" y="5951444"/>
                </a:cubicBezTo>
                <a:cubicBezTo>
                  <a:pt x="1223088" y="5943520"/>
                  <a:pt x="1233756" y="5939557"/>
                  <a:pt x="1243916" y="5939557"/>
                </a:cubicBezTo>
                <a:close/>
                <a:moveTo>
                  <a:pt x="2233906" y="5902372"/>
                </a:moveTo>
                <a:lnTo>
                  <a:pt x="2302791" y="5902372"/>
                </a:lnTo>
                <a:cubicBezTo>
                  <a:pt x="2316202" y="5902372"/>
                  <a:pt x="2324635" y="5903896"/>
                  <a:pt x="2328090" y="5906944"/>
                </a:cubicBezTo>
                <a:cubicBezTo>
                  <a:pt x="2331544" y="5909992"/>
                  <a:pt x="2333271" y="5915986"/>
                  <a:pt x="2333271" y="5924927"/>
                </a:cubicBezTo>
                <a:cubicBezTo>
                  <a:pt x="2333271" y="5950124"/>
                  <a:pt x="2335506" y="5968615"/>
                  <a:pt x="2339977" y="5980400"/>
                </a:cubicBezTo>
                <a:cubicBezTo>
                  <a:pt x="2344447" y="5992186"/>
                  <a:pt x="2352981" y="6001127"/>
                  <a:pt x="2365580" y="6007223"/>
                </a:cubicBezTo>
                <a:cubicBezTo>
                  <a:pt x="2370457" y="6009661"/>
                  <a:pt x="2372895" y="6013014"/>
                  <a:pt x="2372895" y="6017281"/>
                </a:cubicBezTo>
                <a:cubicBezTo>
                  <a:pt x="2372895" y="6021548"/>
                  <a:pt x="2371676" y="6026324"/>
                  <a:pt x="2369238" y="6031607"/>
                </a:cubicBezTo>
                <a:cubicBezTo>
                  <a:pt x="2363548" y="6042986"/>
                  <a:pt x="2360703" y="6057616"/>
                  <a:pt x="2360703" y="6075498"/>
                </a:cubicBezTo>
                <a:lnTo>
                  <a:pt x="2360703" y="6198028"/>
                </a:lnTo>
                <a:cubicBezTo>
                  <a:pt x="2360703" y="6223224"/>
                  <a:pt x="2365783" y="6242732"/>
                  <a:pt x="2375943" y="6256549"/>
                </a:cubicBezTo>
                <a:cubicBezTo>
                  <a:pt x="2381226" y="6263864"/>
                  <a:pt x="2383868" y="6270164"/>
                  <a:pt x="2383868" y="6275447"/>
                </a:cubicBezTo>
                <a:cubicBezTo>
                  <a:pt x="2383868" y="6293328"/>
                  <a:pt x="2357046" y="6302269"/>
                  <a:pt x="2303401" y="6302269"/>
                </a:cubicBezTo>
                <a:lnTo>
                  <a:pt x="2233906" y="6302269"/>
                </a:lnTo>
                <a:cubicBezTo>
                  <a:pt x="2214806" y="6302269"/>
                  <a:pt x="2199668" y="6296884"/>
                  <a:pt x="2188491" y="6286115"/>
                </a:cubicBezTo>
                <a:cubicBezTo>
                  <a:pt x="2177315" y="6275345"/>
                  <a:pt x="2171727" y="6260613"/>
                  <a:pt x="2171727" y="6241919"/>
                </a:cubicBezTo>
                <a:lnTo>
                  <a:pt x="2171727" y="5954797"/>
                </a:lnTo>
                <a:cubicBezTo>
                  <a:pt x="2171727" y="5938135"/>
                  <a:pt x="2177214" y="5925232"/>
                  <a:pt x="2188186" y="5916088"/>
                </a:cubicBezTo>
                <a:cubicBezTo>
                  <a:pt x="2199159" y="5906944"/>
                  <a:pt x="2214399" y="5902372"/>
                  <a:pt x="2233906" y="5902372"/>
                </a:cubicBezTo>
                <a:close/>
                <a:moveTo>
                  <a:pt x="7125945" y="5886522"/>
                </a:moveTo>
                <a:cubicBezTo>
                  <a:pt x="7146671" y="5886522"/>
                  <a:pt x="7160590" y="5890992"/>
                  <a:pt x="7167702" y="5899933"/>
                </a:cubicBezTo>
                <a:cubicBezTo>
                  <a:pt x="7174815" y="5908874"/>
                  <a:pt x="7178370" y="5926552"/>
                  <a:pt x="7178370" y="5952968"/>
                </a:cubicBezTo>
                <a:lnTo>
                  <a:pt x="7178370" y="6073669"/>
                </a:lnTo>
                <a:cubicBezTo>
                  <a:pt x="7178370" y="6100085"/>
                  <a:pt x="7174713" y="6117662"/>
                  <a:pt x="7167398" y="6126400"/>
                </a:cubicBezTo>
                <a:cubicBezTo>
                  <a:pt x="7160082" y="6135137"/>
                  <a:pt x="7146265" y="6139506"/>
                  <a:pt x="7125945" y="6139506"/>
                </a:cubicBezTo>
                <a:cubicBezTo>
                  <a:pt x="7105625" y="6139506"/>
                  <a:pt x="7091807" y="6134934"/>
                  <a:pt x="7084492" y="6125790"/>
                </a:cubicBezTo>
                <a:cubicBezTo>
                  <a:pt x="7077177" y="6116646"/>
                  <a:pt x="7073519" y="6099272"/>
                  <a:pt x="7073519" y="6073669"/>
                </a:cubicBezTo>
                <a:lnTo>
                  <a:pt x="7073519" y="5952968"/>
                </a:lnTo>
                <a:cubicBezTo>
                  <a:pt x="7073519" y="5927365"/>
                  <a:pt x="7077075" y="5909890"/>
                  <a:pt x="7084187" y="5900543"/>
                </a:cubicBezTo>
                <a:cubicBezTo>
                  <a:pt x="7091299" y="5891196"/>
                  <a:pt x="7105218" y="5886522"/>
                  <a:pt x="7125945" y="5886522"/>
                </a:cubicBezTo>
                <a:close/>
                <a:moveTo>
                  <a:pt x="9293682" y="5879816"/>
                </a:moveTo>
                <a:lnTo>
                  <a:pt x="9391218" y="5879816"/>
                </a:lnTo>
                <a:cubicBezTo>
                  <a:pt x="9402191" y="5879816"/>
                  <a:pt x="9411843" y="5882255"/>
                  <a:pt x="9420174" y="5887132"/>
                </a:cubicBezTo>
                <a:cubicBezTo>
                  <a:pt x="9428506" y="5892008"/>
                  <a:pt x="9434297" y="5899222"/>
                  <a:pt x="9437548" y="5908772"/>
                </a:cubicBezTo>
                <a:cubicBezTo>
                  <a:pt x="9440799" y="5918323"/>
                  <a:pt x="9442425" y="5938033"/>
                  <a:pt x="9442425" y="5967904"/>
                </a:cubicBezTo>
                <a:cubicBezTo>
                  <a:pt x="9442425" y="5997774"/>
                  <a:pt x="9439478" y="6022260"/>
                  <a:pt x="9433585" y="6041360"/>
                </a:cubicBezTo>
                <a:cubicBezTo>
                  <a:pt x="9427693" y="6060461"/>
                  <a:pt x="9420885" y="6070012"/>
                  <a:pt x="9413164" y="6070012"/>
                </a:cubicBezTo>
                <a:cubicBezTo>
                  <a:pt x="9408287" y="6070012"/>
                  <a:pt x="9403715" y="6067370"/>
                  <a:pt x="9399448" y="6062087"/>
                </a:cubicBezTo>
                <a:cubicBezTo>
                  <a:pt x="9395181" y="6056804"/>
                  <a:pt x="9388577" y="6053044"/>
                  <a:pt x="9379636" y="6050809"/>
                </a:cubicBezTo>
                <a:cubicBezTo>
                  <a:pt x="9370695" y="6048574"/>
                  <a:pt x="9361246" y="6047456"/>
                  <a:pt x="9351290" y="6047456"/>
                </a:cubicBezTo>
                <a:cubicBezTo>
                  <a:pt x="9341333" y="6047456"/>
                  <a:pt x="9334323" y="6047964"/>
                  <a:pt x="9330258" y="6048980"/>
                </a:cubicBezTo>
                <a:cubicBezTo>
                  <a:pt x="9326194" y="6049996"/>
                  <a:pt x="9323349" y="6050504"/>
                  <a:pt x="9321724" y="6050504"/>
                </a:cubicBezTo>
                <a:cubicBezTo>
                  <a:pt x="9313596" y="6050504"/>
                  <a:pt x="9309532" y="6046034"/>
                  <a:pt x="9309532" y="6037093"/>
                </a:cubicBezTo>
                <a:cubicBezTo>
                  <a:pt x="9309532" y="6030591"/>
                  <a:pt x="9311462" y="6024495"/>
                  <a:pt x="9315323" y="6018805"/>
                </a:cubicBezTo>
                <a:cubicBezTo>
                  <a:pt x="9319183" y="6013116"/>
                  <a:pt x="9325584" y="6009661"/>
                  <a:pt x="9334526" y="6008442"/>
                </a:cubicBezTo>
                <a:cubicBezTo>
                  <a:pt x="9340621" y="6007223"/>
                  <a:pt x="9344685" y="6004784"/>
                  <a:pt x="9346717" y="6001127"/>
                </a:cubicBezTo>
                <a:cubicBezTo>
                  <a:pt x="9348749" y="5997469"/>
                  <a:pt x="9349765" y="5991780"/>
                  <a:pt x="9349765" y="5984058"/>
                </a:cubicBezTo>
                <a:cubicBezTo>
                  <a:pt x="9349765" y="5976336"/>
                  <a:pt x="9346108" y="5972476"/>
                  <a:pt x="9338793" y="5972476"/>
                </a:cubicBezTo>
                <a:cubicBezTo>
                  <a:pt x="9334323" y="5972476"/>
                  <a:pt x="9330766" y="5975625"/>
                  <a:pt x="9328125" y="5981924"/>
                </a:cubicBezTo>
                <a:cubicBezTo>
                  <a:pt x="9325483" y="5988224"/>
                  <a:pt x="9321114" y="5992796"/>
                  <a:pt x="9315018" y="5995640"/>
                </a:cubicBezTo>
                <a:cubicBezTo>
                  <a:pt x="9308922" y="5998485"/>
                  <a:pt x="9303029" y="6003768"/>
                  <a:pt x="9297340" y="6011490"/>
                </a:cubicBezTo>
                <a:cubicBezTo>
                  <a:pt x="9291650" y="6019212"/>
                  <a:pt x="9288806" y="6032216"/>
                  <a:pt x="9288806" y="6050504"/>
                </a:cubicBezTo>
                <a:cubicBezTo>
                  <a:pt x="9288806" y="6055381"/>
                  <a:pt x="9287993" y="6058836"/>
                  <a:pt x="9286367" y="6060868"/>
                </a:cubicBezTo>
                <a:cubicBezTo>
                  <a:pt x="9284741" y="6062900"/>
                  <a:pt x="9280576" y="6064220"/>
                  <a:pt x="9273870" y="6064830"/>
                </a:cubicBezTo>
                <a:cubicBezTo>
                  <a:pt x="9267165" y="6065440"/>
                  <a:pt x="9261983" y="6066557"/>
                  <a:pt x="9258326" y="6068183"/>
                </a:cubicBezTo>
                <a:cubicBezTo>
                  <a:pt x="9254668" y="6069808"/>
                  <a:pt x="9250706" y="6070621"/>
                  <a:pt x="9246438" y="6070621"/>
                </a:cubicBezTo>
                <a:cubicBezTo>
                  <a:pt x="9242171" y="6070621"/>
                  <a:pt x="9238615" y="6067675"/>
                  <a:pt x="9235770" y="6061782"/>
                </a:cubicBezTo>
                <a:cubicBezTo>
                  <a:pt x="9232925" y="6055889"/>
                  <a:pt x="9231503" y="6050098"/>
                  <a:pt x="9231503" y="6044408"/>
                </a:cubicBezTo>
                <a:cubicBezTo>
                  <a:pt x="9231503" y="6035061"/>
                  <a:pt x="9234551" y="6026425"/>
                  <a:pt x="9240647" y="6018500"/>
                </a:cubicBezTo>
                <a:cubicBezTo>
                  <a:pt x="9246743" y="6010576"/>
                  <a:pt x="9252534" y="6002956"/>
                  <a:pt x="9258020" y="5995640"/>
                </a:cubicBezTo>
                <a:cubicBezTo>
                  <a:pt x="9263507" y="5988325"/>
                  <a:pt x="9266250" y="5983042"/>
                  <a:pt x="9266250" y="5979791"/>
                </a:cubicBezTo>
                <a:cubicBezTo>
                  <a:pt x="9266250" y="5974914"/>
                  <a:pt x="9263304" y="5971256"/>
                  <a:pt x="9257411" y="5968818"/>
                </a:cubicBezTo>
                <a:cubicBezTo>
                  <a:pt x="9251518" y="5966380"/>
                  <a:pt x="9246845" y="5961706"/>
                  <a:pt x="9243390" y="5954797"/>
                </a:cubicBezTo>
                <a:cubicBezTo>
                  <a:pt x="9239935" y="5947888"/>
                  <a:pt x="9238209" y="5940878"/>
                  <a:pt x="9238209" y="5933766"/>
                </a:cubicBezTo>
                <a:cubicBezTo>
                  <a:pt x="9238209" y="5926654"/>
                  <a:pt x="9239530" y="5917815"/>
                  <a:pt x="9242171" y="5907248"/>
                </a:cubicBezTo>
                <a:cubicBezTo>
                  <a:pt x="9244812" y="5896682"/>
                  <a:pt x="9248877" y="5889468"/>
                  <a:pt x="9254363" y="5885608"/>
                </a:cubicBezTo>
                <a:cubicBezTo>
                  <a:pt x="9259849" y="5881747"/>
                  <a:pt x="9272956" y="5879816"/>
                  <a:pt x="9293682" y="5879816"/>
                </a:cubicBezTo>
                <a:close/>
                <a:moveTo>
                  <a:pt x="8354898" y="5878597"/>
                </a:moveTo>
                <a:lnTo>
                  <a:pt x="8763940" y="5878597"/>
                </a:lnTo>
                <a:cubicBezTo>
                  <a:pt x="8790356" y="5878597"/>
                  <a:pt x="8808441" y="5882458"/>
                  <a:pt x="8818194" y="5890180"/>
                </a:cubicBezTo>
                <a:cubicBezTo>
                  <a:pt x="8827948" y="5897901"/>
                  <a:pt x="8832825" y="5914767"/>
                  <a:pt x="8832825" y="5940776"/>
                </a:cubicBezTo>
                <a:cubicBezTo>
                  <a:pt x="8832825" y="5966786"/>
                  <a:pt x="8828354" y="5983652"/>
                  <a:pt x="8819413" y="5991373"/>
                </a:cubicBezTo>
                <a:cubicBezTo>
                  <a:pt x="8810473" y="5999095"/>
                  <a:pt x="8792184" y="6002956"/>
                  <a:pt x="8764549" y="6002956"/>
                </a:cubicBezTo>
                <a:lnTo>
                  <a:pt x="8682863" y="6002956"/>
                </a:lnTo>
                <a:cubicBezTo>
                  <a:pt x="8676767" y="6002956"/>
                  <a:pt x="8672703" y="6004784"/>
                  <a:pt x="8670671" y="6008442"/>
                </a:cubicBezTo>
                <a:cubicBezTo>
                  <a:pt x="8667013" y="6015757"/>
                  <a:pt x="8663965" y="6020228"/>
                  <a:pt x="8661527" y="6021853"/>
                </a:cubicBezTo>
                <a:cubicBezTo>
                  <a:pt x="8659089" y="6023479"/>
                  <a:pt x="8654009" y="6024495"/>
                  <a:pt x="8646287" y="6024901"/>
                </a:cubicBezTo>
                <a:cubicBezTo>
                  <a:pt x="8623935" y="6025308"/>
                  <a:pt x="8603717" y="6038719"/>
                  <a:pt x="8585631" y="6065135"/>
                </a:cubicBezTo>
                <a:cubicBezTo>
                  <a:pt x="8567547" y="6091551"/>
                  <a:pt x="8558505" y="6114512"/>
                  <a:pt x="8558505" y="6134020"/>
                </a:cubicBezTo>
                <a:cubicBezTo>
                  <a:pt x="8558505" y="6158404"/>
                  <a:pt x="8574354" y="6179740"/>
                  <a:pt x="8606053" y="6198028"/>
                </a:cubicBezTo>
                <a:cubicBezTo>
                  <a:pt x="8610930" y="6200872"/>
                  <a:pt x="8614080" y="6203412"/>
                  <a:pt x="8615502" y="6205648"/>
                </a:cubicBezTo>
                <a:cubicBezTo>
                  <a:pt x="8616925" y="6207883"/>
                  <a:pt x="8617635" y="6211032"/>
                  <a:pt x="8617635" y="6215096"/>
                </a:cubicBezTo>
                <a:lnTo>
                  <a:pt x="8617635" y="6372373"/>
                </a:lnTo>
                <a:cubicBezTo>
                  <a:pt x="8617635" y="6396757"/>
                  <a:pt x="8613369" y="6412505"/>
                  <a:pt x="8604834" y="6419617"/>
                </a:cubicBezTo>
                <a:cubicBezTo>
                  <a:pt x="8596299" y="6426729"/>
                  <a:pt x="8577402" y="6430285"/>
                  <a:pt x="8548141" y="6430285"/>
                </a:cubicBezTo>
                <a:cubicBezTo>
                  <a:pt x="8518881" y="6430285"/>
                  <a:pt x="8500287" y="6425916"/>
                  <a:pt x="8492363" y="6417179"/>
                </a:cubicBezTo>
                <a:cubicBezTo>
                  <a:pt x="8484439" y="6408441"/>
                  <a:pt x="8480476" y="6393506"/>
                  <a:pt x="8480476" y="6372373"/>
                </a:cubicBezTo>
                <a:lnTo>
                  <a:pt x="8480476" y="6209000"/>
                </a:lnTo>
                <a:cubicBezTo>
                  <a:pt x="8480476" y="6204124"/>
                  <a:pt x="8479866" y="6201685"/>
                  <a:pt x="8478647" y="6201685"/>
                </a:cubicBezTo>
                <a:cubicBezTo>
                  <a:pt x="8477428" y="6201685"/>
                  <a:pt x="8475802" y="6202498"/>
                  <a:pt x="8473770" y="6204124"/>
                </a:cubicBezTo>
                <a:cubicBezTo>
                  <a:pt x="8449793" y="6220786"/>
                  <a:pt x="8427643" y="6234705"/>
                  <a:pt x="8407324" y="6245881"/>
                </a:cubicBezTo>
                <a:cubicBezTo>
                  <a:pt x="8387003" y="6257057"/>
                  <a:pt x="8373186" y="6263864"/>
                  <a:pt x="8365871" y="6266303"/>
                </a:cubicBezTo>
                <a:cubicBezTo>
                  <a:pt x="8358556" y="6268741"/>
                  <a:pt x="8351443" y="6269960"/>
                  <a:pt x="8344535" y="6269960"/>
                </a:cubicBezTo>
                <a:cubicBezTo>
                  <a:pt x="8325028" y="6269960"/>
                  <a:pt x="8309686" y="6261528"/>
                  <a:pt x="8298511" y="6244662"/>
                </a:cubicBezTo>
                <a:cubicBezTo>
                  <a:pt x="8287334" y="6227796"/>
                  <a:pt x="8281746" y="6210626"/>
                  <a:pt x="8281746" y="6193151"/>
                </a:cubicBezTo>
                <a:cubicBezTo>
                  <a:pt x="8281746" y="6167954"/>
                  <a:pt x="8293735" y="6149869"/>
                  <a:pt x="8317713" y="6138896"/>
                </a:cubicBezTo>
                <a:cubicBezTo>
                  <a:pt x="8351037" y="6123453"/>
                  <a:pt x="8383347" y="6105165"/>
                  <a:pt x="8414639" y="6084032"/>
                </a:cubicBezTo>
                <a:cubicBezTo>
                  <a:pt x="8445931" y="6062900"/>
                  <a:pt x="8468893" y="6045120"/>
                  <a:pt x="8483524" y="6030692"/>
                </a:cubicBezTo>
                <a:cubicBezTo>
                  <a:pt x="8498154" y="6016265"/>
                  <a:pt x="8505469" y="6008036"/>
                  <a:pt x="8505469" y="6006004"/>
                </a:cubicBezTo>
                <a:cubicBezTo>
                  <a:pt x="8505469" y="6003972"/>
                  <a:pt x="8502625" y="6002956"/>
                  <a:pt x="8496935" y="6002956"/>
                </a:cubicBezTo>
                <a:lnTo>
                  <a:pt x="8354898" y="6002956"/>
                </a:lnTo>
                <a:cubicBezTo>
                  <a:pt x="8326450" y="6002956"/>
                  <a:pt x="8307959" y="5998790"/>
                  <a:pt x="8299425" y="5990459"/>
                </a:cubicBezTo>
                <a:cubicBezTo>
                  <a:pt x="8290891" y="5982128"/>
                  <a:pt x="8286623" y="5965364"/>
                  <a:pt x="8286623" y="5940167"/>
                </a:cubicBezTo>
                <a:cubicBezTo>
                  <a:pt x="8286623" y="5914970"/>
                  <a:pt x="8291907" y="5898409"/>
                  <a:pt x="8302473" y="5890484"/>
                </a:cubicBezTo>
                <a:cubicBezTo>
                  <a:pt x="8313039" y="5882560"/>
                  <a:pt x="8330514" y="5878597"/>
                  <a:pt x="8354898" y="5878597"/>
                </a:cubicBezTo>
                <a:close/>
                <a:moveTo>
                  <a:pt x="10451313" y="5877378"/>
                </a:moveTo>
                <a:lnTo>
                  <a:pt x="10559212" y="5877378"/>
                </a:lnTo>
                <a:cubicBezTo>
                  <a:pt x="10594569" y="5877378"/>
                  <a:pt x="10612247" y="5898104"/>
                  <a:pt x="10612247" y="5939557"/>
                </a:cubicBezTo>
                <a:cubicBezTo>
                  <a:pt x="10612247" y="5947685"/>
                  <a:pt x="10610824" y="5953375"/>
                  <a:pt x="10607980" y="5956626"/>
                </a:cubicBezTo>
                <a:cubicBezTo>
                  <a:pt x="10605136" y="5959877"/>
                  <a:pt x="10600460" y="5961909"/>
                  <a:pt x="10593959" y="5962722"/>
                </a:cubicBezTo>
                <a:cubicBezTo>
                  <a:pt x="10582173" y="5963941"/>
                  <a:pt x="10572318" y="5970240"/>
                  <a:pt x="10564393" y="5981620"/>
                </a:cubicBezTo>
                <a:cubicBezTo>
                  <a:pt x="10556469" y="5992999"/>
                  <a:pt x="10552506" y="6001533"/>
                  <a:pt x="10552506" y="6007223"/>
                </a:cubicBezTo>
                <a:cubicBezTo>
                  <a:pt x="10552506" y="6012912"/>
                  <a:pt x="10555554" y="6015757"/>
                  <a:pt x="10561650" y="6015757"/>
                </a:cubicBezTo>
                <a:cubicBezTo>
                  <a:pt x="10565714" y="6015757"/>
                  <a:pt x="10569169" y="6012912"/>
                  <a:pt x="10572013" y="6007223"/>
                </a:cubicBezTo>
                <a:cubicBezTo>
                  <a:pt x="10580548" y="5991373"/>
                  <a:pt x="10590810" y="5983448"/>
                  <a:pt x="10602799" y="5983448"/>
                </a:cubicBezTo>
                <a:cubicBezTo>
                  <a:pt x="10614786" y="5983448"/>
                  <a:pt x="10627995" y="5986903"/>
                  <a:pt x="10642422" y="5993812"/>
                </a:cubicBezTo>
                <a:cubicBezTo>
                  <a:pt x="10656849" y="6000720"/>
                  <a:pt x="10664062" y="6011896"/>
                  <a:pt x="10664062" y="6027340"/>
                </a:cubicBezTo>
                <a:cubicBezTo>
                  <a:pt x="10664062" y="6038312"/>
                  <a:pt x="10660304" y="6053756"/>
                  <a:pt x="10652785" y="6073669"/>
                </a:cubicBezTo>
                <a:cubicBezTo>
                  <a:pt x="10645267" y="6093583"/>
                  <a:pt x="10635107" y="6105064"/>
                  <a:pt x="10622306" y="6108112"/>
                </a:cubicBezTo>
                <a:cubicBezTo>
                  <a:pt x="10609504" y="6111160"/>
                  <a:pt x="10591216" y="6112684"/>
                  <a:pt x="10567442" y="6112684"/>
                </a:cubicBezTo>
                <a:cubicBezTo>
                  <a:pt x="10543667" y="6112684"/>
                  <a:pt x="10527411" y="6109331"/>
                  <a:pt x="10518674" y="6102625"/>
                </a:cubicBezTo>
                <a:cubicBezTo>
                  <a:pt x="10509936" y="6095920"/>
                  <a:pt x="10505567" y="6083220"/>
                  <a:pt x="10505567" y="6064525"/>
                </a:cubicBezTo>
                <a:lnTo>
                  <a:pt x="10505567" y="5995031"/>
                </a:lnTo>
                <a:cubicBezTo>
                  <a:pt x="10505567" y="5990154"/>
                  <a:pt x="10503535" y="5987716"/>
                  <a:pt x="10499471" y="5987716"/>
                </a:cubicBezTo>
                <a:cubicBezTo>
                  <a:pt x="10495408" y="5987716"/>
                  <a:pt x="10492969" y="5990357"/>
                  <a:pt x="10492155" y="5995640"/>
                </a:cubicBezTo>
                <a:cubicBezTo>
                  <a:pt x="10487685" y="6042783"/>
                  <a:pt x="10479760" y="6075904"/>
                  <a:pt x="10468381" y="6095005"/>
                </a:cubicBezTo>
                <a:cubicBezTo>
                  <a:pt x="10457003" y="6114106"/>
                  <a:pt x="10441559" y="6123656"/>
                  <a:pt x="10422052" y="6123656"/>
                </a:cubicBezTo>
                <a:cubicBezTo>
                  <a:pt x="10412704" y="6123656"/>
                  <a:pt x="10408032" y="6120608"/>
                  <a:pt x="10408032" y="6114512"/>
                </a:cubicBezTo>
                <a:cubicBezTo>
                  <a:pt x="10408032" y="6111261"/>
                  <a:pt x="10409454" y="6107807"/>
                  <a:pt x="10412299" y="6104149"/>
                </a:cubicBezTo>
                <a:cubicBezTo>
                  <a:pt x="10421646" y="6090332"/>
                  <a:pt x="10426319" y="6074076"/>
                  <a:pt x="10426319" y="6055381"/>
                </a:cubicBezTo>
                <a:cubicBezTo>
                  <a:pt x="10426319" y="6043596"/>
                  <a:pt x="10424389" y="6032928"/>
                  <a:pt x="10420527" y="6023377"/>
                </a:cubicBezTo>
                <a:cubicBezTo>
                  <a:pt x="10416667" y="6013827"/>
                  <a:pt x="10412400" y="6007528"/>
                  <a:pt x="10407726" y="6004480"/>
                </a:cubicBezTo>
                <a:cubicBezTo>
                  <a:pt x="10403053" y="6001432"/>
                  <a:pt x="10400716" y="5999196"/>
                  <a:pt x="10400716" y="5997774"/>
                </a:cubicBezTo>
                <a:cubicBezTo>
                  <a:pt x="10400716" y="5996352"/>
                  <a:pt x="10401121" y="5995234"/>
                  <a:pt x="10401935" y="5994421"/>
                </a:cubicBezTo>
                <a:cubicBezTo>
                  <a:pt x="10411282" y="5984668"/>
                  <a:pt x="10415955" y="5967599"/>
                  <a:pt x="10415955" y="5943215"/>
                </a:cubicBezTo>
                <a:cubicBezTo>
                  <a:pt x="10415955" y="5928178"/>
                  <a:pt x="10414636" y="5918018"/>
                  <a:pt x="10411993" y="5912735"/>
                </a:cubicBezTo>
                <a:cubicBezTo>
                  <a:pt x="10409351" y="5907452"/>
                  <a:pt x="10408032" y="5903184"/>
                  <a:pt x="10408032" y="5899933"/>
                </a:cubicBezTo>
                <a:cubicBezTo>
                  <a:pt x="10408032" y="5893024"/>
                  <a:pt x="10411789" y="5887538"/>
                  <a:pt x="10419309" y="5883474"/>
                </a:cubicBezTo>
                <a:cubicBezTo>
                  <a:pt x="10426827" y="5879410"/>
                  <a:pt x="10437495" y="5877378"/>
                  <a:pt x="10451313" y="5877378"/>
                </a:cubicBezTo>
                <a:close/>
                <a:moveTo>
                  <a:pt x="7375881" y="5870672"/>
                </a:moveTo>
                <a:lnTo>
                  <a:pt x="7547788" y="5870672"/>
                </a:lnTo>
                <a:cubicBezTo>
                  <a:pt x="7566483" y="5870672"/>
                  <a:pt x="7580300" y="5874127"/>
                  <a:pt x="7589241" y="5881036"/>
                </a:cubicBezTo>
                <a:cubicBezTo>
                  <a:pt x="7598182" y="5887944"/>
                  <a:pt x="7602652" y="5899019"/>
                  <a:pt x="7602652" y="5914259"/>
                </a:cubicBezTo>
                <a:cubicBezTo>
                  <a:pt x="7602652" y="5929499"/>
                  <a:pt x="7598588" y="5948498"/>
                  <a:pt x="7590460" y="5971256"/>
                </a:cubicBezTo>
                <a:cubicBezTo>
                  <a:pt x="7582332" y="5994015"/>
                  <a:pt x="7570546" y="6017383"/>
                  <a:pt x="7555103" y="6041360"/>
                </a:cubicBezTo>
                <a:cubicBezTo>
                  <a:pt x="7552665" y="6045424"/>
                  <a:pt x="7551446" y="6048574"/>
                  <a:pt x="7551446" y="6050809"/>
                </a:cubicBezTo>
                <a:cubicBezTo>
                  <a:pt x="7551446" y="6053044"/>
                  <a:pt x="7553681" y="6055788"/>
                  <a:pt x="7558151" y="6059039"/>
                </a:cubicBezTo>
                <a:cubicBezTo>
                  <a:pt x="7577252" y="6073263"/>
                  <a:pt x="7591171" y="6085963"/>
                  <a:pt x="7599909" y="6097139"/>
                </a:cubicBezTo>
                <a:cubicBezTo>
                  <a:pt x="7608646" y="6108315"/>
                  <a:pt x="7613015" y="6119491"/>
                  <a:pt x="7613015" y="6130667"/>
                </a:cubicBezTo>
                <a:cubicBezTo>
                  <a:pt x="7613015" y="6141843"/>
                  <a:pt x="7609256" y="6155457"/>
                  <a:pt x="7601737" y="6171510"/>
                </a:cubicBezTo>
                <a:cubicBezTo>
                  <a:pt x="7594219" y="6187563"/>
                  <a:pt x="7584974" y="6195589"/>
                  <a:pt x="7574001" y="6195589"/>
                </a:cubicBezTo>
                <a:cubicBezTo>
                  <a:pt x="7570750" y="6195589"/>
                  <a:pt x="7566787" y="6194573"/>
                  <a:pt x="7562114" y="6192541"/>
                </a:cubicBezTo>
                <a:cubicBezTo>
                  <a:pt x="7557440" y="6190509"/>
                  <a:pt x="7550125" y="6189290"/>
                  <a:pt x="7540168" y="6188884"/>
                </a:cubicBezTo>
                <a:cubicBezTo>
                  <a:pt x="7530211" y="6188477"/>
                  <a:pt x="7523912" y="6187969"/>
                  <a:pt x="7521270" y="6187360"/>
                </a:cubicBezTo>
                <a:cubicBezTo>
                  <a:pt x="7518629" y="6186750"/>
                  <a:pt x="7510095" y="6181670"/>
                  <a:pt x="7495667" y="6172120"/>
                </a:cubicBezTo>
                <a:cubicBezTo>
                  <a:pt x="7481240" y="6162569"/>
                  <a:pt x="7471283" y="6155559"/>
                  <a:pt x="7465797" y="6151088"/>
                </a:cubicBezTo>
                <a:cubicBezTo>
                  <a:pt x="7460311" y="6146618"/>
                  <a:pt x="7456348" y="6144383"/>
                  <a:pt x="7453910" y="6144383"/>
                </a:cubicBezTo>
                <a:cubicBezTo>
                  <a:pt x="7451471" y="6144383"/>
                  <a:pt x="7447001" y="6147228"/>
                  <a:pt x="7440498" y="6152917"/>
                </a:cubicBezTo>
                <a:cubicBezTo>
                  <a:pt x="7433996" y="6158607"/>
                  <a:pt x="7426884" y="6163687"/>
                  <a:pt x="7419162" y="6168157"/>
                </a:cubicBezTo>
                <a:cubicBezTo>
                  <a:pt x="7411441" y="6172628"/>
                  <a:pt x="7406463" y="6174863"/>
                  <a:pt x="7404227" y="6174863"/>
                </a:cubicBezTo>
                <a:cubicBezTo>
                  <a:pt x="7401992" y="6174863"/>
                  <a:pt x="7399656" y="6173644"/>
                  <a:pt x="7397217" y="6171205"/>
                </a:cubicBezTo>
                <a:cubicBezTo>
                  <a:pt x="7380554" y="6154136"/>
                  <a:pt x="7357186" y="6145602"/>
                  <a:pt x="7327113" y="6145602"/>
                </a:cubicBezTo>
                <a:cubicBezTo>
                  <a:pt x="7319391" y="6145602"/>
                  <a:pt x="7314413" y="6143570"/>
                  <a:pt x="7312178" y="6139506"/>
                </a:cubicBezTo>
                <a:cubicBezTo>
                  <a:pt x="7309942" y="6135442"/>
                  <a:pt x="7308825" y="6128940"/>
                  <a:pt x="7308825" y="6119999"/>
                </a:cubicBezTo>
                <a:cubicBezTo>
                  <a:pt x="7308825" y="6097240"/>
                  <a:pt x="7322236" y="6079562"/>
                  <a:pt x="7349059" y="6066964"/>
                </a:cubicBezTo>
                <a:cubicBezTo>
                  <a:pt x="7358406" y="6062900"/>
                  <a:pt x="7363079" y="6058836"/>
                  <a:pt x="7363079" y="6054772"/>
                </a:cubicBezTo>
                <a:cubicBezTo>
                  <a:pt x="7363079" y="6050708"/>
                  <a:pt x="7361250" y="6046237"/>
                  <a:pt x="7357593" y="6041360"/>
                </a:cubicBezTo>
                <a:cubicBezTo>
                  <a:pt x="7341743" y="6019821"/>
                  <a:pt x="7330567" y="6000822"/>
                  <a:pt x="7324065" y="5984363"/>
                </a:cubicBezTo>
                <a:cubicBezTo>
                  <a:pt x="7317562" y="5967904"/>
                  <a:pt x="7314311" y="5950124"/>
                  <a:pt x="7314311" y="5931023"/>
                </a:cubicBezTo>
                <a:cubicBezTo>
                  <a:pt x="7314311" y="5890789"/>
                  <a:pt x="7334834" y="5870672"/>
                  <a:pt x="7375881" y="5870672"/>
                </a:cubicBezTo>
                <a:close/>
                <a:moveTo>
                  <a:pt x="4273628" y="5869453"/>
                </a:moveTo>
                <a:lnTo>
                  <a:pt x="4471747" y="5869453"/>
                </a:lnTo>
                <a:cubicBezTo>
                  <a:pt x="4497757" y="5869453"/>
                  <a:pt x="4516044" y="5874736"/>
                  <a:pt x="4526612" y="5885303"/>
                </a:cubicBezTo>
                <a:cubicBezTo>
                  <a:pt x="4537178" y="5895869"/>
                  <a:pt x="4542461" y="5913751"/>
                  <a:pt x="4542461" y="5938948"/>
                </a:cubicBezTo>
                <a:lnTo>
                  <a:pt x="4542461" y="6038312"/>
                </a:lnTo>
                <a:cubicBezTo>
                  <a:pt x="4542461" y="6061477"/>
                  <a:pt x="4538092" y="6078038"/>
                  <a:pt x="4529354" y="6087995"/>
                </a:cubicBezTo>
                <a:cubicBezTo>
                  <a:pt x="4520616" y="6097952"/>
                  <a:pt x="4504665" y="6102930"/>
                  <a:pt x="4481500" y="6102930"/>
                </a:cubicBezTo>
                <a:lnTo>
                  <a:pt x="4435780" y="6102930"/>
                </a:lnTo>
                <a:cubicBezTo>
                  <a:pt x="4433342" y="6102930"/>
                  <a:pt x="4431615" y="6103743"/>
                  <a:pt x="4430599" y="6105368"/>
                </a:cubicBezTo>
                <a:cubicBezTo>
                  <a:pt x="4429583" y="6106994"/>
                  <a:pt x="4429075" y="6111058"/>
                  <a:pt x="4429075" y="6117560"/>
                </a:cubicBezTo>
                <a:cubicBezTo>
                  <a:pt x="4429075" y="6124063"/>
                  <a:pt x="4431310" y="6127314"/>
                  <a:pt x="4435780" y="6127314"/>
                </a:cubicBezTo>
                <a:lnTo>
                  <a:pt x="4518686" y="6127314"/>
                </a:lnTo>
                <a:cubicBezTo>
                  <a:pt x="4538193" y="6127314"/>
                  <a:pt x="4552112" y="6130870"/>
                  <a:pt x="4560444" y="6137982"/>
                </a:cubicBezTo>
                <a:cubicBezTo>
                  <a:pt x="4568775" y="6145094"/>
                  <a:pt x="4572941" y="6159013"/>
                  <a:pt x="4572941" y="6179740"/>
                </a:cubicBezTo>
                <a:cubicBezTo>
                  <a:pt x="4572941" y="6200466"/>
                  <a:pt x="4568775" y="6214385"/>
                  <a:pt x="4560444" y="6221497"/>
                </a:cubicBezTo>
                <a:cubicBezTo>
                  <a:pt x="4552112" y="6228609"/>
                  <a:pt x="4538193" y="6232165"/>
                  <a:pt x="4518686" y="6232165"/>
                </a:cubicBezTo>
                <a:lnTo>
                  <a:pt x="4493692" y="6232165"/>
                </a:lnTo>
                <a:cubicBezTo>
                  <a:pt x="4488815" y="6232165"/>
                  <a:pt x="4486378" y="6233486"/>
                  <a:pt x="4486378" y="6236128"/>
                </a:cubicBezTo>
                <a:cubicBezTo>
                  <a:pt x="4486378" y="6238769"/>
                  <a:pt x="4491559" y="6244357"/>
                  <a:pt x="4501923" y="6252892"/>
                </a:cubicBezTo>
                <a:cubicBezTo>
                  <a:pt x="4512286" y="6261426"/>
                  <a:pt x="4530675" y="6273212"/>
                  <a:pt x="4557091" y="6288248"/>
                </a:cubicBezTo>
                <a:cubicBezTo>
                  <a:pt x="4571721" y="6296376"/>
                  <a:pt x="4579037" y="6310194"/>
                  <a:pt x="4579037" y="6329701"/>
                </a:cubicBezTo>
                <a:cubicBezTo>
                  <a:pt x="4579037" y="6347176"/>
                  <a:pt x="4573347" y="6362518"/>
                  <a:pt x="4561968" y="6375726"/>
                </a:cubicBezTo>
                <a:cubicBezTo>
                  <a:pt x="4550589" y="6388934"/>
                  <a:pt x="4535958" y="6395538"/>
                  <a:pt x="4518077" y="6395538"/>
                </a:cubicBezTo>
                <a:cubicBezTo>
                  <a:pt x="4500195" y="6395538"/>
                  <a:pt x="4475201" y="6380095"/>
                  <a:pt x="4443096" y="6349208"/>
                </a:cubicBezTo>
                <a:cubicBezTo>
                  <a:pt x="4438219" y="6344332"/>
                  <a:pt x="4434663" y="6341893"/>
                  <a:pt x="4432428" y="6341893"/>
                </a:cubicBezTo>
                <a:cubicBezTo>
                  <a:pt x="4430192" y="6341893"/>
                  <a:pt x="4429075" y="6344128"/>
                  <a:pt x="4429075" y="6348599"/>
                </a:cubicBezTo>
                <a:lnTo>
                  <a:pt x="4429075" y="6388223"/>
                </a:lnTo>
                <a:cubicBezTo>
                  <a:pt x="4429075" y="6403666"/>
                  <a:pt x="4424299" y="6414740"/>
                  <a:pt x="4414749" y="6421446"/>
                </a:cubicBezTo>
                <a:cubicBezTo>
                  <a:pt x="4405199" y="6428152"/>
                  <a:pt x="4390061" y="6431504"/>
                  <a:pt x="4369335" y="6431504"/>
                </a:cubicBezTo>
                <a:cubicBezTo>
                  <a:pt x="4348608" y="6431504"/>
                  <a:pt x="4333672" y="6427948"/>
                  <a:pt x="4324528" y="6420836"/>
                </a:cubicBezTo>
                <a:cubicBezTo>
                  <a:pt x="4315384" y="6413724"/>
                  <a:pt x="4310813" y="6403463"/>
                  <a:pt x="4310813" y="6390052"/>
                </a:cubicBezTo>
                <a:lnTo>
                  <a:pt x="4310813" y="6350428"/>
                </a:lnTo>
                <a:cubicBezTo>
                  <a:pt x="4310813" y="6345957"/>
                  <a:pt x="4309390" y="6343722"/>
                  <a:pt x="4306545" y="6343722"/>
                </a:cubicBezTo>
                <a:cubicBezTo>
                  <a:pt x="4303700" y="6343722"/>
                  <a:pt x="4300043" y="6345754"/>
                  <a:pt x="4295573" y="6349818"/>
                </a:cubicBezTo>
                <a:cubicBezTo>
                  <a:pt x="4258996" y="6382736"/>
                  <a:pt x="4229939" y="6399196"/>
                  <a:pt x="4208400" y="6399196"/>
                </a:cubicBezTo>
                <a:cubicBezTo>
                  <a:pt x="4194988" y="6399196"/>
                  <a:pt x="4182695" y="6392287"/>
                  <a:pt x="4171520" y="6378469"/>
                </a:cubicBezTo>
                <a:cubicBezTo>
                  <a:pt x="4160343" y="6364652"/>
                  <a:pt x="4154755" y="6350224"/>
                  <a:pt x="4154755" y="6335188"/>
                </a:cubicBezTo>
                <a:cubicBezTo>
                  <a:pt x="4154755" y="6313242"/>
                  <a:pt x="4163695" y="6297596"/>
                  <a:pt x="4181577" y="6288248"/>
                </a:cubicBezTo>
                <a:cubicBezTo>
                  <a:pt x="4192956" y="6282559"/>
                  <a:pt x="4207282" y="6273821"/>
                  <a:pt x="4224554" y="6262036"/>
                </a:cubicBezTo>
                <a:cubicBezTo>
                  <a:pt x="4241827" y="6250250"/>
                  <a:pt x="4250463" y="6241512"/>
                  <a:pt x="4250463" y="6235823"/>
                </a:cubicBezTo>
                <a:cubicBezTo>
                  <a:pt x="4250463" y="6233384"/>
                  <a:pt x="4248633" y="6232165"/>
                  <a:pt x="4244976" y="6232165"/>
                </a:cubicBezTo>
                <a:lnTo>
                  <a:pt x="4215715" y="6232165"/>
                </a:lnTo>
                <a:cubicBezTo>
                  <a:pt x="4197428" y="6232165"/>
                  <a:pt x="4184625" y="6228812"/>
                  <a:pt x="4177310" y="6222107"/>
                </a:cubicBezTo>
                <a:cubicBezTo>
                  <a:pt x="4169995" y="6215401"/>
                  <a:pt x="4166338" y="6201279"/>
                  <a:pt x="4166338" y="6179740"/>
                </a:cubicBezTo>
                <a:cubicBezTo>
                  <a:pt x="4166338" y="6158200"/>
                  <a:pt x="4169894" y="6144078"/>
                  <a:pt x="4177005" y="6137372"/>
                </a:cubicBezTo>
                <a:cubicBezTo>
                  <a:pt x="4184117" y="6130667"/>
                  <a:pt x="4197020" y="6127314"/>
                  <a:pt x="4215715" y="6127314"/>
                </a:cubicBezTo>
                <a:lnTo>
                  <a:pt x="4301669" y="6127314"/>
                </a:lnTo>
                <a:cubicBezTo>
                  <a:pt x="4305732" y="6127314"/>
                  <a:pt x="4308273" y="6126400"/>
                  <a:pt x="4309289" y="6124571"/>
                </a:cubicBezTo>
                <a:cubicBezTo>
                  <a:pt x="4310305" y="6122742"/>
                  <a:pt x="4310813" y="6119389"/>
                  <a:pt x="4310813" y="6114512"/>
                </a:cubicBezTo>
                <a:cubicBezTo>
                  <a:pt x="4310813" y="6109636"/>
                  <a:pt x="4310203" y="6106486"/>
                  <a:pt x="4308984" y="6105064"/>
                </a:cubicBezTo>
                <a:cubicBezTo>
                  <a:pt x="4307764" y="6103641"/>
                  <a:pt x="4305326" y="6102930"/>
                  <a:pt x="4301669" y="6102930"/>
                </a:cubicBezTo>
                <a:lnTo>
                  <a:pt x="4256559" y="6102930"/>
                </a:lnTo>
                <a:cubicBezTo>
                  <a:pt x="4236239" y="6102930"/>
                  <a:pt x="4222014" y="6097647"/>
                  <a:pt x="4213887" y="6087080"/>
                </a:cubicBezTo>
                <a:cubicBezTo>
                  <a:pt x="4205758" y="6076514"/>
                  <a:pt x="4201694" y="6059445"/>
                  <a:pt x="4201694" y="6035874"/>
                </a:cubicBezTo>
                <a:lnTo>
                  <a:pt x="4201694" y="5938948"/>
                </a:lnTo>
                <a:cubicBezTo>
                  <a:pt x="4201694" y="5913751"/>
                  <a:pt x="4207079" y="5895869"/>
                  <a:pt x="4217849" y="5885303"/>
                </a:cubicBezTo>
                <a:cubicBezTo>
                  <a:pt x="4228618" y="5874736"/>
                  <a:pt x="4247211" y="5869453"/>
                  <a:pt x="4273628" y="5869453"/>
                </a:cubicBezTo>
                <a:close/>
                <a:moveTo>
                  <a:pt x="2406423" y="5869453"/>
                </a:moveTo>
                <a:lnTo>
                  <a:pt x="2688668" y="5869453"/>
                </a:lnTo>
                <a:cubicBezTo>
                  <a:pt x="2708988" y="5869453"/>
                  <a:pt x="2722907" y="5874025"/>
                  <a:pt x="2730426" y="5883169"/>
                </a:cubicBezTo>
                <a:cubicBezTo>
                  <a:pt x="2737944" y="5892313"/>
                  <a:pt x="2741703" y="5907858"/>
                  <a:pt x="2741703" y="5929804"/>
                </a:cubicBezTo>
                <a:cubicBezTo>
                  <a:pt x="2741703" y="5971256"/>
                  <a:pt x="2731543" y="5991983"/>
                  <a:pt x="2711223" y="5991983"/>
                </a:cubicBezTo>
                <a:cubicBezTo>
                  <a:pt x="2708378" y="5991983"/>
                  <a:pt x="2706549" y="5992796"/>
                  <a:pt x="2705736" y="5994421"/>
                </a:cubicBezTo>
                <a:cubicBezTo>
                  <a:pt x="2704924" y="5996047"/>
                  <a:pt x="2704518" y="5999704"/>
                  <a:pt x="2704518" y="6005394"/>
                </a:cubicBezTo>
                <a:lnTo>
                  <a:pt x="2704518" y="6368716"/>
                </a:lnTo>
                <a:cubicBezTo>
                  <a:pt x="2704518" y="6391068"/>
                  <a:pt x="2698117" y="6407222"/>
                  <a:pt x="2685315" y="6417179"/>
                </a:cubicBezTo>
                <a:cubicBezTo>
                  <a:pt x="2672514" y="6427136"/>
                  <a:pt x="2652498" y="6432114"/>
                  <a:pt x="2625269" y="6432114"/>
                </a:cubicBezTo>
                <a:lnTo>
                  <a:pt x="2551507" y="6432114"/>
                </a:lnTo>
                <a:cubicBezTo>
                  <a:pt x="2527937" y="6432114"/>
                  <a:pt x="2511782" y="6427339"/>
                  <a:pt x="2503045" y="6417788"/>
                </a:cubicBezTo>
                <a:cubicBezTo>
                  <a:pt x="2494307" y="6408238"/>
                  <a:pt x="2489938" y="6390560"/>
                  <a:pt x="2489938" y="6364753"/>
                </a:cubicBezTo>
                <a:cubicBezTo>
                  <a:pt x="2489938" y="6338947"/>
                  <a:pt x="2495323" y="6321675"/>
                  <a:pt x="2506093" y="6312937"/>
                </a:cubicBezTo>
                <a:cubicBezTo>
                  <a:pt x="2516862" y="6304200"/>
                  <a:pt x="2537284" y="6299831"/>
                  <a:pt x="2567357" y="6299831"/>
                </a:cubicBezTo>
                <a:cubicBezTo>
                  <a:pt x="2575079" y="6299831"/>
                  <a:pt x="2580362" y="6297189"/>
                  <a:pt x="2583207" y="6291906"/>
                </a:cubicBezTo>
                <a:cubicBezTo>
                  <a:pt x="2587271" y="6284997"/>
                  <a:pt x="2593367" y="6279511"/>
                  <a:pt x="2601495" y="6275447"/>
                </a:cubicBezTo>
                <a:cubicBezTo>
                  <a:pt x="2606779" y="6272602"/>
                  <a:pt x="2610233" y="6266811"/>
                  <a:pt x="2611858" y="6258073"/>
                </a:cubicBezTo>
                <a:cubicBezTo>
                  <a:pt x="2613484" y="6249336"/>
                  <a:pt x="2614297" y="6228914"/>
                  <a:pt x="2614297" y="6196808"/>
                </a:cubicBezTo>
                <a:lnTo>
                  <a:pt x="2614297" y="6084642"/>
                </a:lnTo>
                <a:cubicBezTo>
                  <a:pt x="2614297" y="6047660"/>
                  <a:pt x="2608912" y="6022971"/>
                  <a:pt x="2598142" y="6010576"/>
                </a:cubicBezTo>
                <a:cubicBezTo>
                  <a:pt x="2587372" y="5998180"/>
                  <a:pt x="2565732" y="5991983"/>
                  <a:pt x="2533220" y="5991983"/>
                </a:cubicBezTo>
                <a:lnTo>
                  <a:pt x="2406423" y="5991983"/>
                </a:lnTo>
                <a:cubicBezTo>
                  <a:pt x="2386103" y="5991983"/>
                  <a:pt x="2372286" y="5987614"/>
                  <a:pt x="2364970" y="5978876"/>
                </a:cubicBezTo>
                <a:cubicBezTo>
                  <a:pt x="2357655" y="5970139"/>
                  <a:pt x="2353998" y="5953578"/>
                  <a:pt x="2353998" y="5929194"/>
                </a:cubicBezTo>
                <a:cubicBezTo>
                  <a:pt x="2353998" y="5904810"/>
                  <a:pt x="2357858" y="5888757"/>
                  <a:pt x="2365580" y="5881036"/>
                </a:cubicBezTo>
                <a:cubicBezTo>
                  <a:pt x="2373302" y="5873314"/>
                  <a:pt x="2386916" y="5869453"/>
                  <a:pt x="2406423" y="5869453"/>
                </a:cubicBezTo>
                <a:close/>
                <a:moveTo>
                  <a:pt x="6501714" y="5865796"/>
                </a:moveTo>
                <a:lnTo>
                  <a:pt x="6948551" y="5865796"/>
                </a:lnTo>
                <a:cubicBezTo>
                  <a:pt x="6963994" y="5865796"/>
                  <a:pt x="6974967" y="5869453"/>
                  <a:pt x="6981469" y="5876768"/>
                </a:cubicBezTo>
                <a:cubicBezTo>
                  <a:pt x="6987972" y="5884084"/>
                  <a:pt x="6991223" y="5895869"/>
                  <a:pt x="6991223" y="5912125"/>
                </a:cubicBezTo>
                <a:cubicBezTo>
                  <a:pt x="6991223" y="5928381"/>
                  <a:pt x="6987972" y="5940268"/>
                  <a:pt x="6981469" y="5947787"/>
                </a:cubicBezTo>
                <a:cubicBezTo>
                  <a:pt x="6974967" y="5955305"/>
                  <a:pt x="6963994" y="5959064"/>
                  <a:pt x="6948551" y="5959064"/>
                </a:cubicBezTo>
                <a:lnTo>
                  <a:pt x="6853453" y="5959064"/>
                </a:lnTo>
                <a:cubicBezTo>
                  <a:pt x="6849796" y="5959064"/>
                  <a:pt x="6847460" y="5959776"/>
                  <a:pt x="6846443" y="5961198"/>
                </a:cubicBezTo>
                <a:cubicBezTo>
                  <a:pt x="6845427" y="5962620"/>
                  <a:pt x="6844919" y="5965973"/>
                  <a:pt x="6844919" y="5971256"/>
                </a:cubicBezTo>
                <a:cubicBezTo>
                  <a:pt x="6844919" y="5976540"/>
                  <a:pt x="6847561" y="5979181"/>
                  <a:pt x="6852844" y="5979181"/>
                </a:cubicBezTo>
                <a:lnTo>
                  <a:pt x="6911366" y="5979181"/>
                </a:lnTo>
                <a:cubicBezTo>
                  <a:pt x="6932092" y="5979181"/>
                  <a:pt x="6946926" y="5982737"/>
                  <a:pt x="6955866" y="5989849"/>
                </a:cubicBezTo>
                <a:cubicBezTo>
                  <a:pt x="6964808" y="5996961"/>
                  <a:pt x="6969278" y="6011084"/>
                  <a:pt x="6969278" y="6032216"/>
                </a:cubicBezTo>
                <a:lnTo>
                  <a:pt x="6969278" y="6094396"/>
                </a:lnTo>
                <a:cubicBezTo>
                  <a:pt x="6969278" y="6114716"/>
                  <a:pt x="6964909" y="6128736"/>
                  <a:pt x="6956171" y="6136458"/>
                </a:cubicBezTo>
                <a:cubicBezTo>
                  <a:pt x="6947434" y="6144180"/>
                  <a:pt x="6932499" y="6148040"/>
                  <a:pt x="6911366" y="6148040"/>
                </a:cubicBezTo>
                <a:lnTo>
                  <a:pt x="6766281" y="6148040"/>
                </a:lnTo>
                <a:cubicBezTo>
                  <a:pt x="6756527" y="6148040"/>
                  <a:pt x="6751041" y="6144789"/>
                  <a:pt x="6749821" y="6138287"/>
                </a:cubicBezTo>
                <a:cubicBezTo>
                  <a:pt x="6747790" y="6127314"/>
                  <a:pt x="6740271" y="6118576"/>
                  <a:pt x="6727266" y="6112074"/>
                </a:cubicBezTo>
                <a:cubicBezTo>
                  <a:pt x="6714262" y="6105572"/>
                  <a:pt x="6698513" y="6102320"/>
                  <a:pt x="6680023" y="6102320"/>
                </a:cubicBezTo>
                <a:cubicBezTo>
                  <a:pt x="6661531" y="6102320"/>
                  <a:pt x="6644463" y="6105368"/>
                  <a:pt x="6628816" y="6111464"/>
                </a:cubicBezTo>
                <a:cubicBezTo>
                  <a:pt x="6613169" y="6117560"/>
                  <a:pt x="6601486" y="6126095"/>
                  <a:pt x="6593764" y="6137068"/>
                </a:cubicBezTo>
                <a:cubicBezTo>
                  <a:pt x="6589700" y="6143164"/>
                  <a:pt x="6583401" y="6146212"/>
                  <a:pt x="6574866" y="6146212"/>
                </a:cubicBezTo>
                <a:lnTo>
                  <a:pt x="6529756" y="6146212"/>
                </a:lnTo>
                <a:cubicBezTo>
                  <a:pt x="6509030" y="6146212"/>
                  <a:pt x="6494196" y="6142249"/>
                  <a:pt x="6485256" y="6134324"/>
                </a:cubicBezTo>
                <a:cubicBezTo>
                  <a:pt x="6476314" y="6126400"/>
                  <a:pt x="6471844" y="6112480"/>
                  <a:pt x="6471844" y="6092567"/>
                </a:cubicBezTo>
                <a:lnTo>
                  <a:pt x="6471844" y="6032216"/>
                </a:lnTo>
                <a:cubicBezTo>
                  <a:pt x="6471844" y="6012709"/>
                  <a:pt x="6476314" y="5998993"/>
                  <a:pt x="6485256" y="5991068"/>
                </a:cubicBezTo>
                <a:cubicBezTo>
                  <a:pt x="6494196" y="5983144"/>
                  <a:pt x="6509030" y="5979181"/>
                  <a:pt x="6529756" y="5979181"/>
                </a:cubicBezTo>
                <a:lnTo>
                  <a:pt x="6593764" y="5979181"/>
                </a:lnTo>
                <a:cubicBezTo>
                  <a:pt x="6599860" y="5979181"/>
                  <a:pt x="6602908" y="5975828"/>
                  <a:pt x="6602908" y="5969123"/>
                </a:cubicBezTo>
                <a:cubicBezTo>
                  <a:pt x="6602908" y="5962417"/>
                  <a:pt x="6599860" y="5959064"/>
                  <a:pt x="6593764" y="5959064"/>
                </a:cubicBezTo>
                <a:lnTo>
                  <a:pt x="6501714" y="5959064"/>
                </a:lnTo>
                <a:cubicBezTo>
                  <a:pt x="6486271" y="5959064"/>
                  <a:pt x="6475197" y="5955305"/>
                  <a:pt x="6468491" y="5947787"/>
                </a:cubicBezTo>
                <a:cubicBezTo>
                  <a:pt x="6461785" y="5940268"/>
                  <a:pt x="6458433" y="5928483"/>
                  <a:pt x="6458433" y="5912430"/>
                </a:cubicBezTo>
                <a:cubicBezTo>
                  <a:pt x="6458433" y="5896377"/>
                  <a:pt x="6461785" y="5884592"/>
                  <a:pt x="6468491" y="5877073"/>
                </a:cubicBezTo>
                <a:cubicBezTo>
                  <a:pt x="6475197" y="5869555"/>
                  <a:pt x="6486271" y="5865796"/>
                  <a:pt x="6501714" y="5865796"/>
                </a:cubicBezTo>
                <a:close/>
                <a:moveTo>
                  <a:pt x="9628658" y="5865186"/>
                </a:moveTo>
                <a:cubicBezTo>
                  <a:pt x="9651619" y="5865186"/>
                  <a:pt x="9667774" y="5868640"/>
                  <a:pt x="9677120" y="5875549"/>
                </a:cubicBezTo>
                <a:cubicBezTo>
                  <a:pt x="9686467" y="5882458"/>
                  <a:pt x="9691142" y="5893228"/>
                  <a:pt x="9691142" y="5907858"/>
                </a:cubicBezTo>
                <a:cubicBezTo>
                  <a:pt x="9691142" y="5913548"/>
                  <a:pt x="9690735" y="5918831"/>
                  <a:pt x="9689922" y="5923708"/>
                </a:cubicBezTo>
                <a:cubicBezTo>
                  <a:pt x="9689110" y="5928584"/>
                  <a:pt x="9688703" y="5932039"/>
                  <a:pt x="9688703" y="5934071"/>
                </a:cubicBezTo>
                <a:cubicBezTo>
                  <a:pt x="9688703" y="5940980"/>
                  <a:pt x="9691142" y="5944434"/>
                  <a:pt x="9696018" y="5944434"/>
                </a:cubicBezTo>
                <a:cubicBezTo>
                  <a:pt x="9716338" y="5944434"/>
                  <a:pt x="9729851" y="5945552"/>
                  <a:pt x="9736557" y="5947787"/>
                </a:cubicBezTo>
                <a:cubicBezTo>
                  <a:pt x="9743262" y="5950022"/>
                  <a:pt x="9746615" y="5954492"/>
                  <a:pt x="9746615" y="5961198"/>
                </a:cubicBezTo>
                <a:cubicBezTo>
                  <a:pt x="9746615" y="5967904"/>
                  <a:pt x="9740316" y="5985277"/>
                  <a:pt x="9727717" y="6013319"/>
                </a:cubicBezTo>
                <a:cubicBezTo>
                  <a:pt x="9718776" y="6033639"/>
                  <a:pt x="9714306" y="6050606"/>
                  <a:pt x="9714306" y="6064220"/>
                </a:cubicBezTo>
                <a:cubicBezTo>
                  <a:pt x="9714306" y="6077835"/>
                  <a:pt x="9717151" y="6089214"/>
                  <a:pt x="9722841" y="6098358"/>
                </a:cubicBezTo>
                <a:cubicBezTo>
                  <a:pt x="9728530" y="6107502"/>
                  <a:pt x="9731984" y="6114106"/>
                  <a:pt x="9733204" y="6118170"/>
                </a:cubicBezTo>
                <a:cubicBezTo>
                  <a:pt x="9734423" y="6122234"/>
                  <a:pt x="9735032" y="6128736"/>
                  <a:pt x="9735032" y="6137677"/>
                </a:cubicBezTo>
                <a:cubicBezTo>
                  <a:pt x="9735032" y="6146618"/>
                  <a:pt x="9742348" y="6162264"/>
                  <a:pt x="9756978" y="6184616"/>
                </a:cubicBezTo>
                <a:cubicBezTo>
                  <a:pt x="9761043" y="6190712"/>
                  <a:pt x="9763785" y="6197926"/>
                  <a:pt x="9765208" y="6206257"/>
                </a:cubicBezTo>
                <a:cubicBezTo>
                  <a:pt x="9766630" y="6214588"/>
                  <a:pt x="9767342" y="6229320"/>
                  <a:pt x="9767342" y="6250453"/>
                </a:cubicBezTo>
                <a:lnTo>
                  <a:pt x="9767342" y="6335188"/>
                </a:lnTo>
                <a:cubicBezTo>
                  <a:pt x="9767342" y="6386800"/>
                  <a:pt x="9744177" y="6412607"/>
                  <a:pt x="9697847" y="6412607"/>
                </a:cubicBezTo>
                <a:lnTo>
                  <a:pt x="9568612" y="6412607"/>
                </a:lnTo>
                <a:cubicBezTo>
                  <a:pt x="9525533" y="6412607"/>
                  <a:pt x="9503994" y="6386597"/>
                  <a:pt x="9503994" y="6334578"/>
                </a:cubicBezTo>
                <a:lnTo>
                  <a:pt x="9503994" y="6001736"/>
                </a:lnTo>
                <a:cubicBezTo>
                  <a:pt x="9503994" y="5981416"/>
                  <a:pt x="9507957" y="5966786"/>
                  <a:pt x="9515881" y="5957845"/>
                </a:cubicBezTo>
                <a:cubicBezTo>
                  <a:pt x="9523806" y="5948904"/>
                  <a:pt x="9536913" y="5944434"/>
                  <a:pt x="9555200" y="5944434"/>
                </a:cubicBezTo>
                <a:cubicBezTo>
                  <a:pt x="9558858" y="5944434"/>
                  <a:pt x="9561297" y="5943824"/>
                  <a:pt x="9562516" y="5942605"/>
                </a:cubicBezTo>
                <a:cubicBezTo>
                  <a:pt x="9563735" y="5941386"/>
                  <a:pt x="9564548" y="5938338"/>
                  <a:pt x="9564954" y="5933461"/>
                </a:cubicBezTo>
                <a:cubicBezTo>
                  <a:pt x="9568612" y="5905013"/>
                  <a:pt x="9574403" y="5886522"/>
                  <a:pt x="9582328" y="5877988"/>
                </a:cubicBezTo>
                <a:cubicBezTo>
                  <a:pt x="9590252" y="5869453"/>
                  <a:pt x="9605696" y="5865186"/>
                  <a:pt x="9628658" y="5865186"/>
                </a:cubicBezTo>
                <a:close/>
                <a:moveTo>
                  <a:pt x="1703859" y="5865186"/>
                </a:moveTo>
                <a:cubicBezTo>
                  <a:pt x="1726820" y="5865186"/>
                  <a:pt x="1742975" y="5868640"/>
                  <a:pt x="1752322" y="5875549"/>
                </a:cubicBezTo>
                <a:cubicBezTo>
                  <a:pt x="1761669" y="5882458"/>
                  <a:pt x="1766343" y="5893228"/>
                  <a:pt x="1766343" y="5907858"/>
                </a:cubicBezTo>
                <a:cubicBezTo>
                  <a:pt x="1766343" y="5913548"/>
                  <a:pt x="1765936" y="5918831"/>
                  <a:pt x="1765124" y="5923708"/>
                </a:cubicBezTo>
                <a:cubicBezTo>
                  <a:pt x="1764311" y="5928584"/>
                  <a:pt x="1763905" y="5932039"/>
                  <a:pt x="1763905" y="5934071"/>
                </a:cubicBezTo>
                <a:cubicBezTo>
                  <a:pt x="1763905" y="5940980"/>
                  <a:pt x="1766343" y="5944434"/>
                  <a:pt x="1771220" y="5944434"/>
                </a:cubicBezTo>
                <a:cubicBezTo>
                  <a:pt x="1791540" y="5944434"/>
                  <a:pt x="1805052" y="5945552"/>
                  <a:pt x="1811758" y="5947787"/>
                </a:cubicBezTo>
                <a:cubicBezTo>
                  <a:pt x="1818464" y="5950022"/>
                  <a:pt x="1821816" y="5954492"/>
                  <a:pt x="1821816" y="5961198"/>
                </a:cubicBezTo>
                <a:cubicBezTo>
                  <a:pt x="1821816" y="5967904"/>
                  <a:pt x="1815517" y="5985277"/>
                  <a:pt x="1802919" y="6013319"/>
                </a:cubicBezTo>
                <a:cubicBezTo>
                  <a:pt x="1793978" y="6033639"/>
                  <a:pt x="1789508" y="6050606"/>
                  <a:pt x="1789508" y="6064220"/>
                </a:cubicBezTo>
                <a:cubicBezTo>
                  <a:pt x="1789508" y="6077835"/>
                  <a:pt x="1792352" y="6089214"/>
                  <a:pt x="1798042" y="6098358"/>
                </a:cubicBezTo>
                <a:cubicBezTo>
                  <a:pt x="1803731" y="6107502"/>
                  <a:pt x="1807186" y="6114106"/>
                  <a:pt x="1808405" y="6118170"/>
                </a:cubicBezTo>
                <a:cubicBezTo>
                  <a:pt x="1809624" y="6122234"/>
                  <a:pt x="1810234" y="6128736"/>
                  <a:pt x="1810234" y="6137677"/>
                </a:cubicBezTo>
                <a:cubicBezTo>
                  <a:pt x="1810234" y="6146618"/>
                  <a:pt x="1817549" y="6162264"/>
                  <a:pt x="1832180" y="6184616"/>
                </a:cubicBezTo>
                <a:cubicBezTo>
                  <a:pt x="1836244" y="6190712"/>
                  <a:pt x="1838987" y="6197926"/>
                  <a:pt x="1840409" y="6206257"/>
                </a:cubicBezTo>
                <a:cubicBezTo>
                  <a:pt x="1841832" y="6214588"/>
                  <a:pt x="1842543" y="6229320"/>
                  <a:pt x="1842543" y="6250453"/>
                </a:cubicBezTo>
                <a:lnTo>
                  <a:pt x="1842543" y="6335188"/>
                </a:lnTo>
                <a:cubicBezTo>
                  <a:pt x="1842543" y="6386800"/>
                  <a:pt x="1819378" y="6412607"/>
                  <a:pt x="1773049" y="6412607"/>
                </a:cubicBezTo>
                <a:lnTo>
                  <a:pt x="1643813" y="6412607"/>
                </a:lnTo>
                <a:cubicBezTo>
                  <a:pt x="1600735" y="6412607"/>
                  <a:pt x="1579196" y="6386597"/>
                  <a:pt x="1579196" y="6334578"/>
                </a:cubicBezTo>
                <a:lnTo>
                  <a:pt x="1579196" y="6001736"/>
                </a:lnTo>
                <a:cubicBezTo>
                  <a:pt x="1579196" y="5981416"/>
                  <a:pt x="1583158" y="5966786"/>
                  <a:pt x="1591083" y="5957845"/>
                </a:cubicBezTo>
                <a:cubicBezTo>
                  <a:pt x="1599008" y="5948904"/>
                  <a:pt x="1612114" y="5944434"/>
                  <a:pt x="1630402" y="5944434"/>
                </a:cubicBezTo>
                <a:cubicBezTo>
                  <a:pt x="1634060" y="5944434"/>
                  <a:pt x="1636498" y="5943824"/>
                  <a:pt x="1637717" y="5942605"/>
                </a:cubicBezTo>
                <a:cubicBezTo>
                  <a:pt x="1638937" y="5941386"/>
                  <a:pt x="1639749" y="5938338"/>
                  <a:pt x="1640156" y="5933461"/>
                </a:cubicBezTo>
                <a:cubicBezTo>
                  <a:pt x="1643813" y="5905013"/>
                  <a:pt x="1649605" y="5886522"/>
                  <a:pt x="1657529" y="5877988"/>
                </a:cubicBezTo>
                <a:cubicBezTo>
                  <a:pt x="1665454" y="5869453"/>
                  <a:pt x="1680897" y="5865186"/>
                  <a:pt x="1703859" y="5865186"/>
                </a:cubicBezTo>
                <a:close/>
                <a:moveTo>
                  <a:pt x="5913450" y="5864576"/>
                </a:moveTo>
                <a:lnTo>
                  <a:pt x="6309081" y="5864576"/>
                </a:lnTo>
                <a:cubicBezTo>
                  <a:pt x="6334278" y="5864576"/>
                  <a:pt x="6346876" y="5879207"/>
                  <a:pt x="6346876" y="5908468"/>
                </a:cubicBezTo>
                <a:cubicBezTo>
                  <a:pt x="6346876" y="5937728"/>
                  <a:pt x="6334278" y="5952359"/>
                  <a:pt x="6309081" y="5952359"/>
                </a:cubicBezTo>
                <a:lnTo>
                  <a:pt x="6181675" y="5952359"/>
                </a:lnTo>
                <a:cubicBezTo>
                  <a:pt x="6178017" y="5952359"/>
                  <a:pt x="6176188" y="5955407"/>
                  <a:pt x="6176188" y="5961503"/>
                </a:cubicBezTo>
                <a:cubicBezTo>
                  <a:pt x="6176188" y="5967599"/>
                  <a:pt x="6178017" y="5970647"/>
                  <a:pt x="6181675" y="5970647"/>
                </a:cubicBezTo>
                <a:lnTo>
                  <a:pt x="6320663" y="5970647"/>
                </a:lnTo>
                <a:cubicBezTo>
                  <a:pt x="6343015" y="5970647"/>
                  <a:pt x="6359576" y="5975422"/>
                  <a:pt x="6370346" y="5984972"/>
                </a:cubicBezTo>
                <a:cubicBezTo>
                  <a:pt x="6381115" y="5994523"/>
                  <a:pt x="6386500" y="6009458"/>
                  <a:pt x="6386500" y="6029778"/>
                </a:cubicBezTo>
                <a:lnTo>
                  <a:pt x="6386500" y="6071231"/>
                </a:lnTo>
                <a:cubicBezTo>
                  <a:pt x="6386500" y="6101304"/>
                  <a:pt x="6369025" y="6116341"/>
                  <a:pt x="6334075" y="6116341"/>
                </a:cubicBezTo>
                <a:cubicBezTo>
                  <a:pt x="6325540" y="6116341"/>
                  <a:pt x="6319139" y="6115122"/>
                  <a:pt x="6314872" y="6112684"/>
                </a:cubicBezTo>
                <a:cubicBezTo>
                  <a:pt x="6310605" y="6110245"/>
                  <a:pt x="6309385" y="6104352"/>
                  <a:pt x="6311214" y="6095005"/>
                </a:cubicBezTo>
                <a:cubicBezTo>
                  <a:pt x="6313043" y="6085658"/>
                  <a:pt x="6313958" y="6076717"/>
                  <a:pt x="6313958" y="6068183"/>
                </a:cubicBezTo>
                <a:cubicBezTo>
                  <a:pt x="6313958" y="6032826"/>
                  <a:pt x="6294247" y="6015148"/>
                  <a:pt x="6254827" y="6015148"/>
                </a:cubicBezTo>
                <a:lnTo>
                  <a:pt x="6204230" y="6015148"/>
                </a:lnTo>
                <a:cubicBezTo>
                  <a:pt x="6185129" y="6015148"/>
                  <a:pt x="6170397" y="6019821"/>
                  <a:pt x="6160033" y="6029168"/>
                </a:cubicBezTo>
                <a:cubicBezTo>
                  <a:pt x="6149670" y="6038516"/>
                  <a:pt x="6144489" y="6050301"/>
                  <a:pt x="6144489" y="6064525"/>
                </a:cubicBezTo>
                <a:cubicBezTo>
                  <a:pt x="6144489" y="6078749"/>
                  <a:pt x="6146317" y="6090636"/>
                  <a:pt x="6149975" y="6100187"/>
                </a:cubicBezTo>
                <a:cubicBezTo>
                  <a:pt x="6153633" y="6109737"/>
                  <a:pt x="6155462" y="6115935"/>
                  <a:pt x="6155462" y="6118780"/>
                </a:cubicBezTo>
                <a:cubicBezTo>
                  <a:pt x="6155462" y="6121624"/>
                  <a:pt x="6154445" y="6123860"/>
                  <a:pt x="6152414" y="6125485"/>
                </a:cubicBezTo>
                <a:cubicBezTo>
                  <a:pt x="6150382" y="6127111"/>
                  <a:pt x="6144692" y="6128940"/>
                  <a:pt x="6135345" y="6130972"/>
                </a:cubicBezTo>
                <a:cubicBezTo>
                  <a:pt x="6125998" y="6133004"/>
                  <a:pt x="6117260" y="6134020"/>
                  <a:pt x="6109132" y="6134020"/>
                </a:cubicBezTo>
                <a:cubicBezTo>
                  <a:pt x="6101004" y="6134020"/>
                  <a:pt x="6091860" y="6133004"/>
                  <a:pt x="6081700" y="6130972"/>
                </a:cubicBezTo>
                <a:cubicBezTo>
                  <a:pt x="6071540" y="6128940"/>
                  <a:pt x="6066460" y="6125282"/>
                  <a:pt x="6066460" y="6119999"/>
                </a:cubicBezTo>
                <a:cubicBezTo>
                  <a:pt x="6066460" y="6117154"/>
                  <a:pt x="6068391" y="6112176"/>
                  <a:pt x="6072251" y="6105064"/>
                </a:cubicBezTo>
                <a:cubicBezTo>
                  <a:pt x="6076112" y="6097952"/>
                  <a:pt x="6078043" y="6086268"/>
                  <a:pt x="6078043" y="6070012"/>
                </a:cubicBezTo>
                <a:cubicBezTo>
                  <a:pt x="6078043" y="6053756"/>
                  <a:pt x="6073064" y="6040548"/>
                  <a:pt x="6063107" y="6030388"/>
                </a:cubicBezTo>
                <a:cubicBezTo>
                  <a:pt x="6053150" y="6020228"/>
                  <a:pt x="6038621" y="6015148"/>
                  <a:pt x="6019521" y="6015148"/>
                </a:cubicBezTo>
                <a:lnTo>
                  <a:pt x="5968924" y="6015148"/>
                </a:lnTo>
                <a:cubicBezTo>
                  <a:pt x="5929503" y="6015148"/>
                  <a:pt x="5909793" y="6033436"/>
                  <a:pt x="5909793" y="6070012"/>
                </a:cubicBezTo>
                <a:cubicBezTo>
                  <a:pt x="5909793" y="6078140"/>
                  <a:pt x="5910504" y="6085455"/>
                  <a:pt x="5911927" y="6091957"/>
                </a:cubicBezTo>
                <a:cubicBezTo>
                  <a:pt x="5913349" y="6098460"/>
                  <a:pt x="5914060" y="6103235"/>
                  <a:pt x="5914060" y="6106283"/>
                </a:cubicBezTo>
                <a:cubicBezTo>
                  <a:pt x="5914060" y="6109331"/>
                  <a:pt x="5912129" y="6111566"/>
                  <a:pt x="5908269" y="6112988"/>
                </a:cubicBezTo>
                <a:cubicBezTo>
                  <a:pt x="5904408" y="6114411"/>
                  <a:pt x="5895670" y="6115122"/>
                  <a:pt x="5882056" y="6115122"/>
                </a:cubicBezTo>
                <a:cubicBezTo>
                  <a:pt x="5868442" y="6115122"/>
                  <a:pt x="5857673" y="6111058"/>
                  <a:pt x="5849747" y="6102930"/>
                </a:cubicBezTo>
                <a:cubicBezTo>
                  <a:pt x="5841823" y="6094802"/>
                  <a:pt x="5837860" y="6082000"/>
                  <a:pt x="5837860" y="6064525"/>
                </a:cubicBezTo>
                <a:lnTo>
                  <a:pt x="5837860" y="6030997"/>
                </a:lnTo>
                <a:cubicBezTo>
                  <a:pt x="5837860" y="5990764"/>
                  <a:pt x="5857570" y="5970647"/>
                  <a:pt x="5896991" y="5970647"/>
                </a:cubicBezTo>
                <a:lnTo>
                  <a:pt x="6035370" y="5970647"/>
                </a:lnTo>
                <a:cubicBezTo>
                  <a:pt x="6040247" y="5970647"/>
                  <a:pt x="6042685" y="5967599"/>
                  <a:pt x="6042685" y="5961503"/>
                </a:cubicBezTo>
                <a:cubicBezTo>
                  <a:pt x="6042685" y="5955407"/>
                  <a:pt x="6040247" y="5952359"/>
                  <a:pt x="6035370" y="5952359"/>
                </a:cubicBezTo>
                <a:lnTo>
                  <a:pt x="5913450" y="5952359"/>
                </a:lnTo>
                <a:cubicBezTo>
                  <a:pt x="5888660" y="5952359"/>
                  <a:pt x="5876265" y="5937728"/>
                  <a:pt x="5876265" y="5908468"/>
                </a:cubicBezTo>
                <a:cubicBezTo>
                  <a:pt x="5876265" y="5893024"/>
                  <a:pt x="5879211" y="5881848"/>
                  <a:pt x="5885104" y="5874940"/>
                </a:cubicBezTo>
                <a:cubicBezTo>
                  <a:pt x="5890997" y="5868031"/>
                  <a:pt x="5900446" y="5864576"/>
                  <a:pt x="5913450" y="5864576"/>
                </a:cubicBezTo>
                <a:close/>
                <a:moveTo>
                  <a:pt x="4708577" y="5862748"/>
                </a:moveTo>
                <a:cubicBezTo>
                  <a:pt x="4716501" y="5862748"/>
                  <a:pt x="4727372" y="5865796"/>
                  <a:pt x="4741190" y="5871892"/>
                </a:cubicBezTo>
                <a:cubicBezTo>
                  <a:pt x="4755007" y="5877988"/>
                  <a:pt x="4762932" y="5887944"/>
                  <a:pt x="4764965" y="5901762"/>
                </a:cubicBezTo>
                <a:cubicBezTo>
                  <a:pt x="4765371" y="5904607"/>
                  <a:pt x="4766082" y="5906537"/>
                  <a:pt x="4767098" y="5907553"/>
                </a:cubicBezTo>
                <a:cubicBezTo>
                  <a:pt x="4768115" y="5908569"/>
                  <a:pt x="4769841" y="5909077"/>
                  <a:pt x="4772280" y="5909077"/>
                </a:cubicBezTo>
                <a:lnTo>
                  <a:pt x="4792397" y="5909077"/>
                </a:lnTo>
                <a:cubicBezTo>
                  <a:pt x="4809059" y="5909077"/>
                  <a:pt x="4822166" y="5914360"/>
                  <a:pt x="4831716" y="5924927"/>
                </a:cubicBezTo>
                <a:cubicBezTo>
                  <a:pt x="4841267" y="5935493"/>
                  <a:pt x="4846041" y="5949717"/>
                  <a:pt x="4846041" y="5967599"/>
                </a:cubicBezTo>
                <a:cubicBezTo>
                  <a:pt x="4846041" y="5985480"/>
                  <a:pt x="4840758" y="6004581"/>
                  <a:pt x="4830191" y="6024901"/>
                </a:cubicBezTo>
                <a:cubicBezTo>
                  <a:pt x="4826534" y="6032216"/>
                  <a:pt x="4824706" y="6037398"/>
                  <a:pt x="4824706" y="6040446"/>
                </a:cubicBezTo>
                <a:cubicBezTo>
                  <a:pt x="4824706" y="6043494"/>
                  <a:pt x="4827753" y="6045018"/>
                  <a:pt x="4833849" y="6045018"/>
                </a:cubicBezTo>
                <a:cubicBezTo>
                  <a:pt x="4839945" y="6045018"/>
                  <a:pt x="4844212" y="6045221"/>
                  <a:pt x="4846651" y="6045628"/>
                </a:cubicBezTo>
                <a:cubicBezTo>
                  <a:pt x="4849089" y="6046034"/>
                  <a:pt x="4851934" y="6048676"/>
                  <a:pt x="4855186" y="6053552"/>
                </a:cubicBezTo>
                <a:cubicBezTo>
                  <a:pt x="4858436" y="6058429"/>
                  <a:pt x="4862298" y="6062696"/>
                  <a:pt x="4866768" y="6066354"/>
                </a:cubicBezTo>
                <a:cubicBezTo>
                  <a:pt x="4871239" y="6070012"/>
                  <a:pt x="4873474" y="6072247"/>
                  <a:pt x="4873474" y="6073060"/>
                </a:cubicBezTo>
                <a:cubicBezTo>
                  <a:pt x="4873474" y="6073872"/>
                  <a:pt x="4872661" y="6075092"/>
                  <a:pt x="4871035" y="6076717"/>
                </a:cubicBezTo>
                <a:cubicBezTo>
                  <a:pt x="4860468" y="6087284"/>
                  <a:pt x="4855186" y="6107400"/>
                  <a:pt x="4855186" y="6137068"/>
                </a:cubicBezTo>
                <a:cubicBezTo>
                  <a:pt x="4855186" y="6150885"/>
                  <a:pt x="4855897" y="6161756"/>
                  <a:pt x="4857320" y="6169681"/>
                </a:cubicBezTo>
                <a:cubicBezTo>
                  <a:pt x="4858741" y="6177606"/>
                  <a:pt x="4860773" y="6183600"/>
                  <a:pt x="4863415" y="6187664"/>
                </a:cubicBezTo>
                <a:cubicBezTo>
                  <a:pt x="4866056" y="6191728"/>
                  <a:pt x="4867378" y="6194472"/>
                  <a:pt x="4867378" y="6195894"/>
                </a:cubicBezTo>
                <a:cubicBezTo>
                  <a:pt x="4867378" y="6197316"/>
                  <a:pt x="4866362" y="6198231"/>
                  <a:pt x="4864329" y="6198637"/>
                </a:cubicBezTo>
                <a:cubicBezTo>
                  <a:pt x="4854170" y="6201888"/>
                  <a:pt x="4846752" y="6208797"/>
                  <a:pt x="4842079" y="6219364"/>
                </a:cubicBezTo>
                <a:cubicBezTo>
                  <a:pt x="4837405" y="6229930"/>
                  <a:pt x="4835069" y="6243443"/>
                  <a:pt x="4835069" y="6259902"/>
                </a:cubicBezTo>
                <a:cubicBezTo>
                  <a:pt x="4835069" y="6276361"/>
                  <a:pt x="4835678" y="6288147"/>
                  <a:pt x="4836897" y="6295259"/>
                </a:cubicBezTo>
                <a:cubicBezTo>
                  <a:pt x="4838117" y="6302371"/>
                  <a:pt x="4838726" y="6306130"/>
                  <a:pt x="4838726" y="6306536"/>
                </a:cubicBezTo>
                <a:cubicBezTo>
                  <a:pt x="4838726" y="6309788"/>
                  <a:pt x="4833849" y="6311413"/>
                  <a:pt x="4824096" y="6311413"/>
                </a:cubicBezTo>
                <a:lnTo>
                  <a:pt x="4687545" y="6311413"/>
                </a:lnTo>
                <a:cubicBezTo>
                  <a:pt x="4663161" y="6311413"/>
                  <a:pt x="4648125" y="6306333"/>
                  <a:pt x="4642435" y="6296173"/>
                </a:cubicBezTo>
                <a:cubicBezTo>
                  <a:pt x="4636746" y="6286013"/>
                  <a:pt x="4633900" y="6267928"/>
                  <a:pt x="4633900" y="6241919"/>
                </a:cubicBezTo>
                <a:lnTo>
                  <a:pt x="4633900" y="6099272"/>
                </a:lnTo>
                <a:cubicBezTo>
                  <a:pt x="4633900" y="6092364"/>
                  <a:pt x="4635831" y="6088909"/>
                  <a:pt x="4639692" y="6088909"/>
                </a:cubicBezTo>
                <a:cubicBezTo>
                  <a:pt x="4643553" y="6088909"/>
                  <a:pt x="4648226" y="6089519"/>
                  <a:pt x="4653713" y="6090738"/>
                </a:cubicBezTo>
                <a:cubicBezTo>
                  <a:pt x="4659199" y="6091957"/>
                  <a:pt x="4665092" y="6092567"/>
                  <a:pt x="4671391" y="6092567"/>
                </a:cubicBezTo>
                <a:cubicBezTo>
                  <a:pt x="4677691" y="6092567"/>
                  <a:pt x="4684701" y="6089925"/>
                  <a:pt x="4692423" y="6084642"/>
                </a:cubicBezTo>
                <a:cubicBezTo>
                  <a:pt x="4700144" y="6079359"/>
                  <a:pt x="4710811" y="6066659"/>
                  <a:pt x="4724426" y="6046542"/>
                </a:cubicBezTo>
                <a:cubicBezTo>
                  <a:pt x="4738040" y="6026425"/>
                  <a:pt x="4744848" y="6013725"/>
                  <a:pt x="4744848" y="6008442"/>
                </a:cubicBezTo>
                <a:cubicBezTo>
                  <a:pt x="4744848" y="6003159"/>
                  <a:pt x="4742409" y="6000517"/>
                  <a:pt x="4737533" y="6000517"/>
                </a:cubicBezTo>
                <a:cubicBezTo>
                  <a:pt x="4732656" y="6000517"/>
                  <a:pt x="4729202" y="6002143"/>
                  <a:pt x="4727169" y="6005394"/>
                </a:cubicBezTo>
                <a:lnTo>
                  <a:pt x="4709491" y="6034655"/>
                </a:lnTo>
                <a:cubicBezTo>
                  <a:pt x="4703801" y="6043596"/>
                  <a:pt x="4698620" y="6050708"/>
                  <a:pt x="4693947" y="6055991"/>
                </a:cubicBezTo>
                <a:cubicBezTo>
                  <a:pt x="4689273" y="6061274"/>
                  <a:pt x="4684599" y="6065135"/>
                  <a:pt x="4679925" y="6067573"/>
                </a:cubicBezTo>
                <a:cubicBezTo>
                  <a:pt x="4675252" y="6070012"/>
                  <a:pt x="4669562" y="6071231"/>
                  <a:pt x="4662857" y="6071231"/>
                </a:cubicBezTo>
                <a:cubicBezTo>
                  <a:pt x="4656151" y="6071231"/>
                  <a:pt x="4646195" y="6067065"/>
                  <a:pt x="4632986" y="6058734"/>
                </a:cubicBezTo>
                <a:cubicBezTo>
                  <a:pt x="4619779" y="6050403"/>
                  <a:pt x="4613174" y="6040141"/>
                  <a:pt x="4613174" y="6027949"/>
                </a:cubicBezTo>
                <a:cubicBezTo>
                  <a:pt x="4613174" y="6015757"/>
                  <a:pt x="4618660" y="6000314"/>
                  <a:pt x="4629633" y="5981620"/>
                </a:cubicBezTo>
                <a:cubicBezTo>
                  <a:pt x="4642638" y="5960487"/>
                  <a:pt x="4655642" y="5934071"/>
                  <a:pt x="4668648" y="5902372"/>
                </a:cubicBezTo>
                <a:cubicBezTo>
                  <a:pt x="4674744" y="5888148"/>
                  <a:pt x="4680941" y="5877988"/>
                  <a:pt x="4687241" y="5871892"/>
                </a:cubicBezTo>
                <a:cubicBezTo>
                  <a:pt x="4693540" y="5865796"/>
                  <a:pt x="4700652" y="5862748"/>
                  <a:pt x="4708577" y="5862748"/>
                </a:cubicBezTo>
                <a:close/>
                <a:moveTo>
                  <a:pt x="8980348" y="5861528"/>
                </a:moveTo>
                <a:cubicBezTo>
                  <a:pt x="9017736" y="5861528"/>
                  <a:pt x="9036431" y="5873924"/>
                  <a:pt x="9036431" y="5898714"/>
                </a:cubicBezTo>
                <a:lnTo>
                  <a:pt x="9036431" y="5937119"/>
                </a:lnTo>
                <a:cubicBezTo>
                  <a:pt x="9036431" y="5945247"/>
                  <a:pt x="9035923" y="5951241"/>
                  <a:pt x="9034907" y="5955102"/>
                </a:cubicBezTo>
                <a:cubicBezTo>
                  <a:pt x="9033891" y="5958963"/>
                  <a:pt x="9030437" y="5966583"/>
                  <a:pt x="9024544" y="5977962"/>
                </a:cubicBezTo>
                <a:cubicBezTo>
                  <a:pt x="9018651" y="5989341"/>
                  <a:pt x="9014790" y="5998485"/>
                  <a:pt x="9012961" y="6005394"/>
                </a:cubicBezTo>
                <a:cubicBezTo>
                  <a:pt x="9011132" y="6012303"/>
                  <a:pt x="9010218" y="6019618"/>
                  <a:pt x="9010218" y="6027340"/>
                </a:cubicBezTo>
                <a:cubicBezTo>
                  <a:pt x="9010218" y="6048472"/>
                  <a:pt x="9016721" y="6065338"/>
                  <a:pt x="9029726" y="6077936"/>
                </a:cubicBezTo>
                <a:cubicBezTo>
                  <a:pt x="9034196" y="6082000"/>
                  <a:pt x="9036431" y="6088909"/>
                  <a:pt x="9036431" y="6098663"/>
                </a:cubicBezTo>
                <a:lnTo>
                  <a:pt x="9036431" y="6189493"/>
                </a:lnTo>
                <a:cubicBezTo>
                  <a:pt x="9036431" y="6219160"/>
                  <a:pt x="9033891" y="6250555"/>
                  <a:pt x="9028811" y="6283676"/>
                </a:cubicBezTo>
                <a:cubicBezTo>
                  <a:pt x="9023731" y="6316798"/>
                  <a:pt x="9018346" y="6339963"/>
                  <a:pt x="9012657" y="6353171"/>
                </a:cubicBezTo>
                <a:cubicBezTo>
                  <a:pt x="9006967" y="6366379"/>
                  <a:pt x="9004122" y="6376742"/>
                  <a:pt x="9004122" y="6384260"/>
                </a:cubicBezTo>
                <a:cubicBezTo>
                  <a:pt x="9004122" y="6391779"/>
                  <a:pt x="9004630" y="6398281"/>
                  <a:pt x="9005646" y="6403768"/>
                </a:cubicBezTo>
                <a:cubicBezTo>
                  <a:pt x="9006662" y="6409254"/>
                  <a:pt x="9007170" y="6413928"/>
                  <a:pt x="9007170" y="6417788"/>
                </a:cubicBezTo>
                <a:cubicBezTo>
                  <a:pt x="9007170" y="6421649"/>
                  <a:pt x="9005544" y="6424392"/>
                  <a:pt x="9002293" y="6426018"/>
                </a:cubicBezTo>
                <a:cubicBezTo>
                  <a:pt x="8999043" y="6427644"/>
                  <a:pt x="8991727" y="6428456"/>
                  <a:pt x="8980348" y="6428456"/>
                </a:cubicBezTo>
                <a:cubicBezTo>
                  <a:pt x="8941740" y="6428456"/>
                  <a:pt x="8922436" y="6413013"/>
                  <a:pt x="8922436" y="6382127"/>
                </a:cubicBezTo>
                <a:lnTo>
                  <a:pt x="8922436" y="6222412"/>
                </a:lnTo>
                <a:cubicBezTo>
                  <a:pt x="8922436" y="6216316"/>
                  <a:pt x="8923045" y="6212048"/>
                  <a:pt x="8924265" y="6209610"/>
                </a:cubicBezTo>
                <a:cubicBezTo>
                  <a:pt x="8925484" y="6207172"/>
                  <a:pt x="8930158" y="6205749"/>
                  <a:pt x="8938285" y="6205343"/>
                </a:cubicBezTo>
                <a:cubicBezTo>
                  <a:pt x="8955761" y="6204124"/>
                  <a:pt x="8968867" y="6196504"/>
                  <a:pt x="8977604" y="6182483"/>
                </a:cubicBezTo>
                <a:cubicBezTo>
                  <a:pt x="8986342" y="6168462"/>
                  <a:pt x="8992642" y="6145196"/>
                  <a:pt x="8996502" y="6112684"/>
                </a:cubicBezTo>
                <a:cubicBezTo>
                  <a:pt x="9000363" y="6080172"/>
                  <a:pt x="9002293" y="6046847"/>
                  <a:pt x="9002293" y="6012709"/>
                </a:cubicBezTo>
                <a:cubicBezTo>
                  <a:pt x="9002293" y="5994015"/>
                  <a:pt x="8997214" y="5979181"/>
                  <a:pt x="8987053" y="5968208"/>
                </a:cubicBezTo>
                <a:cubicBezTo>
                  <a:pt x="8976893" y="5957236"/>
                  <a:pt x="8962873" y="5951343"/>
                  <a:pt x="8944991" y="5950530"/>
                </a:cubicBezTo>
                <a:cubicBezTo>
                  <a:pt x="8937269" y="5950124"/>
                  <a:pt x="8931580" y="5948396"/>
                  <a:pt x="8927922" y="5945348"/>
                </a:cubicBezTo>
                <a:cubicBezTo>
                  <a:pt x="8924265" y="5942300"/>
                  <a:pt x="8922436" y="5936712"/>
                  <a:pt x="8922436" y="5928584"/>
                </a:cubicBezTo>
                <a:lnTo>
                  <a:pt x="8922436" y="5898104"/>
                </a:lnTo>
                <a:cubicBezTo>
                  <a:pt x="8922436" y="5884693"/>
                  <a:pt x="8927110" y="5875244"/>
                  <a:pt x="8936457" y="5869758"/>
                </a:cubicBezTo>
                <a:cubicBezTo>
                  <a:pt x="8945803" y="5864272"/>
                  <a:pt x="8960434" y="5861528"/>
                  <a:pt x="8980348" y="5861528"/>
                </a:cubicBezTo>
                <a:close/>
                <a:moveTo>
                  <a:pt x="5087138" y="5861528"/>
                </a:moveTo>
                <a:cubicBezTo>
                  <a:pt x="5096689" y="5861528"/>
                  <a:pt x="5109490" y="5864881"/>
                  <a:pt x="5125543" y="5871587"/>
                </a:cubicBezTo>
                <a:cubicBezTo>
                  <a:pt x="5141596" y="5878292"/>
                  <a:pt x="5149622" y="5889976"/>
                  <a:pt x="5149622" y="5906639"/>
                </a:cubicBezTo>
                <a:cubicBezTo>
                  <a:pt x="5149622" y="5913954"/>
                  <a:pt x="5148606" y="5921168"/>
                  <a:pt x="5146574" y="5928280"/>
                </a:cubicBezTo>
                <a:cubicBezTo>
                  <a:pt x="5144541" y="5935392"/>
                  <a:pt x="5143526" y="5940065"/>
                  <a:pt x="5143526" y="5942300"/>
                </a:cubicBezTo>
                <a:cubicBezTo>
                  <a:pt x="5143526" y="5944536"/>
                  <a:pt x="5145355" y="5946466"/>
                  <a:pt x="5149013" y="5948092"/>
                </a:cubicBezTo>
                <a:cubicBezTo>
                  <a:pt x="5163236" y="5953781"/>
                  <a:pt x="5172178" y="5960385"/>
                  <a:pt x="5175835" y="5967904"/>
                </a:cubicBezTo>
                <a:cubicBezTo>
                  <a:pt x="5179493" y="5975422"/>
                  <a:pt x="5181321" y="5987614"/>
                  <a:pt x="5181321" y="6004480"/>
                </a:cubicBezTo>
                <a:cubicBezTo>
                  <a:pt x="5181321" y="6021345"/>
                  <a:pt x="5177664" y="6034655"/>
                  <a:pt x="5170349" y="6044408"/>
                </a:cubicBezTo>
                <a:cubicBezTo>
                  <a:pt x="5163033" y="6054162"/>
                  <a:pt x="5152670" y="6059039"/>
                  <a:pt x="5139259" y="6059039"/>
                </a:cubicBezTo>
                <a:lnTo>
                  <a:pt x="5077080" y="6059039"/>
                </a:lnTo>
                <a:cubicBezTo>
                  <a:pt x="5075048" y="6059039"/>
                  <a:pt x="5073727" y="6059750"/>
                  <a:pt x="5073117" y="6061172"/>
                </a:cubicBezTo>
                <a:cubicBezTo>
                  <a:pt x="5072508" y="6062595"/>
                  <a:pt x="5072203" y="6065846"/>
                  <a:pt x="5072203" y="6070926"/>
                </a:cubicBezTo>
                <a:cubicBezTo>
                  <a:pt x="5072203" y="6076006"/>
                  <a:pt x="5072508" y="6079359"/>
                  <a:pt x="5073117" y="6080984"/>
                </a:cubicBezTo>
                <a:cubicBezTo>
                  <a:pt x="5073727" y="6082610"/>
                  <a:pt x="5075048" y="6083423"/>
                  <a:pt x="5077080" y="6083423"/>
                </a:cubicBezTo>
                <a:lnTo>
                  <a:pt x="5127676" y="6083423"/>
                </a:lnTo>
                <a:cubicBezTo>
                  <a:pt x="5143526" y="6083423"/>
                  <a:pt x="5154295" y="6087182"/>
                  <a:pt x="5159985" y="6094700"/>
                </a:cubicBezTo>
                <a:cubicBezTo>
                  <a:pt x="5165676" y="6102219"/>
                  <a:pt x="5168520" y="6116341"/>
                  <a:pt x="5168520" y="6137068"/>
                </a:cubicBezTo>
                <a:cubicBezTo>
                  <a:pt x="5168520" y="6157794"/>
                  <a:pt x="5165676" y="6171916"/>
                  <a:pt x="5159985" y="6179435"/>
                </a:cubicBezTo>
                <a:cubicBezTo>
                  <a:pt x="5154295" y="6186953"/>
                  <a:pt x="5143526" y="6190712"/>
                  <a:pt x="5127676" y="6190712"/>
                </a:cubicBezTo>
                <a:lnTo>
                  <a:pt x="5078299" y="6190712"/>
                </a:lnTo>
                <a:cubicBezTo>
                  <a:pt x="5075862" y="6190712"/>
                  <a:pt x="5074236" y="6191322"/>
                  <a:pt x="5073422" y="6192541"/>
                </a:cubicBezTo>
                <a:cubicBezTo>
                  <a:pt x="5072609" y="6193760"/>
                  <a:pt x="5072203" y="6196910"/>
                  <a:pt x="5072203" y="6201990"/>
                </a:cubicBezTo>
                <a:cubicBezTo>
                  <a:pt x="5072203" y="6207070"/>
                  <a:pt x="5072609" y="6210220"/>
                  <a:pt x="5073422" y="6211439"/>
                </a:cubicBezTo>
                <a:cubicBezTo>
                  <a:pt x="5074236" y="6212658"/>
                  <a:pt x="5075862" y="6213268"/>
                  <a:pt x="5078299" y="6213268"/>
                </a:cubicBezTo>
                <a:lnTo>
                  <a:pt x="5141697" y="6213268"/>
                </a:lnTo>
                <a:cubicBezTo>
                  <a:pt x="5157547" y="6213268"/>
                  <a:pt x="5168418" y="6217128"/>
                  <a:pt x="5174311" y="6224850"/>
                </a:cubicBezTo>
                <a:cubicBezTo>
                  <a:pt x="5180203" y="6232572"/>
                  <a:pt x="5183151" y="6246999"/>
                  <a:pt x="5183151" y="6268132"/>
                </a:cubicBezTo>
                <a:cubicBezTo>
                  <a:pt x="5183151" y="6289264"/>
                  <a:pt x="5180203" y="6303692"/>
                  <a:pt x="5174311" y="6311413"/>
                </a:cubicBezTo>
                <a:cubicBezTo>
                  <a:pt x="5168418" y="6319135"/>
                  <a:pt x="5157547" y="6322996"/>
                  <a:pt x="5141697" y="6322996"/>
                </a:cubicBezTo>
                <a:lnTo>
                  <a:pt x="5078299" y="6322996"/>
                </a:lnTo>
                <a:cubicBezTo>
                  <a:pt x="5075454" y="6322996"/>
                  <a:pt x="5073524" y="6323605"/>
                  <a:pt x="5072508" y="6324824"/>
                </a:cubicBezTo>
                <a:cubicBezTo>
                  <a:pt x="5071492" y="6326044"/>
                  <a:pt x="5070984" y="6328888"/>
                  <a:pt x="5070984" y="6333359"/>
                </a:cubicBezTo>
                <a:lnTo>
                  <a:pt x="5070984" y="6386394"/>
                </a:lnTo>
                <a:cubicBezTo>
                  <a:pt x="5070984" y="6401837"/>
                  <a:pt x="5067021" y="6412505"/>
                  <a:pt x="5059097" y="6418398"/>
                </a:cubicBezTo>
                <a:cubicBezTo>
                  <a:pt x="5051172" y="6424291"/>
                  <a:pt x="5036541" y="6427237"/>
                  <a:pt x="5015205" y="6427237"/>
                </a:cubicBezTo>
                <a:cubicBezTo>
                  <a:pt x="4993869" y="6427237"/>
                  <a:pt x="4979138" y="6424291"/>
                  <a:pt x="4971009" y="6418398"/>
                </a:cubicBezTo>
                <a:cubicBezTo>
                  <a:pt x="4962881" y="6412505"/>
                  <a:pt x="4958818" y="6401837"/>
                  <a:pt x="4958818" y="6386394"/>
                </a:cubicBezTo>
                <a:lnTo>
                  <a:pt x="4958818" y="6334578"/>
                </a:lnTo>
                <a:cubicBezTo>
                  <a:pt x="4958818" y="6329701"/>
                  <a:pt x="4958411" y="6326552"/>
                  <a:pt x="4957598" y="6325129"/>
                </a:cubicBezTo>
                <a:cubicBezTo>
                  <a:pt x="4956785" y="6323707"/>
                  <a:pt x="4955160" y="6322996"/>
                  <a:pt x="4952721" y="6322996"/>
                </a:cubicBezTo>
                <a:lnTo>
                  <a:pt x="4895419" y="6322996"/>
                </a:lnTo>
                <a:cubicBezTo>
                  <a:pt x="4879569" y="6322996"/>
                  <a:pt x="4868698" y="6319135"/>
                  <a:pt x="4862805" y="6311413"/>
                </a:cubicBezTo>
                <a:cubicBezTo>
                  <a:pt x="4856913" y="6303692"/>
                  <a:pt x="4853966" y="6289264"/>
                  <a:pt x="4853966" y="6268132"/>
                </a:cubicBezTo>
                <a:cubicBezTo>
                  <a:pt x="4853966" y="6246999"/>
                  <a:pt x="4856913" y="6232572"/>
                  <a:pt x="4862805" y="6224850"/>
                </a:cubicBezTo>
                <a:cubicBezTo>
                  <a:pt x="4868698" y="6217128"/>
                  <a:pt x="4879569" y="6213268"/>
                  <a:pt x="4895419" y="6213268"/>
                </a:cubicBezTo>
                <a:lnTo>
                  <a:pt x="4951502" y="6213268"/>
                </a:lnTo>
                <a:cubicBezTo>
                  <a:pt x="4953534" y="6213268"/>
                  <a:pt x="4954753" y="6212658"/>
                  <a:pt x="4955160" y="6211439"/>
                </a:cubicBezTo>
                <a:cubicBezTo>
                  <a:pt x="4955566" y="6210220"/>
                  <a:pt x="4955769" y="6207070"/>
                  <a:pt x="4955769" y="6201990"/>
                </a:cubicBezTo>
                <a:cubicBezTo>
                  <a:pt x="4955769" y="6196910"/>
                  <a:pt x="4955566" y="6193760"/>
                  <a:pt x="4955160" y="6192541"/>
                </a:cubicBezTo>
                <a:cubicBezTo>
                  <a:pt x="4954753" y="6191322"/>
                  <a:pt x="4953534" y="6190712"/>
                  <a:pt x="4951502" y="6190712"/>
                </a:cubicBezTo>
                <a:lnTo>
                  <a:pt x="4915536" y="6190712"/>
                </a:lnTo>
                <a:cubicBezTo>
                  <a:pt x="4899686" y="6190712"/>
                  <a:pt x="4888917" y="6186953"/>
                  <a:pt x="4883228" y="6179435"/>
                </a:cubicBezTo>
                <a:cubicBezTo>
                  <a:pt x="4877537" y="6171916"/>
                  <a:pt x="4874692" y="6157794"/>
                  <a:pt x="4874692" y="6137068"/>
                </a:cubicBezTo>
                <a:cubicBezTo>
                  <a:pt x="4874692" y="6116341"/>
                  <a:pt x="4877537" y="6102219"/>
                  <a:pt x="4883228" y="6094700"/>
                </a:cubicBezTo>
                <a:cubicBezTo>
                  <a:pt x="4888917" y="6087182"/>
                  <a:pt x="4899686" y="6083423"/>
                  <a:pt x="4915536" y="6083423"/>
                </a:cubicBezTo>
                <a:lnTo>
                  <a:pt x="4950892" y="6083423"/>
                </a:lnTo>
                <a:cubicBezTo>
                  <a:pt x="4954144" y="6083423"/>
                  <a:pt x="4955769" y="6080070"/>
                  <a:pt x="4955769" y="6073364"/>
                </a:cubicBezTo>
                <a:cubicBezTo>
                  <a:pt x="4955769" y="6066659"/>
                  <a:pt x="4955465" y="6062595"/>
                  <a:pt x="4954855" y="6061172"/>
                </a:cubicBezTo>
                <a:cubicBezTo>
                  <a:pt x="4954245" y="6059750"/>
                  <a:pt x="4952925" y="6059039"/>
                  <a:pt x="4950892" y="6059039"/>
                </a:cubicBezTo>
                <a:lnTo>
                  <a:pt x="4895419" y="6059039"/>
                </a:lnTo>
                <a:cubicBezTo>
                  <a:pt x="4886072" y="6059039"/>
                  <a:pt x="4877842" y="6053654"/>
                  <a:pt x="4870730" y="6042884"/>
                </a:cubicBezTo>
                <a:cubicBezTo>
                  <a:pt x="4863618" y="6032115"/>
                  <a:pt x="4860062" y="6018805"/>
                  <a:pt x="4860062" y="6002956"/>
                </a:cubicBezTo>
                <a:cubicBezTo>
                  <a:pt x="4860062" y="5974101"/>
                  <a:pt x="4869207" y="5955813"/>
                  <a:pt x="4887495" y="5948092"/>
                </a:cubicBezTo>
                <a:cubicBezTo>
                  <a:pt x="4890745" y="5946872"/>
                  <a:pt x="4892371" y="5945145"/>
                  <a:pt x="4892371" y="5942910"/>
                </a:cubicBezTo>
                <a:cubicBezTo>
                  <a:pt x="4892371" y="5940675"/>
                  <a:pt x="4892168" y="5939151"/>
                  <a:pt x="4891761" y="5938338"/>
                </a:cubicBezTo>
                <a:cubicBezTo>
                  <a:pt x="4887698" y="5930210"/>
                  <a:pt x="4885666" y="5921879"/>
                  <a:pt x="4885666" y="5913344"/>
                </a:cubicBezTo>
                <a:cubicBezTo>
                  <a:pt x="4885666" y="5896276"/>
                  <a:pt x="4892676" y="5883474"/>
                  <a:pt x="4906697" y="5874940"/>
                </a:cubicBezTo>
                <a:cubicBezTo>
                  <a:pt x="4920717" y="5866405"/>
                  <a:pt x="4936263" y="5862138"/>
                  <a:pt x="4953331" y="5862138"/>
                </a:cubicBezTo>
                <a:cubicBezTo>
                  <a:pt x="4965523" y="5862138"/>
                  <a:pt x="4975480" y="5866304"/>
                  <a:pt x="4983201" y="5874635"/>
                </a:cubicBezTo>
                <a:cubicBezTo>
                  <a:pt x="4990923" y="5882966"/>
                  <a:pt x="4999864" y="5903184"/>
                  <a:pt x="5010024" y="5935290"/>
                </a:cubicBezTo>
                <a:cubicBezTo>
                  <a:pt x="5012056" y="5941792"/>
                  <a:pt x="5015002" y="5945044"/>
                  <a:pt x="5018863" y="5945044"/>
                </a:cubicBezTo>
                <a:cubicBezTo>
                  <a:pt x="5022724" y="5945044"/>
                  <a:pt x="5025365" y="5944434"/>
                  <a:pt x="5026788" y="5943215"/>
                </a:cubicBezTo>
                <a:cubicBezTo>
                  <a:pt x="5028210" y="5941996"/>
                  <a:pt x="5029531" y="5939252"/>
                  <a:pt x="5030750" y="5934985"/>
                </a:cubicBezTo>
                <a:cubicBezTo>
                  <a:pt x="5031969" y="5930718"/>
                  <a:pt x="5035627" y="5919136"/>
                  <a:pt x="5041723" y="5900238"/>
                </a:cubicBezTo>
                <a:cubicBezTo>
                  <a:pt x="5047819" y="5881340"/>
                  <a:pt x="5054524" y="5870164"/>
                  <a:pt x="5061841" y="5866710"/>
                </a:cubicBezTo>
                <a:cubicBezTo>
                  <a:pt x="5069156" y="5863256"/>
                  <a:pt x="5077588" y="5861528"/>
                  <a:pt x="5087138" y="5861528"/>
                </a:cubicBezTo>
                <a:close/>
                <a:moveTo>
                  <a:pt x="11448618" y="5860919"/>
                </a:moveTo>
                <a:cubicBezTo>
                  <a:pt x="11465281" y="5860919"/>
                  <a:pt x="11480013" y="5867320"/>
                  <a:pt x="11492814" y="5880121"/>
                </a:cubicBezTo>
                <a:cubicBezTo>
                  <a:pt x="11505616" y="5892923"/>
                  <a:pt x="11511611" y="5907248"/>
                  <a:pt x="11510798" y="5923098"/>
                </a:cubicBezTo>
                <a:lnTo>
                  <a:pt x="11495557" y="6213877"/>
                </a:lnTo>
                <a:cubicBezTo>
                  <a:pt x="11495151" y="6227288"/>
                  <a:pt x="11490477" y="6238464"/>
                  <a:pt x="11481537" y="6247405"/>
                </a:cubicBezTo>
                <a:cubicBezTo>
                  <a:pt x="11472596" y="6256346"/>
                  <a:pt x="11461724" y="6260816"/>
                  <a:pt x="11448923" y="6260816"/>
                </a:cubicBezTo>
                <a:cubicBezTo>
                  <a:pt x="11436121" y="6260816"/>
                  <a:pt x="11425352" y="6256549"/>
                  <a:pt x="11416614" y="6248015"/>
                </a:cubicBezTo>
                <a:cubicBezTo>
                  <a:pt x="11407876" y="6239480"/>
                  <a:pt x="11403102" y="6228101"/>
                  <a:pt x="11402288" y="6213877"/>
                </a:cubicBezTo>
                <a:lnTo>
                  <a:pt x="11386439" y="5923098"/>
                </a:lnTo>
                <a:cubicBezTo>
                  <a:pt x="11385625" y="5907655"/>
                  <a:pt x="11391620" y="5893431"/>
                  <a:pt x="11404422" y="5880426"/>
                </a:cubicBezTo>
                <a:cubicBezTo>
                  <a:pt x="11417223" y="5867421"/>
                  <a:pt x="11431955" y="5860919"/>
                  <a:pt x="11448618" y="5860919"/>
                </a:cubicBezTo>
                <a:close/>
                <a:moveTo>
                  <a:pt x="9131529" y="5860919"/>
                </a:moveTo>
                <a:cubicBezTo>
                  <a:pt x="9143720" y="5860919"/>
                  <a:pt x="9153982" y="5863154"/>
                  <a:pt x="9162313" y="5867624"/>
                </a:cubicBezTo>
                <a:cubicBezTo>
                  <a:pt x="9170645" y="5872095"/>
                  <a:pt x="9175928" y="5876972"/>
                  <a:pt x="9178163" y="5882255"/>
                </a:cubicBezTo>
                <a:cubicBezTo>
                  <a:pt x="9180398" y="5887538"/>
                  <a:pt x="9182328" y="5890789"/>
                  <a:pt x="9183954" y="5892008"/>
                </a:cubicBezTo>
                <a:cubicBezTo>
                  <a:pt x="9185580" y="5893228"/>
                  <a:pt x="9190152" y="5893837"/>
                  <a:pt x="9197670" y="5893837"/>
                </a:cubicBezTo>
                <a:cubicBezTo>
                  <a:pt x="9205189" y="5893837"/>
                  <a:pt x="9211284" y="5894752"/>
                  <a:pt x="9215958" y="5896580"/>
                </a:cubicBezTo>
                <a:cubicBezTo>
                  <a:pt x="9220632" y="5898409"/>
                  <a:pt x="9222968" y="5901152"/>
                  <a:pt x="9222968" y="5904810"/>
                </a:cubicBezTo>
                <a:cubicBezTo>
                  <a:pt x="9222968" y="5908468"/>
                  <a:pt x="9222461" y="5912328"/>
                  <a:pt x="9221445" y="5916392"/>
                </a:cubicBezTo>
                <a:cubicBezTo>
                  <a:pt x="9220428" y="5920456"/>
                  <a:pt x="9219920" y="5925130"/>
                  <a:pt x="9219920" y="5930413"/>
                </a:cubicBezTo>
                <a:cubicBezTo>
                  <a:pt x="9219920" y="5948295"/>
                  <a:pt x="9224797" y="5962925"/>
                  <a:pt x="9234551" y="5974304"/>
                </a:cubicBezTo>
                <a:cubicBezTo>
                  <a:pt x="9238209" y="5979181"/>
                  <a:pt x="9240037" y="5983042"/>
                  <a:pt x="9240037" y="5985887"/>
                </a:cubicBezTo>
                <a:cubicBezTo>
                  <a:pt x="9240037" y="5988732"/>
                  <a:pt x="9239225" y="5990967"/>
                  <a:pt x="9237599" y="5992592"/>
                </a:cubicBezTo>
                <a:cubicBezTo>
                  <a:pt x="9221749" y="6010068"/>
                  <a:pt x="9213825" y="6026730"/>
                  <a:pt x="9213825" y="6042580"/>
                </a:cubicBezTo>
                <a:cubicBezTo>
                  <a:pt x="9213825" y="6050708"/>
                  <a:pt x="9215146" y="6058632"/>
                  <a:pt x="9217787" y="6066354"/>
                </a:cubicBezTo>
                <a:cubicBezTo>
                  <a:pt x="9220428" y="6074076"/>
                  <a:pt x="9223578" y="6078851"/>
                  <a:pt x="9227236" y="6080680"/>
                </a:cubicBezTo>
                <a:cubicBezTo>
                  <a:pt x="9230893" y="6082508"/>
                  <a:pt x="9232722" y="6085658"/>
                  <a:pt x="9232722" y="6090128"/>
                </a:cubicBezTo>
                <a:cubicBezTo>
                  <a:pt x="9232722" y="6102727"/>
                  <a:pt x="9225000" y="6135239"/>
                  <a:pt x="9209558" y="6187664"/>
                </a:cubicBezTo>
                <a:cubicBezTo>
                  <a:pt x="9207932" y="6193354"/>
                  <a:pt x="9207119" y="6198840"/>
                  <a:pt x="9207119" y="6204124"/>
                </a:cubicBezTo>
                <a:cubicBezTo>
                  <a:pt x="9207119" y="6214690"/>
                  <a:pt x="9209760" y="6223123"/>
                  <a:pt x="9215044" y="6229422"/>
                </a:cubicBezTo>
                <a:cubicBezTo>
                  <a:pt x="9220327" y="6235721"/>
                  <a:pt x="9222968" y="6240192"/>
                  <a:pt x="9222968" y="6242833"/>
                </a:cubicBezTo>
                <a:cubicBezTo>
                  <a:pt x="9222968" y="6245475"/>
                  <a:pt x="9222562" y="6247812"/>
                  <a:pt x="9221749" y="6249844"/>
                </a:cubicBezTo>
                <a:cubicBezTo>
                  <a:pt x="9219717" y="6257972"/>
                  <a:pt x="9218701" y="6267827"/>
                  <a:pt x="9218701" y="6279409"/>
                </a:cubicBezTo>
                <a:cubicBezTo>
                  <a:pt x="9218701" y="6290992"/>
                  <a:pt x="9221140" y="6302269"/>
                  <a:pt x="9226016" y="6313242"/>
                </a:cubicBezTo>
                <a:cubicBezTo>
                  <a:pt x="9230893" y="6324215"/>
                  <a:pt x="9237193" y="6331022"/>
                  <a:pt x="9244914" y="6333664"/>
                </a:cubicBezTo>
                <a:cubicBezTo>
                  <a:pt x="9252636" y="6336305"/>
                  <a:pt x="9257513" y="6338845"/>
                  <a:pt x="9259545" y="6341284"/>
                </a:cubicBezTo>
                <a:cubicBezTo>
                  <a:pt x="9261576" y="6343722"/>
                  <a:pt x="9262593" y="6348396"/>
                  <a:pt x="9262593" y="6355304"/>
                </a:cubicBezTo>
                <a:lnTo>
                  <a:pt x="9262593" y="6386394"/>
                </a:lnTo>
                <a:cubicBezTo>
                  <a:pt x="9262593" y="6396554"/>
                  <a:pt x="9259240" y="6405190"/>
                  <a:pt x="9252534" y="6412302"/>
                </a:cubicBezTo>
                <a:cubicBezTo>
                  <a:pt x="9245829" y="6419414"/>
                  <a:pt x="9237599" y="6422970"/>
                  <a:pt x="9227845" y="6422970"/>
                </a:cubicBezTo>
                <a:lnTo>
                  <a:pt x="9191879" y="6422970"/>
                </a:lnTo>
                <a:cubicBezTo>
                  <a:pt x="9176842" y="6422970"/>
                  <a:pt x="9166276" y="6418703"/>
                  <a:pt x="9160180" y="6410168"/>
                </a:cubicBezTo>
                <a:cubicBezTo>
                  <a:pt x="9154084" y="6401634"/>
                  <a:pt x="9151036" y="6391880"/>
                  <a:pt x="9151036" y="6380908"/>
                </a:cubicBezTo>
                <a:cubicBezTo>
                  <a:pt x="9151036" y="6377250"/>
                  <a:pt x="9152662" y="6375421"/>
                  <a:pt x="9155913" y="6375421"/>
                </a:cubicBezTo>
                <a:cubicBezTo>
                  <a:pt x="9167698" y="6375421"/>
                  <a:pt x="9176131" y="6373694"/>
                  <a:pt x="9181211" y="6370240"/>
                </a:cubicBezTo>
                <a:cubicBezTo>
                  <a:pt x="9186291" y="6366785"/>
                  <a:pt x="9188831" y="6358556"/>
                  <a:pt x="9188831" y="6345551"/>
                </a:cubicBezTo>
                <a:lnTo>
                  <a:pt x="9188831" y="6285810"/>
                </a:lnTo>
                <a:cubicBezTo>
                  <a:pt x="9188831" y="6283372"/>
                  <a:pt x="9186697" y="6282152"/>
                  <a:pt x="9182430" y="6282152"/>
                </a:cubicBezTo>
                <a:cubicBezTo>
                  <a:pt x="9178163" y="6282152"/>
                  <a:pt x="9176029" y="6283372"/>
                  <a:pt x="9176029" y="6285810"/>
                </a:cubicBezTo>
                <a:lnTo>
                  <a:pt x="9176029" y="6343722"/>
                </a:lnTo>
                <a:cubicBezTo>
                  <a:pt x="9176029" y="6349005"/>
                  <a:pt x="9174403" y="6352561"/>
                  <a:pt x="9171152" y="6354390"/>
                </a:cubicBezTo>
                <a:cubicBezTo>
                  <a:pt x="9167901" y="6356219"/>
                  <a:pt x="9163025" y="6357133"/>
                  <a:pt x="9156522" y="6357133"/>
                </a:cubicBezTo>
                <a:cubicBezTo>
                  <a:pt x="9143111" y="6357133"/>
                  <a:pt x="9136406" y="6352663"/>
                  <a:pt x="9136406" y="6343722"/>
                </a:cubicBezTo>
                <a:lnTo>
                  <a:pt x="9136406" y="6286420"/>
                </a:lnTo>
                <a:cubicBezTo>
                  <a:pt x="9136406" y="6283575"/>
                  <a:pt x="9134170" y="6282152"/>
                  <a:pt x="9129700" y="6282152"/>
                </a:cubicBezTo>
                <a:cubicBezTo>
                  <a:pt x="9126042" y="6282152"/>
                  <a:pt x="9124010" y="6285404"/>
                  <a:pt x="9123604" y="6291906"/>
                </a:cubicBezTo>
                <a:cubicBezTo>
                  <a:pt x="9122384" y="6317509"/>
                  <a:pt x="9118015" y="6343722"/>
                  <a:pt x="9110497" y="6370544"/>
                </a:cubicBezTo>
                <a:cubicBezTo>
                  <a:pt x="9102979" y="6397367"/>
                  <a:pt x="9095664" y="6413623"/>
                  <a:pt x="9088552" y="6419312"/>
                </a:cubicBezTo>
                <a:cubicBezTo>
                  <a:pt x="9081440" y="6425002"/>
                  <a:pt x="9073616" y="6427847"/>
                  <a:pt x="9065082" y="6427847"/>
                </a:cubicBezTo>
                <a:cubicBezTo>
                  <a:pt x="9056548" y="6427847"/>
                  <a:pt x="9047201" y="6424697"/>
                  <a:pt x="9037041" y="6418398"/>
                </a:cubicBezTo>
                <a:cubicBezTo>
                  <a:pt x="9026880" y="6412099"/>
                  <a:pt x="9021800" y="6402853"/>
                  <a:pt x="9021800" y="6390661"/>
                </a:cubicBezTo>
                <a:cubicBezTo>
                  <a:pt x="9021800" y="6384159"/>
                  <a:pt x="9023426" y="6376844"/>
                  <a:pt x="9026677" y="6368716"/>
                </a:cubicBezTo>
                <a:cubicBezTo>
                  <a:pt x="9034399" y="6348802"/>
                  <a:pt x="9041003" y="6320456"/>
                  <a:pt x="9046490" y="6283676"/>
                </a:cubicBezTo>
                <a:cubicBezTo>
                  <a:pt x="9051976" y="6246897"/>
                  <a:pt x="9054719" y="6210220"/>
                  <a:pt x="9054719" y="6173644"/>
                </a:cubicBezTo>
                <a:lnTo>
                  <a:pt x="9054719" y="6082813"/>
                </a:lnTo>
                <a:cubicBezTo>
                  <a:pt x="9054719" y="6076311"/>
                  <a:pt x="9051874" y="6071536"/>
                  <a:pt x="9046184" y="6068488"/>
                </a:cubicBezTo>
                <a:cubicBezTo>
                  <a:pt x="9040495" y="6065440"/>
                  <a:pt x="9036025" y="6060360"/>
                  <a:pt x="9032774" y="6053248"/>
                </a:cubicBezTo>
                <a:cubicBezTo>
                  <a:pt x="9029523" y="6046136"/>
                  <a:pt x="9027897" y="6037398"/>
                  <a:pt x="9027897" y="6027035"/>
                </a:cubicBezTo>
                <a:cubicBezTo>
                  <a:pt x="9027897" y="6016672"/>
                  <a:pt x="9030742" y="6006004"/>
                  <a:pt x="9036431" y="5995031"/>
                </a:cubicBezTo>
                <a:cubicBezTo>
                  <a:pt x="9056345" y="5955610"/>
                  <a:pt x="9071991" y="5920050"/>
                  <a:pt x="9083370" y="5888351"/>
                </a:cubicBezTo>
                <a:cubicBezTo>
                  <a:pt x="9087028" y="5878191"/>
                  <a:pt x="9092921" y="5871079"/>
                  <a:pt x="9101048" y="5867015"/>
                </a:cubicBezTo>
                <a:cubicBezTo>
                  <a:pt x="9109176" y="5862951"/>
                  <a:pt x="9119336" y="5860919"/>
                  <a:pt x="9131529" y="5860919"/>
                </a:cubicBezTo>
                <a:close/>
                <a:moveTo>
                  <a:pt x="5552262" y="5860309"/>
                </a:moveTo>
                <a:cubicBezTo>
                  <a:pt x="5596357" y="5860309"/>
                  <a:pt x="5618405" y="5877175"/>
                  <a:pt x="5618405" y="5910906"/>
                </a:cubicBezTo>
                <a:lnTo>
                  <a:pt x="5618405" y="5964551"/>
                </a:lnTo>
                <a:cubicBezTo>
                  <a:pt x="5618405" y="5970240"/>
                  <a:pt x="5620843" y="5973085"/>
                  <a:pt x="5625719" y="5973085"/>
                </a:cubicBezTo>
                <a:cubicBezTo>
                  <a:pt x="5630596" y="5973085"/>
                  <a:pt x="5635474" y="5972476"/>
                  <a:pt x="5640350" y="5971256"/>
                </a:cubicBezTo>
                <a:cubicBezTo>
                  <a:pt x="5660669" y="5966380"/>
                  <a:pt x="5679364" y="5963941"/>
                  <a:pt x="5696433" y="5963941"/>
                </a:cubicBezTo>
                <a:cubicBezTo>
                  <a:pt x="5713501" y="5963941"/>
                  <a:pt x="5727929" y="5967599"/>
                  <a:pt x="5739714" y="5974914"/>
                </a:cubicBezTo>
                <a:cubicBezTo>
                  <a:pt x="5751500" y="5982229"/>
                  <a:pt x="5759425" y="5992186"/>
                  <a:pt x="5763489" y="6004784"/>
                </a:cubicBezTo>
                <a:cubicBezTo>
                  <a:pt x="5767553" y="6017383"/>
                  <a:pt x="5769585" y="6036484"/>
                  <a:pt x="5769585" y="6062087"/>
                </a:cubicBezTo>
                <a:cubicBezTo>
                  <a:pt x="5769585" y="6093786"/>
                  <a:pt x="5768467" y="6125688"/>
                  <a:pt x="5766232" y="6157794"/>
                </a:cubicBezTo>
                <a:cubicBezTo>
                  <a:pt x="5763997" y="6189900"/>
                  <a:pt x="5762067" y="6208086"/>
                  <a:pt x="5760442" y="6212353"/>
                </a:cubicBezTo>
                <a:cubicBezTo>
                  <a:pt x="5758815" y="6216620"/>
                  <a:pt x="5756478" y="6218754"/>
                  <a:pt x="5753430" y="6218754"/>
                </a:cubicBezTo>
                <a:cubicBezTo>
                  <a:pt x="5750382" y="6218754"/>
                  <a:pt x="5745099" y="6217535"/>
                  <a:pt x="5737581" y="6215096"/>
                </a:cubicBezTo>
                <a:cubicBezTo>
                  <a:pt x="5730063" y="6212658"/>
                  <a:pt x="5721427" y="6211439"/>
                  <a:pt x="5711673" y="6211439"/>
                </a:cubicBezTo>
                <a:cubicBezTo>
                  <a:pt x="5685257" y="6211439"/>
                  <a:pt x="5665140" y="6225256"/>
                  <a:pt x="5651323" y="6252892"/>
                </a:cubicBezTo>
                <a:cubicBezTo>
                  <a:pt x="5646852" y="6262239"/>
                  <a:pt x="5639130" y="6266912"/>
                  <a:pt x="5628158" y="6266912"/>
                </a:cubicBezTo>
                <a:cubicBezTo>
                  <a:pt x="5617185" y="6266912"/>
                  <a:pt x="5607838" y="6261934"/>
                  <a:pt x="5600116" y="6251977"/>
                </a:cubicBezTo>
                <a:cubicBezTo>
                  <a:pt x="5592395" y="6242020"/>
                  <a:pt x="5588533" y="6227898"/>
                  <a:pt x="5588533" y="6209610"/>
                </a:cubicBezTo>
                <a:cubicBezTo>
                  <a:pt x="5588533" y="6191322"/>
                  <a:pt x="5592293" y="6176793"/>
                  <a:pt x="5599811" y="6166024"/>
                </a:cubicBezTo>
                <a:cubicBezTo>
                  <a:pt x="5607329" y="6155254"/>
                  <a:pt x="5616982" y="6149869"/>
                  <a:pt x="5628767" y="6149869"/>
                </a:cubicBezTo>
                <a:cubicBezTo>
                  <a:pt x="5640553" y="6149869"/>
                  <a:pt x="5646446" y="6144789"/>
                  <a:pt x="5646446" y="6134629"/>
                </a:cubicBezTo>
                <a:lnTo>
                  <a:pt x="5646446" y="6107197"/>
                </a:lnTo>
                <a:cubicBezTo>
                  <a:pt x="5646446" y="6103540"/>
                  <a:pt x="5646039" y="6101203"/>
                  <a:pt x="5645227" y="6100187"/>
                </a:cubicBezTo>
                <a:cubicBezTo>
                  <a:pt x="5644414" y="6099171"/>
                  <a:pt x="5642991" y="6098663"/>
                  <a:pt x="5640960" y="6098663"/>
                </a:cubicBezTo>
                <a:cubicBezTo>
                  <a:pt x="5629986" y="6098663"/>
                  <a:pt x="5624500" y="6104149"/>
                  <a:pt x="5624500" y="6115122"/>
                </a:cubicBezTo>
                <a:cubicBezTo>
                  <a:pt x="5624500" y="6123656"/>
                  <a:pt x="5618912" y="6129854"/>
                  <a:pt x="5607736" y="6133715"/>
                </a:cubicBezTo>
                <a:cubicBezTo>
                  <a:pt x="5596561" y="6137576"/>
                  <a:pt x="5587213" y="6146313"/>
                  <a:pt x="5579695" y="6159928"/>
                </a:cubicBezTo>
                <a:cubicBezTo>
                  <a:pt x="5572176" y="6173542"/>
                  <a:pt x="5568417" y="6189087"/>
                  <a:pt x="5568417" y="6206562"/>
                </a:cubicBezTo>
                <a:cubicBezTo>
                  <a:pt x="5568417" y="6244357"/>
                  <a:pt x="5579390" y="6268741"/>
                  <a:pt x="5601335" y="6279714"/>
                </a:cubicBezTo>
                <a:cubicBezTo>
                  <a:pt x="5607838" y="6282965"/>
                  <a:pt x="5611089" y="6286216"/>
                  <a:pt x="5611089" y="6289468"/>
                </a:cubicBezTo>
                <a:cubicBezTo>
                  <a:pt x="5611089" y="6292719"/>
                  <a:pt x="5606314" y="6297596"/>
                  <a:pt x="5596763" y="6304098"/>
                </a:cubicBezTo>
                <a:cubicBezTo>
                  <a:pt x="5587213" y="6310600"/>
                  <a:pt x="5575123" y="6313852"/>
                  <a:pt x="5560493" y="6313852"/>
                </a:cubicBezTo>
                <a:cubicBezTo>
                  <a:pt x="5534076" y="6313852"/>
                  <a:pt x="5515077" y="6308975"/>
                  <a:pt x="5503494" y="6299221"/>
                </a:cubicBezTo>
                <a:cubicBezTo>
                  <a:pt x="5491912" y="6289468"/>
                  <a:pt x="5486121" y="6273821"/>
                  <a:pt x="5486121" y="6252282"/>
                </a:cubicBezTo>
                <a:lnTo>
                  <a:pt x="5486121" y="6148040"/>
                </a:lnTo>
                <a:cubicBezTo>
                  <a:pt x="5486121" y="6140725"/>
                  <a:pt x="5482057" y="6137068"/>
                  <a:pt x="5473929" y="6137068"/>
                </a:cubicBezTo>
                <a:cubicBezTo>
                  <a:pt x="5469459" y="6137068"/>
                  <a:pt x="5464074" y="6138185"/>
                  <a:pt x="5457775" y="6140420"/>
                </a:cubicBezTo>
                <a:cubicBezTo>
                  <a:pt x="5451476" y="6142656"/>
                  <a:pt x="5448326" y="6146821"/>
                  <a:pt x="5448326" y="6152917"/>
                </a:cubicBezTo>
                <a:lnTo>
                  <a:pt x="5448326" y="6283372"/>
                </a:lnTo>
                <a:cubicBezTo>
                  <a:pt x="5448326" y="6287029"/>
                  <a:pt x="5449037" y="6289874"/>
                  <a:pt x="5450460" y="6291906"/>
                </a:cubicBezTo>
                <a:cubicBezTo>
                  <a:pt x="5451881" y="6293938"/>
                  <a:pt x="5455844" y="6295360"/>
                  <a:pt x="5462346" y="6296173"/>
                </a:cubicBezTo>
                <a:cubicBezTo>
                  <a:pt x="5465597" y="6296580"/>
                  <a:pt x="5470474" y="6299932"/>
                  <a:pt x="5476977" y="6306232"/>
                </a:cubicBezTo>
                <a:cubicBezTo>
                  <a:pt x="5483480" y="6312531"/>
                  <a:pt x="5488661" y="6316900"/>
                  <a:pt x="5492521" y="6319338"/>
                </a:cubicBezTo>
                <a:cubicBezTo>
                  <a:pt x="5496382" y="6321776"/>
                  <a:pt x="5501970" y="6324215"/>
                  <a:pt x="5509285" y="6326653"/>
                </a:cubicBezTo>
                <a:cubicBezTo>
                  <a:pt x="5516601" y="6329092"/>
                  <a:pt x="5524018" y="6330920"/>
                  <a:pt x="5531536" y="6332140"/>
                </a:cubicBezTo>
                <a:cubicBezTo>
                  <a:pt x="5539054" y="6333359"/>
                  <a:pt x="5546471" y="6333968"/>
                  <a:pt x="5553786" y="6333968"/>
                </a:cubicBezTo>
                <a:cubicBezTo>
                  <a:pt x="5582234" y="6333968"/>
                  <a:pt x="5604993" y="6325231"/>
                  <a:pt x="5622062" y="6307756"/>
                </a:cubicBezTo>
                <a:cubicBezTo>
                  <a:pt x="5624907" y="6304911"/>
                  <a:pt x="5627243" y="6302980"/>
                  <a:pt x="5629072" y="6301964"/>
                </a:cubicBezTo>
                <a:cubicBezTo>
                  <a:pt x="5630901" y="6300948"/>
                  <a:pt x="5634660" y="6300440"/>
                  <a:pt x="5640350" y="6300440"/>
                </a:cubicBezTo>
                <a:cubicBezTo>
                  <a:pt x="5646039" y="6300440"/>
                  <a:pt x="5650408" y="6298815"/>
                  <a:pt x="5653456" y="6295564"/>
                </a:cubicBezTo>
                <a:cubicBezTo>
                  <a:pt x="5656504" y="6292312"/>
                  <a:pt x="5660060" y="6284997"/>
                  <a:pt x="5664124" y="6273618"/>
                </a:cubicBezTo>
                <a:cubicBezTo>
                  <a:pt x="5674284" y="6246389"/>
                  <a:pt x="5691149" y="6232775"/>
                  <a:pt x="5714721" y="6232775"/>
                </a:cubicBezTo>
                <a:cubicBezTo>
                  <a:pt x="5726914" y="6232775"/>
                  <a:pt x="5742356" y="6237042"/>
                  <a:pt x="5761050" y="6245576"/>
                </a:cubicBezTo>
                <a:cubicBezTo>
                  <a:pt x="5779745" y="6254111"/>
                  <a:pt x="5789093" y="6267522"/>
                  <a:pt x="5789093" y="6285810"/>
                </a:cubicBezTo>
                <a:cubicBezTo>
                  <a:pt x="5789093" y="6301253"/>
                  <a:pt x="5782590" y="6325536"/>
                  <a:pt x="5769585" y="6358657"/>
                </a:cubicBezTo>
                <a:cubicBezTo>
                  <a:pt x="5756580" y="6391779"/>
                  <a:pt x="5740833" y="6410981"/>
                  <a:pt x="5722341" y="6416264"/>
                </a:cubicBezTo>
                <a:cubicBezTo>
                  <a:pt x="5703850" y="6421548"/>
                  <a:pt x="5681803" y="6424189"/>
                  <a:pt x="5656200" y="6424189"/>
                </a:cubicBezTo>
                <a:lnTo>
                  <a:pt x="5437963" y="6424189"/>
                </a:lnTo>
                <a:cubicBezTo>
                  <a:pt x="5403825" y="6424189"/>
                  <a:pt x="5378425" y="6420836"/>
                  <a:pt x="5361763" y="6414131"/>
                </a:cubicBezTo>
                <a:cubicBezTo>
                  <a:pt x="5345100" y="6407425"/>
                  <a:pt x="5334026" y="6397570"/>
                  <a:pt x="5328539" y="6384565"/>
                </a:cubicBezTo>
                <a:cubicBezTo>
                  <a:pt x="5323053" y="6371560"/>
                  <a:pt x="5320310" y="6353476"/>
                  <a:pt x="5320310" y="6330311"/>
                </a:cubicBezTo>
                <a:lnTo>
                  <a:pt x="5320310" y="6174863"/>
                </a:lnTo>
                <a:cubicBezTo>
                  <a:pt x="5320310" y="6169173"/>
                  <a:pt x="5317364" y="6166328"/>
                  <a:pt x="5311470" y="6166328"/>
                </a:cubicBezTo>
                <a:cubicBezTo>
                  <a:pt x="5305578" y="6166328"/>
                  <a:pt x="5299075" y="6167141"/>
                  <a:pt x="5291963" y="6168767"/>
                </a:cubicBezTo>
                <a:cubicBezTo>
                  <a:pt x="5284851" y="6170392"/>
                  <a:pt x="5278654" y="6171205"/>
                  <a:pt x="5273370" y="6171205"/>
                </a:cubicBezTo>
                <a:cubicBezTo>
                  <a:pt x="5256302" y="6171205"/>
                  <a:pt x="5244211" y="6162468"/>
                  <a:pt x="5237100" y="6144992"/>
                </a:cubicBezTo>
                <a:cubicBezTo>
                  <a:pt x="5229988" y="6127517"/>
                  <a:pt x="5226431" y="6111160"/>
                  <a:pt x="5226431" y="6095920"/>
                </a:cubicBezTo>
                <a:cubicBezTo>
                  <a:pt x="5226431" y="6080680"/>
                  <a:pt x="5231715" y="6068386"/>
                  <a:pt x="5242281" y="6059039"/>
                </a:cubicBezTo>
                <a:cubicBezTo>
                  <a:pt x="5252848" y="6049692"/>
                  <a:pt x="5269917" y="6042783"/>
                  <a:pt x="5293487" y="6038312"/>
                </a:cubicBezTo>
                <a:cubicBezTo>
                  <a:pt x="5302428" y="6036687"/>
                  <a:pt x="5309134" y="6034756"/>
                  <a:pt x="5313604" y="6032521"/>
                </a:cubicBezTo>
                <a:cubicBezTo>
                  <a:pt x="5318074" y="6030286"/>
                  <a:pt x="5320310" y="6026730"/>
                  <a:pt x="5320310" y="6021853"/>
                </a:cubicBezTo>
                <a:lnTo>
                  <a:pt x="5320310" y="5940167"/>
                </a:lnTo>
                <a:cubicBezTo>
                  <a:pt x="5320310" y="5921066"/>
                  <a:pt x="5325288" y="5907655"/>
                  <a:pt x="5335245" y="5899933"/>
                </a:cubicBezTo>
                <a:cubicBezTo>
                  <a:pt x="5345201" y="5892212"/>
                  <a:pt x="5361560" y="5888351"/>
                  <a:pt x="5384318" y="5888351"/>
                </a:cubicBezTo>
                <a:cubicBezTo>
                  <a:pt x="5407076" y="5888351"/>
                  <a:pt x="5423434" y="5892313"/>
                  <a:pt x="5433391" y="5900238"/>
                </a:cubicBezTo>
                <a:cubicBezTo>
                  <a:pt x="5443347" y="5908163"/>
                  <a:pt x="5448326" y="5921472"/>
                  <a:pt x="5448326" y="5940167"/>
                </a:cubicBezTo>
                <a:lnTo>
                  <a:pt x="5448326" y="5998079"/>
                </a:lnTo>
                <a:cubicBezTo>
                  <a:pt x="5448326" y="6003362"/>
                  <a:pt x="5450562" y="6006004"/>
                  <a:pt x="5455031" y="6006004"/>
                </a:cubicBezTo>
                <a:cubicBezTo>
                  <a:pt x="5459501" y="6006004"/>
                  <a:pt x="5464988" y="6005496"/>
                  <a:pt x="5471491" y="6004480"/>
                </a:cubicBezTo>
                <a:cubicBezTo>
                  <a:pt x="5477994" y="6003464"/>
                  <a:pt x="5482057" y="6002244"/>
                  <a:pt x="5483683" y="6000822"/>
                </a:cubicBezTo>
                <a:cubicBezTo>
                  <a:pt x="5485308" y="5999400"/>
                  <a:pt x="5486121" y="5997063"/>
                  <a:pt x="5486121" y="5993812"/>
                </a:cubicBezTo>
                <a:lnTo>
                  <a:pt x="5486121" y="5910906"/>
                </a:lnTo>
                <a:cubicBezTo>
                  <a:pt x="5486121" y="5877175"/>
                  <a:pt x="5508168" y="5860309"/>
                  <a:pt x="5552262" y="5860309"/>
                </a:cubicBezTo>
                <a:close/>
                <a:moveTo>
                  <a:pt x="10254412" y="5859700"/>
                </a:moveTo>
                <a:cubicBezTo>
                  <a:pt x="10272700" y="5859700"/>
                  <a:pt x="10286518" y="5861935"/>
                  <a:pt x="10295865" y="5866405"/>
                </a:cubicBezTo>
                <a:cubicBezTo>
                  <a:pt x="10305211" y="5870876"/>
                  <a:pt x="10310291" y="5876565"/>
                  <a:pt x="10311105" y="5883474"/>
                </a:cubicBezTo>
                <a:cubicBezTo>
                  <a:pt x="10311918" y="5890383"/>
                  <a:pt x="10315576" y="5893837"/>
                  <a:pt x="10322077" y="5893837"/>
                </a:cubicBezTo>
                <a:lnTo>
                  <a:pt x="10361702" y="5893837"/>
                </a:lnTo>
                <a:cubicBezTo>
                  <a:pt x="10371860" y="5893837"/>
                  <a:pt x="10379989" y="5898206"/>
                  <a:pt x="10386085" y="5906944"/>
                </a:cubicBezTo>
                <a:cubicBezTo>
                  <a:pt x="10392181" y="5915681"/>
                  <a:pt x="10395229" y="5927568"/>
                  <a:pt x="10395229" y="5942605"/>
                </a:cubicBezTo>
                <a:cubicBezTo>
                  <a:pt x="10395229" y="5957642"/>
                  <a:pt x="10393095" y="5968818"/>
                  <a:pt x="10388828" y="5976133"/>
                </a:cubicBezTo>
                <a:cubicBezTo>
                  <a:pt x="10384561" y="5983448"/>
                  <a:pt x="10377347" y="5987919"/>
                  <a:pt x="10367187" y="5989544"/>
                </a:cubicBezTo>
                <a:cubicBezTo>
                  <a:pt x="10363124" y="5990357"/>
                  <a:pt x="10361091" y="5994421"/>
                  <a:pt x="10361091" y="6001736"/>
                </a:cubicBezTo>
                <a:cubicBezTo>
                  <a:pt x="10361091" y="6008645"/>
                  <a:pt x="10364343" y="6012100"/>
                  <a:pt x="10370845" y="6012100"/>
                </a:cubicBezTo>
                <a:cubicBezTo>
                  <a:pt x="10381412" y="6012100"/>
                  <a:pt x="10389642" y="6015757"/>
                  <a:pt x="10395535" y="6023072"/>
                </a:cubicBezTo>
                <a:cubicBezTo>
                  <a:pt x="10401426" y="6030388"/>
                  <a:pt x="10404374" y="6041157"/>
                  <a:pt x="10404374" y="6055381"/>
                </a:cubicBezTo>
                <a:cubicBezTo>
                  <a:pt x="10404374" y="6069605"/>
                  <a:pt x="10401325" y="6081594"/>
                  <a:pt x="10395229" y="6091348"/>
                </a:cubicBezTo>
                <a:cubicBezTo>
                  <a:pt x="10389134" y="6101101"/>
                  <a:pt x="10381412" y="6105978"/>
                  <a:pt x="10372065" y="6105978"/>
                </a:cubicBezTo>
                <a:cubicBezTo>
                  <a:pt x="10367187" y="6105978"/>
                  <a:pt x="10362717" y="6104759"/>
                  <a:pt x="10358653" y="6102320"/>
                </a:cubicBezTo>
                <a:cubicBezTo>
                  <a:pt x="10348086" y="6095818"/>
                  <a:pt x="10334980" y="6092567"/>
                  <a:pt x="10319335" y="6092567"/>
                </a:cubicBezTo>
                <a:cubicBezTo>
                  <a:pt x="10303688" y="6092567"/>
                  <a:pt x="10287838" y="6097342"/>
                  <a:pt x="10271785" y="6106892"/>
                </a:cubicBezTo>
                <a:cubicBezTo>
                  <a:pt x="10255733" y="6116443"/>
                  <a:pt x="10247706" y="6130768"/>
                  <a:pt x="10247706" y="6149869"/>
                </a:cubicBezTo>
                <a:cubicBezTo>
                  <a:pt x="10247706" y="6168970"/>
                  <a:pt x="10254107" y="6198129"/>
                  <a:pt x="10266909" y="6237347"/>
                </a:cubicBezTo>
                <a:cubicBezTo>
                  <a:pt x="10279710" y="6276564"/>
                  <a:pt x="10290582" y="6304708"/>
                  <a:pt x="10299522" y="6321776"/>
                </a:cubicBezTo>
                <a:cubicBezTo>
                  <a:pt x="10308463" y="6338845"/>
                  <a:pt x="10317201" y="6350834"/>
                  <a:pt x="10325735" y="6357743"/>
                </a:cubicBezTo>
                <a:cubicBezTo>
                  <a:pt x="10332644" y="6363839"/>
                  <a:pt x="10336099" y="6370341"/>
                  <a:pt x="10336099" y="6377250"/>
                </a:cubicBezTo>
                <a:cubicBezTo>
                  <a:pt x="10336099" y="6384159"/>
                  <a:pt x="10333864" y="6392896"/>
                  <a:pt x="10329392" y="6403463"/>
                </a:cubicBezTo>
                <a:cubicBezTo>
                  <a:pt x="10324921" y="6414029"/>
                  <a:pt x="10316591" y="6420938"/>
                  <a:pt x="10304399" y="6424189"/>
                </a:cubicBezTo>
                <a:cubicBezTo>
                  <a:pt x="10292207" y="6427440"/>
                  <a:pt x="10272801" y="6429066"/>
                  <a:pt x="10246182" y="6429066"/>
                </a:cubicBezTo>
                <a:cubicBezTo>
                  <a:pt x="10219563" y="6429066"/>
                  <a:pt x="10201784" y="6426018"/>
                  <a:pt x="10192842" y="6419922"/>
                </a:cubicBezTo>
                <a:cubicBezTo>
                  <a:pt x="10183901" y="6413826"/>
                  <a:pt x="10179432" y="6400008"/>
                  <a:pt x="10179432" y="6378469"/>
                </a:cubicBezTo>
                <a:cubicBezTo>
                  <a:pt x="10179432" y="6345144"/>
                  <a:pt x="10192639" y="6328482"/>
                  <a:pt x="10219055" y="6328482"/>
                </a:cubicBezTo>
                <a:cubicBezTo>
                  <a:pt x="10225151" y="6328482"/>
                  <a:pt x="10229113" y="6327771"/>
                  <a:pt x="10230942" y="6326348"/>
                </a:cubicBezTo>
                <a:cubicBezTo>
                  <a:pt x="10232771" y="6324926"/>
                  <a:pt x="10233685" y="6321980"/>
                  <a:pt x="10233685" y="6317509"/>
                </a:cubicBezTo>
                <a:cubicBezTo>
                  <a:pt x="10233685" y="6313039"/>
                  <a:pt x="10232669" y="6310397"/>
                  <a:pt x="10230638" y="6309584"/>
                </a:cubicBezTo>
                <a:cubicBezTo>
                  <a:pt x="10228605" y="6308772"/>
                  <a:pt x="10223322" y="6308365"/>
                  <a:pt x="10214787" y="6308365"/>
                </a:cubicBezTo>
                <a:cubicBezTo>
                  <a:pt x="10180650" y="6308365"/>
                  <a:pt x="10162159" y="6327466"/>
                  <a:pt x="10159314" y="6365668"/>
                </a:cubicBezTo>
                <a:cubicBezTo>
                  <a:pt x="10158501" y="6377860"/>
                  <a:pt x="10154438" y="6383956"/>
                  <a:pt x="10147122" y="6383956"/>
                </a:cubicBezTo>
                <a:cubicBezTo>
                  <a:pt x="10142245" y="6383956"/>
                  <a:pt x="10136048" y="6381822"/>
                  <a:pt x="10128529" y="6377555"/>
                </a:cubicBezTo>
                <a:cubicBezTo>
                  <a:pt x="10121011" y="6373288"/>
                  <a:pt x="10115321" y="6366074"/>
                  <a:pt x="10111460" y="6355914"/>
                </a:cubicBezTo>
                <a:cubicBezTo>
                  <a:pt x="10107600" y="6345754"/>
                  <a:pt x="10105670" y="6336610"/>
                  <a:pt x="10105670" y="6328482"/>
                </a:cubicBezTo>
                <a:cubicBezTo>
                  <a:pt x="10105670" y="6308568"/>
                  <a:pt x="10117861" y="6293532"/>
                  <a:pt x="10142245" y="6283372"/>
                </a:cubicBezTo>
                <a:cubicBezTo>
                  <a:pt x="10180854" y="6265084"/>
                  <a:pt x="10204323" y="6253095"/>
                  <a:pt x="10212654" y="6247405"/>
                </a:cubicBezTo>
                <a:cubicBezTo>
                  <a:pt x="10220986" y="6241716"/>
                  <a:pt x="10225151" y="6237550"/>
                  <a:pt x="10225151" y="6234908"/>
                </a:cubicBezTo>
                <a:cubicBezTo>
                  <a:pt x="10225151" y="6232267"/>
                  <a:pt x="10224033" y="6229625"/>
                  <a:pt x="10221799" y="6226984"/>
                </a:cubicBezTo>
                <a:cubicBezTo>
                  <a:pt x="10219563" y="6224342"/>
                  <a:pt x="10217125" y="6223021"/>
                  <a:pt x="10214483" y="6223021"/>
                </a:cubicBezTo>
                <a:cubicBezTo>
                  <a:pt x="10211841" y="6223021"/>
                  <a:pt x="10208082" y="6224850"/>
                  <a:pt x="10203206" y="6228508"/>
                </a:cubicBezTo>
                <a:cubicBezTo>
                  <a:pt x="10198328" y="6232165"/>
                  <a:pt x="10185933" y="6239176"/>
                  <a:pt x="10166020" y="6249539"/>
                </a:cubicBezTo>
                <a:cubicBezTo>
                  <a:pt x="10146106" y="6259902"/>
                  <a:pt x="10134524" y="6265592"/>
                  <a:pt x="10131273" y="6266608"/>
                </a:cubicBezTo>
                <a:cubicBezTo>
                  <a:pt x="10128022" y="6267624"/>
                  <a:pt x="10124973" y="6268132"/>
                  <a:pt x="10122128" y="6268132"/>
                </a:cubicBezTo>
                <a:cubicBezTo>
                  <a:pt x="10116033" y="6268132"/>
                  <a:pt x="10111460" y="6264982"/>
                  <a:pt x="10108413" y="6258683"/>
                </a:cubicBezTo>
                <a:cubicBezTo>
                  <a:pt x="10105365" y="6252384"/>
                  <a:pt x="10103841" y="6244459"/>
                  <a:pt x="10103841" y="6234908"/>
                </a:cubicBezTo>
                <a:cubicBezTo>
                  <a:pt x="10103841" y="6225358"/>
                  <a:pt x="10107092" y="6217433"/>
                  <a:pt x="10113594" y="6211134"/>
                </a:cubicBezTo>
                <a:cubicBezTo>
                  <a:pt x="10120097" y="6204835"/>
                  <a:pt x="10130257" y="6199247"/>
                  <a:pt x="10144074" y="6194370"/>
                </a:cubicBezTo>
                <a:cubicBezTo>
                  <a:pt x="10171303" y="6182991"/>
                  <a:pt x="10187051" y="6175879"/>
                  <a:pt x="10191318" y="6173034"/>
                </a:cubicBezTo>
                <a:cubicBezTo>
                  <a:pt x="10195585" y="6170189"/>
                  <a:pt x="10197719" y="6167954"/>
                  <a:pt x="10197719" y="6166328"/>
                </a:cubicBezTo>
                <a:cubicBezTo>
                  <a:pt x="10197719" y="6164703"/>
                  <a:pt x="10197109" y="6162366"/>
                  <a:pt x="10195890" y="6159318"/>
                </a:cubicBezTo>
                <a:cubicBezTo>
                  <a:pt x="10194671" y="6156270"/>
                  <a:pt x="10192334" y="6154746"/>
                  <a:pt x="10188880" y="6154746"/>
                </a:cubicBezTo>
                <a:cubicBezTo>
                  <a:pt x="10185425" y="6154746"/>
                  <a:pt x="10179228" y="6156778"/>
                  <a:pt x="10170287" y="6160842"/>
                </a:cubicBezTo>
                <a:cubicBezTo>
                  <a:pt x="10140620" y="6174253"/>
                  <a:pt x="10121621" y="6180959"/>
                  <a:pt x="10113289" y="6180959"/>
                </a:cubicBezTo>
                <a:cubicBezTo>
                  <a:pt x="10104958" y="6180959"/>
                  <a:pt x="10100792" y="6174558"/>
                  <a:pt x="10100792" y="6161756"/>
                </a:cubicBezTo>
                <a:cubicBezTo>
                  <a:pt x="10100792" y="6148955"/>
                  <a:pt x="10104349" y="6139100"/>
                  <a:pt x="10111460" y="6132191"/>
                </a:cubicBezTo>
                <a:cubicBezTo>
                  <a:pt x="10118572" y="6125282"/>
                  <a:pt x="10127920" y="6120202"/>
                  <a:pt x="10139503" y="6116951"/>
                </a:cubicBezTo>
                <a:cubicBezTo>
                  <a:pt x="10151084" y="6113700"/>
                  <a:pt x="10156876" y="6111160"/>
                  <a:pt x="10156876" y="6109331"/>
                </a:cubicBezTo>
                <a:cubicBezTo>
                  <a:pt x="10156876" y="6107502"/>
                  <a:pt x="10154234" y="6106588"/>
                  <a:pt x="10148951" y="6106588"/>
                </a:cubicBezTo>
                <a:cubicBezTo>
                  <a:pt x="10129444" y="6106588"/>
                  <a:pt x="10115830" y="6103946"/>
                  <a:pt x="10108108" y="6098663"/>
                </a:cubicBezTo>
                <a:cubicBezTo>
                  <a:pt x="10100386" y="6093380"/>
                  <a:pt x="10096525" y="6081492"/>
                  <a:pt x="10096525" y="6063001"/>
                </a:cubicBezTo>
                <a:cubicBezTo>
                  <a:pt x="10096525" y="6044510"/>
                  <a:pt x="10099574" y="6031302"/>
                  <a:pt x="10105670" y="6023377"/>
                </a:cubicBezTo>
                <a:cubicBezTo>
                  <a:pt x="10111766" y="6015452"/>
                  <a:pt x="10119690" y="6011490"/>
                  <a:pt x="10129444" y="6011490"/>
                </a:cubicBezTo>
                <a:cubicBezTo>
                  <a:pt x="10139198" y="6011490"/>
                  <a:pt x="10144074" y="6008645"/>
                  <a:pt x="10144074" y="6002956"/>
                </a:cubicBezTo>
                <a:cubicBezTo>
                  <a:pt x="10144074" y="5995234"/>
                  <a:pt x="10141026" y="5990764"/>
                  <a:pt x="10134931" y="5989544"/>
                </a:cubicBezTo>
                <a:cubicBezTo>
                  <a:pt x="10123957" y="5987106"/>
                  <a:pt x="10116338" y="5982128"/>
                  <a:pt x="10112071" y="5974609"/>
                </a:cubicBezTo>
                <a:cubicBezTo>
                  <a:pt x="10107803" y="5967091"/>
                  <a:pt x="10105670" y="5956016"/>
                  <a:pt x="10105670" y="5941386"/>
                </a:cubicBezTo>
                <a:cubicBezTo>
                  <a:pt x="10105670" y="5909687"/>
                  <a:pt x="10117455" y="5893837"/>
                  <a:pt x="10141026" y="5893837"/>
                </a:cubicBezTo>
                <a:lnTo>
                  <a:pt x="10183088" y="5893837"/>
                </a:lnTo>
                <a:cubicBezTo>
                  <a:pt x="10186339" y="5893837"/>
                  <a:pt x="10188676" y="5893126"/>
                  <a:pt x="10190099" y="5891704"/>
                </a:cubicBezTo>
                <a:cubicBezTo>
                  <a:pt x="10191521" y="5890281"/>
                  <a:pt x="10192233" y="5887132"/>
                  <a:pt x="10192233" y="5882255"/>
                </a:cubicBezTo>
                <a:cubicBezTo>
                  <a:pt x="10192233" y="5877378"/>
                  <a:pt x="10198023" y="5872400"/>
                  <a:pt x="10209606" y="5867320"/>
                </a:cubicBezTo>
                <a:cubicBezTo>
                  <a:pt x="10221188" y="5862240"/>
                  <a:pt x="10236123" y="5859700"/>
                  <a:pt x="10254412" y="5859700"/>
                </a:cubicBezTo>
                <a:close/>
                <a:moveTo>
                  <a:pt x="1434720" y="5859700"/>
                </a:moveTo>
                <a:cubicBezTo>
                  <a:pt x="1454228" y="5859700"/>
                  <a:pt x="1468350" y="5863764"/>
                  <a:pt x="1477088" y="5871892"/>
                </a:cubicBezTo>
                <a:cubicBezTo>
                  <a:pt x="1485825" y="5880020"/>
                  <a:pt x="1490194" y="5893431"/>
                  <a:pt x="1490194" y="5912125"/>
                </a:cubicBezTo>
                <a:cubicBezTo>
                  <a:pt x="1490194" y="5945856"/>
                  <a:pt x="1484707" y="5962722"/>
                  <a:pt x="1473735" y="5962722"/>
                </a:cubicBezTo>
                <a:cubicBezTo>
                  <a:pt x="1468045" y="5962722"/>
                  <a:pt x="1461035" y="5959166"/>
                  <a:pt x="1452704" y="5952054"/>
                </a:cubicBezTo>
                <a:cubicBezTo>
                  <a:pt x="1444372" y="5944942"/>
                  <a:pt x="1433298" y="5937932"/>
                  <a:pt x="1419480" y="5931023"/>
                </a:cubicBezTo>
                <a:cubicBezTo>
                  <a:pt x="1405663" y="5924114"/>
                  <a:pt x="1393674" y="5920660"/>
                  <a:pt x="1383514" y="5920660"/>
                </a:cubicBezTo>
                <a:cubicBezTo>
                  <a:pt x="1366445" y="5920660"/>
                  <a:pt x="1352424" y="5930616"/>
                  <a:pt x="1341452" y="5950530"/>
                </a:cubicBezTo>
                <a:cubicBezTo>
                  <a:pt x="1335762" y="5960690"/>
                  <a:pt x="1329057" y="5965770"/>
                  <a:pt x="1321335" y="5965770"/>
                </a:cubicBezTo>
                <a:cubicBezTo>
                  <a:pt x="1313613" y="5965770"/>
                  <a:pt x="1304063" y="5959268"/>
                  <a:pt x="1292684" y="5946263"/>
                </a:cubicBezTo>
                <a:cubicBezTo>
                  <a:pt x="1278053" y="5928788"/>
                  <a:pt x="1261594" y="5920050"/>
                  <a:pt x="1243306" y="5920050"/>
                </a:cubicBezTo>
                <a:cubicBezTo>
                  <a:pt x="1225018" y="5920050"/>
                  <a:pt x="1207949" y="5927568"/>
                  <a:pt x="1192099" y="5942605"/>
                </a:cubicBezTo>
                <a:cubicBezTo>
                  <a:pt x="1182346" y="5951952"/>
                  <a:pt x="1175336" y="5956626"/>
                  <a:pt x="1171068" y="5956626"/>
                </a:cubicBezTo>
                <a:cubicBezTo>
                  <a:pt x="1166801" y="5956626"/>
                  <a:pt x="1160807" y="5953781"/>
                  <a:pt x="1153085" y="5948092"/>
                </a:cubicBezTo>
                <a:cubicBezTo>
                  <a:pt x="1135610" y="5934274"/>
                  <a:pt x="1120370" y="5927365"/>
                  <a:pt x="1107365" y="5927365"/>
                </a:cubicBezTo>
                <a:cubicBezTo>
                  <a:pt x="1094360" y="5927365"/>
                  <a:pt x="1081152" y="5932547"/>
                  <a:pt x="1067741" y="5942910"/>
                </a:cubicBezTo>
                <a:cubicBezTo>
                  <a:pt x="1054330" y="5953273"/>
                  <a:pt x="1045593" y="5963128"/>
                  <a:pt x="1041529" y="5972476"/>
                </a:cubicBezTo>
                <a:cubicBezTo>
                  <a:pt x="1037464" y="5981823"/>
                  <a:pt x="1032283" y="5986496"/>
                  <a:pt x="1025984" y="5986496"/>
                </a:cubicBezTo>
                <a:cubicBezTo>
                  <a:pt x="1019684" y="5986496"/>
                  <a:pt x="1012674" y="5982636"/>
                  <a:pt x="1004952" y="5974914"/>
                </a:cubicBezTo>
                <a:cubicBezTo>
                  <a:pt x="997231" y="5967192"/>
                  <a:pt x="992456" y="5960385"/>
                  <a:pt x="990627" y="5954492"/>
                </a:cubicBezTo>
                <a:cubicBezTo>
                  <a:pt x="988798" y="5948600"/>
                  <a:pt x="987884" y="5937830"/>
                  <a:pt x="987884" y="5922184"/>
                </a:cubicBezTo>
                <a:cubicBezTo>
                  <a:pt x="987884" y="5906537"/>
                  <a:pt x="992252" y="5895158"/>
                  <a:pt x="1000990" y="5888046"/>
                </a:cubicBezTo>
                <a:cubicBezTo>
                  <a:pt x="1009727" y="5880934"/>
                  <a:pt x="1023241" y="5877378"/>
                  <a:pt x="1041529" y="5877378"/>
                </a:cubicBezTo>
                <a:cubicBezTo>
                  <a:pt x="1135407" y="5877378"/>
                  <a:pt x="1207136" y="5876565"/>
                  <a:pt x="1256717" y="5874940"/>
                </a:cubicBezTo>
                <a:cubicBezTo>
                  <a:pt x="1306298" y="5873314"/>
                  <a:pt x="1356488" y="5868844"/>
                  <a:pt x="1407289" y="5861528"/>
                </a:cubicBezTo>
                <a:cubicBezTo>
                  <a:pt x="1417855" y="5860309"/>
                  <a:pt x="1426999" y="5859700"/>
                  <a:pt x="1434720" y="5859700"/>
                </a:cubicBezTo>
                <a:close/>
                <a:moveTo>
                  <a:pt x="3190369" y="5859090"/>
                </a:moveTo>
                <a:cubicBezTo>
                  <a:pt x="3207438" y="5859090"/>
                  <a:pt x="3220138" y="5862341"/>
                  <a:pt x="3228468" y="5868844"/>
                </a:cubicBezTo>
                <a:cubicBezTo>
                  <a:pt x="3236800" y="5875346"/>
                  <a:pt x="3241575" y="5885506"/>
                  <a:pt x="3242794" y="5899324"/>
                </a:cubicBezTo>
                <a:cubicBezTo>
                  <a:pt x="3243201" y="5903388"/>
                  <a:pt x="3245232" y="5905420"/>
                  <a:pt x="3248891" y="5905420"/>
                </a:cubicBezTo>
                <a:lnTo>
                  <a:pt x="3287905" y="5905420"/>
                </a:lnTo>
                <a:cubicBezTo>
                  <a:pt x="3313914" y="5905420"/>
                  <a:pt x="3330374" y="5908976"/>
                  <a:pt x="3337282" y="5916088"/>
                </a:cubicBezTo>
                <a:cubicBezTo>
                  <a:pt x="3344191" y="5923200"/>
                  <a:pt x="3347645" y="5936916"/>
                  <a:pt x="3347645" y="5957236"/>
                </a:cubicBezTo>
                <a:lnTo>
                  <a:pt x="3347645" y="6132800"/>
                </a:lnTo>
                <a:cubicBezTo>
                  <a:pt x="3347645" y="6153120"/>
                  <a:pt x="3343074" y="6166938"/>
                  <a:pt x="3333930" y="6174253"/>
                </a:cubicBezTo>
                <a:cubicBezTo>
                  <a:pt x="3324786" y="6181568"/>
                  <a:pt x="3309444" y="6185226"/>
                  <a:pt x="3287905" y="6185226"/>
                </a:cubicBezTo>
                <a:lnTo>
                  <a:pt x="3156231" y="6185226"/>
                </a:lnTo>
                <a:cubicBezTo>
                  <a:pt x="3149729" y="6185226"/>
                  <a:pt x="3145563" y="6186445"/>
                  <a:pt x="3143734" y="6188884"/>
                </a:cubicBezTo>
                <a:cubicBezTo>
                  <a:pt x="3141905" y="6191322"/>
                  <a:pt x="3140585" y="6195792"/>
                  <a:pt x="3139772" y="6202295"/>
                </a:cubicBezTo>
                <a:cubicBezTo>
                  <a:pt x="3133269" y="6248218"/>
                  <a:pt x="3121281" y="6291804"/>
                  <a:pt x="3103805" y="6333054"/>
                </a:cubicBezTo>
                <a:cubicBezTo>
                  <a:pt x="3086330" y="6374304"/>
                  <a:pt x="3071801" y="6401126"/>
                  <a:pt x="3060219" y="6413521"/>
                </a:cubicBezTo>
                <a:cubicBezTo>
                  <a:pt x="3048636" y="6425916"/>
                  <a:pt x="3036140" y="6432114"/>
                  <a:pt x="3022729" y="6432114"/>
                </a:cubicBezTo>
                <a:cubicBezTo>
                  <a:pt x="3009317" y="6432114"/>
                  <a:pt x="2994078" y="6428863"/>
                  <a:pt x="2977009" y="6422360"/>
                </a:cubicBezTo>
                <a:cubicBezTo>
                  <a:pt x="2959940" y="6415858"/>
                  <a:pt x="2951406" y="6404885"/>
                  <a:pt x="2951406" y="6389442"/>
                </a:cubicBezTo>
                <a:cubicBezTo>
                  <a:pt x="2951406" y="6377656"/>
                  <a:pt x="2956282" y="6363636"/>
                  <a:pt x="2966036" y="6347380"/>
                </a:cubicBezTo>
                <a:cubicBezTo>
                  <a:pt x="2983105" y="6317712"/>
                  <a:pt x="2996414" y="6284489"/>
                  <a:pt x="3005965" y="6247710"/>
                </a:cubicBezTo>
                <a:cubicBezTo>
                  <a:pt x="3015515" y="6210931"/>
                  <a:pt x="3020290" y="6174863"/>
                  <a:pt x="3020290" y="6139506"/>
                </a:cubicBezTo>
                <a:lnTo>
                  <a:pt x="3020290" y="5973695"/>
                </a:lnTo>
                <a:cubicBezTo>
                  <a:pt x="3020290" y="5948498"/>
                  <a:pt x="3024354" y="5930820"/>
                  <a:pt x="3032483" y="5920660"/>
                </a:cubicBezTo>
                <a:cubicBezTo>
                  <a:pt x="3040610" y="5910500"/>
                  <a:pt x="3054428" y="5905420"/>
                  <a:pt x="3073934" y="5905420"/>
                </a:cubicBezTo>
                <a:lnTo>
                  <a:pt x="3120264" y="5905420"/>
                </a:lnTo>
                <a:cubicBezTo>
                  <a:pt x="3123516" y="5905420"/>
                  <a:pt x="3125447" y="5905013"/>
                  <a:pt x="3126056" y="5904200"/>
                </a:cubicBezTo>
                <a:cubicBezTo>
                  <a:pt x="3126665" y="5903388"/>
                  <a:pt x="3126971" y="5900543"/>
                  <a:pt x="3126971" y="5895666"/>
                </a:cubicBezTo>
                <a:cubicBezTo>
                  <a:pt x="3126971" y="5871282"/>
                  <a:pt x="3148103" y="5859090"/>
                  <a:pt x="3190369" y="5859090"/>
                </a:cubicBezTo>
                <a:close/>
                <a:moveTo>
                  <a:pt x="7245731" y="5858480"/>
                </a:moveTo>
                <a:cubicBezTo>
                  <a:pt x="7267880" y="5858480"/>
                  <a:pt x="7282206" y="5861833"/>
                  <a:pt x="7288708" y="5868539"/>
                </a:cubicBezTo>
                <a:cubicBezTo>
                  <a:pt x="7295211" y="5875244"/>
                  <a:pt x="7298462" y="5883474"/>
                  <a:pt x="7298462" y="5893228"/>
                </a:cubicBezTo>
                <a:cubicBezTo>
                  <a:pt x="7298462" y="5896479"/>
                  <a:pt x="7297750" y="5901356"/>
                  <a:pt x="7296328" y="5907858"/>
                </a:cubicBezTo>
                <a:cubicBezTo>
                  <a:pt x="7294906" y="5914360"/>
                  <a:pt x="7294194" y="5923504"/>
                  <a:pt x="7294194" y="5935290"/>
                </a:cubicBezTo>
                <a:cubicBezTo>
                  <a:pt x="7294194" y="5947076"/>
                  <a:pt x="7295414" y="5957134"/>
                  <a:pt x="7297852" y="5965465"/>
                </a:cubicBezTo>
                <a:cubicBezTo>
                  <a:pt x="7300291" y="5973796"/>
                  <a:pt x="7301510" y="5982432"/>
                  <a:pt x="7301510" y="5991373"/>
                </a:cubicBezTo>
                <a:lnTo>
                  <a:pt x="7301510" y="6066354"/>
                </a:lnTo>
                <a:cubicBezTo>
                  <a:pt x="7301510" y="6074482"/>
                  <a:pt x="7300087" y="6080781"/>
                  <a:pt x="7297243" y="6085252"/>
                </a:cubicBezTo>
                <a:cubicBezTo>
                  <a:pt x="7291959" y="6094599"/>
                  <a:pt x="7289317" y="6105978"/>
                  <a:pt x="7289317" y="6119389"/>
                </a:cubicBezTo>
                <a:cubicBezTo>
                  <a:pt x="7289317" y="6125079"/>
                  <a:pt x="7289724" y="6130057"/>
                  <a:pt x="7290537" y="6134324"/>
                </a:cubicBezTo>
                <a:cubicBezTo>
                  <a:pt x="7291349" y="6138592"/>
                  <a:pt x="7291756" y="6142148"/>
                  <a:pt x="7291756" y="6144992"/>
                </a:cubicBezTo>
                <a:cubicBezTo>
                  <a:pt x="7291756" y="6147837"/>
                  <a:pt x="7291146" y="6149463"/>
                  <a:pt x="7289927" y="6149869"/>
                </a:cubicBezTo>
                <a:cubicBezTo>
                  <a:pt x="7279767" y="6152308"/>
                  <a:pt x="7270827" y="6156575"/>
                  <a:pt x="7263105" y="6162671"/>
                </a:cubicBezTo>
                <a:cubicBezTo>
                  <a:pt x="7259041" y="6165516"/>
                  <a:pt x="7252742" y="6166938"/>
                  <a:pt x="7244207" y="6166938"/>
                </a:cubicBezTo>
                <a:cubicBezTo>
                  <a:pt x="7223887" y="6166938"/>
                  <a:pt x="7209663" y="6162264"/>
                  <a:pt x="7201535" y="6152917"/>
                </a:cubicBezTo>
                <a:cubicBezTo>
                  <a:pt x="7193408" y="6143570"/>
                  <a:pt x="7189343" y="6126298"/>
                  <a:pt x="7189343" y="6101101"/>
                </a:cubicBezTo>
                <a:lnTo>
                  <a:pt x="7189343" y="5923098"/>
                </a:lnTo>
                <a:cubicBezTo>
                  <a:pt x="7189343" y="5899120"/>
                  <a:pt x="7193204" y="5882356"/>
                  <a:pt x="7200926" y="5872806"/>
                </a:cubicBezTo>
                <a:cubicBezTo>
                  <a:pt x="7208647" y="5863256"/>
                  <a:pt x="7223583" y="5858480"/>
                  <a:pt x="7245731" y="5858480"/>
                </a:cubicBezTo>
                <a:close/>
                <a:moveTo>
                  <a:pt x="3538146" y="5858480"/>
                </a:moveTo>
                <a:cubicBezTo>
                  <a:pt x="3561107" y="5858480"/>
                  <a:pt x="3578278" y="5862138"/>
                  <a:pt x="3589656" y="5869453"/>
                </a:cubicBezTo>
                <a:cubicBezTo>
                  <a:pt x="3601036" y="5876768"/>
                  <a:pt x="3606726" y="5888148"/>
                  <a:pt x="3606726" y="5903591"/>
                </a:cubicBezTo>
                <a:lnTo>
                  <a:pt x="3606116" y="5915783"/>
                </a:lnTo>
                <a:cubicBezTo>
                  <a:pt x="3606116" y="5917408"/>
                  <a:pt x="3607945" y="5918221"/>
                  <a:pt x="3611602" y="5918221"/>
                </a:cubicBezTo>
                <a:lnTo>
                  <a:pt x="3868854" y="5918221"/>
                </a:lnTo>
                <a:cubicBezTo>
                  <a:pt x="3890799" y="5918221"/>
                  <a:pt x="3905836" y="5921879"/>
                  <a:pt x="3913964" y="5929194"/>
                </a:cubicBezTo>
                <a:cubicBezTo>
                  <a:pt x="3922092" y="5936509"/>
                  <a:pt x="3926156" y="5951444"/>
                  <a:pt x="3926156" y="5974000"/>
                </a:cubicBezTo>
                <a:cubicBezTo>
                  <a:pt x="3926156" y="5996555"/>
                  <a:pt x="3921990" y="6011592"/>
                  <a:pt x="3913659" y="6019110"/>
                </a:cubicBezTo>
                <a:cubicBezTo>
                  <a:pt x="3905328" y="6026628"/>
                  <a:pt x="3890393" y="6030388"/>
                  <a:pt x="3868854" y="6030388"/>
                </a:cubicBezTo>
                <a:lnTo>
                  <a:pt x="3596363" y="6030388"/>
                </a:lnTo>
                <a:cubicBezTo>
                  <a:pt x="3593924" y="6030388"/>
                  <a:pt x="3592400" y="6030591"/>
                  <a:pt x="3591790" y="6030997"/>
                </a:cubicBezTo>
                <a:cubicBezTo>
                  <a:pt x="3591181" y="6031404"/>
                  <a:pt x="3590673" y="6032826"/>
                  <a:pt x="3590266" y="6035264"/>
                </a:cubicBezTo>
                <a:lnTo>
                  <a:pt x="3586608" y="6062087"/>
                </a:lnTo>
                <a:cubicBezTo>
                  <a:pt x="3586202" y="6065744"/>
                  <a:pt x="3587828" y="6067573"/>
                  <a:pt x="3591485" y="6067573"/>
                </a:cubicBezTo>
                <a:lnTo>
                  <a:pt x="3856662" y="6067573"/>
                </a:lnTo>
                <a:cubicBezTo>
                  <a:pt x="3886736" y="6067573"/>
                  <a:pt x="3906852" y="6072145"/>
                  <a:pt x="3917012" y="6081289"/>
                </a:cubicBezTo>
                <a:cubicBezTo>
                  <a:pt x="3927172" y="6090433"/>
                  <a:pt x="3932252" y="6107807"/>
                  <a:pt x="3932252" y="6133410"/>
                </a:cubicBezTo>
                <a:cubicBezTo>
                  <a:pt x="3932252" y="6159013"/>
                  <a:pt x="3931134" y="6190712"/>
                  <a:pt x="3928899" y="6228508"/>
                </a:cubicBezTo>
                <a:cubicBezTo>
                  <a:pt x="3926664" y="6266303"/>
                  <a:pt x="3923921" y="6299424"/>
                  <a:pt x="3920670" y="6327872"/>
                </a:cubicBezTo>
                <a:cubicBezTo>
                  <a:pt x="3917418" y="6356320"/>
                  <a:pt x="3913557" y="6376640"/>
                  <a:pt x="3909087" y="6388832"/>
                </a:cubicBezTo>
                <a:cubicBezTo>
                  <a:pt x="3904617" y="6401024"/>
                  <a:pt x="3898724" y="6409864"/>
                  <a:pt x="3891409" y="6415350"/>
                </a:cubicBezTo>
                <a:cubicBezTo>
                  <a:pt x="3884094" y="6420836"/>
                  <a:pt x="3874848" y="6424392"/>
                  <a:pt x="3863672" y="6426018"/>
                </a:cubicBezTo>
                <a:cubicBezTo>
                  <a:pt x="3852496" y="6427644"/>
                  <a:pt x="3831058" y="6428456"/>
                  <a:pt x="3799359" y="6428456"/>
                </a:cubicBezTo>
                <a:cubicBezTo>
                  <a:pt x="3767660" y="6428456"/>
                  <a:pt x="3745714" y="6428253"/>
                  <a:pt x="3733523" y="6427847"/>
                </a:cubicBezTo>
                <a:cubicBezTo>
                  <a:pt x="3721330" y="6427440"/>
                  <a:pt x="3709951" y="6425815"/>
                  <a:pt x="3699385" y="6422970"/>
                </a:cubicBezTo>
                <a:cubicBezTo>
                  <a:pt x="3688818" y="6420125"/>
                  <a:pt x="3681300" y="6414842"/>
                  <a:pt x="3676830" y="6407120"/>
                </a:cubicBezTo>
                <a:cubicBezTo>
                  <a:pt x="3672359" y="6399399"/>
                  <a:pt x="3670124" y="6385276"/>
                  <a:pt x="3670124" y="6364753"/>
                </a:cubicBezTo>
                <a:cubicBezTo>
                  <a:pt x="3670124" y="6344230"/>
                  <a:pt x="3673172" y="6330209"/>
                  <a:pt x="3679268" y="6322691"/>
                </a:cubicBezTo>
                <a:cubicBezTo>
                  <a:pt x="3685364" y="6315172"/>
                  <a:pt x="3697149" y="6311413"/>
                  <a:pt x="3714625" y="6311413"/>
                </a:cubicBezTo>
                <a:cubicBezTo>
                  <a:pt x="3721127" y="6311413"/>
                  <a:pt x="3731083" y="6312023"/>
                  <a:pt x="3744495" y="6313242"/>
                </a:cubicBezTo>
                <a:cubicBezTo>
                  <a:pt x="3757906" y="6314461"/>
                  <a:pt x="3768473" y="6315071"/>
                  <a:pt x="3776194" y="6315071"/>
                </a:cubicBezTo>
                <a:cubicBezTo>
                  <a:pt x="3793670" y="6315071"/>
                  <a:pt x="3804236" y="6310600"/>
                  <a:pt x="3807893" y="6301660"/>
                </a:cubicBezTo>
                <a:cubicBezTo>
                  <a:pt x="3811551" y="6292719"/>
                  <a:pt x="3813684" y="6278292"/>
                  <a:pt x="3814294" y="6258378"/>
                </a:cubicBezTo>
                <a:cubicBezTo>
                  <a:pt x="3814904" y="6238464"/>
                  <a:pt x="3815208" y="6223834"/>
                  <a:pt x="3815208" y="6214487"/>
                </a:cubicBezTo>
                <a:cubicBezTo>
                  <a:pt x="3815208" y="6205140"/>
                  <a:pt x="3814497" y="6197418"/>
                  <a:pt x="3813075" y="6191322"/>
                </a:cubicBezTo>
                <a:cubicBezTo>
                  <a:pt x="3811653" y="6185226"/>
                  <a:pt x="3809519" y="6181365"/>
                  <a:pt x="3806674" y="6179740"/>
                </a:cubicBezTo>
                <a:cubicBezTo>
                  <a:pt x="3803830" y="6178114"/>
                  <a:pt x="3799562" y="6177301"/>
                  <a:pt x="3793873" y="6177301"/>
                </a:cubicBezTo>
                <a:lnTo>
                  <a:pt x="3546375" y="6177301"/>
                </a:lnTo>
                <a:cubicBezTo>
                  <a:pt x="3514675" y="6177301"/>
                  <a:pt x="3490597" y="6171205"/>
                  <a:pt x="3474138" y="6159013"/>
                </a:cubicBezTo>
                <a:cubicBezTo>
                  <a:pt x="3457679" y="6146821"/>
                  <a:pt x="3449449" y="6129346"/>
                  <a:pt x="3449449" y="6106588"/>
                </a:cubicBezTo>
                <a:cubicBezTo>
                  <a:pt x="3449449" y="6102524"/>
                  <a:pt x="3449652" y="6098256"/>
                  <a:pt x="3450058" y="6093786"/>
                </a:cubicBezTo>
                <a:lnTo>
                  <a:pt x="3473833" y="5908468"/>
                </a:lnTo>
                <a:cubicBezTo>
                  <a:pt x="3476272" y="5889367"/>
                  <a:pt x="3481859" y="5876260"/>
                  <a:pt x="3490597" y="5869148"/>
                </a:cubicBezTo>
                <a:cubicBezTo>
                  <a:pt x="3499334" y="5862036"/>
                  <a:pt x="3515184" y="5858480"/>
                  <a:pt x="3538146" y="5858480"/>
                </a:cubicBezTo>
                <a:close/>
                <a:moveTo>
                  <a:pt x="623952" y="5858480"/>
                </a:moveTo>
                <a:cubicBezTo>
                  <a:pt x="661747" y="5858480"/>
                  <a:pt x="683287" y="5869453"/>
                  <a:pt x="688570" y="5891399"/>
                </a:cubicBezTo>
                <a:cubicBezTo>
                  <a:pt x="690196" y="5896682"/>
                  <a:pt x="692837" y="5899324"/>
                  <a:pt x="696495" y="5899324"/>
                </a:cubicBezTo>
                <a:lnTo>
                  <a:pt x="850724" y="5899324"/>
                </a:lnTo>
                <a:cubicBezTo>
                  <a:pt x="868199" y="5899324"/>
                  <a:pt x="880086" y="5901559"/>
                  <a:pt x="886385" y="5906029"/>
                </a:cubicBezTo>
                <a:cubicBezTo>
                  <a:pt x="892684" y="5910500"/>
                  <a:pt x="895834" y="5920456"/>
                  <a:pt x="895834" y="5935900"/>
                </a:cubicBezTo>
                <a:cubicBezTo>
                  <a:pt x="895834" y="5951343"/>
                  <a:pt x="892481" y="5961300"/>
                  <a:pt x="885776" y="5965770"/>
                </a:cubicBezTo>
                <a:cubicBezTo>
                  <a:pt x="879070" y="5970240"/>
                  <a:pt x="867386" y="5972476"/>
                  <a:pt x="850724" y="5972476"/>
                </a:cubicBezTo>
                <a:cubicBezTo>
                  <a:pt x="848692" y="5972476"/>
                  <a:pt x="844729" y="5970139"/>
                  <a:pt x="838836" y="5965465"/>
                </a:cubicBezTo>
                <a:cubicBezTo>
                  <a:pt x="832944" y="5960792"/>
                  <a:pt x="825730" y="5957236"/>
                  <a:pt x="817196" y="5954797"/>
                </a:cubicBezTo>
                <a:cubicBezTo>
                  <a:pt x="808661" y="5952359"/>
                  <a:pt x="797079" y="5951140"/>
                  <a:pt x="782448" y="5951140"/>
                </a:cubicBezTo>
                <a:lnTo>
                  <a:pt x="697104" y="5951140"/>
                </a:lnTo>
                <a:cubicBezTo>
                  <a:pt x="694259" y="5951140"/>
                  <a:pt x="692532" y="5951952"/>
                  <a:pt x="691923" y="5953578"/>
                </a:cubicBezTo>
                <a:cubicBezTo>
                  <a:pt x="691313" y="5955204"/>
                  <a:pt x="691008" y="5958150"/>
                  <a:pt x="691008" y="5962417"/>
                </a:cubicBezTo>
                <a:cubicBezTo>
                  <a:pt x="691008" y="5966684"/>
                  <a:pt x="691415" y="5969428"/>
                  <a:pt x="692228" y="5970647"/>
                </a:cubicBezTo>
                <a:cubicBezTo>
                  <a:pt x="693040" y="5971866"/>
                  <a:pt x="694666" y="5972476"/>
                  <a:pt x="697104" y="5972476"/>
                </a:cubicBezTo>
                <a:lnTo>
                  <a:pt x="782448" y="5972476"/>
                </a:lnTo>
                <a:cubicBezTo>
                  <a:pt x="809271" y="5972476"/>
                  <a:pt x="827660" y="5977860"/>
                  <a:pt x="837617" y="5988630"/>
                </a:cubicBezTo>
                <a:cubicBezTo>
                  <a:pt x="847574" y="5999400"/>
                  <a:pt x="852552" y="6017586"/>
                  <a:pt x="852552" y="6043189"/>
                </a:cubicBezTo>
                <a:lnTo>
                  <a:pt x="852552" y="6242528"/>
                </a:lnTo>
                <a:cubicBezTo>
                  <a:pt x="852552" y="6246592"/>
                  <a:pt x="853772" y="6248624"/>
                  <a:pt x="856210" y="6248624"/>
                </a:cubicBezTo>
                <a:cubicBezTo>
                  <a:pt x="876530" y="6248624"/>
                  <a:pt x="890348" y="6251774"/>
                  <a:pt x="897663" y="6258073"/>
                </a:cubicBezTo>
                <a:cubicBezTo>
                  <a:pt x="904978" y="6264372"/>
                  <a:pt x="908636" y="6275142"/>
                  <a:pt x="908636" y="6290382"/>
                </a:cubicBezTo>
                <a:cubicBezTo>
                  <a:pt x="908636" y="6305622"/>
                  <a:pt x="906807" y="6316290"/>
                  <a:pt x="903149" y="6322386"/>
                </a:cubicBezTo>
                <a:cubicBezTo>
                  <a:pt x="899492" y="6328482"/>
                  <a:pt x="896240" y="6331428"/>
                  <a:pt x="893396" y="6331225"/>
                </a:cubicBezTo>
                <a:cubicBezTo>
                  <a:pt x="890551" y="6331022"/>
                  <a:pt x="887909" y="6330108"/>
                  <a:pt x="885471" y="6328482"/>
                </a:cubicBezTo>
                <a:cubicBezTo>
                  <a:pt x="875717" y="6320354"/>
                  <a:pt x="860071" y="6312429"/>
                  <a:pt x="838532" y="6304708"/>
                </a:cubicBezTo>
                <a:lnTo>
                  <a:pt x="776352" y="6282152"/>
                </a:lnTo>
                <a:cubicBezTo>
                  <a:pt x="756439" y="6275244"/>
                  <a:pt x="740386" y="6271789"/>
                  <a:pt x="728194" y="6271789"/>
                </a:cubicBezTo>
                <a:cubicBezTo>
                  <a:pt x="698120" y="6271789"/>
                  <a:pt x="676784" y="6289061"/>
                  <a:pt x="664186" y="6323605"/>
                </a:cubicBezTo>
                <a:cubicBezTo>
                  <a:pt x="662154" y="6328888"/>
                  <a:pt x="660223" y="6332648"/>
                  <a:pt x="658395" y="6334883"/>
                </a:cubicBezTo>
                <a:cubicBezTo>
                  <a:pt x="656566" y="6337118"/>
                  <a:pt x="653416" y="6338236"/>
                  <a:pt x="648946" y="6338236"/>
                </a:cubicBezTo>
                <a:lnTo>
                  <a:pt x="609322" y="6338236"/>
                </a:lnTo>
                <a:cubicBezTo>
                  <a:pt x="605258" y="6338236"/>
                  <a:pt x="602515" y="6337423"/>
                  <a:pt x="601092" y="6335797"/>
                </a:cubicBezTo>
                <a:cubicBezTo>
                  <a:pt x="599670" y="6334172"/>
                  <a:pt x="597536" y="6329701"/>
                  <a:pt x="594692" y="6322386"/>
                </a:cubicBezTo>
                <a:cubicBezTo>
                  <a:pt x="582093" y="6287842"/>
                  <a:pt x="561367" y="6270570"/>
                  <a:pt x="532513" y="6270570"/>
                </a:cubicBezTo>
                <a:cubicBezTo>
                  <a:pt x="522759" y="6270570"/>
                  <a:pt x="509449" y="6274024"/>
                  <a:pt x="492584" y="6280933"/>
                </a:cubicBezTo>
                <a:cubicBezTo>
                  <a:pt x="475718" y="6287842"/>
                  <a:pt x="445543" y="6297799"/>
                  <a:pt x="402058" y="6310804"/>
                </a:cubicBezTo>
                <a:cubicBezTo>
                  <a:pt x="383770" y="6316493"/>
                  <a:pt x="371781" y="6321370"/>
                  <a:pt x="366092" y="6325434"/>
                </a:cubicBezTo>
                <a:cubicBezTo>
                  <a:pt x="360402" y="6329498"/>
                  <a:pt x="356541" y="6331530"/>
                  <a:pt x="354509" y="6331530"/>
                </a:cubicBezTo>
                <a:cubicBezTo>
                  <a:pt x="352477" y="6331530"/>
                  <a:pt x="349937" y="6328685"/>
                  <a:pt x="346889" y="6322996"/>
                </a:cubicBezTo>
                <a:cubicBezTo>
                  <a:pt x="343841" y="6317306"/>
                  <a:pt x="342317" y="6306740"/>
                  <a:pt x="342317" y="6291296"/>
                </a:cubicBezTo>
                <a:cubicBezTo>
                  <a:pt x="342317" y="6275853"/>
                  <a:pt x="345264" y="6264880"/>
                  <a:pt x="351156" y="6258378"/>
                </a:cubicBezTo>
                <a:cubicBezTo>
                  <a:pt x="357049" y="6251876"/>
                  <a:pt x="371375" y="6248624"/>
                  <a:pt x="394133" y="6248624"/>
                </a:cubicBezTo>
                <a:cubicBezTo>
                  <a:pt x="396165" y="6248624"/>
                  <a:pt x="397181" y="6246592"/>
                  <a:pt x="397181" y="6242528"/>
                </a:cubicBezTo>
                <a:lnTo>
                  <a:pt x="397181" y="6043189"/>
                </a:lnTo>
                <a:cubicBezTo>
                  <a:pt x="397181" y="6020837"/>
                  <a:pt x="403480" y="6003464"/>
                  <a:pt x="416079" y="5991068"/>
                </a:cubicBezTo>
                <a:cubicBezTo>
                  <a:pt x="428677" y="5978673"/>
                  <a:pt x="446762" y="5972476"/>
                  <a:pt x="470333" y="5972476"/>
                </a:cubicBezTo>
                <a:lnTo>
                  <a:pt x="550800" y="5972476"/>
                </a:lnTo>
                <a:cubicBezTo>
                  <a:pt x="553239" y="5972476"/>
                  <a:pt x="554864" y="5971866"/>
                  <a:pt x="555677" y="5970647"/>
                </a:cubicBezTo>
                <a:cubicBezTo>
                  <a:pt x="556490" y="5969428"/>
                  <a:pt x="556896" y="5965872"/>
                  <a:pt x="556896" y="5959979"/>
                </a:cubicBezTo>
                <a:cubicBezTo>
                  <a:pt x="556896" y="5954086"/>
                  <a:pt x="554864" y="5951140"/>
                  <a:pt x="550800" y="5951140"/>
                </a:cubicBezTo>
                <a:lnTo>
                  <a:pt x="470333" y="5951140"/>
                </a:lnTo>
                <a:cubicBezTo>
                  <a:pt x="444730" y="5951140"/>
                  <a:pt x="425020" y="5956423"/>
                  <a:pt x="411202" y="5966989"/>
                </a:cubicBezTo>
                <a:cubicBezTo>
                  <a:pt x="405919" y="5970647"/>
                  <a:pt x="401245" y="5972476"/>
                  <a:pt x="397181" y="5972476"/>
                </a:cubicBezTo>
                <a:cubicBezTo>
                  <a:pt x="378487" y="5972476"/>
                  <a:pt x="366295" y="5969936"/>
                  <a:pt x="360605" y="5964856"/>
                </a:cubicBezTo>
                <a:cubicBezTo>
                  <a:pt x="354916" y="5959776"/>
                  <a:pt x="352071" y="5949819"/>
                  <a:pt x="352071" y="5934985"/>
                </a:cubicBezTo>
                <a:cubicBezTo>
                  <a:pt x="352071" y="5920152"/>
                  <a:pt x="355220" y="5910500"/>
                  <a:pt x="361519" y="5906029"/>
                </a:cubicBezTo>
                <a:cubicBezTo>
                  <a:pt x="367819" y="5901559"/>
                  <a:pt x="379706" y="5899324"/>
                  <a:pt x="397181" y="5899324"/>
                </a:cubicBezTo>
                <a:lnTo>
                  <a:pt x="551410" y="5899324"/>
                </a:lnTo>
                <a:cubicBezTo>
                  <a:pt x="555474" y="5899324"/>
                  <a:pt x="557709" y="5897495"/>
                  <a:pt x="558115" y="5893837"/>
                </a:cubicBezTo>
                <a:cubicBezTo>
                  <a:pt x="560554" y="5880832"/>
                  <a:pt x="566650" y="5871688"/>
                  <a:pt x="576403" y="5866405"/>
                </a:cubicBezTo>
                <a:cubicBezTo>
                  <a:pt x="586157" y="5861122"/>
                  <a:pt x="602007" y="5858480"/>
                  <a:pt x="623952" y="5858480"/>
                </a:cubicBezTo>
                <a:close/>
                <a:moveTo>
                  <a:pt x="4145002" y="5857871"/>
                </a:moveTo>
                <a:cubicBezTo>
                  <a:pt x="4176701" y="5857871"/>
                  <a:pt x="4192550" y="5863967"/>
                  <a:pt x="4192550" y="5876159"/>
                </a:cubicBezTo>
                <a:cubicBezTo>
                  <a:pt x="4192550" y="5879004"/>
                  <a:pt x="4191534" y="5882458"/>
                  <a:pt x="4189502" y="5886522"/>
                </a:cubicBezTo>
                <a:cubicBezTo>
                  <a:pt x="4183407" y="5898714"/>
                  <a:pt x="4180358" y="5916189"/>
                  <a:pt x="4180358" y="5938948"/>
                </a:cubicBezTo>
                <a:lnTo>
                  <a:pt x="4180358" y="6035874"/>
                </a:lnTo>
                <a:cubicBezTo>
                  <a:pt x="4180358" y="6060258"/>
                  <a:pt x="4183609" y="6078749"/>
                  <a:pt x="4190112" y="6091348"/>
                </a:cubicBezTo>
                <a:cubicBezTo>
                  <a:pt x="4192144" y="6095412"/>
                  <a:pt x="4193161" y="6098968"/>
                  <a:pt x="4193161" y="6102016"/>
                </a:cubicBezTo>
                <a:cubicBezTo>
                  <a:pt x="4193161" y="6105064"/>
                  <a:pt x="4188893" y="6107604"/>
                  <a:pt x="4180358" y="6109636"/>
                </a:cubicBezTo>
                <a:cubicBezTo>
                  <a:pt x="4167353" y="6112887"/>
                  <a:pt x="4158209" y="6119999"/>
                  <a:pt x="4152926" y="6130972"/>
                </a:cubicBezTo>
                <a:cubicBezTo>
                  <a:pt x="4147643" y="6141944"/>
                  <a:pt x="4145002" y="6157388"/>
                  <a:pt x="4145002" y="6177301"/>
                </a:cubicBezTo>
                <a:cubicBezTo>
                  <a:pt x="4145002" y="6197215"/>
                  <a:pt x="4147033" y="6212556"/>
                  <a:pt x="4151097" y="6223326"/>
                </a:cubicBezTo>
                <a:cubicBezTo>
                  <a:pt x="4155161" y="6234096"/>
                  <a:pt x="4161359" y="6241411"/>
                  <a:pt x="4169690" y="6245272"/>
                </a:cubicBezTo>
                <a:cubicBezTo>
                  <a:pt x="4178022" y="6249132"/>
                  <a:pt x="4182187" y="6253196"/>
                  <a:pt x="4182187" y="6257464"/>
                </a:cubicBezTo>
                <a:cubicBezTo>
                  <a:pt x="4182187" y="6261731"/>
                  <a:pt x="4178734" y="6265693"/>
                  <a:pt x="4171824" y="6269351"/>
                </a:cubicBezTo>
                <a:cubicBezTo>
                  <a:pt x="4146221" y="6283168"/>
                  <a:pt x="4133419" y="6305114"/>
                  <a:pt x="4133419" y="6335188"/>
                </a:cubicBezTo>
                <a:cubicBezTo>
                  <a:pt x="4133419" y="6360384"/>
                  <a:pt x="4143985" y="6382940"/>
                  <a:pt x="4165118" y="6402853"/>
                </a:cubicBezTo>
                <a:cubicBezTo>
                  <a:pt x="4169182" y="6406511"/>
                  <a:pt x="4171215" y="6410575"/>
                  <a:pt x="4171215" y="6415045"/>
                </a:cubicBezTo>
                <a:cubicBezTo>
                  <a:pt x="4171215" y="6419516"/>
                  <a:pt x="4166744" y="6423478"/>
                  <a:pt x="4157803" y="6426932"/>
                </a:cubicBezTo>
                <a:cubicBezTo>
                  <a:pt x="4148862" y="6430387"/>
                  <a:pt x="4134537" y="6432114"/>
                  <a:pt x="4114826" y="6432114"/>
                </a:cubicBezTo>
                <a:cubicBezTo>
                  <a:pt x="4095116" y="6432114"/>
                  <a:pt x="4080688" y="6428558"/>
                  <a:pt x="4071545" y="6421446"/>
                </a:cubicBezTo>
                <a:cubicBezTo>
                  <a:pt x="4062400" y="6414334"/>
                  <a:pt x="4057829" y="6401228"/>
                  <a:pt x="4057829" y="6382127"/>
                </a:cubicBezTo>
                <a:lnTo>
                  <a:pt x="4057829" y="6195589"/>
                </a:lnTo>
                <a:cubicBezTo>
                  <a:pt x="4057829" y="6186648"/>
                  <a:pt x="4057118" y="6180654"/>
                  <a:pt x="4055695" y="6177606"/>
                </a:cubicBezTo>
                <a:cubicBezTo>
                  <a:pt x="4054273" y="6174558"/>
                  <a:pt x="4048685" y="6172018"/>
                  <a:pt x="4038932" y="6169986"/>
                </a:cubicBezTo>
                <a:cubicBezTo>
                  <a:pt x="4029179" y="6167954"/>
                  <a:pt x="4020441" y="6161756"/>
                  <a:pt x="4012719" y="6151393"/>
                </a:cubicBezTo>
                <a:cubicBezTo>
                  <a:pt x="4004998" y="6141030"/>
                  <a:pt x="4001137" y="6130159"/>
                  <a:pt x="4001137" y="6118780"/>
                </a:cubicBezTo>
                <a:cubicBezTo>
                  <a:pt x="4001137" y="6107400"/>
                  <a:pt x="4003372" y="6097240"/>
                  <a:pt x="4007842" y="6088300"/>
                </a:cubicBezTo>
                <a:cubicBezTo>
                  <a:pt x="4043605" y="6017180"/>
                  <a:pt x="4069207" y="5957439"/>
                  <a:pt x="4084651" y="5909077"/>
                </a:cubicBezTo>
                <a:cubicBezTo>
                  <a:pt x="4090341" y="5889976"/>
                  <a:pt x="4096538" y="5876667"/>
                  <a:pt x="4103244" y="5869148"/>
                </a:cubicBezTo>
                <a:cubicBezTo>
                  <a:pt x="4109950" y="5861630"/>
                  <a:pt x="4123869" y="5857871"/>
                  <a:pt x="4145002" y="5857871"/>
                </a:cubicBezTo>
                <a:close/>
                <a:moveTo>
                  <a:pt x="7777607" y="5857261"/>
                </a:moveTo>
                <a:cubicBezTo>
                  <a:pt x="7797521" y="5857261"/>
                  <a:pt x="7812151" y="5861020"/>
                  <a:pt x="7821498" y="5868539"/>
                </a:cubicBezTo>
                <a:cubicBezTo>
                  <a:pt x="7830845" y="5876057"/>
                  <a:pt x="7835519" y="5888351"/>
                  <a:pt x="7835519" y="5905420"/>
                </a:cubicBezTo>
                <a:lnTo>
                  <a:pt x="7835519" y="5952968"/>
                </a:lnTo>
                <a:cubicBezTo>
                  <a:pt x="7835519" y="5958658"/>
                  <a:pt x="7838060" y="5963230"/>
                  <a:pt x="7843139" y="5966684"/>
                </a:cubicBezTo>
                <a:cubicBezTo>
                  <a:pt x="7848219" y="5970139"/>
                  <a:pt x="7850962" y="5974304"/>
                  <a:pt x="7851369" y="5979181"/>
                </a:cubicBezTo>
                <a:cubicBezTo>
                  <a:pt x="7853400" y="5996656"/>
                  <a:pt x="7859294" y="6009864"/>
                  <a:pt x="7869047" y="6018805"/>
                </a:cubicBezTo>
                <a:cubicBezTo>
                  <a:pt x="7870673" y="6020024"/>
                  <a:pt x="7871485" y="6021244"/>
                  <a:pt x="7871485" y="6022463"/>
                </a:cubicBezTo>
                <a:cubicBezTo>
                  <a:pt x="7871485" y="6023682"/>
                  <a:pt x="7869555" y="6025104"/>
                  <a:pt x="7865694" y="6026730"/>
                </a:cubicBezTo>
                <a:cubicBezTo>
                  <a:pt x="7861834" y="6028356"/>
                  <a:pt x="7857363" y="6033232"/>
                  <a:pt x="7852283" y="6041360"/>
                </a:cubicBezTo>
                <a:cubicBezTo>
                  <a:pt x="7847203" y="6049488"/>
                  <a:pt x="7844359" y="6056194"/>
                  <a:pt x="7843749" y="6061477"/>
                </a:cubicBezTo>
                <a:cubicBezTo>
                  <a:pt x="7843139" y="6066760"/>
                  <a:pt x="7841615" y="6070926"/>
                  <a:pt x="7839177" y="6073974"/>
                </a:cubicBezTo>
                <a:cubicBezTo>
                  <a:pt x="7836739" y="6077022"/>
                  <a:pt x="7835519" y="6080781"/>
                  <a:pt x="7835519" y="6085252"/>
                </a:cubicBezTo>
                <a:lnTo>
                  <a:pt x="7835519" y="6110245"/>
                </a:lnTo>
                <a:cubicBezTo>
                  <a:pt x="7835519" y="6113903"/>
                  <a:pt x="7836231" y="6116443"/>
                  <a:pt x="7837653" y="6117865"/>
                </a:cubicBezTo>
                <a:cubicBezTo>
                  <a:pt x="7839075" y="6119288"/>
                  <a:pt x="7841818" y="6121320"/>
                  <a:pt x="7845882" y="6123961"/>
                </a:cubicBezTo>
                <a:cubicBezTo>
                  <a:pt x="7849947" y="6126603"/>
                  <a:pt x="7851978" y="6130464"/>
                  <a:pt x="7851978" y="6135544"/>
                </a:cubicBezTo>
                <a:cubicBezTo>
                  <a:pt x="7851978" y="6140624"/>
                  <a:pt x="7850556" y="6144180"/>
                  <a:pt x="7847711" y="6146212"/>
                </a:cubicBezTo>
                <a:cubicBezTo>
                  <a:pt x="7834300" y="6155965"/>
                  <a:pt x="7827594" y="6174660"/>
                  <a:pt x="7827594" y="6202295"/>
                </a:cubicBezTo>
                <a:cubicBezTo>
                  <a:pt x="7827594" y="6217738"/>
                  <a:pt x="7829626" y="6230540"/>
                  <a:pt x="7833691" y="6240700"/>
                </a:cubicBezTo>
                <a:cubicBezTo>
                  <a:pt x="7834910" y="6243138"/>
                  <a:pt x="7835519" y="6253908"/>
                  <a:pt x="7835519" y="6273008"/>
                </a:cubicBezTo>
                <a:lnTo>
                  <a:pt x="7835519" y="6355914"/>
                </a:lnTo>
                <a:cubicBezTo>
                  <a:pt x="7835519" y="6383549"/>
                  <a:pt x="7830643" y="6402650"/>
                  <a:pt x="7820889" y="6413216"/>
                </a:cubicBezTo>
                <a:cubicBezTo>
                  <a:pt x="7811135" y="6423783"/>
                  <a:pt x="7792847" y="6429066"/>
                  <a:pt x="7766025" y="6429066"/>
                </a:cubicBezTo>
                <a:lnTo>
                  <a:pt x="7716647" y="6429066"/>
                </a:lnTo>
                <a:cubicBezTo>
                  <a:pt x="7678852" y="6429066"/>
                  <a:pt x="7659954" y="6407527"/>
                  <a:pt x="7659954" y="6364448"/>
                </a:cubicBezTo>
                <a:cubicBezTo>
                  <a:pt x="7659954" y="6348192"/>
                  <a:pt x="7663409" y="6335289"/>
                  <a:pt x="7670317" y="6325739"/>
                </a:cubicBezTo>
                <a:cubicBezTo>
                  <a:pt x="7677226" y="6316188"/>
                  <a:pt x="7685964" y="6311413"/>
                  <a:pt x="7696530" y="6311413"/>
                </a:cubicBezTo>
                <a:cubicBezTo>
                  <a:pt x="7707097" y="6311413"/>
                  <a:pt x="7713599" y="6310905"/>
                  <a:pt x="7716037" y="6309889"/>
                </a:cubicBezTo>
                <a:cubicBezTo>
                  <a:pt x="7718476" y="6308873"/>
                  <a:pt x="7719695" y="6306536"/>
                  <a:pt x="7719695" y="6302879"/>
                </a:cubicBezTo>
                <a:lnTo>
                  <a:pt x="7719695" y="6260207"/>
                </a:lnTo>
                <a:cubicBezTo>
                  <a:pt x="7719695" y="6256956"/>
                  <a:pt x="7718374" y="6254822"/>
                  <a:pt x="7715733" y="6253806"/>
                </a:cubicBezTo>
                <a:cubicBezTo>
                  <a:pt x="7713092" y="6252790"/>
                  <a:pt x="7706182" y="6252282"/>
                  <a:pt x="7695007" y="6252282"/>
                </a:cubicBezTo>
                <a:cubicBezTo>
                  <a:pt x="7683831" y="6252282"/>
                  <a:pt x="7673975" y="6247304"/>
                  <a:pt x="7665441" y="6237347"/>
                </a:cubicBezTo>
                <a:cubicBezTo>
                  <a:pt x="7656907" y="6227390"/>
                  <a:pt x="7652639" y="6213877"/>
                  <a:pt x="7652639" y="6196808"/>
                </a:cubicBezTo>
                <a:cubicBezTo>
                  <a:pt x="7652639" y="6179740"/>
                  <a:pt x="7655484" y="6166836"/>
                  <a:pt x="7661174" y="6158099"/>
                </a:cubicBezTo>
                <a:cubicBezTo>
                  <a:pt x="7666863" y="6149361"/>
                  <a:pt x="7676820" y="6143976"/>
                  <a:pt x="7691044" y="6141944"/>
                </a:cubicBezTo>
                <a:cubicBezTo>
                  <a:pt x="7705268" y="6139912"/>
                  <a:pt x="7713599" y="6138185"/>
                  <a:pt x="7716037" y="6136763"/>
                </a:cubicBezTo>
                <a:cubicBezTo>
                  <a:pt x="7718476" y="6135340"/>
                  <a:pt x="7719695" y="6131988"/>
                  <a:pt x="7719695" y="6126704"/>
                </a:cubicBezTo>
                <a:lnTo>
                  <a:pt x="7719695" y="6082204"/>
                </a:lnTo>
                <a:cubicBezTo>
                  <a:pt x="7719695" y="6076920"/>
                  <a:pt x="7718069" y="6074279"/>
                  <a:pt x="7714818" y="6074279"/>
                </a:cubicBezTo>
                <a:lnTo>
                  <a:pt x="7691044" y="6074279"/>
                </a:lnTo>
                <a:cubicBezTo>
                  <a:pt x="7675601" y="6074279"/>
                  <a:pt x="7665441" y="6069808"/>
                  <a:pt x="7660564" y="6060868"/>
                </a:cubicBezTo>
                <a:cubicBezTo>
                  <a:pt x="7655687" y="6051927"/>
                  <a:pt x="7653249" y="6038008"/>
                  <a:pt x="7653249" y="6019110"/>
                </a:cubicBezTo>
                <a:cubicBezTo>
                  <a:pt x="7653249" y="6000212"/>
                  <a:pt x="7655687" y="5986293"/>
                  <a:pt x="7660564" y="5977352"/>
                </a:cubicBezTo>
                <a:cubicBezTo>
                  <a:pt x="7665441" y="5968412"/>
                  <a:pt x="7675601" y="5963941"/>
                  <a:pt x="7691044" y="5963941"/>
                </a:cubicBezTo>
                <a:lnTo>
                  <a:pt x="7712990" y="5963941"/>
                </a:lnTo>
                <a:cubicBezTo>
                  <a:pt x="7717460" y="5963941"/>
                  <a:pt x="7719695" y="5961503"/>
                  <a:pt x="7719695" y="5956626"/>
                </a:cubicBezTo>
                <a:lnTo>
                  <a:pt x="7719695" y="5905420"/>
                </a:lnTo>
                <a:cubicBezTo>
                  <a:pt x="7719695" y="5888351"/>
                  <a:pt x="7724369" y="5876057"/>
                  <a:pt x="7733716" y="5868539"/>
                </a:cubicBezTo>
                <a:cubicBezTo>
                  <a:pt x="7743063" y="5861020"/>
                  <a:pt x="7757694" y="5857261"/>
                  <a:pt x="7777607" y="5857261"/>
                </a:cubicBezTo>
                <a:close/>
                <a:moveTo>
                  <a:pt x="10975569" y="5856652"/>
                </a:moveTo>
                <a:cubicBezTo>
                  <a:pt x="10999547" y="5856652"/>
                  <a:pt x="11017326" y="5860106"/>
                  <a:pt x="11028909" y="5867015"/>
                </a:cubicBezTo>
                <a:cubicBezTo>
                  <a:pt x="11040491" y="5873924"/>
                  <a:pt x="11046282" y="5884896"/>
                  <a:pt x="11046282" y="5899933"/>
                </a:cubicBezTo>
                <a:lnTo>
                  <a:pt x="11046282" y="5945044"/>
                </a:lnTo>
                <a:cubicBezTo>
                  <a:pt x="11046282" y="5950733"/>
                  <a:pt x="11047095" y="5954797"/>
                  <a:pt x="11048720" y="5957236"/>
                </a:cubicBezTo>
                <a:cubicBezTo>
                  <a:pt x="11050346" y="5959674"/>
                  <a:pt x="11054004" y="5960893"/>
                  <a:pt x="11059693" y="5960893"/>
                </a:cubicBezTo>
                <a:lnTo>
                  <a:pt x="11182223" y="5960893"/>
                </a:lnTo>
                <a:cubicBezTo>
                  <a:pt x="11219205" y="5960893"/>
                  <a:pt x="11242675" y="5967802"/>
                  <a:pt x="11252632" y="5981620"/>
                </a:cubicBezTo>
                <a:cubicBezTo>
                  <a:pt x="11262589" y="5995437"/>
                  <a:pt x="11267567" y="6023479"/>
                  <a:pt x="11267567" y="6065744"/>
                </a:cubicBezTo>
                <a:lnTo>
                  <a:pt x="11267567" y="6160842"/>
                </a:lnTo>
                <a:cubicBezTo>
                  <a:pt x="11267567" y="6212048"/>
                  <a:pt x="11265434" y="6258073"/>
                  <a:pt x="11261167" y="6298916"/>
                </a:cubicBezTo>
                <a:cubicBezTo>
                  <a:pt x="11256899" y="6339760"/>
                  <a:pt x="11251311" y="6367598"/>
                  <a:pt x="11244403" y="6382432"/>
                </a:cubicBezTo>
                <a:cubicBezTo>
                  <a:pt x="11237493" y="6397265"/>
                  <a:pt x="11226723" y="6408746"/>
                  <a:pt x="11212093" y="6416874"/>
                </a:cubicBezTo>
                <a:cubicBezTo>
                  <a:pt x="11197462" y="6425002"/>
                  <a:pt x="11179379" y="6429066"/>
                  <a:pt x="11157839" y="6429066"/>
                </a:cubicBezTo>
                <a:lnTo>
                  <a:pt x="11068838" y="6429066"/>
                </a:lnTo>
                <a:cubicBezTo>
                  <a:pt x="11032668" y="6429066"/>
                  <a:pt x="11014583" y="6407425"/>
                  <a:pt x="11014583" y="6364144"/>
                </a:cubicBezTo>
                <a:cubicBezTo>
                  <a:pt x="11014583" y="6320862"/>
                  <a:pt x="11028808" y="6299221"/>
                  <a:pt x="11057255" y="6299221"/>
                </a:cubicBezTo>
                <a:lnTo>
                  <a:pt x="11109071" y="6299221"/>
                </a:lnTo>
                <a:cubicBezTo>
                  <a:pt x="11116792" y="6299221"/>
                  <a:pt x="11122482" y="6298104"/>
                  <a:pt x="11126140" y="6295868"/>
                </a:cubicBezTo>
                <a:cubicBezTo>
                  <a:pt x="11129798" y="6293633"/>
                  <a:pt x="11132236" y="6289569"/>
                  <a:pt x="11133455" y="6283676"/>
                </a:cubicBezTo>
                <a:cubicBezTo>
                  <a:pt x="11134674" y="6277784"/>
                  <a:pt x="11136098" y="6262848"/>
                  <a:pt x="11137722" y="6238871"/>
                </a:cubicBezTo>
                <a:cubicBezTo>
                  <a:pt x="11139347" y="6214893"/>
                  <a:pt x="11140160" y="6195996"/>
                  <a:pt x="11140160" y="6182178"/>
                </a:cubicBezTo>
                <a:lnTo>
                  <a:pt x="11140160" y="6104759"/>
                </a:lnTo>
                <a:cubicBezTo>
                  <a:pt x="11140160" y="6094599"/>
                  <a:pt x="11136300" y="6089519"/>
                  <a:pt x="11128578" y="6089519"/>
                </a:cubicBezTo>
                <a:lnTo>
                  <a:pt x="11049940" y="6089519"/>
                </a:lnTo>
                <a:cubicBezTo>
                  <a:pt x="11044657" y="6089519"/>
                  <a:pt x="11041304" y="6090535"/>
                  <a:pt x="11039881" y="6092567"/>
                </a:cubicBezTo>
                <a:cubicBezTo>
                  <a:pt x="11038458" y="6094599"/>
                  <a:pt x="11037544" y="6097850"/>
                  <a:pt x="11037138" y="6102320"/>
                </a:cubicBezTo>
                <a:cubicBezTo>
                  <a:pt x="11031855" y="6156372"/>
                  <a:pt x="11016716" y="6206867"/>
                  <a:pt x="10991723" y="6253806"/>
                </a:cubicBezTo>
                <a:cubicBezTo>
                  <a:pt x="10966729" y="6300745"/>
                  <a:pt x="10933101" y="6341893"/>
                  <a:pt x="10890835" y="6377250"/>
                </a:cubicBezTo>
                <a:cubicBezTo>
                  <a:pt x="10848569" y="6412607"/>
                  <a:pt x="10817073" y="6430285"/>
                  <a:pt x="10796346" y="6430285"/>
                </a:cubicBezTo>
                <a:cubicBezTo>
                  <a:pt x="10778872" y="6430285"/>
                  <a:pt x="10762717" y="6420125"/>
                  <a:pt x="10747883" y="6399805"/>
                </a:cubicBezTo>
                <a:cubicBezTo>
                  <a:pt x="10733049" y="6379485"/>
                  <a:pt x="10725633" y="6362315"/>
                  <a:pt x="10725633" y="6348294"/>
                </a:cubicBezTo>
                <a:cubicBezTo>
                  <a:pt x="10725633" y="6334273"/>
                  <a:pt x="10733557" y="6321573"/>
                  <a:pt x="10749407" y="6310194"/>
                </a:cubicBezTo>
                <a:cubicBezTo>
                  <a:pt x="10788827" y="6282152"/>
                  <a:pt x="10819715" y="6253806"/>
                  <a:pt x="10842067" y="6225155"/>
                </a:cubicBezTo>
                <a:cubicBezTo>
                  <a:pt x="10864418" y="6196504"/>
                  <a:pt x="10879455" y="6170189"/>
                  <a:pt x="10887177" y="6146212"/>
                </a:cubicBezTo>
                <a:cubicBezTo>
                  <a:pt x="10894898" y="6122234"/>
                  <a:pt x="10898759" y="6107502"/>
                  <a:pt x="10898759" y="6102016"/>
                </a:cubicBezTo>
                <a:cubicBezTo>
                  <a:pt x="10898759" y="6096529"/>
                  <a:pt x="10897845" y="6093075"/>
                  <a:pt x="10896016" y="6091652"/>
                </a:cubicBezTo>
                <a:cubicBezTo>
                  <a:pt x="10894187" y="6090230"/>
                  <a:pt x="10889615" y="6089519"/>
                  <a:pt x="10882300" y="6089519"/>
                </a:cubicBezTo>
                <a:lnTo>
                  <a:pt x="10776839" y="6089519"/>
                </a:lnTo>
                <a:cubicBezTo>
                  <a:pt x="10761395" y="6089519"/>
                  <a:pt x="10750220" y="6084439"/>
                  <a:pt x="10743311" y="6074279"/>
                </a:cubicBezTo>
                <a:cubicBezTo>
                  <a:pt x="10736402" y="6064119"/>
                  <a:pt x="10732948" y="6047761"/>
                  <a:pt x="10732948" y="6025206"/>
                </a:cubicBezTo>
                <a:cubicBezTo>
                  <a:pt x="10732948" y="6002651"/>
                  <a:pt x="10736402" y="5986293"/>
                  <a:pt x="10743311" y="5976133"/>
                </a:cubicBezTo>
                <a:cubicBezTo>
                  <a:pt x="10750220" y="5965973"/>
                  <a:pt x="10761395" y="5960893"/>
                  <a:pt x="10776839" y="5960893"/>
                </a:cubicBezTo>
                <a:lnTo>
                  <a:pt x="10891444" y="5960893"/>
                </a:lnTo>
                <a:cubicBezTo>
                  <a:pt x="10896726" y="5960893"/>
                  <a:pt x="10900182" y="5959776"/>
                  <a:pt x="10901807" y="5957540"/>
                </a:cubicBezTo>
                <a:cubicBezTo>
                  <a:pt x="10903433" y="5955305"/>
                  <a:pt x="10904245" y="5950936"/>
                  <a:pt x="10904245" y="5944434"/>
                </a:cubicBezTo>
                <a:lnTo>
                  <a:pt x="10904245" y="5899933"/>
                </a:lnTo>
                <a:cubicBezTo>
                  <a:pt x="10904651" y="5885303"/>
                  <a:pt x="10910646" y="5874432"/>
                  <a:pt x="10922228" y="5867320"/>
                </a:cubicBezTo>
                <a:cubicBezTo>
                  <a:pt x="10933811" y="5860208"/>
                  <a:pt x="10951590" y="5856652"/>
                  <a:pt x="10975569" y="5856652"/>
                </a:cubicBezTo>
                <a:close/>
                <a:moveTo>
                  <a:pt x="8037907" y="5856652"/>
                </a:moveTo>
                <a:cubicBezTo>
                  <a:pt x="8078952" y="5856652"/>
                  <a:pt x="8099476" y="5869860"/>
                  <a:pt x="8099476" y="5896276"/>
                </a:cubicBezTo>
                <a:cubicBezTo>
                  <a:pt x="8099476" y="5901559"/>
                  <a:pt x="8099883" y="5904912"/>
                  <a:pt x="8100695" y="5906334"/>
                </a:cubicBezTo>
                <a:cubicBezTo>
                  <a:pt x="8101508" y="5907756"/>
                  <a:pt x="8103336" y="5908468"/>
                  <a:pt x="8106182" y="5908468"/>
                </a:cubicBezTo>
                <a:lnTo>
                  <a:pt x="8167751" y="5908468"/>
                </a:lnTo>
                <a:cubicBezTo>
                  <a:pt x="8199450" y="5908468"/>
                  <a:pt x="8215300" y="5926146"/>
                  <a:pt x="8215300" y="5961503"/>
                </a:cubicBezTo>
                <a:cubicBezTo>
                  <a:pt x="8215300" y="5979384"/>
                  <a:pt x="8211440" y="5992592"/>
                  <a:pt x="8203717" y="6001127"/>
                </a:cubicBezTo>
                <a:cubicBezTo>
                  <a:pt x="8195996" y="6009661"/>
                  <a:pt x="8184008" y="6013928"/>
                  <a:pt x="8167751" y="6013928"/>
                </a:cubicBezTo>
                <a:lnTo>
                  <a:pt x="8106182" y="6013928"/>
                </a:lnTo>
                <a:cubicBezTo>
                  <a:pt x="8103336" y="6013928"/>
                  <a:pt x="8101508" y="6014843"/>
                  <a:pt x="8100695" y="6016672"/>
                </a:cubicBezTo>
                <a:cubicBezTo>
                  <a:pt x="8099883" y="6018500"/>
                  <a:pt x="8099476" y="6022361"/>
                  <a:pt x="8099476" y="6028254"/>
                </a:cubicBezTo>
                <a:cubicBezTo>
                  <a:pt x="8099476" y="6034147"/>
                  <a:pt x="8101914" y="6037093"/>
                  <a:pt x="8106791" y="6037093"/>
                </a:cubicBezTo>
                <a:lnTo>
                  <a:pt x="8187259" y="6037093"/>
                </a:lnTo>
                <a:cubicBezTo>
                  <a:pt x="8214894" y="6037093"/>
                  <a:pt x="8228711" y="6052841"/>
                  <a:pt x="8228711" y="6084337"/>
                </a:cubicBezTo>
                <a:cubicBezTo>
                  <a:pt x="8228711" y="6115833"/>
                  <a:pt x="8214894" y="6131581"/>
                  <a:pt x="8187259" y="6131581"/>
                </a:cubicBezTo>
                <a:cubicBezTo>
                  <a:pt x="8177911" y="6131581"/>
                  <a:pt x="8171612" y="6131988"/>
                  <a:pt x="8168361" y="6132800"/>
                </a:cubicBezTo>
                <a:cubicBezTo>
                  <a:pt x="8165110" y="6133613"/>
                  <a:pt x="8163484" y="6136560"/>
                  <a:pt x="8163484" y="6141640"/>
                </a:cubicBezTo>
                <a:cubicBezTo>
                  <a:pt x="8163484" y="6146720"/>
                  <a:pt x="8164094" y="6149869"/>
                  <a:pt x="8165313" y="6151088"/>
                </a:cubicBezTo>
                <a:cubicBezTo>
                  <a:pt x="8166532" y="6152308"/>
                  <a:pt x="8169174" y="6152917"/>
                  <a:pt x="8173237" y="6152917"/>
                </a:cubicBezTo>
                <a:cubicBezTo>
                  <a:pt x="8193558" y="6152917"/>
                  <a:pt x="8207985" y="6156270"/>
                  <a:pt x="8216519" y="6162976"/>
                </a:cubicBezTo>
                <a:cubicBezTo>
                  <a:pt x="8225053" y="6169681"/>
                  <a:pt x="8229321" y="6182889"/>
                  <a:pt x="8229321" y="6202600"/>
                </a:cubicBezTo>
                <a:cubicBezTo>
                  <a:pt x="8229321" y="6222310"/>
                  <a:pt x="8225257" y="6235518"/>
                  <a:pt x="8217129" y="6242224"/>
                </a:cubicBezTo>
                <a:cubicBezTo>
                  <a:pt x="8209001" y="6248929"/>
                  <a:pt x="8194370" y="6252282"/>
                  <a:pt x="8173237" y="6252282"/>
                </a:cubicBezTo>
                <a:cubicBezTo>
                  <a:pt x="8169174" y="6252282"/>
                  <a:pt x="8166532" y="6252790"/>
                  <a:pt x="8165313" y="6253806"/>
                </a:cubicBezTo>
                <a:cubicBezTo>
                  <a:pt x="8164094" y="6254822"/>
                  <a:pt x="8163484" y="6257362"/>
                  <a:pt x="8163484" y="6261426"/>
                </a:cubicBezTo>
                <a:lnTo>
                  <a:pt x="8163484" y="6361400"/>
                </a:lnTo>
                <a:cubicBezTo>
                  <a:pt x="8163484" y="6406511"/>
                  <a:pt x="8143367" y="6429066"/>
                  <a:pt x="8103133" y="6429066"/>
                </a:cubicBezTo>
                <a:lnTo>
                  <a:pt x="8046441" y="6429066"/>
                </a:lnTo>
                <a:cubicBezTo>
                  <a:pt x="8017180" y="6429066"/>
                  <a:pt x="7999197" y="6422157"/>
                  <a:pt x="7992491" y="6408340"/>
                </a:cubicBezTo>
                <a:cubicBezTo>
                  <a:pt x="7985785" y="6394522"/>
                  <a:pt x="7982433" y="6384667"/>
                  <a:pt x="7982433" y="6378774"/>
                </a:cubicBezTo>
                <a:cubicBezTo>
                  <a:pt x="7982433" y="6372881"/>
                  <a:pt x="7986294" y="6369732"/>
                  <a:pt x="7994015" y="6369325"/>
                </a:cubicBezTo>
                <a:cubicBezTo>
                  <a:pt x="8012303" y="6368512"/>
                  <a:pt x="8030184" y="6360181"/>
                  <a:pt x="8047660" y="6344332"/>
                </a:cubicBezTo>
                <a:cubicBezTo>
                  <a:pt x="8065135" y="6328482"/>
                  <a:pt x="8073873" y="6311820"/>
                  <a:pt x="8073873" y="6294344"/>
                </a:cubicBezTo>
                <a:cubicBezTo>
                  <a:pt x="8073873" y="6276869"/>
                  <a:pt x="8061579" y="6253603"/>
                  <a:pt x="8036992" y="6224545"/>
                </a:cubicBezTo>
                <a:cubicBezTo>
                  <a:pt x="8012405" y="6195488"/>
                  <a:pt x="7988529" y="6180959"/>
                  <a:pt x="7965364" y="6180959"/>
                </a:cubicBezTo>
                <a:cubicBezTo>
                  <a:pt x="7949514" y="6180959"/>
                  <a:pt x="7932547" y="6187868"/>
                  <a:pt x="7914462" y="6201685"/>
                </a:cubicBezTo>
                <a:cubicBezTo>
                  <a:pt x="7896378" y="6215503"/>
                  <a:pt x="7886726" y="6229524"/>
                  <a:pt x="7885507" y="6243748"/>
                </a:cubicBezTo>
                <a:cubicBezTo>
                  <a:pt x="7885100" y="6248624"/>
                  <a:pt x="7882052" y="6251063"/>
                  <a:pt x="7876362" y="6251063"/>
                </a:cubicBezTo>
                <a:cubicBezTo>
                  <a:pt x="7870673" y="6251063"/>
                  <a:pt x="7864475" y="6247913"/>
                  <a:pt x="7857769" y="6241614"/>
                </a:cubicBezTo>
                <a:cubicBezTo>
                  <a:pt x="7851064" y="6235315"/>
                  <a:pt x="7847711" y="6223021"/>
                  <a:pt x="7847711" y="6204733"/>
                </a:cubicBezTo>
                <a:cubicBezTo>
                  <a:pt x="7847711" y="6186445"/>
                  <a:pt x="7851166" y="6173237"/>
                  <a:pt x="7858075" y="6165109"/>
                </a:cubicBezTo>
                <a:cubicBezTo>
                  <a:pt x="7864983" y="6156981"/>
                  <a:pt x="7874736" y="6152917"/>
                  <a:pt x="7887335" y="6152917"/>
                </a:cubicBezTo>
                <a:lnTo>
                  <a:pt x="8038516" y="6152917"/>
                </a:lnTo>
                <a:cubicBezTo>
                  <a:pt x="8043799" y="6152917"/>
                  <a:pt x="8046441" y="6149971"/>
                  <a:pt x="8046441" y="6144078"/>
                </a:cubicBezTo>
                <a:cubicBezTo>
                  <a:pt x="8046441" y="6138185"/>
                  <a:pt x="8045933" y="6134629"/>
                  <a:pt x="8044917" y="6133410"/>
                </a:cubicBezTo>
                <a:cubicBezTo>
                  <a:pt x="8043900" y="6132191"/>
                  <a:pt x="8041970" y="6131581"/>
                  <a:pt x="8039126" y="6131581"/>
                </a:cubicBezTo>
                <a:lnTo>
                  <a:pt x="7903185" y="6131581"/>
                </a:lnTo>
                <a:cubicBezTo>
                  <a:pt x="7875550" y="6131581"/>
                  <a:pt x="7861732" y="6115833"/>
                  <a:pt x="7861732" y="6084337"/>
                </a:cubicBezTo>
                <a:cubicBezTo>
                  <a:pt x="7861732" y="6052841"/>
                  <a:pt x="7875550" y="6037093"/>
                  <a:pt x="7903185" y="6037093"/>
                </a:cubicBezTo>
                <a:lnTo>
                  <a:pt x="7967802" y="6037093"/>
                </a:lnTo>
                <a:cubicBezTo>
                  <a:pt x="7972273" y="6037093"/>
                  <a:pt x="7974813" y="6036280"/>
                  <a:pt x="7975423" y="6034655"/>
                </a:cubicBezTo>
                <a:cubicBezTo>
                  <a:pt x="7976032" y="6033029"/>
                  <a:pt x="7976337" y="6029880"/>
                  <a:pt x="7976337" y="6025206"/>
                </a:cubicBezTo>
                <a:cubicBezTo>
                  <a:pt x="7976337" y="6020532"/>
                  <a:pt x="7975930" y="6017484"/>
                  <a:pt x="7975117" y="6016062"/>
                </a:cubicBezTo>
                <a:cubicBezTo>
                  <a:pt x="7974305" y="6014640"/>
                  <a:pt x="7972679" y="6013928"/>
                  <a:pt x="7970241" y="6013928"/>
                </a:cubicBezTo>
                <a:lnTo>
                  <a:pt x="7917815" y="6013928"/>
                </a:lnTo>
                <a:cubicBezTo>
                  <a:pt x="7886116" y="6013928"/>
                  <a:pt x="7870266" y="5996250"/>
                  <a:pt x="7870266" y="5960893"/>
                </a:cubicBezTo>
                <a:cubicBezTo>
                  <a:pt x="7870266" y="5943012"/>
                  <a:pt x="7874127" y="5929804"/>
                  <a:pt x="7881849" y="5921269"/>
                </a:cubicBezTo>
                <a:cubicBezTo>
                  <a:pt x="7889570" y="5912735"/>
                  <a:pt x="7901559" y="5908468"/>
                  <a:pt x="7917815" y="5908468"/>
                </a:cubicBezTo>
                <a:lnTo>
                  <a:pt x="7969021" y="5908468"/>
                </a:lnTo>
                <a:cubicBezTo>
                  <a:pt x="7972273" y="5908468"/>
                  <a:pt x="7974305" y="5907350"/>
                  <a:pt x="7975117" y="5905115"/>
                </a:cubicBezTo>
                <a:cubicBezTo>
                  <a:pt x="7975930" y="5902880"/>
                  <a:pt x="7976337" y="5899120"/>
                  <a:pt x="7976337" y="5893837"/>
                </a:cubicBezTo>
                <a:cubicBezTo>
                  <a:pt x="7976337" y="5869047"/>
                  <a:pt x="7996860" y="5856652"/>
                  <a:pt x="8037907" y="5856652"/>
                </a:cubicBezTo>
                <a:close/>
                <a:moveTo>
                  <a:pt x="2903857" y="5856652"/>
                </a:moveTo>
                <a:cubicBezTo>
                  <a:pt x="2924583" y="5856652"/>
                  <a:pt x="2938807" y="5859801"/>
                  <a:pt x="2946529" y="5866100"/>
                </a:cubicBezTo>
                <a:cubicBezTo>
                  <a:pt x="2954250" y="5872400"/>
                  <a:pt x="2958111" y="5885506"/>
                  <a:pt x="2958111" y="5905420"/>
                </a:cubicBezTo>
                <a:lnTo>
                  <a:pt x="2958111" y="5951140"/>
                </a:lnTo>
                <a:cubicBezTo>
                  <a:pt x="2958111" y="5954391"/>
                  <a:pt x="2959736" y="5956016"/>
                  <a:pt x="2962988" y="5956016"/>
                </a:cubicBezTo>
                <a:lnTo>
                  <a:pt x="2977009" y="5956016"/>
                </a:lnTo>
                <a:cubicBezTo>
                  <a:pt x="2985137" y="5956016"/>
                  <a:pt x="2990928" y="5957337"/>
                  <a:pt x="2994382" y="5959979"/>
                </a:cubicBezTo>
                <a:cubicBezTo>
                  <a:pt x="2997836" y="5962620"/>
                  <a:pt x="2999564" y="5967396"/>
                  <a:pt x="2999564" y="5974304"/>
                </a:cubicBezTo>
                <a:lnTo>
                  <a:pt x="2999564" y="6052943"/>
                </a:lnTo>
                <a:cubicBezTo>
                  <a:pt x="2999564" y="6060258"/>
                  <a:pt x="2997735" y="6065135"/>
                  <a:pt x="2994078" y="6067573"/>
                </a:cubicBezTo>
                <a:cubicBezTo>
                  <a:pt x="2990420" y="6070012"/>
                  <a:pt x="2984324" y="6071231"/>
                  <a:pt x="2975789" y="6071231"/>
                </a:cubicBezTo>
                <a:lnTo>
                  <a:pt x="2962988" y="6071231"/>
                </a:lnTo>
                <a:cubicBezTo>
                  <a:pt x="2959736" y="6071231"/>
                  <a:pt x="2958111" y="6073060"/>
                  <a:pt x="2958111" y="6076717"/>
                </a:cubicBezTo>
                <a:lnTo>
                  <a:pt x="2958111" y="6091957"/>
                </a:lnTo>
                <a:cubicBezTo>
                  <a:pt x="2958111" y="6095208"/>
                  <a:pt x="2959534" y="6096834"/>
                  <a:pt x="2962379" y="6096834"/>
                </a:cubicBezTo>
                <a:lnTo>
                  <a:pt x="2970303" y="6096224"/>
                </a:lnTo>
                <a:cubicBezTo>
                  <a:pt x="2975993" y="6096224"/>
                  <a:pt x="2982291" y="6098663"/>
                  <a:pt x="2989201" y="6103540"/>
                </a:cubicBezTo>
                <a:cubicBezTo>
                  <a:pt x="2996109" y="6108416"/>
                  <a:pt x="2999564" y="6115325"/>
                  <a:pt x="2999564" y="6124266"/>
                </a:cubicBezTo>
                <a:lnTo>
                  <a:pt x="2999564" y="6139506"/>
                </a:lnTo>
                <a:cubicBezTo>
                  <a:pt x="2999564" y="6146008"/>
                  <a:pt x="2999158" y="6155457"/>
                  <a:pt x="2998345" y="6167852"/>
                </a:cubicBezTo>
                <a:cubicBezTo>
                  <a:pt x="2997532" y="6180248"/>
                  <a:pt x="2996516" y="6187664"/>
                  <a:pt x="2995296" y="6190103"/>
                </a:cubicBezTo>
                <a:cubicBezTo>
                  <a:pt x="2994078" y="6192541"/>
                  <a:pt x="2991436" y="6195081"/>
                  <a:pt x="2987372" y="6197723"/>
                </a:cubicBezTo>
                <a:cubicBezTo>
                  <a:pt x="2983308" y="6200364"/>
                  <a:pt x="2977720" y="6203514"/>
                  <a:pt x="2970608" y="6207172"/>
                </a:cubicBezTo>
                <a:cubicBezTo>
                  <a:pt x="2963495" y="6210829"/>
                  <a:pt x="2959635" y="6213369"/>
                  <a:pt x="2959025" y="6214792"/>
                </a:cubicBezTo>
                <a:cubicBezTo>
                  <a:pt x="2958416" y="6216214"/>
                  <a:pt x="2958111" y="6218551"/>
                  <a:pt x="2958111" y="6221802"/>
                </a:cubicBezTo>
                <a:lnTo>
                  <a:pt x="2958111" y="6306536"/>
                </a:lnTo>
                <a:cubicBezTo>
                  <a:pt x="2958111" y="6311820"/>
                  <a:pt x="2957603" y="6316392"/>
                  <a:pt x="2956587" y="6320252"/>
                </a:cubicBezTo>
                <a:cubicBezTo>
                  <a:pt x="2955571" y="6324113"/>
                  <a:pt x="2952828" y="6329701"/>
                  <a:pt x="2948358" y="6337016"/>
                </a:cubicBezTo>
                <a:cubicBezTo>
                  <a:pt x="2936165" y="6358149"/>
                  <a:pt x="2930069" y="6376234"/>
                  <a:pt x="2930069" y="6391271"/>
                </a:cubicBezTo>
                <a:cubicBezTo>
                  <a:pt x="2930069" y="6397367"/>
                  <a:pt x="2930781" y="6402142"/>
                  <a:pt x="2932203" y="6405596"/>
                </a:cubicBezTo>
                <a:cubicBezTo>
                  <a:pt x="2933625" y="6409051"/>
                  <a:pt x="2934337" y="6411591"/>
                  <a:pt x="2934337" y="6413216"/>
                </a:cubicBezTo>
                <a:cubicBezTo>
                  <a:pt x="2934337" y="6424596"/>
                  <a:pt x="2910563" y="6430285"/>
                  <a:pt x="2863014" y="6430285"/>
                </a:cubicBezTo>
                <a:cubicBezTo>
                  <a:pt x="2832534" y="6430285"/>
                  <a:pt x="2811502" y="6426628"/>
                  <a:pt x="2799920" y="6419312"/>
                </a:cubicBezTo>
                <a:cubicBezTo>
                  <a:pt x="2788338" y="6411997"/>
                  <a:pt x="2782546" y="6396960"/>
                  <a:pt x="2782546" y="6374202"/>
                </a:cubicBezTo>
                <a:cubicBezTo>
                  <a:pt x="2782546" y="6351444"/>
                  <a:pt x="2784172" y="6336610"/>
                  <a:pt x="2787423" y="6329701"/>
                </a:cubicBezTo>
                <a:cubicBezTo>
                  <a:pt x="2790675" y="6322792"/>
                  <a:pt x="2798192" y="6319338"/>
                  <a:pt x="2809978" y="6319338"/>
                </a:cubicBezTo>
                <a:lnTo>
                  <a:pt x="2828876" y="6320557"/>
                </a:lnTo>
                <a:cubicBezTo>
                  <a:pt x="2841881" y="6320557"/>
                  <a:pt x="2848383" y="6316696"/>
                  <a:pt x="2848383" y="6308975"/>
                </a:cubicBezTo>
                <a:lnTo>
                  <a:pt x="2848383" y="6263864"/>
                </a:lnTo>
                <a:cubicBezTo>
                  <a:pt x="2848383" y="6261020"/>
                  <a:pt x="2846148" y="6260207"/>
                  <a:pt x="2841678" y="6261426"/>
                </a:cubicBezTo>
                <a:cubicBezTo>
                  <a:pt x="2832330" y="6263864"/>
                  <a:pt x="2824203" y="6265084"/>
                  <a:pt x="2817293" y="6265084"/>
                </a:cubicBezTo>
                <a:cubicBezTo>
                  <a:pt x="2790878" y="6265084"/>
                  <a:pt x="2777670" y="6242935"/>
                  <a:pt x="2777670" y="6198637"/>
                </a:cubicBezTo>
                <a:cubicBezTo>
                  <a:pt x="2777670" y="6187258"/>
                  <a:pt x="2780210" y="6178520"/>
                  <a:pt x="2785289" y="6172424"/>
                </a:cubicBezTo>
                <a:cubicBezTo>
                  <a:pt x="2790369" y="6166328"/>
                  <a:pt x="2801139" y="6160740"/>
                  <a:pt x="2817599" y="6155660"/>
                </a:cubicBezTo>
                <a:cubicBezTo>
                  <a:pt x="2834057" y="6150580"/>
                  <a:pt x="2843303" y="6147329"/>
                  <a:pt x="2845335" y="6145907"/>
                </a:cubicBezTo>
                <a:cubicBezTo>
                  <a:pt x="2847367" y="6144484"/>
                  <a:pt x="2848383" y="6142148"/>
                  <a:pt x="2848383" y="6138896"/>
                </a:cubicBezTo>
                <a:lnTo>
                  <a:pt x="2848383" y="6077327"/>
                </a:lnTo>
                <a:cubicBezTo>
                  <a:pt x="2848383" y="6073263"/>
                  <a:pt x="2846758" y="6071231"/>
                  <a:pt x="2843507" y="6071231"/>
                </a:cubicBezTo>
                <a:lnTo>
                  <a:pt x="2824609" y="6071231"/>
                </a:lnTo>
                <a:cubicBezTo>
                  <a:pt x="2795348" y="6071231"/>
                  <a:pt x="2780717" y="6052028"/>
                  <a:pt x="2780717" y="6013624"/>
                </a:cubicBezTo>
                <a:cubicBezTo>
                  <a:pt x="2780717" y="5975219"/>
                  <a:pt x="2795348" y="5956016"/>
                  <a:pt x="2824609" y="5956016"/>
                </a:cubicBezTo>
                <a:lnTo>
                  <a:pt x="2842287" y="5956016"/>
                </a:lnTo>
                <a:cubicBezTo>
                  <a:pt x="2846351" y="5956016"/>
                  <a:pt x="2848383" y="5954188"/>
                  <a:pt x="2848383" y="5950530"/>
                </a:cubicBezTo>
                <a:lnTo>
                  <a:pt x="2848383" y="5905420"/>
                </a:lnTo>
                <a:cubicBezTo>
                  <a:pt x="2848383" y="5883474"/>
                  <a:pt x="2852447" y="5869860"/>
                  <a:pt x="2860575" y="5864576"/>
                </a:cubicBezTo>
                <a:cubicBezTo>
                  <a:pt x="2868704" y="5859293"/>
                  <a:pt x="2883130" y="5856652"/>
                  <a:pt x="2903857" y="5856652"/>
                </a:cubicBezTo>
                <a:close/>
                <a:moveTo>
                  <a:pt x="9845370" y="5854213"/>
                </a:moveTo>
                <a:cubicBezTo>
                  <a:pt x="9859188" y="5854213"/>
                  <a:pt x="9873615" y="5857261"/>
                  <a:pt x="9888652" y="5863357"/>
                </a:cubicBezTo>
                <a:cubicBezTo>
                  <a:pt x="9903689" y="5869453"/>
                  <a:pt x="9911207" y="5880020"/>
                  <a:pt x="9911207" y="5895056"/>
                </a:cubicBezTo>
                <a:cubicBezTo>
                  <a:pt x="9911207" y="5903184"/>
                  <a:pt x="9908972" y="5913548"/>
                  <a:pt x="9904501" y="5926146"/>
                </a:cubicBezTo>
                <a:cubicBezTo>
                  <a:pt x="9903689" y="5928178"/>
                  <a:pt x="9903282" y="5930413"/>
                  <a:pt x="9903282" y="5932852"/>
                </a:cubicBezTo>
                <a:cubicBezTo>
                  <a:pt x="9903282" y="5935290"/>
                  <a:pt x="9906330" y="5936509"/>
                  <a:pt x="9912426" y="5936509"/>
                </a:cubicBezTo>
                <a:lnTo>
                  <a:pt x="9975825" y="5936509"/>
                </a:lnTo>
                <a:cubicBezTo>
                  <a:pt x="10001021" y="5936509"/>
                  <a:pt x="10018294" y="5946466"/>
                  <a:pt x="10027641" y="5966380"/>
                </a:cubicBezTo>
                <a:cubicBezTo>
                  <a:pt x="10036988" y="5986293"/>
                  <a:pt x="10041662" y="6018602"/>
                  <a:pt x="10041662" y="6063306"/>
                </a:cubicBezTo>
                <a:cubicBezTo>
                  <a:pt x="10041662" y="6132800"/>
                  <a:pt x="10039224" y="6195589"/>
                  <a:pt x="10034346" y="6251672"/>
                </a:cubicBezTo>
                <a:cubicBezTo>
                  <a:pt x="10029470" y="6307756"/>
                  <a:pt x="10023577" y="6347176"/>
                  <a:pt x="10016668" y="6369935"/>
                </a:cubicBezTo>
                <a:cubicBezTo>
                  <a:pt x="10009759" y="6392693"/>
                  <a:pt x="10000006" y="6408136"/>
                  <a:pt x="9987407" y="6416264"/>
                </a:cubicBezTo>
                <a:cubicBezTo>
                  <a:pt x="9974809" y="6424392"/>
                  <a:pt x="9956317" y="6428456"/>
                  <a:pt x="9931933" y="6428456"/>
                </a:cubicBezTo>
                <a:lnTo>
                  <a:pt x="9865487" y="6428456"/>
                </a:lnTo>
                <a:cubicBezTo>
                  <a:pt x="9840696" y="6428456"/>
                  <a:pt x="9824339" y="6422157"/>
                  <a:pt x="9816414" y="6409559"/>
                </a:cubicBezTo>
                <a:cubicBezTo>
                  <a:pt x="9808490" y="6396960"/>
                  <a:pt x="9804527" y="6375421"/>
                  <a:pt x="9804527" y="6344941"/>
                </a:cubicBezTo>
                <a:cubicBezTo>
                  <a:pt x="9804527" y="6331530"/>
                  <a:pt x="9806864" y="6321268"/>
                  <a:pt x="9811537" y="6314156"/>
                </a:cubicBezTo>
                <a:cubicBezTo>
                  <a:pt x="9816211" y="6307044"/>
                  <a:pt x="9821799" y="6303488"/>
                  <a:pt x="9828301" y="6303488"/>
                </a:cubicBezTo>
                <a:cubicBezTo>
                  <a:pt x="9834804" y="6303488"/>
                  <a:pt x="9841103" y="6304708"/>
                  <a:pt x="9847199" y="6307146"/>
                </a:cubicBezTo>
                <a:cubicBezTo>
                  <a:pt x="9853295" y="6309584"/>
                  <a:pt x="9859594" y="6310804"/>
                  <a:pt x="9866097" y="6310804"/>
                </a:cubicBezTo>
                <a:cubicBezTo>
                  <a:pt x="9881946" y="6310804"/>
                  <a:pt x="9901657" y="6302269"/>
                  <a:pt x="9925228" y="6285200"/>
                </a:cubicBezTo>
                <a:cubicBezTo>
                  <a:pt x="9948799" y="6268132"/>
                  <a:pt x="9960584" y="6252587"/>
                  <a:pt x="9960584" y="6238566"/>
                </a:cubicBezTo>
                <a:cubicBezTo>
                  <a:pt x="9960584" y="6224545"/>
                  <a:pt x="9956215" y="6209305"/>
                  <a:pt x="9947478" y="6192846"/>
                </a:cubicBezTo>
                <a:cubicBezTo>
                  <a:pt x="9938741" y="6176387"/>
                  <a:pt x="9933458" y="6165617"/>
                  <a:pt x="9931629" y="6160537"/>
                </a:cubicBezTo>
                <a:cubicBezTo>
                  <a:pt x="9929800" y="6155457"/>
                  <a:pt x="9928885" y="6149463"/>
                  <a:pt x="9928885" y="6142554"/>
                </a:cubicBezTo>
                <a:lnTo>
                  <a:pt x="9928885" y="6062087"/>
                </a:lnTo>
                <a:cubicBezTo>
                  <a:pt x="9928885" y="6058836"/>
                  <a:pt x="9928276" y="6056804"/>
                  <a:pt x="9927057" y="6055991"/>
                </a:cubicBezTo>
                <a:cubicBezTo>
                  <a:pt x="9925837" y="6055178"/>
                  <a:pt x="9922790" y="6054772"/>
                  <a:pt x="9917913" y="6054772"/>
                </a:cubicBezTo>
                <a:lnTo>
                  <a:pt x="9859391" y="6054772"/>
                </a:lnTo>
                <a:cubicBezTo>
                  <a:pt x="9850450" y="6054772"/>
                  <a:pt x="9843744" y="6053959"/>
                  <a:pt x="9839274" y="6052333"/>
                </a:cubicBezTo>
                <a:cubicBezTo>
                  <a:pt x="9834804" y="6050708"/>
                  <a:pt x="9827997" y="6049895"/>
                  <a:pt x="9818852" y="6049895"/>
                </a:cubicBezTo>
                <a:cubicBezTo>
                  <a:pt x="9809709" y="6049895"/>
                  <a:pt x="9798837" y="6053044"/>
                  <a:pt x="9786239" y="6059344"/>
                </a:cubicBezTo>
                <a:cubicBezTo>
                  <a:pt x="9773641" y="6065643"/>
                  <a:pt x="9762262" y="6074482"/>
                  <a:pt x="9752101" y="6085861"/>
                </a:cubicBezTo>
                <a:cubicBezTo>
                  <a:pt x="9749663" y="6088706"/>
                  <a:pt x="9747022" y="6090128"/>
                  <a:pt x="9744177" y="6090128"/>
                </a:cubicBezTo>
                <a:cubicBezTo>
                  <a:pt x="9741332" y="6090128"/>
                  <a:pt x="9738995" y="6087487"/>
                  <a:pt x="9737166" y="6082204"/>
                </a:cubicBezTo>
                <a:cubicBezTo>
                  <a:pt x="9735337" y="6076920"/>
                  <a:pt x="9734423" y="6070621"/>
                  <a:pt x="9734423" y="6063306"/>
                </a:cubicBezTo>
                <a:cubicBezTo>
                  <a:pt x="9734423" y="6055991"/>
                  <a:pt x="9736659" y="6046237"/>
                  <a:pt x="9741129" y="6034045"/>
                </a:cubicBezTo>
                <a:cubicBezTo>
                  <a:pt x="9759010" y="5996656"/>
                  <a:pt x="9776689" y="5949311"/>
                  <a:pt x="9794164" y="5892008"/>
                </a:cubicBezTo>
                <a:cubicBezTo>
                  <a:pt x="9801479" y="5866812"/>
                  <a:pt x="9818548" y="5854213"/>
                  <a:pt x="9845370" y="5854213"/>
                </a:cubicBezTo>
                <a:close/>
                <a:moveTo>
                  <a:pt x="1920572" y="5854213"/>
                </a:moveTo>
                <a:cubicBezTo>
                  <a:pt x="1934389" y="5854213"/>
                  <a:pt x="1948816" y="5857261"/>
                  <a:pt x="1963853" y="5863357"/>
                </a:cubicBezTo>
                <a:cubicBezTo>
                  <a:pt x="1978890" y="5869453"/>
                  <a:pt x="1986409" y="5880020"/>
                  <a:pt x="1986409" y="5895056"/>
                </a:cubicBezTo>
                <a:cubicBezTo>
                  <a:pt x="1986409" y="5903184"/>
                  <a:pt x="1984173" y="5913548"/>
                  <a:pt x="1979703" y="5926146"/>
                </a:cubicBezTo>
                <a:cubicBezTo>
                  <a:pt x="1978890" y="5928178"/>
                  <a:pt x="1978484" y="5930413"/>
                  <a:pt x="1978484" y="5932852"/>
                </a:cubicBezTo>
                <a:cubicBezTo>
                  <a:pt x="1978484" y="5935290"/>
                  <a:pt x="1981532" y="5936509"/>
                  <a:pt x="1987628" y="5936509"/>
                </a:cubicBezTo>
                <a:lnTo>
                  <a:pt x="2051026" y="5936509"/>
                </a:lnTo>
                <a:cubicBezTo>
                  <a:pt x="2076223" y="5936509"/>
                  <a:pt x="2093495" y="5946466"/>
                  <a:pt x="2102842" y="5966380"/>
                </a:cubicBezTo>
                <a:cubicBezTo>
                  <a:pt x="2112189" y="5986293"/>
                  <a:pt x="2116863" y="6018602"/>
                  <a:pt x="2116863" y="6063306"/>
                </a:cubicBezTo>
                <a:cubicBezTo>
                  <a:pt x="2116863" y="6132800"/>
                  <a:pt x="2114425" y="6195589"/>
                  <a:pt x="2109548" y="6251672"/>
                </a:cubicBezTo>
                <a:cubicBezTo>
                  <a:pt x="2104671" y="6307756"/>
                  <a:pt x="2098778" y="6347176"/>
                  <a:pt x="2091869" y="6369935"/>
                </a:cubicBezTo>
                <a:cubicBezTo>
                  <a:pt x="2084960" y="6392693"/>
                  <a:pt x="2075208" y="6408136"/>
                  <a:pt x="2062609" y="6416264"/>
                </a:cubicBezTo>
                <a:cubicBezTo>
                  <a:pt x="2050010" y="6424392"/>
                  <a:pt x="2031519" y="6428456"/>
                  <a:pt x="2007135" y="6428456"/>
                </a:cubicBezTo>
                <a:lnTo>
                  <a:pt x="1940688" y="6428456"/>
                </a:lnTo>
                <a:cubicBezTo>
                  <a:pt x="1915898" y="6428456"/>
                  <a:pt x="1899540" y="6422157"/>
                  <a:pt x="1891616" y="6409559"/>
                </a:cubicBezTo>
                <a:cubicBezTo>
                  <a:pt x="1883691" y="6396960"/>
                  <a:pt x="1879728" y="6375421"/>
                  <a:pt x="1879728" y="6344941"/>
                </a:cubicBezTo>
                <a:cubicBezTo>
                  <a:pt x="1879728" y="6331530"/>
                  <a:pt x="1882065" y="6321268"/>
                  <a:pt x="1886739" y="6314156"/>
                </a:cubicBezTo>
                <a:cubicBezTo>
                  <a:pt x="1891412" y="6307044"/>
                  <a:pt x="1897001" y="6303488"/>
                  <a:pt x="1903503" y="6303488"/>
                </a:cubicBezTo>
                <a:cubicBezTo>
                  <a:pt x="1910005" y="6303488"/>
                  <a:pt x="1916304" y="6304708"/>
                  <a:pt x="1922400" y="6307146"/>
                </a:cubicBezTo>
                <a:cubicBezTo>
                  <a:pt x="1928497" y="6309584"/>
                  <a:pt x="1934796" y="6310804"/>
                  <a:pt x="1941298" y="6310804"/>
                </a:cubicBezTo>
                <a:cubicBezTo>
                  <a:pt x="1957148" y="6310804"/>
                  <a:pt x="1976858" y="6302269"/>
                  <a:pt x="2000429" y="6285200"/>
                </a:cubicBezTo>
                <a:cubicBezTo>
                  <a:pt x="2024001" y="6268132"/>
                  <a:pt x="2035786" y="6252587"/>
                  <a:pt x="2035786" y="6238566"/>
                </a:cubicBezTo>
                <a:cubicBezTo>
                  <a:pt x="2035786" y="6224545"/>
                  <a:pt x="2031418" y="6209305"/>
                  <a:pt x="2022680" y="6192846"/>
                </a:cubicBezTo>
                <a:cubicBezTo>
                  <a:pt x="2013942" y="6176387"/>
                  <a:pt x="2008659" y="6165617"/>
                  <a:pt x="2006830" y="6160537"/>
                </a:cubicBezTo>
                <a:cubicBezTo>
                  <a:pt x="2005002" y="6155457"/>
                  <a:pt x="2004087" y="6149463"/>
                  <a:pt x="2004087" y="6142554"/>
                </a:cubicBezTo>
                <a:lnTo>
                  <a:pt x="2004087" y="6062087"/>
                </a:lnTo>
                <a:cubicBezTo>
                  <a:pt x="2004087" y="6058836"/>
                  <a:pt x="2003478" y="6056804"/>
                  <a:pt x="2002258" y="6055991"/>
                </a:cubicBezTo>
                <a:cubicBezTo>
                  <a:pt x="2001039" y="6055178"/>
                  <a:pt x="1997991" y="6054772"/>
                  <a:pt x="1993114" y="6054772"/>
                </a:cubicBezTo>
                <a:lnTo>
                  <a:pt x="1934593" y="6054772"/>
                </a:lnTo>
                <a:cubicBezTo>
                  <a:pt x="1925652" y="6054772"/>
                  <a:pt x="1918946" y="6053959"/>
                  <a:pt x="1914476" y="6052333"/>
                </a:cubicBezTo>
                <a:cubicBezTo>
                  <a:pt x="1910005" y="6050708"/>
                  <a:pt x="1903198" y="6049895"/>
                  <a:pt x="1894054" y="6049895"/>
                </a:cubicBezTo>
                <a:cubicBezTo>
                  <a:pt x="1884910" y="6049895"/>
                  <a:pt x="1874039" y="6053044"/>
                  <a:pt x="1861440" y="6059344"/>
                </a:cubicBezTo>
                <a:cubicBezTo>
                  <a:pt x="1848842" y="6065643"/>
                  <a:pt x="1837463" y="6074482"/>
                  <a:pt x="1827303" y="6085861"/>
                </a:cubicBezTo>
                <a:cubicBezTo>
                  <a:pt x="1824865" y="6088706"/>
                  <a:pt x="1822223" y="6090128"/>
                  <a:pt x="1819378" y="6090128"/>
                </a:cubicBezTo>
                <a:cubicBezTo>
                  <a:pt x="1816533" y="6090128"/>
                  <a:pt x="1814197" y="6087487"/>
                  <a:pt x="1812368" y="6082204"/>
                </a:cubicBezTo>
                <a:cubicBezTo>
                  <a:pt x="1810539" y="6076920"/>
                  <a:pt x="1809624" y="6070621"/>
                  <a:pt x="1809624" y="6063306"/>
                </a:cubicBezTo>
                <a:cubicBezTo>
                  <a:pt x="1809624" y="6055991"/>
                  <a:pt x="1811860" y="6046237"/>
                  <a:pt x="1816330" y="6034045"/>
                </a:cubicBezTo>
                <a:cubicBezTo>
                  <a:pt x="1834212" y="5996656"/>
                  <a:pt x="1851890" y="5949311"/>
                  <a:pt x="1869365" y="5892008"/>
                </a:cubicBezTo>
                <a:cubicBezTo>
                  <a:pt x="1876680" y="5866812"/>
                  <a:pt x="1893749" y="5854213"/>
                  <a:pt x="1920572" y="5854213"/>
                </a:cubicBezTo>
                <a:close/>
                <a:moveTo>
                  <a:pt x="1097154" y="4442665"/>
                </a:moveTo>
                <a:cubicBezTo>
                  <a:pt x="1080796" y="4442665"/>
                  <a:pt x="1072617" y="4453473"/>
                  <a:pt x="1072617" y="4475088"/>
                </a:cubicBezTo>
                <a:cubicBezTo>
                  <a:pt x="1072617" y="4496704"/>
                  <a:pt x="1080796" y="4507511"/>
                  <a:pt x="1097154" y="4507511"/>
                </a:cubicBezTo>
                <a:lnTo>
                  <a:pt x="1572108" y="4507511"/>
                </a:lnTo>
                <a:cubicBezTo>
                  <a:pt x="1583792" y="4507511"/>
                  <a:pt x="1591679" y="4506051"/>
                  <a:pt x="1595769" y="4503130"/>
                </a:cubicBezTo>
                <a:cubicBezTo>
                  <a:pt x="1599858" y="4500209"/>
                  <a:pt x="1601902" y="4491738"/>
                  <a:pt x="1601902" y="4477717"/>
                </a:cubicBezTo>
                <a:cubicBezTo>
                  <a:pt x="1601902" y="4463696"/>
                  <a:pt x="1599858" y="4454349"/>
                  <a:pt x="1595769" y="4449676"/>
                </a:cubicBezTo>
                <a:cubicBezTo>
                  <a:pt x="1591679" y="4445002"/>
                  <a:pt x="1583792" y="4442665"/>
                  <a:pt x="1572108" y="4442665"/>
                </a:cubicBezTo>
                <a:close/>
                <a:moveTo>
                  <a:pt x="2697561" y="4308043"/>
                </a:moveTo>
                <a:cubicBezTo>
                  <a:pt x="2724535" y="4308043"/>
                  <a:pt x="2744538" y="4311929"/>
                  <a:pt x="2757569" y="4319702"/>
                </a:cubicBezTo>
                <a:cubicBezTo>
                  <a:pt x="2770599" y="4327474"/>
                  <a:pt x="2777114" y="4339818"/>
                  <a:pt x="2777114" y="4356735"/>
                </a:cubicBezTo>
                <a:lnTo>
                  <a:pt x="2777114" y="4407484"/>
                </a:lnTo>
                <a:cubicBezTo>
                  <a:pt x="2777114" y="4413885"/>
                  <a:pt x="2778028" y="4418457"/>
                  <a:pt x="2779857" y="4421200"/>
                </a:cubicBezTo>
                <a:cubicBezTo>
                  <a:pt x="2781686" y="4423943"/>
                  <a:pt x="2785801" y="4425315"/>
                  <a:pt x="2792201" y="4425315"/>
                </a:cubicBezTo>
                <a:lnTo>
                  <a:pt x="2930047" y="4425315"/>
                </a:lnTo>
                <a:cubicBezTo>
                  <a:pt x="2971652" y="4425315"/>
                  <a:pt x="2998056" y="4433087"/>
                  <a:pt x="3009257" y="4448632"/>
                </a:cubicBezTo>
                <a:cubicBezTo>
                  <a:pt x="3020459" y="4464177"/>
                  <a:pt x="3026059" y="4495724"/>
                  <a:pt x="3026059" y="4543272"/>
                </a:cubicBezTo>
                <a:lnTo>
                  <a:pt x="3026059" y="4650257"/>
                </a:lnTo>
                <a:cubicBezTo>
                  <a:pt x="3026059" y="4707864"/>
                  <a:pt x="3023659" y="4759642"/>
                  <a:pt x="3018858" y="4805591"/>
                </a:cubicBezTo>
                <a:cubicBezTo>
                  <a:pt x="3014057" y="4851540"/>
                  <a:pt x="3007771" y="4882858"/>
                  <a:pt x="2999999" y="4899546"/>
                </a:cubicBezTo>
                <a:cubicBezTo>
                  <a:pt x="2992226" y="4916233"/>
                  <a:pt x="2980111" y="4929149"/>
                  <a:pt x="2963651" y="4938293"/>
                </a:cubicBezTo>
                <a:cubicBezTo>
                  <a:pt x="2947192" y="4947437"/>
                  <a:pt x="2926847" y="4952009"/>
                  <a:pt x="2902615" y="4952009"/>
                </a:cubicBezTo>
                <a:lnTo>
                  <a:pt x="2802488" y="4952009"/>
                </a:lnTo>
                <a:cubicBezTo>
                  <a:pt x="2761798" y="4952009"/>
                  <a:pt x="2741452" y="4927663"/>
                  <a:pt x="2741452" y="4878971"/>
                </a:cubicBezTo>
                <a:cubicBezTo>
                  <a:pt x="2741452" y="4830280"/>
                  <a:pt x="2757454" y="4805934"/>
                  <a:pt x="2789458" y="4805934"/>
                </a:cubicBezTo>
                <a:lnTo>
                  <a:pt x="2847751" y="4805934"/>
                </a:lnTo>
                <a:cubicBezTo>
                  <a:pt x="2856438" y="4805934"/>
                  <a:pt x="2862839" y="4804676"/>
                  <a:pt x="2866954" y="4802162"/>
                </a:cubicBezTo>
                <a:cubicBezTo>
                  <a:pt x="2871068" y="4799647"/>
                  <a:pt x="2873811" y="4795075"/>
                  <a:pt x="2875183" y="4788446"/>
                </a:cubicBezTo>
                <a:cubicBezTo>
                  <a:pt x="2876555" y="4781817"/>
                  <a:pt x="2878155" y="4765014"/>
                  <a:pt x="2879984" y="4738040"/>
                </a:cubicBezTo>
                <a:cubicBezTo>
                  <a:pt x="2881813" y="4711065"/>
                  <a:pt x="2882727" y="4689805"/>
                  <a:pt x="2882727" y="4674260"/>
                </a:cubicBezTo>
                <a:lnTo>
                  <a:pt x="2882727" y="4587164"/>
                </a:lnTo>
                <a:cubicBezTo>
                  <a:pt x="2882727" y="4575734"/>
                  <a:pt x="2878383" y="4570019"/>
                  <a:pt x="2869697" y="4570019"/>
                </a:cubicBezTo>
                <a:lnTo>
                  <a:pt x="2781228" y="4570019"/>
                </a:lnTo>
                <a:cubicBezTo>
                  <a:pt x="2775285" y="4570019"/>
                  <a:pt x="2771513" y="4571162"/>
                  <a:pt x="2769913" y="4573448"/>
                </a:cubicBezTo>
                <a:cubicBezTo>
                  <a:pt x="2768312" y="4575734"/>
                  <a:pt x="2767284" y="4579391"/>
                  <a:pt x="2766827" y="4584420"/>
                </a:cubicBezTo>
                <a:cubicBezTo>
                  <a:pt x="2760883" y="4645228"/>
                  <a:pt x="2743852" y="4702035"/>
                  <a:pt x="2715735" y="4754842"/>
                </a:cubicBezTo>
                <a:cubicBezTo>
                  <a:pt x="2687617" y="4807648"/>
                  <a:pt x="2649783" y="4853940"/>
                  <a:pt x="2602235" y="4893716"/>
                </a:cubicBezTo>
                <a:cubicBezTo>
                  <a:pt x="2554686" y="4933493"/>
                  <a:pt x="2519253" y="4953381"/>
                  <a:pt x="2495936" y="4953381"/>
                </a:cubicBezTo>
                <a:cubicBezTo>
                  <a:pt x="2476276" y="4953381"/>
                  <a:pt x="2458102" y="4941951"/>
                  <a:pt x="2441415" y="4919091"/>
                </a:cubicBezTo>
                <a:cubicBezTo>
                  <a:pt x="2424726" y="4896231"/>
                  <a:pt x="2416383" y="4876914"/>
                  <a:pt x="2416383" y="4861141"/>
                </a:cubicBezTo>
                <a:cubicBezTo>
                  <a:pt x="2416383" y="4845367"/>
                  <a:pt x="2425298" y="4831080"/>
                  <a:pt x="2443129" y="4818278"/>
                </a:cubicBezTo>
                <a:cubicBezTo>
                  <a:pt x="2487477" y="4786731"/>
                  <a:pt x="2522225" y="4754842"/>
                  <a:pt x="2547371" y="4722609"/>
                </a:cubicBezTo>
                <a:cubicBezTo>
                  <a:pt x="2572517" y="4690376"/>
                  <a:pt x="2589433" y="4660773"/>
                  <a:pt x="2598120" y="4633798"/>
                </a:cubicBezTo>
                <a:cubicBezTo>
                  <a:pt x="2606807" y="4606823"/>
                  <a:pt x="2611150" y="4590250"/>
                  <a:pt x="2611150" y="4584078"/>
                </a:cubicBezTo>
                <a:cubicBezTo>
                  <a:pt x="2611150" y="4577905"/>
                  <a:pt x="2610122" y="4574019"/>
                  <a:pt x="2608064" y="4572419"/>
                </a:cubicBezTo>
                <a:cubicBezTo>
                  <a:pt x="2606006" y="4570819"/>
                  <a:pt x="2600863" y="4570019"/>
                  <a:pt x="2592634" y="4570019"/>
                </a:cubicBezTo>
                <a:lnTo>
                  <a:pt x="2473990" y="4570019"/>
                </a:lnTo>
                <a:cubicBezTo>
                  <a:pt x="2456616" y="4570019"/>
                  <a:pt x="2444043" y="4564304"/>
                  <a:pt x="2436271" y="4552874"/>
                </a:cubicBezTo>
                <a:cubicBezTo>
                  <a:pt x="2428499" y="4541444"/>
                  <a:pt x="2424612" y="4523041"/>
                  <a:pt x="2424612" y="4497667"/>
                </a:cubicBezTo>
                <a:cubicBezTo>
                  <a:pt x="2424612" y="4472292"/>
                  <a:pt x="2428499" y="4453890"/>
                  <a:pt x="2436271" y="4442460"/>
                </a:cubicBezTo>
                <a:cubicBezTo>
                  <a:pt x="2444043" y="4431030"/>
                  <a:pt x="2456616" y="4425315"/>
                  <a:pt x="2473990" y="4425315"/>
                </a:cubicBezTo>
                <a:lnTo>
                  <a:pt x="2602920" y="4425315"/>
                </a:lnTo>
                <a:cubicBezTo>
                  <a:pt x="2608864" y="4425315"/>
                  <a:pt x="2612750" y="4424058"/>
                  <a:pt x="2614579" y="4421543"/>
                </a:cubicBezTo>
                <a:cubicBezTo>
                  <a:pt x="2616408" y="4419028"/>
                  <a:pt x="2617322" y="4414113"/>
                  <a:pt x="2617322" y="4406798"/>
                </a:cubicBezTo>
                <a:lnTo>
                  <a:pt x="2617322" y="4356735"/>
                </a:lnTo>
                <a:cubicBezTo>
                  <a:pt x="2617780" y="4340276"/>
                  <a:pt x="2624523" y="4328045"/>
                  <a:pt x="2637553" y="4320045"/>
                </a:cubicBezTo>
                <a:cubicBezTo>
                  <a:pt x="2650584" y="4312043"/>
                  <a:pt x="2670586" y="4308043"/>
                  <a:pt x="2697561" y="4308043"/>
                </a:cubicBezTo>
                <a:close/>
                <a:moveTo>
                  <a:pt x="1097154" y="4202559"/>
                </a:moveTo>
                <a:cubicBezTo>
                  <a:pt x="1086638" y="4202559"/>
                  <a:pt x="1079920" y="4204896"/>
                  <a:pt x="1076999" y="4209569"/>
                </a:cubicBezTo>
                <a:cubicBezTo>
                  <a:pt x="1074078" y="4214243"/>
                  <a:pt x="1072617" y="4222130"/>
                  <a:pt x="1072617" y="4233230"/>
                </a:cubicBezTo>
                <a:cubicBezTo>
                  <a:pt x="1072617" y="4244329"/>
                  <a:pt x="1074078" y="4252508"/>
                  <a:pt x="1076999" y="4257766"/>
                </a:cubicBezTo>
                <a:cubicBezTo>
                  <a:pt x="1079920" y="4263024"/>
                  <a:pt x="1086638" y="4265653"/>
                  <a:pt x="1097154" y="4265653"/>
                </a:cubicBezTo>
                <a:lnTo>
                  <a:pt x="1572108" y="4265653"/>
                </a:lnTo>
                <a:cubicBezTo>
                  <a:pt x="1583792" y="4265653"/>
                  <a:pt x="1591679" y="4264192"/>
                  <a:pt x="1595769" y="4261271"/>
                </a:cubicBezTo>
                <a:cubicBezTo>
                  <a:pt x="1599858" y="4258350"/>
                  <a:pt x="1601902" y="4249879"/>
                  <a:pt x="1601902" y="4235858"/>
                </a:cubicBezTo>
                <a:cubicBezTo>
                  <a:pt x="1601902" y="4221838"/>
                  <a:pt x="1599858" y="4212783"/>
                  <a:pt x="1595769" y="4208693"/>
                </a:cubicBezTo>
                <a:cubicBezTo>
                  <a:pt x="1591679" y="4204604"/>
                  <a:pt x="1583792" y="4202559"/>
                  <a:pt x="1572108" y="4202559"/>
                </a:cubicBezTo>
                <a:close/>
                <a:moveTo>
                  <a:pt x="1083133" y="3958948"/>
                </a:moveTo>
                <a:lnTo>
                  <a:pt x="1733347" y="3958948"/>
                </a:lnTo>
                <a:cubicBezTo>
                  <a:pt x="1795273" y="3958948"/>
                  <a:pt x="1844053" y="3974429"/>
                  <a:pt x="1879690" y="4005392"/>
                </a:cubicBezTo>
                <a:cubicBezTo>
                  <a:pt x="1915326" y="4036354"/>
                  <a:pt x="1933144" y="4076372"/>
                  <a:pt x="1933144" y="4125445"/>
                </a:cubicBezTo>
                <a:lnTo>
                  <a:pt x="1933144" y="4875557"/>
                </a:lnTo>
                <a:cubicBezTo>
                  <a:pt x="1933144" y="4933977"/>
                  <a:pt x="1914742" y="4979253"/>
                  <a:pt x="1877937" y="5011384"/>
                </a:cubicBezTo>
                <a:cubicBezTo>
                  <a:pt x="1841133" y="5043515"/>
                  <a:pt x="1790015" y="5059580"/>
                  <a:pt x="1724585" y="5059580"/>
                </a:cubicBezTo>
                <a:lnTo>
                  <a:pt x="1449426" y="5059580"/>
                </a:lnTo>
                <a:cubicBezTo>
                  <a:pt x="1365302" y="5059580"/>
                  <a:pt x="1323239" y="5004666"/>
                  <a:pt x="1323239" y="4894836"/>
                </a:cubicBezTo>
                <a:cubicBezTo>
                  <a:pt x="1323239" y="4850437"/>
                  <a:pt x="1332878" y="4818014"/>
                  <a:pt x="1352157" y="4797567"/>
                </a:cubicBezTo>
                <a:cubicBezTo>
                  <a:pt x="1371436" y="4777120"/>
                  <a:pt x="1402690" y="4766896"/>
                  <a:pt x="1445921" y="4766896"/>
                </a:cubicBezTo>
                <a:lnTo>
                  <a:pt x="1580871" y="4766896"/>
                </a:lnTo>
                <a:cubicBezTo>
                  <a:pt x="1594892" y="4766896"/>
                  <a:pt x="1601902" y="4760178"/>
                  <a:pt x="1601902" y="4746741"/>
                </a:cubicBezTo>
                <a:cubicBezTo>
                  <a:pt x="1601902" y="4733305"/>
                  <a:pt x="1600150" y="4723958"/>
                  <a:pt x="1596645" y="4718700"/>
                </a:cubicBezTo>
                <a:cubicBezTo>
                  <a:pt x="1593140" y="4713442"/>
                  <a:pt x="1585545" y="4710813"/>
                  <a:pt x="1573861" y="4710813"/>
                </a:cubicBezTo>
                <a:lnTo>
                  <a:pt x="1438911" y="4710813"/>
                </a:lnTo>
                <a:cubicBezTo>
                  <a:pt x="1416711" y="4710813"/>
                  <a:pt x="1396848" y="4713150"/>
                  <a:pt x="1379322" y="4717823"/>
                </a:cubicBezTo>
                <a:cubicBezTo>
                  <a:pt x="1361797" y="4722497"/>
                  <a:pt x="1343102" y="4724834"/>
                  <a:pt x="1323239" y="4724834"/>
                </a:cubicBezTo>
                <a:lnTo>
                  <a:pt x="1102412" y="4724834"/>
                </a:lnTo>
                <a:cubicBezTo>
                  <a:pt x="1090728" y="4724834"/>
                  <a:pt x="1082841" y="4727171"/>
                  <a:pt x="1078751" y="4731844"/>
                </a:cubicBezTo>
                <a:cubicBezTo>
                  <a:pt x="1074662" y="4736518"/>
                  <a:pt x="1072617" y="4747033"/>
                  <a:pt x="1072617" y="4763391"/>
                </a:cubicBezTo>
                <a:lnTo>
                  <a:pt x="1072617" y="4928135"/>
                </a:lnTo>
                <a:cubicBezTo>
                  <a:pt x="1072617" y="4980713"/>
                  <a:pt x="1059181" y="5017518"/>
                  <a:pt x="1032308" y="5038549"/>
                </a:cubicBezTo>
                <a:cubicBezTo>
                  <a:pt x="1005434" y="5059580"/>
                  <a:pt x="960743" y="5070096"/>
                  <a:pt x="898234" y="5070096"/>
                </a:cubicBezTo>
                <a:cubicBezTo>
                  <a:pt x="835724" y="5070096"/>
                  <a:pt x="790449" y="5060749"/>
                  <a:pt x="762407" y="5042054"/>
                </a:cubicBezTo>
                <a:cubicBezTo>
                  <a:pt x="734365" y="5023360"/>
                  <a:pt x="720345" y="4990061"/>
                  <a:pt x="720345" y="4942156"/>
                </a:cubicBezTo>
                <a:lnTo>
                  <a:pt x="720345" y="4530295"/>
                </a:lnTo>
                <a:cubicBezTo>
                  <a:pt x="720345" y="4509264"/>
                  <a:pt x="729108" y="4492906"/>
                  <a:pt x="746634" y="4481222"/>
                </a:cubicBezTo>
                <a:cubicBezTo>
                  <a:pt x="802717" y="4437992"/>
                  <a:pt x="846532" y="4402648"/>
                  <a:pt x="878079" y="4375190"/>
                </a:cubicBezTo>
                <a:cubicBezTo>
                  <a:pt x="909626" y="4347733"/>
                  <a:pt x="928320" y="4327286"/>
                  <a:pt x="934162" y="4313849"/>
                </a:cubicBezTo>
                <a:cubicBezTo>
                  <a:pt x="940004" y="4300413"/>
                  <a:pt x="942925" y="4275000"/>
                  <a:pt x="942925" y="4237611"/>
                </a:cubicBezTo>
                <a:lnTo>
                  <a:pt x="942925" y="4083382"/>
                </a:lnTo>
                <a:cubicBezTo>
                  <a:pt x="942925" y="4000426"/>
                  <a:pt x="989661" y="3958948"/>
                  <a:pt x="1083133" y="3958948"/>
                </a:cubicBezTo>
                <a:close/>
                <a:moveTo>
                  <a:pt x="2858038" y="3888714"/>
                </a:moveTo>
                <a:cubicBezTo>
                  <a:pt x="2847065" y="3888714"/>
                  <a:pt x="2841579" y="3890200"/>
                  <a:pt x="2841579" y="3893172"/>
                </a:cubicBezTo>
                <a:cubicBezTo>
                  <a:pt x="2841579" y="3896144"/>
                  <a:pt x="2843636" y="3901287"/>
                  <a:pt x="2847751" y="3908603"/>
                </a:cubicBezTo>
                <a:cubicBezTo>
                  <a:pt x="2851866" y="3915918"/>
                  <a:pt x="2855524" y="3919575"/>
                  <a:pt x="2858724" y="3919575"/>
                </a:cubicBezTo>
                <a:cubicBezTo>
                  <a:pt x="2861924" y="3919575"/>
                  <a:pt x="2865353" y="3916375"/>
                  <a:pt x="2869011" y="3909974"/>
                </a:cubicBezTo>
                <a:cubicBezTo>
                  <a:pt x="2872669" y="3903573"/>
                  <a:pt x="2874497" y="3898430"/>
                  <a:pt x="2874497" y="3894544"/>
                </a:cubicBezTo>
                <a:cubicBezTo>
                  <a:pt x="2874497" y="3890658"/>
                  <a:pt x="2869011" y="3888714"/>
                  <a:pt x="2858038" y="3888714"/>
                </a:cubicBezTo>
                <a:close/>
                <a:moveTo>
                  <a:pt x="2647498" y="3774186"/>
                </a:moveTo>
                <a:cubicBezTo>
                  <a:pt x="2656184" y="3774186"/>
                  <a:pt x="2666014" y="3776929"/>
                  <a:pt x="2676987" y="3782415"/>
                </a:cubicBezTo>
                <a:cubicBezTo>
                  <a:pt x="2687960" y="3787902"/>
                  <a:pt x="2696761" y="3790645"/>
                  <a:pt x="2703390" y="3790645"/>
                </a:cubicBezTo>
                <a:cubicBezTo>
                  <a:pt x="2710020" y="3790645"/>
                  <a:pt x="2714135" y="3791102"/>
                  <a:pt x="2715735" y="3792017"/>
                </a:cubicBezTo>
                <a:cubicBezTo>
                  <a:pt x="2717335" y="3792931"/>
                  <a:pt x="2718592" y="3794531"/>
                  <a:pt x="2719507" y="3796817"/>
                </a:cubicBezTo>
                <a:cubicBezTo>
                  <a:pt x="2721335" y="3804132"/>
                  <a:pt x="2726593" y="3809047"/>
                  <a:pt x="2735280" y="3811562"/>
                </a:cubicBezTo>
                <a:cubicBezTo>
                  <a:pt x="2743967" y="3814077"/>
                  <a:pt x="2751396" y="3818649"/>
                  <a:pt x="2757569" y="3825278"/>
                </a:cubicBezTo>
                <a:cubicBezTo>
                  <a:pt x="2763741" y="3831907"/>
                  <a:pt x="2766827" y="3840937"/>
                  <a:pt x="2766827" y="3852367"/>
                </a:cubicBezTo>
                <a:cubicBezTo>
                  <a:pt x="2766827" y="3870655"/>
                  <a:pt x="2754711" y="3885514"/>
                  <a:pt x="2730479" y="3896944"/>
                </a:cubicBezTo>
                <a:cubicBezTo>
                  <a:pt x="2724993" y="3900144"/>
                  <a:pt x="2722250" y="3904031"/>
                  <a:pt x="2722250" y="3908603"/>
                </a:cubicBezTo>
                <a:cubicBezTo>
                  <a:pt x="2722250" y="3915461"/>
                  <a:pt x="2727965" y="3930548"/>
                  <a:pt x="2739395" y="3953865"/>
                </a:cubicBezTo>
                <a:cubicBezTo>
                  <a:pt x="2748082" y="3969867"/>
                  <a:pt x="2752425" y="3983926"/>
                  <a:pt x="2752425" y="3996042"/>
                </a:cubicBezTo>
                <a:cubicBezTo>
                  <a:pt x="2752425" y="4008158"/>
                  <a:pt x="2743852" y="4018674"/>
                  <a:pt x="2726708" y="4027589"/>
                </a:cubicBezTo>
                <a:cubicBezTo>
                  <a:pt x="2709562" y="4036504"/>
                  <a:pt x="2695389" y="4040962"/>
                  <a:pt x="2684188" y="4040962"/>
                </a:cubicBezTo>
                <a:cubicBezTo>
                  <a:pt x="2672987" y="4040962"/>
                  <a:pt x="2662471" y="4033761"/>
                  <a:pt x="2652641" y="4019359"/>
                </a:cubicBezTo>
                <a:cubicBezTo>
                  <a:pt x="2642811" y="4004958"/>
                  <a:pt x="2629667" y="3973982"/>
                  <a:pt x="2613208" y="3926433"/>
                </a:cubicBezTo>
                <a:cubicBezTo>
                  <a:pt x="2596748" y="3878885"/>
                  <a:pt x="2588519" y="3845166"/>
                  <a:pt x="2588519" y="3825278"/>
                </a:cubicBezTo>
                <a:cubicBezTo>
                  <a:pt x="2588519" y="3805390"/>
                  <a:pt x="2596177" y="3791902"/>
                  <a:pt x="2611493" y="3784816"/>
                </a:cubicBezTo>
                <a:cubicBezTo>
                  <a:pt x="2626809" y="3777729"/>
                  <a:pt x="2638811" y="3774186"/>
                  <a:pt x="2647498" y="3774186"/>
                </a:cubicBezTo>
                <a:close/>
                <a:moveTo>
                  <a:pt x="2836778" y="3770757"/>
                </a:moveTo>
                <a:cubicBezTo>
                  <a:pt x="2839979" y="3770757"/>
                  <a:pt x="2843408" y="3772586"/>
                  <a:pt x="2847065" y="3776243"/>
                </a:cubicBezTo>
                <a:cubicBezTo>
                  <a:pt x="2859410" y="3792245"/>
                  <a:pt x="2882041" y="3800246"/>
                  <a:pt x="2914960" y="3800246"/>
                </a:cubicBezTo>
                <a:lnTo>
                  <a:pt x="2971195" y="3800246"/>
                </a:lnTo>
                <a:cubicBezTo>
                  <a:pt x="2984454" y="3800246"/>
                  <a:pt x="2993255" y="3803790"/>
                  <a:pt x="2997599" y="3810876"/>
                </a:cubicBezTo>
                <a:cubicBezTo>
                  <a:pt x="3001942" y="3817963"/>
                  <a:pt x="3004114" y="3829621"/>
                  <a:pt x="3004114" y="3845852"/>
                </a:cubicBezTo>
                <a:cubicBezTo>
                  <a:pt x="3004114" y="3862083"/>
                  <a:pt x="2999427" y="3881742"/>
                  <a:pt x="2990054" y="3904831"/>
                </a:cubicBezTo>
                <a:cubicBezTo>
                  <a:pt x="2980682" y="3927919"/>
                  <a:pt x="2970509" y="3946550"/>
                  <a:pt x="2959537" y="3960723"/>
                </a:cubicBezTo>
                <a:cubicBezTo>
                  <a:pt x="2954965" y="3966210"/>
                  <a:pt x="2952678" y="3971125"/>
                  <a:pt x="2952678" y="3975468"/>
                </a:cubicBezTo>
                <a:cubicBezTo>
                  <a:pt x="2952678" y="3979812"/>
                  <a:pt x="2962051" y="3986898"/>
                  <a:pt x="2980796" y="3996728"/>
                </a:cubicBezTo>
                <a:cubicBezTo>
                  <a:pt x="2999541" y="4006558"/>
                  <a:pt x="3012800" y="4016045"/>
                  <a:pt x="3020573" y="4025189"/>
                </a:cubicBezTo>
                <a:cubicBezTo>
                  <a:pt x="3028345" y="4034333"/>
                  <a:pt x="3032231" y="4045191"/>
                  <a:pt x="3032231" y="4057764"/>
                </a:cubicBezTo>
                <a:cubicBezTo>
                  <a:pt x="3032231" y="4070337"/>
                  <a:pt x="3027316" y="4085768"/>
                  <a:pt x="3017487" y="4104056"/>
                </a:cubicBezTo>
                <a:cubicBezTo>
                  <a:pt x="3007657" y="4122344"/>
                  <a:pt x="2993141" y="4131488"/>
                  <a:pt x="2973938" y="4131488"/>
                </a:cubicBezTo>
                <a:cubicBezTo>
                  <a:pt x="2960679" y="4131488"/>
                  <a:pt x="2944792" y="4127030"/>
                  <a:pt x="2926275" y="4118115"/>
                </a:cubicBezTo>
                <a:cubicBezTo>
                  <a:pt x="2907759" y="4109199"/>
                  <a:pt x="2890271" y="4098341"/>
                  <a:pt x="2873811" y="4085539"/>
                </a:cubicBezTo>
                <a:cubicBezTo>
                  <a:pt x="2866954" y="4080510"/>
                  <a:pt x="2861010" y="4077995"/>
                  <a:pt x="2855980" y="4077995"/>
                </a:cubicBezTo>
                <a:cubicBezTo>
                  <a:pt x="2850952" y="4077995"/>
                  <a:pt x="2841122" y="4083482"/>
                  <a:pt x="2826491" y="4094454"/>
                </a:cubicBezTo>
                <a:cubicBezTo>
                  <a:pt x="2790830" y="4121886"/>
                  <a:pt x="2762483" y="4135602"/>
                  <a:pt x="2741452" y="4135602"/>
                </a:cubicBezTo>
                <a:cubicBezTo>
                  <a:pt x="2727279" y="4135602"/>
                  <a:pt x="2715278" y="4129087"/>
                  <a:pt x="2705448" y="4116057"/>
                </a:cubicBezTo>
                <a:cubicBezTo>
                  <a:pt x="2695618" y="4103027"/>
                  <a:pt x="2690703" y="4091597"/>
                  <a:pt x="2690703" y="4081767"/>
                </a:cubicBezTo>
                <a:cubicBezTo>
                  <a:pt x="2690703" y="4071937"/>
                  <a:pt x="2695961" y="4065194"/>
                  <a:pt x="2706476" y="4061536"/>
                </a:cubicBezTo>
                <a:cubicBezTo>
                  <a:pt x="2731622" y="4052392"/>
                  <a:pt x="2749796" y="4042791"/>
                  <a:pt x="2760998" y="4032732"/>
                </a:cubicBezTo>
                <a:cubicBezTo>
                  <a:pt x="2772199" y="4022674"/>
                  <a:pt x="2777799" y="4011816"/>
                  <a:pt x="2777799" y="4000157"/>
                </a:cubicBezTo>
                <a:cubicBezTo>
                  <a:pt x="2777799" y="3988498"/>
                  <a:pt x="2774828" y="3975697"/>
                  <a:pt x="2768884" y="3961752"/>
                </a:cubicBezTo>
                <a:cubicBezTo>
                  <a:pt x="2762941" y="3947808"/>
                  <a:pt x="2757569" y="3937863"/>
                  <a:pt x="2752768" y="3931920"/>
                </a:cubicBezTo>
                <a:cubicBezTo>
                  <a:pt x="2747967" y="3925976"/>
                  <a:pt x="2745567" y="3921633"/>
                  <a:pt x="2745567" y="3918890"/>
                </a:cubicBezTo>
                <a:cubicBezTo>
                  <a:pt x="2745567" y="3916146"/>
                  <a:pt x="2747396" y="3913632"/>
                  <a:pt x="2751053" y="3911346"/>
                </a:cubicBezTo>
                <a:cubicBezTo>
                  <a:pt x="2777114" y="3896715"/>
                  <a:pt x="2790144" y="3877056"/>
                  <a:pt x="2790144" y="3852367"/>
                </a:cubicBezTo>
                <a:cubicBezTo>
                  <a:pt x="2790144" y="3846423"/>
                  <a:pt x="2789458" y="3840023"/>
                  <a:pt x="2788087" y="3833165"/>
                </a:cubicBezTo>
                <a:cubicBezTo>
                  <a:pt x="2786715" y="3826307"/>
                  <a:pt x="2786029" y="3821049"/>
                  <a:pt x="2786029" y="3817391"/>
                </a:cubicBezTo>
                <a:cubicBezTo>
                  <a:pt x="2786029" y="3813734"/>
                  <a:pt x="2787858" y="3810305"/>
                  <a:pt x="2791516" y="3807104"/>
                </a:cubicBezTo>
                <a:cubicBezTo>
                  <a:pt x="2810261" y="3793845"/>
                  <a:pt x="2821691" y="3784473"/>
                  <a:pt x="2825805" y="3778986"/>
                </a:cubicBezTo>
                <a:cubicBezTo>
                  <a:pt x="2829920" y="3773500"/>
                  <a:pt x="2833578" y="3770757"/>
                  <a:pt x="2836778" y="3770757"/>
                </a:cubicBezTo>
                <a:close/>
                <a:moveTo>
                  <a:pt x="2572745" y="3626053"/>
                </a:moveTo>
                <a:cubicBezTo>
                  <a:pt x="2565430" y="3626053"/>
                  <a:pt x="2560401" y="3626739"/>
                  <a:pt x="2557658" y="3628110"/>
                </a:cubicBezTo>
                <a:cubicBezTo>
                  <a:pt x="2554914" y="3629482"/>
                  <a:pt x="2553543" y="3631654"/>
                  <a:pt x="2553543" y="3634626"/>
                </a:cubicBezTo>
                <a:cubicBezTo>
                  <a:pt x="2553543" y="3637597"/>
                  <a:pt x="2554686" y="3644227"/>
                  <a:pt x="2556972" y="3654514"/>
                </a:cubicBezTo>
                <a:cubicBezTo>
                  <a:pt x="2559258" y="3664801"/>
                  <a:pt x="2564058" y="3669944"/>
                  <a:pt x="2571374" y="3669944"/>
                </a:cubicBezTo>
                <a:cubicBezTo>
                  <a:pt x="2576860" y="3669944"/>
                  <a:pt x="2580632" y="3669144"/>
                  <a:pt x="2582690" y="3667544"/>
                </a:cubicBezTo>
                <a:cubicBezTo>
                  <a:pt x="2584747" y="3665944"/>
                  <a:pt x="2586575" y="3660457"/>
                  <a:pt x="2588176" y="3651085"/>
                </a:cubicBezTo>
                <a:cubicBezTo>
                  <a:pt x="2589776" y="3641712"/>
                  <a:pt x="2590576" y="3635883"/>
                  <a:pt x="2590576" y="3633597"/>
                </a:cubicBezTo>
                <a:cubicBezTo>
                  <a:pt x="2590576" y="3631311"/>
                  <a:pt x="2589433" y="3629482"/>
                  <a:pt x="2587147" y="3628110"/>
                </a:cubicBezTo>
                <a:cubicBezTo>
                  <a:pt x="2584861" y="3626739"/>
                  <a:pt x="2580061" y="3626053"/>
                  <a:pt x="2572745" y="3626053"/>
                </a:cubicBezTo>
                <a:close/>
                <a:moveTo>
                  <a:pt x="2793573" y="3512210"/>
                </a:moveTo>
                <a:lnTo>
                  <a:pt x="2914960" y="3512210"/>
                </a:lnTo>
                <a:cubicBezTo>
                  <a:pt x="2954736" y="3512210"/>
                  <a:pt x="2974624" y="3535527"/>
                  <a:pt x="2974624" y="3582162"/>
                </a:cubicBezTo>
                <a:cubicBezTo>
                  <a:pt x="2974624" y="3591306"/>
                  <a:pt x="2973024" y="3597707"/>
                  <a:pt x="2969823" y="3601364"/>
                </a:cubicBezTo>
                <a:cubicBezTo>
                  <a:pt x="2966623" y="3605022"/>
                  <a:pt x="2961366" y="3607308"/>
                  <a:pt x="2954050" y="3608222"/>
                </a:cubicBezTo>
                <a:cubicBezTo>
                  <a:pt x="2940791" y="3609594"/>
                  <a:pt x="2929704" y="3616680"/>
                  <a:pt x="2920789" y="3629482"/>
                </a:cubicBezTo>
                <a:cubicBezTo>
                  <a:pt x="2911873" y="3642284"/>
                  <a:pt x="2907416" y="3651885"/>
                  <a:pt x="2907416" y="3658286"/>
                </a:cubicBezTo>
                <a:cubicBezTo>
                  <a:pt x="2907416" y="3664686"/>
                  <a:pt x="2910845" y="3667887"/>
                  <a:pt x="2917703" y="3667887"/>
                </a:cubicBezTo>
                <a:cubicBezTo>
                  <a:pt x="2922275" y="3667887"/>
                  <a:pt x="2926161" y="3664686"/>
                  <a:pt x="2929361" y="3658286"/>
                </a:cubicBezTo>
                <a:cubicBezTo>
                  <a:pt x="2938962" y="3640455"/>
                  <a:pt x="2950507" y="3631539"/>
                  <a:pt x="2963994" y="3631539"/>
                </a:cubicBezTo>
                <a:cubicBezTo>
                  <a:pt x="2977481" y="3631539"/>
                  <a:pt x="2992340" y="3635426"/>
                  <a:pt x="3008571" y="3643198"/>
                </a:cubicBezTo>
                <a:cubicBezTo>
                  <a:pt x="3024802" y="3650970"/>
                  <a:pt x="3032917" y="3663543"/>
                  <a:pt x="3032917" y="3680917"/>
                </a:cubicBezTo>
                <a:cubicBezTo>
                  <a:pt x="3032917" y="3693261"/>
                  <a:pt x="3028688" y="3710635"/>
                  <a:pt x="3020230" y="3733038"/>
                </a:cubicBezTo>
                <a:cubicBezTo>
                  <a:pt x="3011771" y="3755441"/>
                  <a:pt x="3000342" y="3768357"/>
                  <a:pt x="2985940" y="3771786"/>
                </a:cubicBezTo>
                <a:cubicBezTo>
                  <a:pt x="2971538" y="3775215"/>
                  <a:pt x="2950964" y="3776929"/>
                  <a:pt x="2924218" y="3776929"/>
                </a:cubicBezTo>
                <a:cubicBezTo>
                  <a:pt x="2897472" y="3776929"/>
                  <a:pt x="2879183" y="3773157"/>
                  <a:pt x="2869354" y="3765613"/>
                </a:cubicBezTo>
                <a:cubicBezTo>
                  <a:pt x="2859524" y="3758070"/>
                  <a:pt x="2854609" y="3743782"/>
                  <a:pt x="2854609" y="3722751"/>
                </a:cubicBezTo>
                <a:lnTo>
                  <a:pt x="2854609" y="3644570"/>
                </a:lnTo>
                <a:cubicBezTo>
                  <a:pt x="2854609" y="3639083"/>
                  <a:pt x="2852323" y="3636340"/>
                  <a:pt x="2847751" y="3636340"/>
                </a:cubicBezTo>
                <a:cubicBezTo>
                  <a:pt x="2843179" y="3636340"/>
                  <a:pt x="2840436" y="3639312"/>
                  <a:pt x="2839522" y="3645255"/>
                </a:cubicBezTo>
                <a:cubicBezTo>
                  <a:pt x="2834492" y="3698291"/>
                  <a:pt x="2825577" y="3735552"/>
                  <a:pt x="2812775" y="3757041"/>
                </a:cubicBezTo>
                <a:cubicBezTo>
                  <a:pt x="2799974" y="3778529"/>
                  <a:pt x="2782600" y="3789273"/>
                  <a:pt x="2760654" y="3789273"/>
                </a:cubicBezTo>
                <a:cubicBezTo>
                  <a:pt x="2750139" y="3789273"/>
                  <a:pt x="2744881" y="3785844"/>
                  <a:pt x="2744881" y="3778986"/>
                </a:cubicBezTo>
                <a:cubicBezTo>
                  <a:pt x="2744881" y="3775329"/>
                  <a:pt x="2746481" y="3771443"/>
                  <a:pt x="2749682" y="3767328"/>
                </a:cubicBezTo>
                <a:cubicBezTo>
                  <a:pt x="2760197" y="3751783"/>
                  <a:pt x="2765455" y="3733495"/>
                  <a:pt x="2765455" y="3712464"/>
                </a:cubicBezTo>
                <a:cubicBezTo>
                  <a:pt x="2765455" y="3699205"/>
                  <a:pt x="2763284" y="3687204"/>
                  <a:pt x="2758940" y="3676459"/>
                </a:cubicBezTo>
                <a:cubicBezTo>
                  <a:pt x="2754597" y="3665715"/>
                  <a:pt x="2749796" y="3658629"/>
                  <a:pt x="2744538" y="3655200"/>
                </a:cubicBezTo>
                <a:cubicBezTo>
                  <a:pt x="2739281" y="3651771"/>
                  <a:pt x="2736652" y="3649256"/>
                  <a:pt x="2736652" y="3647656"/>
                </a:cubicBezTo>
                <a:cubicBezTo>
                  <a:pt x="2736652" y="3646056"/>
                  <a:pt x="2737109" y="3644798"/>
                  <a:pt x="2738023" y="3643884"/>
                </a:cubicBezTo>
                <a:cubicBezTo>
                  <a:pt x="2748539" y="3632911"/>
                  <a:pt x="2753797" y="3613709"/>
                  <a:pt x="2753797" y="3586277"/>
                </a:cubicBezTo>
                <a:cubicBezTo>
                  <a:pt x="2753797" y="3569360"/>
                  <a:pt x="2752310" y="3557930"/>
                  <a:pt x="2749339" y="3551987"/>
                </a:cubicBezTo>
                <a:cubicBezTo>
                  <a:pt x="2746367" y="3546043"/>
                  <a:pt x="2744881" y="3541242"/>
                  <a:pt x="2744881" y="3537585"/>
                </a:cubicBezTo>
                <a:cubicBezTo>
                  <a:pt x="2744881" y="3529812"/>
                  <a:pt x="2749110" y="3523640"/>
                  <a:pt x="2757569" y="3519068"/>
                </a:cubicBezTo>
                <a:cubicBezTo>
                  <a:pt x="2766026" y="3514496"/>
                  <a:pt x="2778028" y="3512210"/>
                  <a:pt x="2793573" y="3512210"/>
                </a:cubicBezTo>
                <a:close/>
                <a:moveTo>
                  <a:pt x="2572059" y="3492322"/>
                </a:moveTo>
                <a:cubicBezTo>
                  <a:pt x="2592634" y="3492322"/>
                  <a:pt x="2608178" y="3494837"/>
                  <a:pt x="2618694" y="3499866"/>
                </a:cubicBezTo>
                <a:cubicBezTo>
                  <a:pt x="2629209" y="3504895"/>
                  <a:pt x="2634925" y="3511296"/>
                  <a:pt x="2635839" y="3519068"/>
                </a:cubicBezTo>
                <a:cubicBezTo>
                  <a:pt x="2636753" y="3526841"/>
                  <a:pt x="2640868" y="3530727"/>
                  <a:pt x="2648183" y="3530727"/>
                </a:cubicBezTo>
                <a:lnTo>
                  <a:pt x="2692760" y="3530727"/>
                </a:lnTo>
                <a:cubicBezTo>
                  <a:pt x="2704190" y="3530727"/>
                  <a:pt x="2713334" y="3535642"/>
                  <a:pt x="2720192" y="3545472"/>
                </a:cubicBezTo>
                <a:cubicBezTo>
                  <a:pt x="2727050" y="3555301"/>
                  <a:pt x="2730479" y="3568674"/>
                  <a:pt x="2730479" y="3585591"/>
                </a:cubicBezTo>
                <a:cubicBezTo>
                  <a:pt x="2730479" y="3602507"/>
                  <a:pt x="2728079" y="3615080"/>
                  <a:pt x="2723279" y="3623310"/>
                </a:cubicBezTo>
                <a:cubicBezTo>
                  <a:pt x="2718478" y="3631539"/>
                  <a:pt x="2710363" y="3636569"/>
                  <a:pt x="2698932" y="3638397"/>
                </a:cubicBezTo>
                <a:cubicBezTo>
                  <a:pt x="2694361" y="3639312"/>
                  <a:pt x="2692075" y="3643884"/>
                  <a:pt x="2692075" y="3652113"/>
                </a:cubicBezTo>
                <a:cubicBezTo>
                  <a:pt x="2692075" y="3659886"/>
                  <a:pt x="2695732" y="3663772"/>
                  <a:pt x="2703047" y="3663772"/>
                </a:cubicBezTo>
                <a:cubicBezTo>
                  <a:pt x="2714935" y="3663772"/>
                  <a:pt x="2724193" y="3667887"/>
                  <a:pt x="2730822" y="3676116"/>
                </a:cubicBezTo>
                <a:cubicBezTo>
                  <a:pt x="2737451" y="3684346"/>
                  <a:pt x="2740766" y="3696462"/>
                  <a:pt x="2740766" y="3712464"/>
                </a:cubicBezTo>
                <a:cubicBezTo>
                  <a:pt x="2740766" y="3728466"/>
                  <a:pt x="2737337" y="3741953"/>
                  <a:pt x="2730479" y="3752926"/>
                </a:cubicBezTo>
                <a:cubicBezTo>
                  <a:pt x="2723621" y="3763899"/>
                  <a:pt x="2714935" y="3769385"/>
                  <a:pt x="2704419" y="3769385"/>
                </a:cubicBezTo>
                <a:cubicBezTo>
                  <a:pt x="2698932" y="3769385"/>
                  <a:pt x="2693903" y="3768014"/>
                  <a:pt x="2689331" y="3765270"/>
                </a:cubicBezTo>
                <a:cubicBezTo>
                  <a:pt x="2677444" y="3757955"/>
                  <a:pt x="2662699" y="3754298"/>
                  <a:pt x="2645097" y="3754298"/>
                </a:cubicBezTo>
                <a:cubicBezTo>
                  <a:pt x="2627495" y="3754298"/>
                  <a:pt x="2609664" y="3759670"/>
                  <a:pt x="2591605" y="3770414"/>
                </a:cubicBezTo>
                <a:cubicBezTo>
                  <a:pt x="2573546" y="3781158"/>
                  <a:pt x="2564516" y="3797274"/>
                  <a:pt x="2564516" y="3818763"/>
                </a:cubicBezTo>
                <a:cubicBezTo>
                  <a:pt x="2564516" y="3840251"/>
                  <a:pt x="2571716" y="3873055"/>
                  <a:pt x="2586119" y="3917175"/>
                </a:cubicBezTo>
                <a:cubicBezTo>
                  <a:pt x="2600520" y="3961295"/>
                  <a:pt x="2612750" y="3992956"/>
                  <a:pt x="2622809" y="4012158"/>
                </a:cubicBezTo>
                <a:cubicBezTo>
                  <a:pt x="2632867" y="4031361"/>
                  <a:pt x="2642697" y="4044848"/>
                  <a:pt x="2652298" y="4052621"/>
                </a:cubicBezTo>
                <a:cubicBezTo>
                  <a:pt x="2660070" y="4059479"/>
                  <a:pt x="2663957" y="4066794"/>
                  <a:pt x="2663957" y="4074566"/>
                </a:cubicBezTo>
                <a:cubicBezTo>
                  <a:pt x="2663957" y="4082339"/>
                  <a:pt x="2661442" y="4092168"/>
                  <a:pt x="2656413" y="4104056"/>
                </a:cubicBezTo>
                <a:cubicBezTo>
                  <a:pt x="2651384" y="4115943"/>
                  <a:pt x="2642011" y="4123715"/>
                  <a:pt x="2628295" y="4127373"/>
                </a:cubicBezTo>
                <a:cubicBezTo>
                  <a:pt x="2614579" y="4131030"/>
                  <a:pt x="2592748" y="4132859"/>
                  <a:pt x="2562801" y="4132859"/>
                </a:cubicBezTo>
                <a:cubicBezTo>
                  <a:pt x="2532855" y="4132859"/>
                  <a:pt x="2512852" y="4129430"/>
                  <a:pt x="2502793" y="4122572"/>
                </a:cubicBezTo>
                <a:cubicBezTo>
                  <a:pt x="2492735" y="4115714"/>
                  <a:pt x="2487706" y="4100169"/>
                  <a:pt x="2487706" y="4075938"/>
                </a:cubicBezTo>
                <a:cubicBezTo>
                  <a:pt x="2487706" y="4038447"/>
                  <a:pt x="2502565" y="4019702"/>
                  <a:pt x="2532283" y="4019702"/>
                </a:cubicBezTo>
                <a:cubicBezTo>
                  <a:pt x="2539141" y="4019702"/>
                  <a:pt x="2543599" y="4018902"/>
                  <a:pt x="2545656" y="4017302"/>
                </a:cubicBezTo>
                <a:cubicBezTo>
                  <a:pt x="2547713" y="4015702"/>
                  <a:pt x="2548742" y="4012387"/>
                  <a:pt x="2548742" y="4007358"/>
                </a:cubicBezTo>
                <a:cubicBezTo>
                  <a:pt x="2548742" y="4002329"/>
                  <a:pt x="2547599" y="3999357"/>
                  <a:pt x="2545313" y="3998442"/>
                </a:cubicBezTo>
                <a:cubicBezTo>
                  <a:pt x="2543027" y="3997528"/>
                  <a:pt x="2537083" y="3997071"/>
                  <a:pt x="2527483" y="3997071"/>
                </a:cubicBezTo>
                <a:cubicBezTo>
                  <a:pt x="2489078" y="3997071"/>
                  <a:pt x="2468275" y="4018559"/>
                  <a:pt x="2465075" y="4061536"/>
                </a:cubicBezTo>
                <a:cubicBezTo>
                  <a:pt x="2464160" y="4075252"/>
                  <a:pt x="2459588" y="4082110"/>
                  <a:pt x="2451359" y="4082110"/>
                </a:cubicBezTo>
                <a:cubicBezTo>
                  <a:pt x="2445872" y="4082110"/>
                  <a:pt x="2438900" y="4079710"/>
                  <a:pt x="2430442" y="4074909"/>
                </a:cubicBezTo>
                <a:cubicBezTo>
                  <a:pt x="2421983" y="4070109"/>
                  <a:pt x="2415583" y="4061993"/>
                  <a:pt x="2411240" y="4050563"/>
                </a:cubicBezTo>
                <a:cubicBezTo>
                  <a:pt x="2406896" y="4039133"/>
                  <a:pt x="2404724" y="4028846"/>
                  <a:pt x="2404724" y="4019702"/>
                </a:cubicBezTo>
                <a:cubicBezTo>
                  <a:pt x="2404724" y="3997299"/>
                  <a:pt x="2418440" y="3980383"/>
                  <a:pt x="2445872" y="3968953"/>
                </a:cubicBezTo>
                <a:cubicBezTo>
                  <a:pt x="2489306" y="3948379"/>
                  <a:pt x="2515709" y="3934892"/>
                  <a:pt x="2525082" y="3928491"/>
                </a:cubicBezTo>
                <a:cubicBezTo>
                  <a:pt x="2534455" y="3922090"/>
                  <a:pt x="2539141" y="3917404"/>
                  <a:pt x="2539141" y="3914432"/>
                </a:cubicBezTo>
                <a:cubicBezTo>
                  <a:pt x="2539141" y="3911460"/>
                  <a:pt x="2537884" y="3908488"/>
                  <a:pt x="2535369" y="3905517"/>
                </a:cubicBezTo>
                <a:cubicBezTo>
                  <a:pt x="2532855" y="3902545"/>
                  <a:pt x="2530112" y="3901059"/>
                  <a:pt x="2527140" y="3901059"/>
                </a:cubicBezTo>
                <a:cubicBezTo>
                  <a:pt x="2524168" y="3901059"/>
                  <a:pt x="2519939" y="3903116"/>
                  <a:pt x="2514452" y="3907231"/>
                </a:cubicBezTo>
                <a:cubicBezTo>
                  <a:pt x="2508966" y="3911346"/>
                  <a:pt x="2495021" y="3919233"/>
                  <a:pt x="2472618" y="3930891"/>
                </a:cubicBezTo>
                <a:cubicBezTo>
                  <a:pt x="2450216" y="3942550"/>
                  <a:pt x="2437185" y="3948951"/>
                  <a:pt x="2433528" y="3950094"/>
                </a:cubicBezTo>
                <a:cubicBezTo>
                  <a:pt x="2429870" y="3951237"/>
                  <a:pt x="2426441" y="3951808"/>
                  <a:pt x="2423241" y="3951808"/>
                </a:cubicBezTo>
                <a:cubicBezTo>
                  <a:pt x="2416383" y="3951808"/>
                  <a:pt x="2411240" y="3948265"/>
                  <a:pt x="2407811" y="3941178"/>
                </a:cubicBezTo>
                <a:cubicBezTo>
                  <a:pt x="2404382" y="3934092"/>
                  <a:pt x="2402667" y="3925176"/>
                  <a:pt x="2402667" y="3914432"/>
                </a:cubicBezTo>
                <a:cubicBezTo>
                  <a:pt x="2402667" y="3903688"/>
                  <a:pt x="2406324" y="3894772"/>
                  <a:pt x="2413640" y="3887686"/>
                </a:cubicBezTo>
                <a:cubicBezTo>
                  <a:pt x="2420955" y="3880599"/>
                  <a:pt x="2432385" y="3874313"/>
                  <a:pt x="2447930" y="3868826"/>
                </a:cubicBezTo>
                <a:cubicBezTo>
                  <a:pt x="2478562" y="3856025"/>
                  <a:pt x="2496279" y="3848024"/>
                  <a:pt x="2501079" y="3844823"/>
                </a:cubicBezTo>
                <a:cubicBezTo>
                  <a:pt x="2505880" y="3841623"/>
                  <a:pt x="2508280" y="3839108"/>
                  <a:pt x="2508280" y="3837279"/>
                </a:cubicBezTo>
                <a:cubicBezTo>
                  <a:pt x="2508280" y="3835451"/>
                  <a:pt x="2507594" y="3832822"/>
                  <a:pt x="2506223" y="3829393"/>
                </a:cubicBezTo>
                <a:cubicBezTo>
                  <a:pt x="2504851" y="3825964"/>
                  <a:pt x="2502222" y="3824249"/>
                  <a:pt x="2498336" y="3824249"/>
                </a:cubicBezTo>
                <a:cubicBezTo>
                  <a:pt x="2494450" y="3824249"/>
                  <a:pt x="2487477" y="3826535"/>
                  <a:pt x="2477419" y="3831107"/>
                </a:cubicBezTo>
                <a:cubicBezTo>
                  <a:pt x="2444043" y="3846195"/>
                  <a:pt x="2422670" y="3853739"/>
                  <a:pt x="2413297" y="3853739"/>
                </a:cubicBezTo>
                <a:cubicBezTo>
                  <a:pt x="2403924" y="3853739"/>
                  <a:pt x="2399238" y="3846538"/>
                  <a:pt x="2399238" y="3832136"/>
                </a:cubicBezTo>
                <a:cubicBezTo>
                  <a:pt x="2399238" y="3817734"/>
                  <a:pt x="2403238" y="3806647"/>
                  <a:pt x="2411240" y="3798875"/>
                </a:cubicBezTo>
                <a:cubicBezTo>
                  <a:pt x="2419240" y="3791102"/>
                  <a:pt x="2429756" y="3785387"/>
                  <a:pt x="2442786" y="3781730"/>
                </a:cubicBezTo>
                <a:cubicBezTo>
                  <a:pt x="2455817" y="3778072"/>
                  <a:pt x="2462332" y="3775215"/>
                  <a:pt x="2462332" y="3773157"/>
                </a:cubicBezTo>
                <a:cubicBezTo>
                  <a:pt x="2462332" y="3771100"/>
                  <a:pt x="2459360" y="3770071"/>
                  <a:pt x="2453416" y="3770071"/>
                </a:cubicBezTo>
                <a:cubicBezTo>
                  <a:pt x="2431470" y="3770071"/>
                  <a:pt x="2416154" y="3767099"/>
                  <a:pt x="2407468" y="3761156"/>
                </a:cubicBezTo>
                <a:cubicBezTo>
                  <a:pt x="2398781" y="3755212"/>
                  <a:pt x="2394437" y="3741839"/>
                  <a:pt x="2394437" y="3721036"/>
                </a:cubicBezTo>
                <a:cubicBezTo>
                  <a:pt x="2394437" y="3700234"/>
                  <a:pt x="2397866" y="3685375"/>
                  <a:pt x="2404724" y="3676459"/>
                </a:cubicBezTo>
                <a:cubicBezTo>
                  <a:pt x="2411582" y="3667544"/>
                  <a:pt x="2420498" y="3663086"/>
                  <a:pt x="2431470" y="3663086"/>
                </a:cubicBezTo>
                <a:cubicBezTo>
                  <a:pt x="2442443" y="3663086"/>
                  <a:pt x="2447930" y="3659886"/>
                  <a:pt x="2447930" y="3653485"/>
                </a:cubicBezTo>
                <a:cubicBezTo>
                  <a:pt x="2447930" y="3644798"/>
                  <a:pt x="2444501" y="3639769"/>
                  <a:pt x="2437643" y="3638397"/>
                </a:cubicBezTo>
                <a:cubicBezTo>
                  <a:pt x="2425298" y="3635654"/>
                  <a:pt x="2416726" y="3630054"/>
                  <a:pt x="2411925" y="3621595"/>
                </a:cubicBezTo>
                <a:cubicBezTo>
                  <a:pt x="2407125" y="3613137"/>
                  <a:pt x="2404724" y="3600678"/>
                  <a:pt x="2404724" y="3584219"/>
                </a:cubicBezTo>
                <a:cubicBezTo>
                  <a:pt x="2404724" y="3548558"/>
                  <a:pt x="2417983" y="3530727"/>
                  <a:pt x="2444501" y="3530727"/>
                </a:cubicBezTo>
                <a:lnTo>
                  <a:pt x="2491821" y="3530727"/>
                </a:lnTo>
                <a:cubicBezTo>
                  <a:pt x="2495479" y="3530727"/>
                  <a:pt x="2498107" y="3529927"/>
                  <a:pt x="2499707" y="3528327"/>
                </a:cubicBezTo>
                <a:cubicBezTo>
                  <a:pt x="2501308" y="3526726"/>
                  <a:pt x="2502108" y="3523183"/>
                  <a:pt x="2502108" y="3517697"/>
                </a:cubicBezTo>
                <a:cubicBezTo>
                  <a:pt x="2502108" y="3512210"/>
                  <a:pt x="2508623" y="3506610"/>
                  <a:pt x="2521653" y="3500895"/>
                </a:cubicBezTo>
                <a:cubicBezTo>
                  <a:pt x="2534683" y="3495180"/>
                  <a:pt x="2551486" y="3492322"/>
                  <a:pt x="2572059" y="3492322"/>
                </a:cubicBezTo>
                <a:close/>
                <a:moveTo>
                  <a:pt x="1158495" y="3434920"/>
                </a:moveTo>
                <a:cubicBezTo>
                  <a:pt x="1220420" y="3434920"/>
                  <a:pt x="1268616" y="3444268"/>
                  <a:pt x="1303084" y="3462962"/>
                </a:cubicBezTo>
                <a:cubicBezTo>
                  <a:pt x="1337552" y="3481656"/>
                  <a:pt x="1355954" y="3508529"/>
                  <a:pt x="1358291" y="3543581"/>
                </a:cubicBezTo>
                <a:cubicBezTo>
                  <a:pt x="1359460" y="3562276"/>
                  <a:pt x="1369975" y="3571623"/>
                  <a:pt x="1389838" y="3571623"/>
                </a:cubicBezTo>
                <a:lnTo>
                  <a:pt x="1924381" y="3571623"/>
                </a:lnTo>
                <a:cubicBezTo>
                  <a:pt x="1971117" y="3571623"/>
                  <a:pt x="2004124" y="3584475"/>
                  <a:pt x="2023403" y="3610180"/>
                </a:cubicBezTo>
                <a:cubicBezTo>
                  <a:pt x="2042682" y="3635885"/>
                  <a:pt x="2052321" y="3678239"/>
                  <a:pt x="2052321" y="3737244"/>
                </a:cubicBezTo>
                <a:cubicBezTo>
                  <a:pt x="2052321" y="3796248"/>
                  <a:pt x="2044434" y="3838602"/>
                  <a:pt x="2028661" y="3864307"/>
                </a:cubicBezTo>
                <a:cubicBezTo>
                  <a:pt x="2012888" y="3890012"/>
                  <a:pt x="1978128" y="3902864"/>
                  <a:pt x="1924381" y="3902864"/>
                </a:cubicBezTo>
                <a:lnTo>
                  <a:pt x="1083133" y="3902864"/>
                </a:lnTo>
                <a:cubicBezTo>
                  <a:pt x="1016534" y="3902864"/>
                  <a:pt x="967461" y="3917177"/>
                  <a:pt x="935914" y="3945803"/>
                </a:cubicBezTo>
                <a:cubicBezTo>
                  <a:pt x="904368" y="3974429"/>
                  <a:pt x="888594" y="4020289"/>
                  <a:pt x="888594" y="4083382"/>
                </a:cubicBezTo>
                <a:lnTo>
                  <a:pt x="888594" y="4237611"/>
                </a:lnTo>
                <a:cubicBezTo>
                  <a:pt x="888594" y="4264484"/>
                  <a:pt x="886842" y="4282594"/>
                  <a:pt x="883337" y="4291942"/>
                </a:cubicBezTo>
                <a:cubicBezTo>
                  <a:pt x="879831" y="4301289"/>
                  <a:pt x="852666" y="4326702"/>
                  <a:pt x="801841" y="4368180"/>
                </a:cubicBezTo>
                <a:cubicBezTo>
                  <a:pt x="751015" y="4409658"/>
                  <a:pt x="711874" y="4439160"/>
                  <a:pt x="684416" y="4456686"/>
                </a:cubicBezTo>
                <a:cubicBezTo>
                  <a:pt x="656959" y="4474212"/>
                  <a:pt x="629794" y="4482975"/>
                  <a:pt x="602920" y="4482975"/>
                </a:cubicBezTo>
                <a:cubicBezTo>
                  <a:pt x="562027" y="4482975"/>
                  <a:pt x="522885" y="4462528"/>
                  <a:pt x="485496" y="4421634"/>
                </a:cubicBezTo>
                <a:cubicBezTo>
                  <a:pt x="448107" y="4380740"/>
                  <a:pt x="429413" y="4334588"/>
                  <a:pt x="429413" y="4283179"/>
                </a:cubicBezTo>
                <a:cubicBezTo>
                  <a:pt x="429413" y="4250463"/>
                  <a:pt x="437300" y="4220377"/>
                  <a:pt x="453073" y="4192920"/>
                </a:cubicBezTo>
                <a:cubicBezTo>
                  <a:pt x="468847" y="4165462"/>
                  <a:pt x="491339" y="4144139"/>
                  <a:pt x="520548" y="4128950"/>
                </a:cubicBezTo>
                <a:cubicBezTo>
                  <a:pt x="597663" y="4085719"/>
                  <a:pt x="659880" y="4042488"/>
                  <a:pt x="707200" y="3999257"/>
                </a:cubicBezTo>
                <a:cubicBezTo>
                  <a:pt x="754520" y="3956027"/>
                  <a:pt x="778181" y="3926817"/>
                  <a:pt x="778181" y="3911627"/>
                </a:cubicBezTo>
                <a:cubicBezTo>
                  <a:pt x="778181" y="3905785"/>
                  <a:pt x="768249" y="3902864"/>
                  <a:pt x="748386" y="3902864"/>
                </a:cubicBezTo>
                <a:lnTo>
                  <a:pt x="585394" y="3902864"/>
                </a:lnTo>
                <a:cubicBezTo>
                  <a:pt x="498933" y="3902864"/>
                  <a:pt x="455702" y="3846781"/>
                  <a:pt x="455702" y="3734615"/>
                </a:cubicBezTo>
                <a:cubicBezTo>
                  <a:pt x="455702" y="3679700"/>
                  <a:pt x="465926" y="3638806"/>
                  <a:pt x="486373" y="3611933"/>
                </a:cubicBezTo>
                <a:cubicBezTo>
                  <a:pt x="506820" y="3585060"/>
                  <a:pt x="539827" y="3571623"/>
                  <a:pt x="585394" y="3571623"/>
                </a:cubicBezTo>
                <a:lnTo>
                  <a:pt x="918389" y="3571623"/>
                </a:lnTo>
                <a:cubicBezTo>
                  <a:pt x="928904" y="3571623"/>
                  <a:pt x="936207" y="3568994"/>
                  <a:pt x="940296" y="3563736"/>
                </a:cubicBezTo>
                <a:cubicBezTo>
                  <a:pt x="944386" y="3558479"/>
                  <a:pt x="948767" y="3549423"/>
                  <a:pt x="953441" y="3536571"/>
                </a:cubicBezTo>
                <a:cubicBezTo>
                  <a:pt x="976809" y="3468804"/>
                  <a:pt x="1045160" y="3434920"/>
                  <a:pt x="1158495" y="3434920"/>
                </a:cubicBezTo>
                <a:close/>
                <a:moveTo>
                  <a:pt x="1711148" y="2234813"/>
                </a:moveTo>
                <a:cubicBezTo>
                  <a:pt x="1691965" y="2234813"/>
                  <a:pt x="1676315" y="2238430"/>
                  <a:pt x="1664200" y="2245666"/>
                </a:cubicBezTo>
                <a:cubicBezTo>
                  <a:pt x="1652084" y="2252902"/>
                  <a:pt x="1646699" y="2263588"/>
                  <a:pt x="1648045" y="2277723"/>
                </a:cubicBezTo>
                <a:lnTo>
                  <a:pt x="1649560" y="2295896"/>
                </a:lnTo>
                <a:cubicBezTo>
                  <a:pt x="1649896" y="2301281"/>
                  <a:pt x="1649476" y="2304815"/>
                  <a:pt x="1648297" y="2306498"/>
                </a:cubicBezTo>
                <a:cubicBezTo>
                  <a:pt x="1647120" y="2308180"/>
                  <a:pt x="1643502" y="2309022"/>
                  <a:pt x="1637444" y="2309022"/>
                </a:cubicBezTo>
                <a:lnTo>
                  <a:pt x="1561215" y="2309022"/>
                </a:lnTo>
                <a:cubicBezTo>
                  <a:pt x="1526887" y="2309022"/>
                  <a:pt x="1509723" y="2326270"/>
                  <a:pt x="1509723" y="2360766"/>
                </a:cubicBezTo>
                <a:cubicBezTo>
                  <a:pt x="1509723" y="2395263"/>
                  <a:pt x="1526887" y="2412511"/>
                  <a:pt x="1561215" y="2412511"/>
                </a:cubicBezTo>
                <a:lnTo>
                  <a:pt x="1724779" y="2412511"/>
                </a:lnTo>
                <a:cubicBezTo>
                  <a:pt x="1734538" y="2412511"/>
                  <a:pt x="1739419" y="2414362"/>
                  <a:pt x="1739419" y="2418064"/>
                </a:cubicBezTo>
                <a:cubicBezTo>
                  <a:pt x="1739419" y="2419410"/>
                  <a:pt x="1738493" y="2421262"/>
                  <a:pt x="1736642" y="2423617"/>
                </a:cubicBezTo>
                <a:cubicBezTo>
                  <a:pt x="1734791" y="2425973"/>
                  <a:pt x="1724863" y="2435397"/>
                  <a:pt x="1706857" y="2451888"/>
                </a:cubicBezTo>
                <a:cubicBezTo>
                  <a:pt x="1688852" y="2468378"/>
                  <a:pt x="1672108" y="2482850"/>
                  <a:pt x="1656627" y="2495302"/>
                </a:cubicBezTo>
                <a:lnTo>
                  <a:pt x="1629367" y="2516505"/>
                </a:lnTo>
                <a:cubicBezTo>
                  <a:pt x="1626674" y="2518524"/>
                  <a:pt x="1623561" y="2519534"/>
                  <a:pt x="1620027" y="2519534"/>
                </a:cubicBezTo>
                <a:cubicBezTo>
                  <a:pt x="1616494" y="2519534"/>
                  <a:pt x="1611109" y="2517599"/>
                  <a:pt x="1603873" y="2513728"/>
                </a:cubicBezTo>
                <a:cubicBezTo>
                  <a:pt x="1596637" y="2509858"/>
                  <a:pt x="1587971" y="2507923"/>
                  <a:pt x="1577875" y="2507923"/>
                </a:cubicBezTo>
                <a:cubicBezTo>
                  <a:pt x="1570471" y="2507923"/>
                  <a:pt x="1563571" y="2509269"/>
                  <a:pt x="1557177" y="2511961"/>
                </a:cubicBezTo>
                <a:cubicBezTo>
                  <a:pt x="1550782" y="2514654"/>
                  <a:pt x="1545650" y="2518272"/>
                  <a:pt x="1541780" y="2522815"/>
                </a:cubicBezTo>
                <a:cubicBezTo>
                  <a:pt x="1537909" y="2527359"/>
                  <a:pt x="1531431" y="2538044"/>
                  <a:pt x="1522344" y="2554872"/>
                </a:cubicBezTo>
                <a:cubicBezTo>
                  <a:pt x="1502487" y="2591892"/>
                  <a:pt x="1489698" y="2616628"/>
                  <a:pt x="1483977" y="2629081"/>
                </a:cubicBezTo>
                <a:cubicBezTo>
                  <a:pt x="1480275" y="2637495"/>
                  <a:pt x="1478424" y="2645235"/>
                  <a:pt x="1478424" y="2652303"/>
                </a:cubicBezTo>
                <a:cubicBezTo>
                  <a:pt x="1478424" y="2665765"/>
                  <a:pt x="1485912" y="2677207"/>
                  <a:pt x="1500889" y="2686631"/>
                </a:cubicBezTo>
                <a:cubicBezTo>
                  <a:pt x="1515865" y="2696055"/>
                  <a:pt x="1529243" y="2700766"/>
                  <a:pt x="1541022" y="2700766"/>
                </a:cubicBezTo>
                <a:cubicBezTo>
                  <a:pt x="1558859" y="2700766"/>
                  <a:pt x="1572658" y="2689997"/>
                  <a:pt x="1582418" y="2668457"/>
                </a:cubicBezTo>
                <a:cubicBezTo>
                  <a:pt x="1588139" y="2654995"/>
                  <a:pt x="1593019" y="2648264"/>
                  <a:pt x="1597058" y="2648264"/>
                </a:cubicBezTo>
                <a:cubicBezTo>
                  <a:pt x="1601096" y="2648264"/>
                  <a:pt x="1605976" y="2650957"/>
                  <a:pt x="1611698" y="2656341"/>
                </a:cubicBezTo>
                <a:cubicBezTo>
                  <a:pt x="1629198" y="2671486"/>
                  <a:pt x="1647456" y="2682592"/>
                  <a:pt x="1666471" y="2689660"/>
                </a:cubicBezTo>
                <a:cubicBezTo>
                  <a:pt x="1685487" y="2696727"/>
                  <a:pt x="1707110" y="2700261"/>
                  <a:pt x="1731341" y="2700261"/>
                </a:cubicBezTo>
                <a:lnTo>
                  <a:pt x="1863101" y="2700261"/>
                </a:lnTo>
                <a:cubicBezTo>
                  <a:pt x="1896419" y="2700261"/>
                  <a:pt x="1919557" y="2697400"/>
                  <a:pt x="1932514" y="2691679"/>
                </a:cubicBezTo>
                <a:cubicBezTo>
                  <a:pt x="1945471" y="2685958"/>
                  <a:pt x="1951950" y="2670813"/>
                  <a:pt x="1951950" y="2646245"/>
                </a:cubicBezTo>
                <a:cubicBezTo>
                  <a:pt x="1951950" y="2628071"/>
                  <a:pt x="1948584" y="2614693"/>
                  <a:pt x="1941853" y="2606111"/>
                </a:cubicBezTo>
                <a:cubicBezTo>
                  <a:pt x="1935122" y="2597530"/>
                  <a:pt x="1924016" y="2593238"/>
                  <a:pt x="1908535" y="2593238"/>
                </a:cubicBezTo>
                <a:cubicBezTo>
                  <a:pt x="1904160" y="2593238"/>
                  <a:pt x="1896167" y="2593911"/>
                  <a:pt x="1884556" y="2595258"/>
                </a:cubicBezTo>
                <a:cubicBezTo>
                  <a:pt x="1872945" y="2596604"/>
                  <a:pt x="1860408" y="2597277"/>
                  <a:pt x="1846946" y="2597277"/>
                </a:cubicBezTo>
                <a:lnTo>
                  <a:pt x="1756078" y="2597277"/>
                </a:lnTo>
                <a:cubicBezTo>
                  <a:pt x="1725788" y="2597277"/>
                  <a:pt x="1710643" y="2593743"/>
                  <a:pt x="1710643" y="2586676"/>
                </a:cubicBezTo>
                <a:cubicBezTo>
                  <a:pt x="1710643" y="2582301"/>
                  <a:pt x="1718805" y="2575822"/>
                  <a:pt x="1735128" y="2567240"/>
                </a:cubicBezTo>
                <a:cubicBezTo>
                  <a:pt x="1751450" y="2558658"/>
                  <a:pt x="1769119" y="2546037"/>
                  <a:pt x="1788134" y="2529378"/>
                </a:cubicBezTo>
                <a:cubicBezTo>
                  <a:pt x="1807149" y="2512719"/>
                  <a:pt x="1829193" y="2488908"/>
                  <a:pt x="1854266" y="2457945"/>
                </a:cubicBezTo>
                <a:cubicBezTo>
                  <a:pt x="1879339" y="2426983"/>
                  <a:pt x="1894232" y="2405696"/>
                  <a:pt x="1898943" y="2394085"/>
                </a:cubicBezTo>
                <a:cubicBezTo>
                  <a:pt x="1903655" y="2382474"/>
                  <a:pt x="1906011" y="2371620"/>
                  <a:pt x="1906011" y="2361524"/>
                </a:cubicBezTo>
                <a:cubicBezTo>
                  <a:pt x="1906011" y="2346042"/>
                  <a:pt x="1901299" y="2333338"/>
                  <a:pt x="1891876" y="2323409"/>
                </a:cubicBezTo>
                <a:cubicBezTo>
                  <a:pt x="1882452" y="2313481"/>
                  <a:pt x="1870168" y="2308517"/>
                  <a:pt x="1855024" y="2308517"/>
                </a:cubicBezTo>
                <a:lnTo>
                  <a:pt x="1777281" y="2308517"/>
                </a:lnTo>
                <a:cubicBezTo>
                  <a:pt x="1771896" y="2308517"/>
                  <a:pt x="1768278" y="2307844"/>
                  <a:pt x="1766427" y="2306498"/>
                </a:cubicBezTo>
                <a:cubicBezTo>
                  <a:pt x="1764576" y="2305151"/>
                  <a:pt x="1763482" y="2301618"/>
                  <a:pt x="1763145" y="2295896"/>
                </a:cubicBezTo>
                <a:lnTo>
                  <a:pt x="1761631" y="2277723"/>
                </a:lnTo>
                <a:cubicBezTo>
                  <a:pt x="1759275" y="2249116"/>
                  <a:pt x="1742447" y="2234813"/>
                  <a:pt x="1711148" y="2234813"/>
                </a:cubicBezTo>
                <a:close/>
                <a:moveTo>
                  <a:pt x="2246939" y="1752524"/>
                </a:moveTo>
                <a:lnTo>
                  <a:pt x="2474091" y="1752524"/>
                </a:lnTo>
                <a:cubicBezTo>
                  <a:pt x="2479679" y="1752524"/>
                  <a:pt x="2483452" y="1753642"/>
                  <a:pt x="2485407" y="1755877"/>
                </a:cubicBezTo>
                <a:cubicBezTo>
                  <a:pt x="2487363" y="1758112"/>
                  <a:pt x="2488341" y="1762582"/>
                  <a:pt x="2488341" y="1769288"/>
                </a:cubicBezTo>
                <a:cubicBezTo>
                  <a:pt x="2488341" y="1775994"/>
                  <a:pt x="2487363" y="1780045"/>
                  <a:pt x="2485407" y="1781442"/>
                </a:cubicBezTo>
                <a:cubicBezTo>
                  <a:pt x="2483452" y="1782839"/>
                  <a:pt x="2479679" y="1783537"/>
                  <a:pt x="2474091" y="1783537"/>
                </a:cubicBezTo>
                <a:lnTo>
                  <a:pt x="2246939" y="1783537"/>
                </a:lnTo>
                <a:cubicBezTo>
                  <a:pt x="2239116" y="1783537"/>
                  <a:pt x="2235205" y="1778369"/>
                  <a:pt x="2235205" y="1768031"/>
                </a:cubicBezTo>
                <a:cubicBezTo>
                  <a:pt x="2235205" y="1757693"/>
                  <a:pt x="2239116" y="1752524"/>
                  <a:pt x="2246939" y="1752524"/>
                </a:cubicBezTo>
                <a:close/>
                <a:moveTo>
                  <a:pt x="2246939" y="1637691"/>
                </a:moveTo>
                <a:lnTo>
                  <a:pt x="2474091" y="1637691"/>
                </a:lnTo>
                <a:cubicBezTo>
                  <a:pt x="2479679" y="1637691"/>
                  <a:pt x="2483452" y="1638668"/>
                  <a:pt x="2485407" y="1640624"/>
                </a:cubicBezTo>
                <a:cubicBezTo>
                  <a:pt x="2487363" y="1642580"/>
                  <a:pt x="2488341" y="1646911"/>
                  <a:pt x="2488341" y="1653617"/>
                </a:cubicBezTo>
                <a:cubicBezTo>
                  <a:pt x="2488341" y="1660322"/>
                  <a:pt x="2487363" y="1664374"/>
                  <a:pt x="2485407" y="1665770"/>
                </a:cubicBezTo>
                <a:cubicBezTo>
                  <a:pt x="2483452" y="1667167"/>
                  <a:pt x="2479679" y="1667866"/>
                  <a:pt x="2474091" y="1667866"/>
                </a:cubicBezTo>
                <a:lnTo>
                  <a:pt x="2246939" y="1667866"/>
                </a:lnTo>
                <a:cubicBezTo>
                  <a:pt x="2241910" y="1667866"/>
                  <a:pt x="2238697" y="1666608"/>
                  <a:pt x="2237300" y="1664094"/>
                </a:cubicBezTo>
                <a:cubicBezTo>
                  <a:pt x="2235903" y="1661579"/>
                  <a:pt x="2235205" y="1657668"/>
                  <a:pt x="2235205" y="1652359"/>
                </a:cubicBezTo>
                <a:cubicBezTo>
                  <a:pt x="2235205" y="1647051"/>
                  <a:pt x="2235903" y="1643279"/>
                  <a:pt x="2237300" y="1641043"/>
                </a:cubicBezTo>
                <a:cubicBezTo>
                  <a:pt x="2238697" y="1638808"/>
                  <a:pt x="2241910" y="1637691"/>
                  <a:pt x="2246939" y="1637691"/>
                </a:cubicBezTo>
                <a:close/>
                <a:moveTo>
                  <a:pt x="2240234" y="1521181"/>
                </a:moveTo>
                <a:cubicBezTo>
                  <a:pt x="2195530" y="1521181"/>
                  <a:pt x="2173178" y="1541018"/>
                  <a:pt x="2173178" y="1580693"/>
                </a:cubicBezTo>
                <a:lnTo>
                  <a:pt x="2173178" y="1654455"/>
                </a:lnTo>
                <a:cubicBezTo>
                  <a:pt x="2173178" y="1672336"/>
                  <a:pt x="2171781" y="1684490"/>
                  <a:pt x="2168987" y="1690916"/>
                </a:cubicBezTo>
                <a:cubicBezTo>
                  <a:pt x="2166192" y="1697343"/>
                  <a:pt x="2157252" y="1707122"/>
                  <a:pt x="2142165" y="1720253"/>
                </a:cubicBezTo>
                <a:cubicBezTo>
                  <a:pt x="2127077" y="1733385"/>
                  <a:pt x="2106122" y="1750289"/>
                  <a:pt x="2079300" y="1770965"/>
                </a:cubicBezTo>
                <a:cubicBezTo>
                  <a:pt x="2070918" y="1776553"/>
                  <a:pt x="2066727" y="1784375"/>
                  <a:pt x="2066727" y="1794434"/>
                </a:cubicBezTo>
                <a:lnTo>
                  <a:pt x="2066727" y="1991411"/>
                </a:lnTo>
                <a:cubicBezTo>
                  <a:pt x="2066727" y="2014322"/>
                  <a:pt x="2073432" y="2030248"/>
                  <a:pt x="2086843" y="2039189"/>
                </a:cubicBezTo>
                <a:cubicBezTo>
                  <a:pt x="2100255" y="2048129"/>
                  <a:pt x="2121908" y="2052600"/>
                  <a:pt x="2151804" y="2052600"/>
                </a:cubicBezTo>
                <a:cubicBezTo>
                  <a:pt x="2181699" y="2052600"/>
                  <a:pt x="2203074" y="2047570"/>
                  <a:pt x="2215926" y="2037512"/>
                </a:cubicBezTo>
                <a:cubicBezTo>
                  <a:pt x="2228779" y="2027454"/>
                  <a:pt x="2235205" y="2009852"/>
                  <a:pt x="2235205" y="1984706"/>
                </a:cubicBezTo>
                <a:lnTo>
                  <a:pt x="2235205" y="1905915"/>
                </a:lnTo>
                <a:cubicBezTo>
                  <a:pt x="2235205" y="1898091"/>
                  <a:pt x="2236183" y="1893062"/>
                  <a:pt x="2238139" y="1890827"/>
                </a:cubicBezTo>
                <a:cubicBezTo>
                  <a:pt x="2240094" y="1888592"/>
                  <a:pt x="2243866" y="1887474"/>
                  <a:pt x="2249454" y="1887474"/>
                </a:cubicBezTo>
                <a:lnTo>
                  <a:pt x="2355067" y="1887474"/>
                </a:lnTo>
                <a:cubicBezTo>
                  <a:pt x="2364567" y="1887474"/>
                  <a:pt x="2373508" y="1886357"/>
                  <a:pt x="2381890" y="1884122"/>
                </a:cubicBezTo>
                <a:cubicBezTo>
                  <a:pt x="2390271" y="1881886"/>
                  <a:pt x="2399771" y="1880769"/>
                  <a:pt x="2410388" y="1880769"/>
                </a:cubicBezTo>
                <a:lnTo>
                  <a:pt x="2474930" y="1880769"/>
                </a:lnTo>
                <a:cubicBezTo>
                  <a:pt x="2480518" y="1880769"/>
                  <a:pt x="2484150" y="1882026"/>
                  <a:pt x="2485827" y="1884541"/>
                </a:cubicBezTo>
                <a:cubicBezTo>
                  <a:pt x="2487503" y="1887055"/>
                  <a:pt x="2488341" y="1891526"/>
                  <a:pt x="2488341" y="1897952"/>
                </a:cubicBezTo>
                <a:cubicBezTo>
                  <a:pt x="2488341" y="1904378"/>
                  <a:pt x="2484989" y="1907591"/>
                  <a:pt x="2478282" y="1907591"/>
                </a:cubicBezTo>
                <a:lnTo>
                  <a:pt x="2413742" y="1907591"/>
                </a:lnTo>
                <a:cubicBezTo>
                  <a:pt x="2393065" y="1907591"/>
                  <a:pt x="2378118" y="1912481"/>
                  <a:pt x="2368897" y="1922260"/>
                </a:cubicBezTo>
                <a:cubicBezTo>
                  <a:pt x="2359678" y="1932039"/>
                  <a:pt x="2355067" y="1947545"/>
                  <a:pt x="2355067" y="1968780"/>
                </a:cubicBezTo>
                <a:cubicBezTo>
                  <a:pt x="2355067" y="2021307"/>
                  <a:pt x="2375184" y="2047570"/>
                  <a:pt x="2415418" y="2047570"/>
                </a:cubicBezTo>
                <a:lnTo>
                  <a:pt x="2547015" y="2047570"/>
                </a:lnTo>
                <a:cubicBezTo>
                  <a:pt x="2578308" y="2047570"/>
                  <a:pt x="2602755" y="2039887"/>
                  <a:pt x="2620358" y="2024520"/>
                </a:cubicBezTo>
                <a:cubicBezTo>
                  <a:pt x="2637960" y="2009153"/>
                  <a:pt x="2646761" y="1987499"/>
                  <a:pt x="2646761" y="1959559"/>
                </a:cubicBezTo>
                <a:lnTo>
                  <a:pt x="2646761" y="1600810"/>
                </a:lnTo>
                <a:cubicBezTo>
                  <a:pt x="2646761" y="1577340"/>
                  <a:pt x="2638239" y="1558201"/>
                  <a:pt x="2621196" y="1543393"/>
                </a:cubicBezTo>
                <a:cubicBezTo>
                  <a:pt x="2604152" y="1528585"/>
                  <a:pt x="2580823" y="1521181"/>
                  <a:pt x="2551206" y="1521181"/>
                </a:cubicBezTo>
                <a:close/>
                <a:moveTo>
                  <a:pt x="1039398" y="1438199"/>
                </a:moveTo>
                <a:lnTo>
                  <a:pt x="1086337" y="1438199"/>
                </a:lnTo>
                <a:cubicBezTo>
                  <a:pt x="1094160" y="1438199"/>
                  <a:pt x="1098072" y="1441831"/>
                  <a:pt x="1098072" y="1449096"/>
                </a:cubicBezTo>
                <a:lnTo>
                  <a:pt x="1098072" y="1483462"/>
                </a:lnTo>
                <a:cubicBezTo>
                  <a:pt x="1098072" y="1491844"/>
                  <a:pt x="1093881" y="1496035"/>
                  <a:pt x="1085499" y="1496035"/>
                </a:cubicBezTo>
                <a:lnTo>
                  <a:pt x="1038560" y="1496035"/>
                </a:lnTo>
                <a:cubicBezTo>
                  <a:pt x="1031295" y="1496035"/>
                  <a:pt x="1027663" y="1492123"/>
                  <a:pt x="1027663" y="1484300"/>
                </a:cubicBezTo>
                <a:lnTo>
                  <a:pt x="1028501" y="1449934"/>
                </a:lnTo>
                <a:cubicBezTo>
                  <a:pt x="1028501" y="1442111"/>
                  <a:pt x="1032133" y="1438199"/>
                  <a:pt x="1039398" y="1438199"/>
                </a:cubicBezTo>
                <a:close/>
                <a:moveTo>
                  <a:pt x="746028" y="1290676"/>
                </a:moveTo>
                <a:cubicBezTo>
                  <a:pt x="724235" y="1290676"/>
                  <a:pt x="709287" y="1295984"/>
                  <a:pt x="701184" y="1306602"/>
                </a:cubicBezTo>
                <a:cubicBezTo>
                  <a:pt x="693082" y="1317219"/>
                  <a:pt x="689030" y="1336498"/>
                  <a:pt x="689030" y="1364438"/>
                </a:cubicBezTo>
                <a:cubicBezTo>
                  <a:pt x="689030" y="1392378"/>
                  <a:pt x="692942" y="1411656"/>
                  <a:pt x="700765" y="1422273"/>
                </a:cubicBezTo>
                <a:cubicBezTo>
                  <a:pt x="708588" y="1432890"/>
                  <a:pt x="723676" y="1438199"/>
                  <a:pt x="746028" y="1438199"/>
                </a:cubicBezTo>
                <a:lnTo>
                  <a:pt x="874273" y="1438199"/>
                </a:lnTo>
                <a:cubicBezTo>
                  <a:pt x="882096" y="1438199"/>
                  <a:pt x="886007" y="1442390"/>
                  <a:pt x="886007" y="1450772"/>
                </a:cubicBezTo>
                <a:lnTo>
                  <a:pt x="886846" y="1468374"/>
                </a:lnTo>
                <a:cubicBezTo>
                  <a:pt x="886846" y="1480109"/>
                  <a:pt x="885728" y="1487653"/>
                  <a:pt x="883493" y="1491006"/>
                </a:cubicBezTo>
                <a:cubicBezTo>
                  <a:pt x="881258" y="1494358"/>
                  <a:pt x="877905" y="1496035"/>
                  <a:pt x="873434" y="1496035"/>
                </a:cubicBezTo>
                <a:lnTo>
                  <a:pt x="801349" y="1496035"/>
                </a:lnTo>
                <a:cubicBezTo>
                  <a:pt x="765586" y="1496035"/>
                  <a:pt x="739602" y="1504557"/>
                  <a:pt x="723397" y="1521600"/>
                </a:cubicBezTo>
                <a:cubicBezTo>
                  <a:pt x="707191" y="1538644"/>
                  <a:pt x="699089" y="1565885"/>
                  <a:pt x="699089" y="1603325"/>
                </a:cubicBezTo>
                <a:lnTo>
                  <a:pt x="699089" y="1983029"/>
                </a:lnTo>
                <a:cubicBezTo>
                  <a:pt x="699089" y="2007616"/>
                  <a:pt x="705375" y="2025358"/>
                  <a:pt x="717948" y="2036255"/>
                </a:cubicBezTo>
                <a:cubicBezTo>
                  <a:pt x="730521" y="2047151"/>
                  <a:pt x="750778" y="2052600"/>
                  <a:pt x="778718" y="2052600"/>
                </a:cubicBezTo>
                <a:cubicBezTo>
                  <a:pt x="832362" y="2052600"/>
                  <a:pt x="859185" y="2029410"/>
                  <a:pt x="859185" y="1983029"/>
                </a:cubicBezTo>
                <a:lnTo>
                  <a:pt x="859185" y="1950339"/>
                </a:lnTo>
                <a:cubicBezTo>
                  <a:pt x="859185" y="1944193"/>
                  <a:pt x="858207" y="1939582"/>
                  <a:pt x="856251" y="1936509"/>
                </a:cubicBezTo>
                <a:cubicBezTo>
                  <a:pt x="854295" y="1933435"/>
                  <a:pt x="849685" y="1930222"/>
                  <a:pt x="842421" y="1926870"/>
                </a:cubicBezTo>
                <a:cubicBezTo>
                  <a:pt x="810010" y="1910106"/>
                  <a:pt x="793805" y="1882725"/>
                  <a:pt x="793805" y="1844726"/>
                </a:cubicBezTo>
                <a:cubicBezTo>
                  <a:pt x="793805" y="1816786"/>
                  <a:pt x="801908" y="1781302"/>
                  <a:pt x="818113" y="1738275"/>
                </a:cubicBezTo>
                <a:cubicBezTo>
                  <a:pt x="825378" y="1718716"/>
                  <a:pt x="830686" y="1698600"/>
                  <a:pt x="834039" y="1677924"/>
                </a:cubicBezTo>
                <a:cubicBezTo>
                  <a:pt x="837392" y="1657249"/>
                  <a:pt x="840884" y="1644955"/>
                  <a:pt x="844516" y="1641043"/>
                </a:cubicBezTo>
                <a:cubicBezTo>
                  <a:pt x="848149" y="1637132"/>
                  <a:pt x="853737" y="1635176"/>
                  <a:pt x="861280" y="1635176"/>
                </a:cubicBezTo>
                <a:cubicBezTo>
                  <a:pt x="868824" y="1635176"/>
                  <a:pt x="872596" y="1638110"/>
                  <a:pt x="872596" y="1643977"/>
                </a:cubicBezTo>
                <a:cubicBezTo>
                  <a:pt x="872596" y="1649845"/>
                  <a:pt x="870640" y="1664932"/>
                  <a:pt x="866729" y="1689240"/>
                </a:cubicBezTo>
                <a:cubicBezTo>
                  <a:pt x="862817" y="1713548"/>
                  <a:pt x="857788" y="1734084"/>
                  <a:pt x="851641" y="1750848"/>
                </a:cubicBezTo>
                <a:cubicBezTo>
                  <a:pt x="835995" y="1789405"/>
                  <a:pt x="828172" y="1821117"/>
                  <a:pt x="828172" y="1845983"/>
                </a:cubicBezTo>
                <a:cubicBezTo>
                  <a:pt x="828172" y="1870850"/>
                  <a:pt x="839068" y="1887474"/>
                  <a:pt x="860861" y="1895856"/>
                </a:cubicBezTo>
                <a:cubicBezTo>
                  <a:pt x="882654" y="1904238"/>
                  <a:pt x="901374" y="1908429"/>
                  <a:pt x="917021" y="1908429"/>
                </a:cubicBezTo>
                <a:cubicBezTo>
                  <a:pt x="932667" y="1908429"/>
                  <a:pt x="945939" y="1902003"/>
                  <a:pt x="956835" y="1889151"/>
                </a:cubicBezTo>
                <a:cubicBezTo>
                  <a:pt x="967732" y="1876298"/>
                  <a:pt x="978209" y="1855064"/>
                  <a:pt x="988268" y="1825448"/>
                </a:cubicBezTo>
                <a:cubicBezTo>
                  <a:pt x="993856" y="1807566"/>
                  <a:pt x="998745" y="1798625"/>
                  <a:pt x="1002936" y="1798625"/>
                </a:cubicBezTo>
                <a:cubicBezTo>
                  <a:pt x="1007127" y="1798625"/>
                  <a:pt x="1013134" y="1803096"/>
                  <a:pt x="1020957" y="1812036"/>
                </a:cubicBezTo>
                <a:cubicBezTo>
                  <a:pt x="1027104" y="1820418"/>
                  <a:pt x="1036324" y="1824609"/>
                  <a:pt x="1048618" y="1824609"/>
                </a:cubicBezTo>
                <a:cubicBezTo>
                  <a:pt x="1067058" y="1824609"/>
                  <a:pt x="1081029" y="1816646"/>
                  <a:pt x="1090528" y="1800721"/>
                </a:cubicBezTo>
                <a:cubicBezTo>
                  <a:pt x="1100028" y="1784795"/>
                  <a:pt x="1104778" y="1767891"/>
                  <a:pt x="1104778" y="1750010"/>
                </a:cubicBezTo>
                <a:cubicBezTo>
                  <a:pt x="1104778" y="1734922"/>
                  <a:pt x="1099050" y="1719555"/>
                  <a:pt x="1087594" y="1703908"/>
                </a:cubicBezTo>
                <a:cubicBezTo>
                  <a:pt x="1076139" y="1688262"/>
                  <a:pt x="1057838" y="1669542"/>
                  <a:pt x="1032692" y="1647749"/>
                </a:cubicBezTo>
                <a:cubicBezTo>
                  <a:pt x="1029898" y="1644955"/>
                  <a:pt x="1028501" y="1642161"/>
                  <a:pt x="1028501" y="1639367"/>
                </a:cubicBezTo>
                <a:cubicBezTo>
                  <a:pt x="1028501" y="1636573"/>
                  <a:pt x="1031295" y="1635176"/>
                  <a:pt x="1036883" y="1635176"/>
                </a:cubicBezTo>
                <a:lnTo>
                  <a:pt x="1080470" y="1635176"/>
                </a:lnTo>
                <a:cubicBezTo>
                  <a:pt x="1086058" y="1635176"/>
                  <a:pt x="1089690" y="1635875"/>
                  <a:pt x="1091366" y="1637271"/>
                </a:cubicBezTo>
                <a:cubicBezTo>
                  <a:pt x="1093043" y="1638668"/>
                  <a:pt x="1094440" y="1642999"/>
                  <a:pt x="1095557" y="1650264"/>
                </a:cubicBezTo>
                <a:cubicBezTo>
                  <a:pt x="1096675" y="1657528"/>
                  <a:pt x="1101145" y="1665910"/>
                  <a:pt x="1108968" y="1675410"/>
                </a:cubicBezTo>
                <a:cubicBezTo>
                  <a:pt x="1129644" y="1699997"/>
                  <a:pt x="1139982" y="1723047"/>
                  <a:pt x="1139982" y="1744561"/>
                </a:cubicBezTo>
                <a:cubicBezTo>
                  <a:pt x="1139982" y="1766075"/>
                  <a:pt x="1135092" y="1787868"/>
                  <a:pt x="1125313" y="1809941"/>
                </a:cubicBezTo>
                <a:cubicBezTo>
                  <a:pt x="1115534" y="1832014"/>
                  <a:pt x="1096954" y="1847520"/>
                  <a:pt x="1069573" y="1856461"/>
                </a:cubicBezTo>
                <a:cubicBezTo>
                  <a:pt x="1052250" y="1862049"/>
                  <a:pt x="1043449" y="1870571"/>
                  <a:pt x="1043170" y="1882026"/>
                </a:cubicBezTo>
                <a:cubicBezTo>
                  <a:pt x="1042890" y="1893481"/>
                  <a:pt x="1051412" y="1903540"/>
                  <a:pt x="1068735" y="1912201"/>
                </a:cubicBezTo>
                <a:cubicBezTo>
                  <a:pt x="1086058" y="1920863"/>
                  <a:pt x="1104219" y="1925193"/>
                  <a:pt x="1123218" y="1925193"/>
                </a:cubicBezTo>
                <a:cubicBezTo>
                  <a:pt x="1142217" y="1925193"/>
                  <a:pt x="1158562" y="1918208"/>
                  <a:pt x="1172253" y="1904238"/>
                </a:cubicBezTo>
                <a:cubicBezTo>
                  <a:pt x="1185943" y="1890268"/>
                  <a:pt x="1197259" y="1866240"/>
                  <a:pt x="1206200" y="1832153"/>
                </a:cubicBezTo>
                <a:cubicBezTo>
                  <a:pt x="1207876" y="1826565"/>
                  <a:pt x="1210530" y="1823771"/>
                  <a:pt x="1214163" y="1823771"/>
                </a:cubicBezTo>
                <a:cubicBezTo>
                  <a:pt x="1217795" y="1823771"/>
                  <a:pt x="1222545" y="1826146"/>
                  <a:pt x="1228412" y="1830896"/>
                </a:cubicBezTo>
                <a:cubicBezTo>
                  <a:pt x="1234279" y="1835646"/>
                  <a:pt x="1240566" y="1838021"/>
                  <a:pt x="1247272" y="1838021"/>
                </a:cubicBezTo>
                <a:cubicBezTo>
                  <a:pt x="1263477" y="1838021"/>
                  <a:pt x="1277866" y="1830616"/>
                  <a:pt x="1290439" y="1815808"/>
                </a:cubicBezTo>
                <a:cubicBezTo>
                  <a:pt x="1303012" y="1801000"/>
                  <a:pt x="1309298" y="1784375"/>
                  <a:pt x="1309298" y="1765935"/>
                </a:cubicBezTo>
                <a:cubicBezTo>
                  <a:pt x="1309298" y="1734084"/>
                  <a:pt x="1288623" y="1700835"/>
                  <a:pt x="1247272" y="1666189"/>
                </a:cubicBezTo>
                <a:cubicBezTo>
                  <a:pt x="1240566" y="1661719"/>
                  <a:pt x="1237213" y="1656690"/>
                  <a:pt x="1237213" y="1651102"/>
                </a:cubicBezTo>
                <a:cubicBezTo>
                  <a:pt x="1237213" y="1640484"/>
                  <a:pt x="1241125" y="1635176"/>
                  <a:pt x="1248948" y="1635176"/>
                </a:cubicBezTo>
                <a:cubicBezTo>
                  <a:pt x="1265153" y="1635176"/>
                  <a:pt x="1284991" y="1649705"/>
                  <a:pt x="1308460" y="1678763"/>
                </a:cubicBezTo>
                <a:cubicBezTo>
                  <a:pt x="1331930" y="1707820"/>
                  <a:pt x="1343664" y="1737716"/>
                  <a:pt x="1343664" y="1768450"/>
                </a:cubicBezTo>
                <a:cubicBezTo>
                  <a:pt x="1343664" y="1790802"/>
                  <a:pt x="1336260" y="1812316"/>
                  <a:pt x="1321452" y="1832991"/>
                </a:cubicBezTo>
                <a:cubicBezTo>
                  <a:pt x="1306644" y="1853667"/>
                  <a:pt x="1286667" y="1866519"/>
                  <a:pt x="1261521" y="1871548"/>
                </a:cubicBezTo>
                <a:cubicBezTo>
                  <a:pt x="1254815" y="1872107"/>
                  <a:pt x="1251462" y="1876158"/>
                  <a:pt x="1251462" y="1883702"/>
                </a:cubicBezTo>
                <a:cubicBezTo>
                  <a:pt x="1251462" y="1891246"/>
                  <a:pt x="1250065" y="1896276"/>
                  <a:pt x="1247272" y="1898790"/>
                </a:cubicBezTo>
                <a:cubicBezTo>
                  <a:pt x="1244478" y="1901304"/>
                  <a:pt x="1238610" y="1902562"/>
                  <a:pt x="1229669" y="1902562"/>
                </a:cubicBezTo>
                <a:cubicBezTo>
                  <a:pt x="1220728" y="1902562"/>
                  <a:pt x="1213743" y="1906473"/>
                  <a:pt x="1208714" y="1914297"/>
                </a:cubicBezTo>
                <a:cubicBezTo>
                  <a:pt x="1195303" y="1935531"/>
                  <a:pt x="1178260" y="1949222"/>
                  <a:pt x="1157584" y="1955369"/>
                </a:cubicBezTo>
                <a:cubicBezTo>
                  <a:pt x="1151437" y="1957604"/>
                  <a:pt x="1147246" y="1960957"/>
                  <a:pt x="1145011" y="1965427"/>
                </a:cubicBezTo>
                <a:cubicBezTo>
                  <a:pt x="1142776" y="1969897"/>
                  <a:pt x="1141658" y="1978838"/>
                  <a:pt x="1141658" y="1992249"/>
                </a:cubicBezTo>
                <a:cubicBezTo>
                  <a:pt x="1141658" y="2005661"/>
                  <a:pt x="1144732" y="2016557"/>
                  <a:pt x="1150878" y="2024939"/>
                </a:cubicBezTo>
                <a:cubicBezTo>
                  <a:pt x="1157025" y="2033321"/>
                  <a:pt x="1169738" y="2039608"/>
                  <a:pt x="1189017" y="2043799"/>
                </a:cubicBezTo>
                <a:cubicBezTo>
                  <a:pt x="1208295" y="2047989"/>
                  <a:pt x="1240286" y="2050085"/>
                  <a:pt x="1284991" y="2050085"/>
                </a:cubicBezTo>
                <a:cubicBezTo>
                  <a:pt x="1329694" y="2050085"/>
                  <a:pt x="1362943" y="2042262"/>
                  <a:pt x="1384736" y="2026615"/>
                </a:cubicBezTo>
                <a:cubicBezTo>
                  <a:pt x="1406529" y="2010969"/>
                  <a:pt x="1417426" y="1982191"/>
                  <a:pt x="1417426" y="1940281"/>
                </a:cubicBezTo>
                <a:lnTo>
                  <a:pt x="1417426" y="1603325"/>
                </a:lnTo>
                <a:cubicBezTo>
                  <a:pt x="1417426" y="1564767"/>
                  <a:pt x="1409323" y="1537246"/>
                  <a:pt x="1393118" y="1520762"/>
                </a:cubicBezTo>
                <a:cubicBezTo>
                  <a:pt x="1376913" y="1504277"/>
                  <a:pt x="1350649" y="1496035"/>
                  <a:pt x="1314327" y="1496035"/>
                </a:cubicBezTo>
                <a:lnTo>
                  <a:pt x="1257330" y="1496035"/>
                </a:lnTo>
                <a:cubicBezTo>
                  <a:pt x="1249507" y="1496035"/>
                  <a:pt x="1245595" y="1492402"/>
                  <a:pt x="1245595" y="1485138"/>
                </a:cubicBezTo>
                <a:lnTo>
                  <a:pt x="1245595" y="1448258"/>
                </a:lnTo>
                <a:cubicBezTo>
                  <a:pt x="1245595" y="1441552"/>
                  <a:pt x="1249786" y="1438199"/>
                  <a:pt x="1258168" y="1438199"/>
                </a:cubicBezTo>
                <a:lnTo>
                  <a:pt x="1372163" y="1438199"/>
                </a:lnTo>
                <a:cubicBezTo>
                  <a:pt x="1393398" y="1438199"/>
                  <a:pt x="1408346" y="1433309"/>
                  <a:pt x="1417007" y="1423531"/>
                </a:cubicBezTo>
                <a:cubicBezTo>
                  <a:pt x="1425668" y="1413752"/>
                  <a:pt x="1429999" y="1394473"/>
                  <a:pt x="1429999" y="1365694"/>
                </a:cubicBezTo>
                <a:cubicBezTo>
                  <a:pt x="1429999" y="1336917"/>
                  <a:pt x="1425808" y="1317219"/>
                  <a:pt x="1417426" y="1306602"/>
                </a:cubicBezTo>
                <a:cubicBezTo>
                  <a:pt x="1409044" y="1295984"/>
                  <a:pt x="1393956" y="1290676"/>
                  <a:pt x="1372163" y="1290676"/>
                </a:cubicBezTo>
                <a:close/>
                <a:moveTo>
                  <a:pt x="2276277" y="1270559"/>
                </a:moveTo>
                <a:cubicBezTo>
                  <a:pt x="2222073" y="1270559"/>
                  <a:pt x="2189383" y="1286764"/>
                  <a:pt x="2178207" y="1319174"/>
                </a:cubicBezTo>
                <a:cubicBezTo>
                  <a:pt x="2175971" y="1325321"/>
                  <a:pt x="2173877" y="1329652"/>
                  <a:pt x="2171920" y="1332167"/>
                </a:cubicBezTo>
                <a:cubicBezTo>
                  <a:pt x="2169965" y="1334681"/>
                  <a:pt x="2166472" y="1335939"/>
                  <a:pt x="2161443" y="1335939"/>
                </a:cubicBezTo>
                <a:lnTo>
                  <a:pt x="2002185" y="1335939"/>
                </a:lnTo>
                <a:cubicBezTo>
                  <a:pt x="1980392" y="1335939"/>
                  <a:pt x="1964606" y="1342365"/>
                  <a:pt x="1954827" y="1355217"/>
                </a:cubicBezTo>
                <a:cubicBezTo>
                  <a:pt x="1945048" y="1368070"/>
                  <a:pt x="1940158" y="1387628"/>
                  <a:pt x="1940158" y="1413891"/>
                </a:cubicBezTo>
                <a:cubicBezTo>
                  <a:pt x="1940158" y="1467536"/>
                  <a:pt x="1960834" y="1494358"/>
                  <a:pt x="2002185" y="1494358"/>
                </a:cubicBezTo>
                <a:lnTo>
                  <a:pt x="2080138" y="1494358"/>
                </a:lnTo>
                <a:cubicBezTo>
                  <a:pt x="2089637" y="1494358"/>
                  <a:pt x="2094387" y="1495755"/>
                  <a:pt x="2094387" y="1498549"/>
                </a:cubicBezTo>
                <a:cubicBezTo>
                  <a:pt x="2094387" y="1505814"/>
                  <a:pt x="2083071" y="1519784"/>
                  <a:pt x="2060440" y="1540460"/>
                </a:cubicBezTo>
                <a:cubicBezTo>
                  <a:pt x="2037808" y="1561135"/>
                  <a:pt x="2008053" y="1581810"/>
                  <a:pt x="1971171" y="1602486"/>
                </a:cubicBezTo>
                <a:cubicBezTo>
                  <a:pt x="1957201" y="1609750"/>
                  <a:pt x="1946445" y="1619949"/>
                  <a:pt x="1938901" y="1633081"/>
                </a:cubicBezTo>
                <a:cubicBezTo>
                  <a:pt x="1931357" y="1646212"/>
                  <a:pt x="1927585" y="1660602"/>
                  <a:pt x="1927585" y="1676248"/>
                </a:cubicBezTo>
                <a:cubicBezTo>
                  <a:pt x="1927585" y="1700835"/>
                  <a:pt x="1936526" y="1722908"/>
                  <a:pt x="1954407" y="1742466"/>
                </a:cubicBezTo>
                <a:cubicBezTo>
                  <a:pt x="1972289" y="1762024"/>
                  <a:pt x="1991009" y="1771803"/>
                  <a:pt x="2010567" y="1771803"/>
                </a:cubicBezTo>
                <a:cubicBezTo>
                  <a:pt x="2023419" y="1771803"/>
                  <a:pt x="2036412" y="1767612"/>
                  <a:pt x="2049543" y="1759229"/>
                </a:cubicBezTo>
                <a:cubicBezTo>
                  <a:pt x="2062675" y="1750848"/>
                  <a:pt x="2081395" y="1736738"/>
                  <a:pt x="2105702" y="1716901"/>
                </a:cubicBezTo>
                <a:cubicBezTo>
                  <a:pt x="2130010" y="1697063"/>
                  <a:pt x="2143003" y="1684909"/>
                  <a:pt x="2144679" y="1680439"/>
                </a:cubicBezTo>
                <a:cubicBezTo>
                  <a:pt x="2146355" y="1675968"/>
                  <a:pt x="2147194" y="1667307"/>
                  <a:pt x="2147194" y="1654455"/>
                </a:cubicBezTo>
                <a:lnTo>
                  <a:pt x="2147194" y="1580693"/>
                </a:lnTo>
                <a:cubicBezTo>
                  <a:pt x="2147194" y="1550518"/>
                  <a:pt x="2154738" y="1528585"/>
                  <a:pt x="2169825" y="1514895"/>
                </a:cubicBezTo>
                <a:cubicBezTo>
                  <a:pt x="2184913" y="1501204"/>
                  <a:pt x="2208382" y="1494358"/>
                  <a:pt x="2240234" y="1494358"/>
                </a:cubicBezTo>
                <a:lnTo>
                  <a:pt x="2642570" y="1494358"/>
                </a:lnTo>
                <a:cubicBezTo>
                  <a:pt x="2668275" y="1494358"/>
                  <a:pt x="2684899" y="1488212"/>
                  <a:pt x="2692443" y="1475918"/>
                </a:cubicBezTo>
                <a:cubicBezTo>
                  <a:pt x="2699986" y="1463624"/>
                  <a:pt x="2703759" y="1443368"/>
                  <a:pt x="2703759" y="1415149"/>
                </a:cubicBezTo>
                <a:cubicBezTo>
                  <a:pt x="2703759" y="1386929"/>
                  <a:pt x="2699148" y="1366673"/>
                  <a:pt x="2689928" y="1354379"/>
                </a:cubicBezTo>
                <a:cubicBezTo>
                  <a:pt x="2680708" y="1342085"/>
                  <a:pt x="2664922" y="1335939"/>
                  <a:pt x="2642570" y="1335939"/>
                </a:cubicBezTo>
                <a:lnTo>
                  <a:pt x="2386919" y="1335939"/>
                </a:lnTo>
                <a:cubicBezTo>
                  <a:pt x="2377419" y="1335939"/>
                  <a:pt x="2372390" y="1331468"/>
                  <a:pt x="2371831" y="1322527"/>
                </a:cubicBezTo>
                <a:cubicBezTo>
                  <a:pt x="2370714" y="1305763"/>
                  <a:pt x="2361912" y="1292911"/>
                  <a:pt x="2345428" y="1283970"/>
                </a:cubicBezTo>
                <a:cubicBezTo>
                  <a:pt x="2328943" y="1275030"/>
                  <a:pt x="2305893" y="1270559"/>
                  <a:pt x="2276277" y="1270559"/>
                </a:cubicBezTo>
                <a:close/>
                <a:moveTo>
                  <a:pt x="2576863" y="713721"/>
                </a:moveTo>
                <a:cubicBezTo>
                  <a:pt x="3433235" y="703728"/>
                  <a:pt x="4148651" y="1721942"/>
                  <a:pt x="1688622" y="2933700"/>
                </a:cubicBezTo>
                <a:cubicBezTo>
                  <a:pt x="-771408" y="1721942"/>
                  <a:pt x="-55991" y="703728"/>
                  <a:pt x="800381" y="713721"/>
                </a:cubicBezTo>
                <a:cubicBezTo>
                  <a:pt x="1135484" y="717631"/>
                  <a:pt x="1492169" y="878979"/>
                  <a:pt x="1688622" y="1247775"/>
                </a:cubicBezTo>
                <a:cubicBezTo>
                  <a:pt x="1885075" y="878979"/>
                  <a:pt x="2241760" y="717631"/>
                  <a:pt x="2576863" y="713721"/>
                </a:cubicBezTo>
                <a:close/>
                <a:moveTo>
                  <a:pt x="3784121" y="0"/>
                </a:moveTo>
                <a:lnTo>
                  <a:pt x="12051821" y="0"/>
                </a:lnTo>
                <a:lnTo>
                  <a:pt x="12051821" y="5486400"/>
                </a:lnTo>
                <a:lnTo>
                  <a:pt x="3784121" y="54864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110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0" y="0"/>
            <a:ext cx="12192000" cy="6666495"/>
          </a:xfrm>
          <a:custGeom>
            <a:avLst/>
            <a:gdLst/>
            <a:ahLst/>
            <a:cxnLst/>
            <a:rect l="l" t="t" r="r" b="b"/>
            <a:pathLst>
              <a:path w="12192000" h="6666495">
                <a:moveTo>
                  <a:pt x="11505133" y="6532078"/>
                </a:moveTo>
                <a:cubicBezTo>
                  <a:pt x="11523421" y="6532078"/>
                  <a:pt x="11539194" y="6538593"/>
                  <a:pt x="11552453" y="6551624"/>
                </a:cubicBezTo>
                <a:cubicBezTo>
                  <a:pt x="11565712" y="6564654"/>
                  <a:pt x="11572342" y="6580313"/>
                  <a:pt x="11572342" y="6598601"/>
                </a:cubicBezTo>
                <a:cubicBezTo>
                  <a:pt x="11572342" y="6616889"/>
                  <a:pt x="11565712" y="6632777"/>
                  <a:pt x="11552453" y="6646264"/>
                </a:cubicBezTo>
                <a:cubicBezTo>
                  <a:pt x="11539194" y="6659751"/>
                  <a:pt x="11523421" y="6666495"/>
                  <a:pt x="11505133" y="6666495"/>
                </a:cubicBezTo>
                <a:cubicBezTo>
                  <a:pt x="11486845" y="6666495"/>
                  <a:pt x="11471186" y="6659866"/>
                  <a:pt x="11458156" y="6646607"/>
                </a:cubicBezTo>
                <a:cubicBezTo>
                  <a:pt x="11445125" y="6633348"/>
                  <a:pt x="11438610" y="6617460"/>
                  <a:pt x="11438610" y="6598944"/>
                </a:cubicBezTo>
                <a:cubicBezTo>
                  <a:pt x="11438610" y="6580427"/>
                  <a:pt x="11445125" y="6564654"/>
                  <a:pt x="11458156" y="6551624"/>
                </a:cubicBezTo>
                <a:cubicBezTo>
                  <a:pt x="11471186" y="6538593"/>
                  <a:pt x="11486845" y="6532078"/>
                  <a:pt x="11505133" y="6532078"/>
                </a:cubicBezTo>
                <a:close/>
                <a:moveTo>
                  <a:pt x="9442932" y="6427837"/>
                </a:moveTo>
                <a:cubicBezTo>
                  <a:pt x="9437446" y="6427837"/>
                  <a:pt x="9434132" y="6428522"/>
                  <a:pt x="9432988" y="6429894"/>
                </a:cubicBezTo>
                <a:cubicBezTo>
                  <a:pt x="9431845" y="6431266"/>
                  <a:pt x="9431274" y="6434695"/>
                  <a:pt x="9431274" y="6440181"/>
                </a:cubicBezTo>
                <a:lnTo>
                  <a:pt x="9431274" y="6497102"/>
                </a:lnTo>
                <a:cubicBezTo>
                  <a:pt x="9431274" y="6504418"/>
                  <a:pt x="9431960" y="6508990"/>
                  <a:pt x="9433331" y="6510818"/>
                </a:cubicBezTo>
                <a:cubicBezTo>
                  <a:pt x="9434702" y="6512647"/>
                  <a:pt x="9437904" y="6513562"/>
                  <a:pt x="9442932" y="6513562"/>
                </a:cubicBezTo>
                <a:lnTo>
                  <a:pt x="9490938" y="6513562"/>
                </a:lnTo>
                <a:cubicBezTo>
                  <a:pt x="9496425" y="6513562"/>
                  <a:pt x="9499968" y="6512533"/>
                  <a:pt x="9501568" y="6510476"/>
                </a:cubicBezTo>
                <a:cubicBezTo>
                  <a:pt x="9503168" y="6508418"/>
                  <a:pt x="9503968" y="6503960"/>
                  <a:pt x="9503968" y="6497102"/>
                </a:cubicBezTo>
                <a:lnTo>
                  <a:pt x="9503968" y="6440181"/>
                </a:lnTo>
                <a:cubicBezTo>
                  <a:pt x="9503968" y="6434695"/>
                  <a:pt x="9503511" y="6431266"/>
                  <a:pt x="9502596" y="6429894"/>
                </a:cubicBezTo>
                <a:cubicBezTo>
                  <a:pt x="9501683" y="6428522"/>
                  <a:pt x="9497796" y="6427837"/>
                  <a:pt x="9490938" y="6427837"/>
                </a:cubicBezTo>
                <a:close/>
                <a:moveTo>
                  <a:pt x="5328133" y="6427837"/>
                </a:moveTo>
                <a:cubicBezTo>
                  <a:pt x="5322647" y="6427837"/>
                  <a:pt x="5319332" y="6428522"/>
                  <a:pt x="5318189" y="6429894"/>
                </a:cubicBezTo>
                <a:cubicBezTo>
                  <a:pt x="5317046" y="6431266"/>
                  <a:pt x="5316474" y="6434695"/>
                  <a:pt x="5316474" y="6440181"/>
                </a:cubicBezTo>
                <a:lnTo>
                  <a:pt x="5316474" y="6497102"/>
                </a:lnTo>
                <a:cubicBezTo>
                  <a:pt x="5316474" y="6504418"/>
                  <a:pt x="5317160" y="6508990"/>
                  <a:pt x="5318532" y="6510818"/>
                </a:cubicBezTo>
                <a:cubicBezTo>
                  <a:pt x="5319903" y="6512647"/>
                  <a:pt x="5323105" y="6513562"/>
                  <a:pt x="5328133" y="6513562"/>
                </a:cubicBezTo>
                <a:lnTo>
                  <a:pt x="5376139" y="6513562"/>
                </a:lnTo>
                <a:cubicBezTo>
                  <a:pt x="5381625" y="6513562"/>
                  <a:pt x="5385169" y="6512533"/>
                  <a:pt x="5386769" y="6510476"/>
                </a:cubicBezTo>
                <a:cubicBezTo>
                  <a:pt x="5388369" y="6508418"/>
                  <a:pt x="5389170" y="6503960"/>
                  <a:pt x="5389170" y="6497102"/>
                </a:cubicBezTo>
                <a:lnTo>
                  <a:pt x="5389170" y="6440181"/>
                </a:lnTo>
                <a:cubicBezTo>
                  <a:pt x="5389170" y="6434695"/>
                  <a:pt x="5388712" y="6431266"/>
                  <a:pt x="5387798" y="6429894"/>
                </a:cubicBezTo>
                <a:cubicBezTo>
                  <a:pt x="5386883" y="6428522"/>
                  <a:pt x="5382997" y="6427837"/>
                  <a:pt x="5376139" y="6427837"/>
                </a:cubicBezTo>
                <a:close/>
                <a:moveTo>
                  <a:pt x="7392391" y="6402462"/>
                </a:moveTo>
                <a:cubicBezTo>
                  <a:pt x="7415708" y="6402462"/>
                  <a:pt x="7435482" y="6410120"/>
                  <a:pt x="7451712" y="6425436"/>
                </a:cubicBezTo>
                <a:cubicBezTo>
                  <a:pt x="7467943" y="6440753"/>
                  <a:pt x="7476058" y="6458469"/>
                  <a:pt x="7476058" y="6478586"/>
                </a:cubicBezTo>
                <a:cubicBezTo>
                  <a:pt x="7476058" y="6498703"/>
                  <a:pt x="7468286" y="6524306"/>
                  <a:pt x="7452741" y="6555395"/>
                </a:cubicBezTo>
                <a:cubicBezTo>
                  <a:pt x="7437196" y="6586485"/>
                  <a:pt x="7425766" y="6607516"/>
                  <a:pt x="7418451" y="6618489"/>
                </a:cubicBezTo>
                <a:cubicBezTo>
                  <a:pt x="7411136" y="6629462"/>
                  <a:pt x="7401992" y="6634948"/>
                  <a:pt x="7391019" y="6634948"/>
                </a:cubicBezTo>
                <a:cubicBezTo>
                  <a:pt x="7380046" y="6634948"/>
                  <a:pt x="7368845" y="6631748"/>
                  <a:pt x="7357415" y="6625347"/>
                </a:cubicBezTo>
                <a:cubicBezTo>
                  <a:pt x="7345985" y="6618946"/>
                  <a:pt x="7340270" y="6611974"/>
                  <a:pt x="7340270" y="6604430"/>
                </a:cubicBezTo>
                <a:cubicBezTo>
                  <a:pt x="7340270" y="6596886"/>
                  <a:pt x="7342784" y="6588657"/>
                  <a:pt x="7347814" y="6579741"/>
                </a:cubicBezTo>
                <a:cubicBezTo>
                  <a:pt x="7352843" y="6570826"/>
                  <a:pt x="7355358" y="6564311"/>
                  <a:pt x="7355358" y="6560196"/>
                </a:cubicBezTo>
                <a:cubicBezTo>
                  <a:pt x="7355358" y="6556081"/>
                  <a:pt x="7353071" y="6552195"/>
                  <a:pt x="7348500" y="6548537"/>
                </a:cubicBezTo>
                <a:cubicBezTo>
                  <a:pt x="7339356" y="6541222"/>
                  <a:pt x="7331469" y="6531278"/>
                  <a:pt x="7324839" y="6518705"/>
                </a:cubicBezTo>
                <a:cubicBezTo>
                  <a:pt x="7318210" y="6506132"/>
                  <a:pt x="7314895" y="6494588"/>
                  <a:pt x="7314895" y="6484072"/>
                </a:cubicBezTo>
                <a:cubicBezTo>
                  <a:pt x="7314895" y="6462127"/>
                  <a:pt x="7322896" y="6443039"/>
                  <a:pt x="7338898" y="6426808"/>
                </a:cubicBezTo>
                <a:cubicBezTo>
                  <a:pt x="7354901" y="6410577"/>
                  <a:pt x="7372731" y="6402462"/>
                  <a:pt x="7392391" y="6402462"/>
                </a:cubicBezTo>
                <a:close/>
                <a:moveTo>
                  <a:pt x="10904715" y="6351713"/>
                </a:moveTo>
                <a:cubicBezTo>
                  <a:pt x="10912259" y="6351713"/>
                  <a:pt x="10917860" y="6353427"/>
                  <a:pt x="10921517" y="6356856"/>
                </a:cubicBezTo>
                <a:cubicBezTo>
                  <a:pt x="10925174" y="6360285"/>
                  <a:pt x="10927004" y="6364057"/>
                  <a:pt x="10927004" y="6368172"/>
                </a:cubicBezTo>
                <a:lnTo>
                  <a:pt x="10926318" y="6394918"/>
                </a:lnTo>
                <a:cubicBezTo>
                  <a:pt x="10926318" y="6416407"/>
                  <a:pt x="10929290" y="6431723"/>
                  <a:pt x="10935233" y="6440867"/>
                </a:cubicBezTo>
                <a:cubicBezTo>
                  <a:pt x="10936148" y="6442238"/>
                  <a:pt x="10936604" y="6443724"/>
                  <a:pt x="10936604" y="6445325"/>
                </a:cubicBezTo>
                <a:cubicBezTo>
                  <a:pt x="10936604" y="6446925"/>
                  <a:pt x="10935004" y="6448754"/>
                  <a:pt x="10931804" y="6450811"/>
                </a:cubicBezTo>
                <a:cubicBezTo>
                  <a:pt x="10928604" y="6452868"/>
                  <a:pt x="10924946" y="6457097"/>
                  <a:pt x="10920831" y="6463498"/>
                </a:cubicBezTo>
                <a:cubicBezTo>
                  <a:pt x="10919460" y="6465784"/>
                  <a:pt x="10917516" y="6466927"/>
                  <a:pt x="10915002" y="6466927"/>
                </a:cubicBezTo>
                <a:cubicBezTo>
                  <a:pt x="10912488" y="6466927"/>
                  <a:pt x="10907916" y="6462127"/>
                  <a:pt x="10901286" y="6452525"/>
                </a:cubicBezTo>
                <a:cubicBezTo>
                  <a:pt x="10894656" y="6442924"/>
                  <a:pt x="10887113" y="6433323"/>
                  <a:pt x="10878654" y="6423722"/>
                </a:cubicBezTo>
                <a:cubicBezTo>
                  <a:pt x="10870197" y="6414121"/>
                  <a:pt x="10865968" y="6403491"/>
                  <a:pt x="10865968" y="6391832"/>
                </a:cubicBezTo>
                <a:cubicBezTo>
                  <a:pt x="10865968" y="6380174"/>
                  <a:pt x="10870540" y="6370572"/>
                  <a:pt x="10879684" y="6363029"/>
                </a:cubicBezTo>
                <a:cubicBezTo>
                  <a:pt x="10888827" y="6355485"/>
                  <a:pt x="10897172" y="6351713"/>
                  <a:pt x="10904715" y="6351713"/>
                </a:cubicBezTo>
                <a:close/>
                <a:moveTo>
                  <a:pt x="6848551" y="6316051"/>
                </a:moveTo>
                <a:cubicBezTo>
                  <a:pt x="6855867" y="6316051"/>
                  <a:pt x="6859524" y="6318337"/>
                  <a:pt x="6859524" y="6322909"/>
                </a:cubicBezTo>
                <a:cubicBezTo>
                  <a:pt x="6859524" y="6327481"/>
                  <a:pt x="6858381" y="6332739"/>
                  <a:pt x="6856096" y="6338683"/>
                </a:cubicBezTo>
                <a:cubicBezTo>
                  <a:pt x="6853809" y="6344626"/>
                  <a:pt x="6852666" y="6350570"/>
                  <a:pt x="6852666" y="6356513"/>
                </a:cubicBezTo>
                <a:cubicBezTo>
                  <a:pt x="6852666" y="6372058"/>
                  <a:pt x="6862725" y="6385546"/>
                  <a:pt x="6882841" y="6396976"/>
                </a:cubicBezTo>
                <a:cubicBezTo>
                  <a:pt x="6902959" y="6408406"/>
                  <a:pt x="6923761" y="6414121"/>
                  <a:pt x="6945249" y="6414121"/>
                </a:cubicBezTo>
                <a:cubicBezTo>
                  <a:pt x="6979996" y="6414121"/>
                  <a:pt x="7009257" y="6399719"/>
                  <a:pt x="7033032" y="6370915"/>
                </a:cubicBezTo>
                <a:cubicBezTo>
                  <a:pt x="7038975" y="6363143"/>
                  <a:pt x="7043662" y="6357999"/>
                  <a:pt x="7047091" y="6355485"/>
                </a:cubicBezTo>
                <a:cubicBezTo>
                  <a:pt x="7050519" y="6352970"/>
                  <a:pt x="7054520" y="6351713"/>
                  <a:pt x="7059092" y="6351713"/>
                </a:cubicBezTo>
                <a:lnTo>
                  <a:pt x="7123557" y="6351713"/>
                </a:lnTo>
                <a:cubicBezTo>
                  <a:pt x="7145960" y="6351713"/>
                  <a:pt x="7161048" y="6356971"/>
                  <a:pt x="7168820" y="6367486"/>
                </a:cubicBezTo>
                <a:cubicBezTo>
                  <a:pt x="7176593" y="6378002"/>
                  <a:pt x="7180479" y="6394690"/>
                  <a:pt x="7180479" y="6417550"/>
                </a:cubicBezTo>
                <a:cubicBezTo>
                  <a:pt x="7180479" y="6440410"/>
                  <a:pt x="7176135" y="6457097"/>
                  <a:pt x="7167448" y="6467613"/>
                </a:cubicBezTo>
                <a:cubicBezTo>
                  <a:pt x="7158762" y="6478129"/>
                  <a:pt x="7144131" y="6483386"/>
                  <a:pt x="7123557" y="6483386"/>
                </a:cubicBezTo>
                <a:lnTo>
                  <a:pt x="6969938" y="6483386"/>
                </a:lnTo>
                <a:cubicBezTo>
                  <a:pt x="6965823" y="6483386"/>
                  <a:pt x="6963195" y="6483844"/>
                  <a:pt x="6962052" y="6484758"/>
                </a:cubicBezTo>
                <a:cubicBezTo>
                  <a:pt x="6960909" y="6485672"/>
                  <a:pt x="6960337" y="6487958"/>
                  <a:pt x="6960337" y="6491616"/>
                </a:cubicBezTo>
                <a:lnTo>
                  <a:pt x="6960337" y="6574598"/>
                </a:lnTo>
                <a:cubicBezTo>
                  <a:pt x="6960337" y="6603401"/>
                  <a:pt x="6953593" y="6624318"/>
                  <a:pt x="6940106" y="6637349"/>
                </a:cubicBezTo>
                <a:cubicBezTo>
                  <a:pt x="6926618" y="6650379"/>
                  <a:pt x="6905930" y="6656894"/>
                  <a:pt x="6878041" y="6656894"/>
                </a:cubicBezTo>
                <a:lnTo>
                  <a:pt x="6773799" y="6656894"/>
                </a:lnTo>
                <a:cubicBezTo>
                  <a:pt x="6734480" y="6656894"/>
                  <a:pt x="6714820" y="6632548"/>
                  <a:pt x="6714820" y="6583856"/>
                </a:cubicBezTo>
                <a:cubicBezTo>
                  <a:pt x="6714820" y="6535164"/>
                  <a:pt x="6734480" y="6510818"/>
                  <a:pt x="6773799" y="6510818"/>
                </a:cubicBezTo>
                <a:lnTo>
                  <a:pt x="6806032" y="6510818"/>
                </a:lnTo>
                <a:cubicBezTo>
                  <a:pt x="6814262" y="6510818"/>
                  <a:pt x="6818376" y="6506818"/>
                  <a:pt x="6818376" y="6498817"/>
                </a:cubicBezTo>
                <a:cubicBezTo>
                  <a:pt x="6818376" y="6490816"/>
                  <a:pt x="6817919" y="6486244"/>
                  <a:pt x="6817005" y="6485101"/>
                </a:cubicBezTo>
                <a:cubicBezTo>
                  <a:pt x="6816090" y="6483958"/>
                  <a:pt x="6813804" y="6483386"/>
                  <a:pt x="6810147" y="6483386"/>
                </a:cubicBezTo>
                <a:lnTo>
                  <a:pt x="6638011" y="6483386"/>
                </a:lnTo>
                <a:cubicBezTo>
                  <a:pt x="6611950" y="6483386"/>
                  <a:pt x="6594120" y="6478929"/>
                  <a:pt x="6584519" y="6470013"/>
                </a:cubicBezTo>
                <a:cubicBezTo>
                  <a:pt x="6574917" y="6461098"/>
                  <a:pt x="6570117" y="6443610"/>
                  <a:pt x="6570117" y="6417550"/>
                </a:cubicBezTo>
                <a:cubicBezTo>
                  <a:pt x="6570117" y="6391489"/>
                  <a:pt x="6574917" y="6374001"/>
                  <a:pt x="6584519" y="6365086"/>
                </a:cubicBezTo>
                <a:cubicBezTo>
                  <a:pt x="6594120" y="6356171"/>
                  <a:pt x="6611950" y="6351713"/>
                  <a:pt x="6638011" y="6351713"/>
                </a:cubicBezTo>
                <a:lnTo>
                  <a:pt x="6807404" y="6351713"/>
                </a:lnTo>
                <a:cubicBezTo>
                  <a:pt x="6810604" y="6351713"/>
                  <a:pt x="6812776" y="6351370"/>
                  <a:pt x="6813919" y="6350684"/>
                </a:cubicBezTo>
                <a:cubicBezTo>
                  <a:pt x="6815062" y="6349998"/>
                  <a:pt x="6816433" y="6346684"/>
                  <a:pt x="6818033" y="6340740"/>
                </a:cubicBezTo>
                <a:cubicBezTo>
                  <a:pt x="6819634" y="6334796"/>
                  <a:pt x="6823291" y="6329196"/>
                  <a:pt x="6829006" y="6323938"/>
                </a:cubicBezTo>
                <a:cubicBezTo>
                  <a:pt x="6834721" y="6318680"/>
                  <a:pt x="6841236" y="6316051"/>
                  <a:pt x="6848551" y="6316051"/>
                </a:cubicBezTo>
                <a:close/>
                <a:moveTo>
                  <a:pt x="11116284" y="6281761"/>
                </a:moveTo>
                <a:cubicBezTo>
                  <a:pt x="11138230" y="6281761"/>
                  <a:pt x="11153775" y="6285647"/>
                  <a:pt x="11162918" y="6293420"/>
                </a:cubicBezTo>
                <a:cubicBezTo>
                  <a:pt x="11172062" y="6301192"/>
                  <a:pt x="11176634" y="6314680"/>
                  <a:pt x="11176634" y="6333882"/>
                </a:cubicBezTo>
                <a:cubicBezTo>
                  <a:pt x="11176634" y="6338454"/>
                  <a:pt x="11178920" y="6340740"/>
                  <a:pt x="11183493" y="6340740"/>
                </a:cubicBezTo>
                <a:lnTo>
                  <a:pt x="11241786" y="6340740"/>
                </a:lnTo>
                <a:cubicBezTo>
                  <a:pt x="11261446" y="6340740"/>
                  <a:pt x="11274704" y="6343483"/>
                  <a:pt x="11281562" y="6348970"/>
                </a:cubicBezTo>
                <a:cubicBezTo>
                  <a:pt x="11288420" y="6354456"/>
                  <a:pt x="11291849" y="6367943"/>
                  <a:pt x="11291849" y="6389432"/>
                </a:cubicBezTo>
                <a:cubicBezTo>
                  <a:pt x="11291849" y="6410920"/>
                  <a:pt x="11288535" y="6424408"/>
                  <a:pt x="11281905" y="6429894"/>
                </a:cubicBezTo>
                <a:cubicBezTo>
                  <a:pt x="11275276" y="6435380"/>
                  <a:pt x="11261902" y="6438124"/>
                  <a:pt x="11241786" y="6438124"/>
                </a:cubicBezTo>
                <a:lnTo>
                  <a:pt x="11181436" y="6438124"/>
                </a:lnTo>
                <a:cubicBezTo>
                  <a:pt x="11178234" y="6438124"/>
                  <a:pt x="11176634" y="6439724"/>
                  <a:pt x="11176634" y="6442924"/>
                </a:cubicBezTo>
                <a:lnTo>
                  <a:pt x="11176634" y="6455954"/>
                </a:lnTo>
                <a:cubicBezTo>
                  <a:pt x="11176634" y="6458698"/>
                  <a:pt x="11176978" y="6460412"/>
                  <a:pt x="11177664" y="6461098"/>
                </a:cubicBezTo>
                <a:cubicBezTo>
                  <a:pt x="11178349" y="6461784"/>
                  <a:pt x="11180064" y="6462127"/>
                  <a:pt x="11182807" y="6462127"/>
                </a:cubicBezTo>
                <a:lnTo>
                  <a:pt x="11252758" y="6462127"/>
                </a:lnTo>
                <a:cubicBezTo>
                  <a:pt x="11272876" y="6462127"/>
                  <a:pt x="11286363" y="6465213"/>
                  <a:pt x="11293220" y="6471385"/>
                </a:cubicBezTo>
                <a:cubicBezTo>
                  <a:pt x="11300079" y="6477557"/>
                  <a:pt x="11303508" y="6492302"/>
                  <a:pt x="11303508" y="6515619"/>
                </a:cubicBezTo>
                <a:cubicBezTo>
                  <a:pt x="11303508" y="6538936"/>
                  <a:pt x="11300079" y="6553681"/>
                  <a:pt x="11293220" y="6559853"/>
                </a:cubicBezTo>
                <a:cubicBezTo>
                  <a:pt x="11286363" y="6566025"/>
                  <a:pt x="11272876" y="6569111"/>
                  <a:pt x="11252758" y="6569111"/>
                </a:cubicBezTo>
                <a:lnTo>
                  <a:pt x="11182807" y="6569111"/>
                </a:lnTo>
                <a:cubicBezTo>
                  <a:pt x="11180064" y="6569111"/>
                  <a:pt x="11178349" y="6569454"/>
                  <a:pt x="11177664" y="6570140"/>
                </a:cubicBezTo>
                <a:cubicBezTo>
                  <a:pt x="11176978" y="6570826"/>
                  <a:pt x="11176634" y="6572540"/>
                  <a:pt x="11176634" y="6575284"/>
                </a:cubicBezTo>
                <a:lnTo>
                  <a:pt x="11176634" y="6606145"/>
                </a:lnTo>
                <a:cubicBezTo>
                  <a:pt x="11176634" y="6624890"/>
                  <a:pt x="11172177" y="6638263"/>
                  <a:pt x="11163262" y="6646264"/>
                </a:cubicBezTo>
                <a:cubicBezTo>
                  <a:pt x="11154346" y="6654265"/>
                  <a:pt x="11139030" y="6658265"/>
                  <a:pt x="11117314" y="6658265"/>
                </a:cubicBezTo>
                <a:cubicBezTo>
                  <a:pt x="11095596" y="6658265"/>
                  <a:pt x="11079937" y="6654494"/>
                  <a:pt x="11070336" y="6646950"/>
                </a:cubicBezTo>
                <a:cubicBezTo>
                  <a:pt x="11060734" y="6639406"/>
                  <a:pt x="11055934" y="6625804"/>
                  <a:pt x="11055934" y="6606145"/>
                </a:cubicBezTo>
                <a:lnTo>
                  <a:pt x="11055934" y="6575284"/>
                </a:lnTo>
                <a:cubicBezTo>
                  <a:pt x="11055934" y="6572998"/>
                  <a:pt x="11055591" y="6571397"/>
                  <a:pt x="11054906" y="6570483"/>
                </a:cubicBezTo>
                <a:cubicBezTo>
                  <a:pt x="11054220" y="6569569"/>
                  <a:pt x="11052276" y="6569111"/>
                  <a:pt x="11049076" y="6569111"/>
                </a:cubicBezTo>
                <a:lnTo>
                  <a:pt x="10984611" y="6569111"/>
                </a:lnTo>
                <a:cubicBezTo>
                  <a:pt x="10965866" y="6569111"/>
                  <a:pt x="10952721" y="6566483"/>
                  <a:pt x="10945178" y="6561225"/>
                </a:cubicBezTo>
                <a:cubicBezTo>
                  <a:pt x="10937634" y="6555967"/>
                  <a:pt x="10933862" y="6540765"/>
                  <a:pt x="10933862" y="6515619"/>
                </a:cubicBezTo>
                <a:cubicBezTo>
                  <a:pt x="10933862" y="6490473"/>
                  <a:pt x="10937519" y="6475271"/>
                  <a:pt x="10944834" y="6470013"/>
                </a:cubicBezTo>
                <a:cubicBezTo>
                  <a:pt x="10952150" y="6464756"/>
                  <a:pt x="10965408" y="6462127"/>
                  <a:pt x="10984611" y="6462127"/>
                </a:cubicBezTo>
                <a:lnTo>
                  <a:pt x="11050448" y="6462127"/>
                </a:lnTo>
                <a:cubicBezTo>
                  <a:pt x="11053191" y="6462127"/>
                  <a:pt x="11054791" y="6461784"/>
                  <a:pt x="11055248" y="6461098"/>
                </a:cubicBezTo>
                <a:cubicBezTo>
                  <a:pt x="11055706" y="6460412"/>
                  <a:pt x="11055934" y="6458698"/>
                  <a:pt x="11055934" y="6455954"/>
                </a:cubicBezTo>
                <a:lnTo>
                  <a:pt x="11055934" y="6443610"/>
                </a:lnTo>
                <a:cubicBezTo>
                  <a:pt x="11055934" y="6439952"/>
                  <a:pt x="11053648" y="6438124"/>
                  <a:pt x="11049076" y="6438124"/>
                </a:cubicBezTo>
                <a:lnTo>
                  <a:pt x="10996270" y="6438124"/>
                </a:lnTo>
                <a:cubicBezTo>
                  <a:pt x="10977981" y="6438124"/>
                  <a:pt x="10965294" y="6435723"/>
                  <a:pt x="10958208" y="6430923"/>
                </a:cubicBezTo>
                <a:cubicBezTo>
                  <a:pt x="10951121" y="6426122"/>
                  <a:pt x="10947578" y="6412292"/>
                  <a:pt x="10947578" y="6389432"/>
                </a:cubicBezTo>
                <a:cubicBezTo>
                  <a:pt x="10947578" y="6366572"/>
                  <a:pt x="10951006" y="6352742"/>
                  <a:pt x="10957864" y="6347941"/>
                </a:cubicBezTo>
                <a:cubicBezTo>
                  <a:pt x="10964722" y="6343140"/>
                  <a:pt x="10977524" y="6340740"/>
                  <a:pt x="10996270" y="6340740"/>
                </a:cubicBezTo>
                <a:lnTo>
                  <a:pt x="11049076" y="6340740"/>
                </a:lnTo>
                <a:cubicBezTo>
                  <a:pt x="11053648" y="6340740"/>
                  <a:pt x="11055934" y="6338454"/>
                  <a:pt x="11055934" y="6333882"/>
                </a:cubicBezTo>
                <a:cubicBezTo>
                  <a:pt x="11055934" y="6314680"/>
                  <a:pt x="11060506" y="6301192"/>
                  <a:pt x="11069650" y="6293420"/>
                </a:cubicBezTo>
                <a:cubicBezTo>
                  <a:pt x="11078794" y="6285647"/>
                  <a:pt x="11094338" y="6281761"/>
                  <a:pt x="11116284" y="6281761"/>
                </a:cubicBezTo>
                <a:close/>
                <a:moveTo>
                  <a:pt x="9674732" y="6254329"/>
                </a:moveTo>
                <a:cubicBezTo>
                  <a:pt x="9694850" y="6254329"/>
                  <a:pt x="9712795" y="6265188"/>
                  <a:pt x="9728568" y="6286905"/>
                </a:cubicBezTo>
                <a:cubicBezTo>
                  <a:pt x="9744342" y="6308622"/>
                  <a:pt x="9761258" y="6335825"/>
                  <a:pt x="9779317" y="6368515"/>
                </a:cubicBezTo>
                <a:cubicBezTo>
                  <a:pt x="9797376" y="6401205"/>
                  <a:pt x="9806406" y="6424065"/>
                  <a:pt x="9806406" y="6437095"/>
                </a:cubicBezTo>
                <a:cubicBezTo>
                  <a:pt x="9806406" y="6450125"/>
                  <a:pt x="9796690" y="6463955"/>
                  <a:pt x="9777260" y="6478586"/>
                </a:cubicBezTo>
                <a:cubicBezTo>
                  <a:pt x="9757829" y="6493216"/>
                  <a:pt x="9741256" y="6500531"/>
                  <a:pt x="9727540" y="6500531"/>
                </a:cubicBezTo>
                <a:cubicBezTo>
                  <a:pt x="9706966" y="6500531"/>
                  <a:pt x="9689134" y="6486587"/>
                  <a:pt x="9674046" y="6458698"/>
                </a:cubicBezTo>
                <a:cubicBezTo>
                  <a:pt x="9658960" y="6430808"/>
                  <a:pt x="9637928" y="6396061"/>
                  <a:pt x="9610954" y="6354456"/>
                </a:cubicBezTo>
                <a:cubicBezTo>
                  <a:pt x="9604095" y="6343940"/>
                  <a:pt x="9600666" y="6333196"/>
                  <a:pt x="9600666" y="6322223"/>
                </a:cubicBezTo>
                <a:cubicBezTo>
                  <a:pt x="9600666" y="6304393"/>
                  <a:pt x="9608896" y="6288619"/>
                  <a:pt x="9625355" y="6274903"/>
                </a:cubicBezTo>
                <a:cubicBezTo>
                  <a:pt x="9641814" y="6261187"/>
                  <a:pt x="9658274" y="6254329"/>
                  <a:pt x="9674732" y="6254329"/>
                </a:cubicBezTo>
                <a:close/>
                <a:moveTo>
                  <a:pt x="5559933" y="6254329"/>
                </a:moveTo>
                <a:cubicBezTo>
                  <a:pt x="5580050" y="6254329"/>
                  <a:pt x="5597995" y="6265188"/>
                  <a:pt x="5613769" y="6286905"/>
                </a:cubicBezTo>
                <a:cubicBezTo>
                  <a:pt x="5629542" y="6308622"/>
                  <a:pt x="5646459" y="6335825"/>
                  <a:pt x="5664518" y="6368515"/>
                </a:cubicBezTo>
                <a:cubicBezTo>
                  <a:pt x="5682577" y="6401205"/>
                  <a:pt x="5691607" y="6424065"/>
                  <a:pt x="5691607" y="6437095"/>
                </a:cubicBezTo>
                <a:cubicBezTo>
                  <a:pt x="5691607" y="6450125"/>
                  <a:pt x="5681891" y="6463955"/>
                  <a:pt x="5662461" y="6478586"/>
                </a:cubicBezTo>
                <a:cubicBezTo>
                  <a:pt x="5643030" y="6493216"/>
                  <a:pt x="5626456" y="6500531"/>
                  <a:pt x="5612740" y="6500531"/>
                </a:cubicBezTo>
                <a:cubicBezTo>
                  <a:pt x="5592166" y="6500531"/>
                  <a:pt x="5574335" y="6486587"/>
                  <a:pt x="5559248" y="6458698"/>
                </a:cubicBezTo>
                <a:cubicBezTo>
                  <a:pt x="5544160" y="6430808"/>
                  <a:pt x="5523129" y="6396061"/>
                  <a:pt x="5496154" y="6354456"/>
                </a:cubicBezTo>
                <a:cubicBezTo>
                  <a:pt x="5489296" y="6343940"/>
                  <a:pt x="5485867" y="6333196"/>
                  <a:pt x="5485867" y="6322223"/>
                </a:cubicBezTo>
                <a:cubicBezTo>
                  <a:pt x="5485867" y="6304393"/>
                  <a:pt x="5494097" y="6288619"/>
                  <a:pt x="5510556" y="6274903"/>
                </a:cubicBezTo>
                <a:cubicBezTo>
                  <a:pt x="5527015" y="6261187"/>
                  <a:pt x="5543474" y="6254329"/>
                  <a:pt x="5559933" y="6254329"/>
                </a:cubicBezTo>
                <a:close/>
                <a:moveTo>
                  <a:pt x="8301762" y="6249529"/>
                </a:moveTo>
                <a:cubicBezTo>
                  <a:pt x="8296732" y="6249529"/>
                  <a:pt x="8294218" y="6254786"/>
                  <a:pt x="8294218" y="6265302"/>
                </a:cubicBezTo>
                <a:cubicBezTo>
                  <a:pt x="8294218" y="6275818"/>
                  <a:pt x="8296732" y="6281075"/>
                  <a:pt x="8301762" y="6281075"/>
                </a:cubicBezTo>
                <a:lnTo>
                  <a:pt x="8403260" y="6281075"/>
                </a:lnTo>
                <a:cubicBezTo>
                  <a:pt x="8409204" y="6281075"/>
                  <a:pt x="8412175" y="6275818"/>
                  <a:pt x="8412175" y="6265302"/>
                </a:cubicBezTo>
                <a:cubicBezTo>
                  <a:pt x="8412175" y="6254786"/>
                  <a:pt x="8409204" y="6249529"/>
                  <a:pt x="8403260" y="6249529"/>
                </a:cubicBezTo>
                <a:close/>
                <a:moveTo>
                  <a:pt x="8785936" y="6242671"/>
                </a:moveTo>
                <a:cubicBezTo>
                  <a:pt x="8779078" y="6242671"/>
                  <a:pt x="8774506" y="6248386"/>
                  <a:pt x="8772220" y="6259816"/>
                </a:cubicBezTo>
                <a:cubicBezTo>
                  <a:pt x="8765819" y="6293191"/>
                  <a:pt x="8757818" y="6323595"/>
                  <a:pt x="8748217" y="6351027"/>
                </a:cubicBezTo>
                <a:cubicBezTo>
                  <a:pt x="8746845" y="6355599"/>
                  <a:pt x="8746160" y="6359714"/>
                  <a:pt x="8746160" y="6363371"/>
                </a:cubicBezTo>
                <a:cubicBezTo>
                  <a:pt x="8746160" y="6367029"/>
                  <a:pt x="8748102" y="6369887"/>
                  <a:pt x="8751989" y="6371944"/>
                </a:cubicBezTo>
                <a:cubicBezTo>
                  <a:pt x="8755875" y="6374001"/>
                  <a:pt x="8759418" y="6375030"/>
                  <a:pt x="8762618" y="6375030"/>
                </a:cubicBezTo>
                <a:cubicBezTo>
                  <a:pt x="8767190" y="6375030"/>
                  <a:pt x="8770620" y="6372058"/>
                  <a:pt x="8772906" y="6366115"/>
                </a:cubicBezTo>
                <a:cubicBezTo>
                  <a:pt x="8775192" y="6360171"/>
                  <a:pt x="8780792" y="6341197"/>
                  <a:pt x="8789708" y="6309193"/>
                </a:cubicBezTo>
                <a:cubicBezTo>
                  <a:pt x="8798624" y="6277189"/>
                  <a:pt x="8803080" y="6258101"/>
                  <a:pt x="8803080" y="6251929"/>
                </a:cubicBezTo>
                <a:cubicBezTo>
                  <a:pt x="8803080" y="6245757"/>
                  <a:pt x="8797366" y="6242671"/>
                  <a:pt x="8785936" y="6242671"/>
                </a:cubicBezTo>
                <a:close/>
                <a:moveTo>
                  <a:pt x="6146978" y="6235127"/>
                </a:moveTo>
                <a:cubicBezTo>
                  <a:pt x="6140120" y="6235127"/>
                  <a:pt x="6135776" y="6235698"/>
                  <a:pt x="6133948" y="6236841"/>
                </a:cubicBezTo>
                <a:cubicBezTo>
                  <a:pt x="6132119" y="6237984"/>
                  <a:pt x="6131205" y="6240385"/>
                  <a:pt x="6131205" y="6244042"/>
                </a:cubicBezTo>
                <a:cubicBezTo>
                  <a:pt x="6131205" y="6252272"/>
                  <a:pt x="6134405" y="6267702"/>
                  <a:pt x="6140806" y="6290334"/>
                </a:cubicBezTo>
                <a:cubicBezTo>
                  <a:pt x="6147207" y="6312965"/>
                  <a:pt x="6155894" y="6333425"/>
                  <a:pt x="6166866" y="6351713"/>
                </a:cubicBezTo>
                <a:cubicBezTo>
                  <a:pt x="6177839" y="6370001"/>
                  <a:pt x="6186069" y="6379145"/>
                  <a:pt x="6191555" y="6379145"/>
                </a:cubicBezTo>
                <a:cubicBezTo>
                  <a:pt x="6197041" y="6379145"/>
                  <a:pt x="6205271" y="6369544"/>
                  <a:pt x="6216244" y="6350341"/>
                </a:cubicBezTo>
                <a:cubicBezTo>
                  <a:pt x="6227217" y="6331139"/>
                  <a:pt x="6235675" y="6311136"/>
                  <a:pt x="6241618" y="6290334"/>
                </a:cubicBezTo>
                <a:cubicBezTo>
                  <a:pt x="6247562" y="6269531"/>
                  <a:pt x="6250534" y="6255129"/>
                  <a:pt x="6250534" y="6247128"/>
                </a:cubicBezTo>
                <a:cubicBezTo>
                  <a:pt x="6250534" y="6239127"/>
                  <a:pt x="6245276" y="6235127"/>
                  <a:pt x="6234760" y="6235127"/>
                </a:cubicBezTo>
                <a:close/>
                <a:moveTo>
                  <a:pt x="9442932" y="6233069"/>
                </a:moveTo>
                <a:cubicBezTo>
                  <a:pt x="9437904" y="6233069"/>
                  <a:pt x="9434702" y="6233870"/>
                  <a:pt x="9433331" y="6235470"/>
                </a:cubicBezTo>
                <a:cubicBezTo>
                  <a:pt x="9431960" y="6237070"/>
                  <a:pt x="9431274" y="6240842"/>
                  <a:pt x="9431274" y="6246785"/>
                </a:cubicBezTo>
                <a:lnTo>
                  <a:pt x="9431274" y="6302335"/>
                </a:lnTo>
                <a:cubicBezTo>
                  <a:pt x="9431274" y="6309193"/>
                  <a:pt x="9431732" y="6313765"/>
                  <a:pt x="9432645" y="6316051"/>
                </a:cubicBezTo>
                <a:cubicBezTo>
                  <a:pt x="9433560" y="6318337"/>
                  <a:pt x="9436988" y="6319480"/>
                  <a:pt x="9442932" y="6319480"/>
                </a:cubicBezTo>
                <a:lnTo>
                  <a:pt x="9490938" y="6319480"/>
                </a:lnTo>
                <a:cubicBezTo>
                  <a:pt x="9497339" y="6319480"/>
                  <a:pt x="9501111" y="6318223"/>
                  <a:pt x="9502254" y="6315708"/>
                </a:cubicBezTo>
                <a:cubicBezTo>
                  <a:pt x="9503397" y="6313194"/>
                  <a:pt x="9503968" y="6308736"/>
                  <a:pt x="9503968" y="6302335"/>
                </a:cubicBezTo>
                <a:lnTo>
                  <a:pt x="9503968" y="6246785"/>
                </a:lnTo>
                <a:cubicBezTo>
                  <a:pt x="9503968" y="6239927"/>
                  <a:pt x="9503282" y="6235927"/>
                  <a:pt x="9501912" y="6234784"/>
                </a:cubicBezTo>
                <a:cubicBezTo>
                  <a:pt x="9500540" y="6233641"/>
                  <a:pt x="9496882" y="6233069"/>
                  <a:pt x="9490938" y="6233069"/>
                </a:cubicBezTo>
                <a:close/>
                <a:moveTo>
                  <a:pt x="5328133" y="6233069"/>
                </a:moveTo>
                <a:cubicBezTo>
                  <a:pt x="5323105" y="6233069"/>
                  <a:pt x="5319903" y="6233870"/>
                  <a:pt x="5318532" y="6235470"/>
                </a:cubicBezTo>
                <a:cubicBezTo>
                  <a:pt x="5317160" y="6237070"/>
                  <a:pt x="5316474" y="6240842"/>
                  <a:pt x="5316474" y="6246785"/>
                </a:cubicBezTo>
                <a:lnTo>
                  <a:pt x="5316474" y="6302335"/>
                </a:lnTo>
                <a:cubicBezTo>
                  <a:pt x="5316474" y="6309193"/>
                  <a:pt x="5316932" y="6313765"/>
                  <a:pt x="5317846" y="6316051"/>
                </a:cubicBezTo>
                <a:cubicBezTo>
                  <a:pt x="5318760" y="6318337"/>
                  <a:pt x="5322189" y="6319480"/>
                  <a:pt x="5328133" y="6319480"/>
                </a:cubicBezTo>
                <a:lnTo>
                  <a:pt x="5376139" y="6319480"/>
                </a:lnTo>
                <a:cubicBezTo>
                  <a:pt x="5382540" y="6319480"/>
                  <a:pt x="5386312" y="6318223"/>
                  <a:pt x="5387455" y="6315708"/>
                </a:cubicBezTo>
                <a:cubicBezTo>
                  <a:pt x="5388598" y="6313194"/>
                  <a:pt x="5389170" y="6308736"/>
                  <a:pt x="5389170" y="6302335"/>
                </a:cubicBezTo>
                <a:lnTo>
                  <a:pt x="5389170" y="6246785"/>
                </a:lnTo>
                <a:cubicBezTo>
                  <a:pt x="5389170" y="6239927"/>
                  <a:pt x="5388484" y="6235927"/>
                  <a:pt x="5387112" y="6234784"/>
                </a:cubicBezTo>
                <a:cubicBezTo>
                  <a:pt x="5385740" y="6233641"/>
                  <a:pt x="5382083" y="6233069"/>
                  <a:pt x="5376139" y="6233069"/>
                </a:cubicBezTo>
                <a:close/>
                <a:moveTo>
                  <a:pt x="10267950" y="6230326"/>
                </a:moveTo>
                <a:lnTo>
                  <a:pt x="10516210" y="6230326"/>
                </a:lnTo>
                <a:cubicBezTo>
                  <a:pt x="10543642" y="6230326"/>
                  <a:pt x="10560101" y="6233984"/>
                  <a:pt x="10565587" y="6241299"/>
                </a:cubicBezTo>
                <a:cubicBezTo>
                  <a:pt x="10571074" y="6248614"/>
                  <a:pt x="10573817" y="6262902"/>
                  <a:pt x="10573817" y="6284162"/>
                </a:cubicBezTo>
                <a:cubicBezTo>
                  <a:pt x="10573817" y="6305421"/>
                  <a:pt x="10570388" y="6319480"/>
                  <a:pt x="10563530" y="6326338"/>
                </a:cubicBezTo>
                <a:cubicBezTo>
                  <a:pt x="10556672" y="6333196"/>
                  <a:pt x="10540898" y="6336625"/>
                  <a:pt x="10516210" y="6336625"/>
                </a:cubicBezTo>
                <a:lnTo>
                  <a:pt x="10463402" y="6336625"/>
                </a:lnTo>
                <a:cubicBezTo>
                  <a:pt x="10459288" y="6336625"/>
                  <a:pt x="10457230" y="6337997"/>
                  <a:pt x="10457230" y="6340740"/>
                </a:cubicBezTo>
                <a:lnTo>
                  <a:pt x="10457230" y="6370229"/>
                </a:lnTo>
                <a:cubicBezTo>
                  <a:pt x="10457230" y="6373887"/>
                  <a:pt x="10459060" y="6375716"/>
                  <a:pt x="10462717" y="6375716"/>
                </a:cubicBezTo>
                <a:lnTo>
                  <a:pt x="10505922" y="6375716"/>
                </a:lnTo>
                <a:cubicBezTo>
                  <a:pt x="10528782" y="6375716"/>
                  <a:pt x="10544328" y="6380059"/>
                  <a:pt x="10552557" y="6388746"/>
                </a:cubicBezTo>
                <a:cubicBezTo>
                  <a:pt x="10560786" y="6397433"/>
                  <a:pt x="10564901" y="6411949"/>
                  <a:pt x="10564901" y="6432294"/>
                </a:cubicBezTo>
                <a:cubicBezTo>
                  <a:pt x="10564901" y="6452640"/>
                  <a:pt x="10560443" y="6466927"/>
                  <a:pt x="10551528" y="6475157"/>
                </a:cubicBezTo>
                <a:cubicBezTo>
                  <a:pt x="10542613" y="6483386"/>
                  <a:pt x="10527410" y="6487501"/>
                  <a:pt x="10505922" y="6487501"/>
                </a:cubicBezTo>
                <a:lnTo>
                  <a:pt x="10463402" y="6487501"/>
                </a:lnTo>
                <a:cubicBezTo>
                  <a:pt x="10460660" y="6487501"/>
                  <a:pt x="10458946" y="6487730"/>
                  <a:pt x="10458260" y="6488187"/>
                </a:cubicBezTo>
                <a:cubicBezTo>
                  <a:pt x="10457574" y="6488644"/>
                  <a:pt x="10457230" y="6490016"/>
                  <a:pt x="10457230" y="6492302"/>
                </a:cubicBezTo>
                <a:lnTo>
                  <a:pt x="10457230" y="6524534"/>
                </a:lnTo>
                <a:cubicBezTo>
                  <a:pt x="10457230" y="6527735"/>
                  <a:pt x="10457688" y="6529678"/>
                  <a:pt x="10458602" y="6530364"/>
                </a:cubicBezTo>
                <a:cubicBezTo>
                  <a:pt x="10459516" y="6531050"/>
                  <a:pt x="10461118" y="6531392"/>
                  <a:pt x="10463402" y="6531392"/>
                </a:cubicBezTo>
                <a:lnTo>
                  <a:pt x="10555300" y="6531392"/>
                </a:lnTo>
                <a:cubicBezTo>
                  <a:pt x="10580903" y="6531392"/>
                  <a:pt x="10597820" y="6534593"/>
                  <a:pt x="10606049" y="6540994"/>
                </a:cubicBezTo>
                <a:cubicBezTo>
                  <a:pt x="10614279" y="6547394"/>
                  <a:pt x="10618394" y="6564539"/>
                  <a:pt x="10618394" y="6592429"/>
                </a:cubicBezTo>
                <a:cubicBezTo>
                  <a:pt x="10618394" y="6620318"/>
                  <a:pt x="10614279" y="6637349"/>
                  <a:pt x="10606049" y="6643521"/>
                </a:cubicBezTo>
                <a:cubicBezTo>
                  <a:pt x="10597820" y="6649693"/>
                  <a:pt x="10580903" y="6652779"/>
                  <a:pt x="10555300" y="6652779"/>
                </a:cubicBezTo>
                <a:lnTo>
                  <a:pt x="10236403" y="6652779"/>
                </a:lnTo>
                <a:cubicBezTo>
                  <a:pt x="10212172" y="6652779"/>
                  <a:pt x="10195598" y="6649922"/>
                  <a:pt x="10186682" y="6644206"/>
                </a:cubicBezTo>
                <a:cubicBezTo>
                  <a:pt x="10177767" y="6638492"/>
                  <a:pt x="10173310" y="6621118"/>
                  <a:pt x="10173310" y="6592086"/>
                </a:cubicBezTo>
                <a:cubicBezTo>
                  <a:pt x="10173310" y="6563054"/>
                  <a:pt x="10177652" y="6545680"/>
                  <a:pt x="10186340" y="6539965"/>
                </a:cubicBezTo>
                <a:cubicBezTo>
                  <a:pt x="10195026" y="6534250"/>
                  <a:pt x="10211714" y="6531392"/>
                  <a:pt x="10236403" y="6531392"/>
                </a:cubicBezTo>
                <a:lnTo>
                  <a:pt x="10324871" y="6531392"/>
                </a:lnTo>
                <a:cubicBezTo>
                  <a:pt x="10328986" y="6531392"/>
                  <a:pt x="10331043" y="6529564"/>
                  <a:pt x="10331043" y="6525906"/>
                </a:cubicBezTo>
                <a:lnTo>
                  <a:pt x="10331043" y="6492302"/>
                </a:lnTo>
                <a:cubicBezTo>
                  <a:pt x="10331043" y="6490016"/>
                  <a:pt x="10330700" y="6488644"/>
                  <a:pt x="10330015" y="6488187"/>
                </a:cubicBezTo>
                <a:cubicBezTo>
                  <a:pt x="10329329" y="6487730"/>
                  <a:pt x="10327843" y="6487501"/>
                  <a:pt x="10325557" y="6487501"/>
                </a:cubicBezTo>
                <a:lnTo>
                  <a:pt x="10288524" y="6487501"/>
                </a:lnTo>
                <a:cubicBezTo>
                  <a:pt x="10280752" y="6487501"/>
                  <a:pt x="10275266" y="6483615"/>
                  <a:pt x="10272064" y="6475843"/>
                </a:cubicBezTo>
                <a:cubicBezTo>
                  <a:pt x="10269322" y="6467613"/>
                  <a:pt x="10263950" y="6458812"/>
                  <a:pt x="10255948" y="6449439"/>
                </a:cubicBezTo>
                <a:cubicBezTo>
                  <a:pt x="10247947" y="6440067"/>
                  <a:pt x="10240290" y="6433780"/>
                  <a:pt x="10232974" y="6430580"/>
                </a:cubicBezTo>
                <a:cubicBezTo>
                  <a:pt x="10226116" y="6426922"/>
                  <a:pt x="10222687" y="6422350"/>
                  <a:pt x="10222687" y="6416864"/>
                </a:cubicBezTo>
                <a:cubicBezTo>
                  <a:pt x="10222687" y="6399033"/>
                  <a:pt x="10226688" y="6387717"/>
                  <a:pt x="10234688" y="6382917"/>
                </a:cubicBezTo>
                <a:cubicBezTo>
                  <a:pt x="10242690" y="6378116"/>
                  <a:pt x="10258349" y="6375716"/>
                  <a:pt x="10281666" y="6375716"/>
                </a:cubicBezTo>
                <a:lnTo>
                  <a:pt x="10325557" y="6375716"/>
                </a:lnTo>
                <a:cubicBezTo>
                  <a:pt x="10329214" y="6375716"/>
                  <a:pt x="10331043" y="6373887"/>
                  <a:pt x="10331043" y="6370229"/>
                </a:cubicBezTo>
                <a:lnTo>
                  <a:pt x="10331043" y="6341426"/>
                </a:lnTo>
                <a:cubicBezTo>
                  <a:pt x="10331043" y="6339140"/>
                  <a:pt x="10330700" y="6337768"/>
                  <a:pt x="10330015" y="6337311"/>
                </a:cubicBezTo>
                <a:cubicBezTo>
                  <a:pt x="10329329" y="6336854"/>
                  <a:pt x="10327843" y="6336625"/>
                  <a:pt x="10325557" y="6336625"/>
                </a:cubicBezTo>
                <a:lnTo>
                  <a:pt x="10267950" y="6336625"/>
                </a:lnTo>
                <a:cubicBezTo>
                  <a:pt x="10243261" y="6336625"/>
                  <a:pt x="10227488" y="6333311"/>
                  <a:pt x="10220630" y="6326681"/>
                </a:cubicBezTo>
                <a:cubicBezTo>
                  <a:pt x="10213772" y="6320052"/>
                  <a:pt x="10210342" y="6305536"/>
                  <a:pt x="10210342" y="6283133"/>
                </a:cubicBezTo>
                <a:cubicBezTo>
                  <a:pt x="10210342" y="6257530"/>
                  <a:pt x="10214343" y="6242328"/>
                  <a:pt x="10222344" y="6237527"/>
                </a:cubicBezTo>
                <a:cubicBezTo>
                  <a:pt x="10230346" y="6232727"/>
                  <a:pt x="10245546" y="6230326"/>
                  <a:pt x="10267950" y="6230326"/>
                </a:cubicBezTo>
                <a:close/>
                <a:moveTo>
                  <a:pt x="10035464" y="6207695"/>
                </a:moveTo>
                <a:lnTo>
                  <a:pt x="10051237" y="6207695"/>
                </a:lnTo>
                <a:cubicBezTo>
                  <a:pt x="10060380" y="6207695"/>
                  <a:pt x="10068610" y="6210324"/>
                  <a:pt x="10075926" y="6215582"/>
                </a:cubicBezTo>
                <a:cubicBezTo>
                  <a:pt x="10083241" y="6220839"/>
                  <a:pt x="10093070" y="6223468"/>
                  <a:pt x="10105415" y="6223468"/>
                </a:cubicBezTo>
                <a:cubicBezTo>
                  <a:pt x="10111816" y="6223468"/>
                  <a:pt x="10116730" y="6222897"/>
                  <a:pt x="10120160" y="6221754"/>
                </a:cubicBezTo>
                <a:cubicBezTo>
                  <a:pt x="10123589" y="6220611"/>
                  <a:pt x="10126218" y="6220039"/>
                  <a:pt x="10128046" y="6220039"/>
                </a:cubicBezTo>
                <a:cubicBezTo>
                  <a:pt x="10129876" y="6220039"/>
                  <a:pt x="10131133" y="6221411"/>
                  <a:pt x="10131818" y="6224154"/>
                </a:cubicBezTo>
                <a:cubicBezTo>
                  <a:pt x="10132504" y="6226897"/>
                  <a:pt x="10132847" y="6234898"/>
                  <a:pt x="10132847" y="6248157"/>
                </a:cubicBezTo>
                <a:cubicBezTo>
                  <a:pt x="10132847" y="6261416"/>
                  <a:pt x="10135019" y="6275018"/>
                  <a:pt x="10139362" y="6288962"/>
                </a:cubicBezTo>
                <a:cubicBezTo>
                  <a:pt x="10143706" y="6302907"/>
                  <a:pt x="10149306" y="6311479"/>
                  <a:pt x="10156164" y="6314680"/>
                </a:cubicBezTo>
                <a:cubicBezTo>
                  <a:pt x="10162108" y="6318337"/>
                  <a:pt x="10164622" y="6326567"/>
                  <a:pt x="10163708" y="6339368"/>
                </a:cubicBezTo>
                <a:lnTo>
                  <a:pt x="10156850" y="6454583"/>
                </a:lnTo>
                <a:cubicBezTo>
                  <a:pt x="10156393" y="6459612"/>
                  <a:pt x="10157650" y="6462127"/>
                  <a:pt x="10160622" y="6462127"/>
                </a:cubicBezTo>
                <a:cubicBezTo>
                  <a:pt x="10163594" y="6462127"/>
                  <a:pt x="10169995" y="6460184"/>
                  <a:pt x="10179824" y="6456297"/>
                </a:cubicBezTo>
                <a:cubicBezTo>
                  <a:pt x="10189654" y="6452411"/>
                  <a:pt x="10200056" y="6450468"/>
                  <a:pt x="10211028" y="6450468"/>
                </a:cubicBezTo>
                <a:cubicBezTo>
                  <a:pt x="10222001" y="6450468"/>
                  <a:pt x="10231716" y="6456297"/>
                  <a:pt x="10240175" y="6467956"/>
                </a:cubicBezTo>
                <a:cubicBezTo>
                  <a:pt x="10248632" y="6479614"/>
                  <a:pt x="10252862" y="6488416"/>
                  <a:pt x="10252862" y="6494359"/>
                </a:cubicBezTo>
                <a:cubicBezTo>
                  <a:pt x="10252862" y="6503503"/>
                  <a:pt x="10242576" y="6508075"/>
                  <a:pt x="10222001" y="6508075"/>
                </a:cubicBezTo>
                <a:cubicBezTo>
                  <a:pt x="10193655" y="6508075"/>
                  <a:pt x="10174566" y="6513219"/>
                  <a:pt x="10164737" y="6523506"/>
                </a:cubicBezTo>
                <a:cubicBezTo>
                  <a:pt x="10154908" y="6533793"/>
                  <a:pt x="10149992" y="6553567"/>
                  <a:pt x="10149992" y="6582827"/>
                </a:cubicBezTo>
                <a:cubicBezTo>
                  <a:pt x="10149992" y="6596086"/>
                  <a:pt x="10148049" y="6605573"/>
                  <a:pt x="10144163" y="6611288"/>
                </a:cubicBezTo>
                <a:cubicBezTo>
                  <a:pt x="10140276" y="6617003"/>
                  <a:pt x="10130562" y="6623633"/>
                  <a:pt x="10115016" y="6631176"/>
                </a:cubicBezTo>
                <a:cubicBezTo>
                  <a:pt x="10099472" y="6638720"/>
                  <a:pt x="10085756" y="6642492"/>
                  <a:pt x="10073868" y="6642492"/>
                </a:cubicBezTo>
                <a:cubicBezTo>
                  <a:pt x="10046436" y="6642492"/>
                  <a:pt x="10033634" y="6619632"/>
                  <a:pt x="10035464" y="6573912"/>
                </a:cubicBezTo>
                <a:lnTo>
                  <a:pt x="10045751" y="6338683"/>
                </a:lnTo>
                <a:cubicBezTo>
                  <a:pt x="10046208" y="6330910"/>
                  <a:pt x="10042779" y="6327024"/>
                  <a:pt x="10035464" y="6327024"/>
                </a:cubicBezTo>
                <a:cubicBezTo>
                  <a:pt x="10014890" y="6327024"/>
                  <a:pt x="10000831" y="6322566"/>
                  <a:pt x="9993287" y="6313651"/>
                </a:cubicBezTo>
                <a:cubicBezTo>
                  <a:pt x="9985743" y="6304736"/>
                  <a:pt x="9981971" y="6288962"/>
                  <a:pt x="9981971" y="6266331"/>
                </a:cubicBezTo>
                <a:cubicBezTo>
                  <a:pt x="9981971" y="6243699"/>
                  <a:pt x="9985972" y="6228269"/>
                  <a:pt x="9993972" y="6220039"/>
                </a:cubicBezTo>
                <a:cubicBezTo>
                  <a:pt x="10001974" y="6211810"/>
                  <a:pt x="10015804" y="6207695"/>
                  <a:pt x="10035464" y="6207695"/>
                </a:cubicBezTo>
                <a:close/>
                <a:moveTo>
                  <a:pt x="8130655" y="6202894"/>
                </a:moveTo>
                <a:cubicBezTo>
                  <a:pt x="8147342" y="6202894"/>
                  <a:pt x="8163116" y="6209295"/>
                  <a:pt x="8177975" y="6222097"/>
                </a:cubicBezTo>
                <a:cubicBezTo>
                  <a:pt x="8192834" y="6234898"/>
                  <a:pt x="8200263" y="6249986"/>
                  <a:pt x="8200263" y="6267359"/>
                </a:cubicBezTo>
                <a:cubicBezTo>
                  <a:pt x="8200263" y="6292048"/>
                  <a:pt x="8180832" y="6319480"/>
                  <a:pt x="8141970" y="6349655"/>
                </a:cubicBezTo>
                <a:cubicBezTo>
                  <a:pt x="8135112" y="6355142"/>
                  <a:pt x="8131683" y="6363143"/>
                  <a:pt x="8131683" y="6373658"/>
                </a:cubicBezTo>
                <a:lnTo>
                  <a:pt x="8131683" y="6593800"/>
                </a:lnTo>
                <a:cubicBezTo>
                  <a:pt x="8131683" y="6617575"/>
                  <a:pt x="8125968" y="6635062"/>
                  <a:pt x="8114538" y="6646264"/>
                </a:cubicBezTo>
                <a:cubicBezTo>
                  <a:pt x="8103109" y="6657465"/>
                  <a:pt x="8085506" y="6663066"/>
                  <a:pt x="8061732" y="6663066"/>
                </a:cubicBezTo>
                <a:cubicBezTo>
                  <a:pt x="8037957" y="6663066"/>
                  <a:pt x="8020355" y="6657465"/>
                  <a:pt x="8008925" y="6646264"/>
                </a:cubicBezTo>
                <a:cubicBezTo>
                  <a:pt x="7997495" y="6635062"/>
                  <a:pt x="7991780" y="6617575"/>
                  <a:pt x="7991780" y="6593800"/>
                </a:cubicBezTo>
                <a:lnTo>
                  <a:pt x="7991780" y="6467613"/>
                </a:lnTo>
                <a:cubicBezTo>
                  <a:pt x="7991780" y="6461669"/>
                  <a:pt x="7990980" y="6457555"/>
                  <a:pt x="7989380" y="6455269"/>
                </a:cubicBezTo>
                <a:cubicBezTo>
                  <a:pt x="7987780" y="6452983"/>
                  <a:pt x="7983550" y="6450925"/>
                  <a:pt x="7976692" y="6449096"/>
                </a:cubicBezTo>
                <a:cubicBezTo>
                  <a:pt x="7959319" y="6444067"/>
                  <a:pt x="7945832" y="6435380"/>
                  <a:pt x="7936230" y="6423036"/>
                </a:cubicBezTo>
                <a:cubicBezTo>
                  <a:pt x="7926629" y="6410692"/>
                  <a:pt x="7921829" y="6397204"/>
                  <a:pt x="7921829" y="6382574"/>
                </a:cubicBezTo>
                <a:cubicBezTo>
                  <a:pt x="7921829" y="6367943"/>
                  <a:pt x="7924572" y="6355942"/>
                  <a:pt x="7930058" y="6346569"/>
                </a:cubicBezTo>
                <a:cubicBezTo>
                  <a:pt x="7935545" y="6337197"/>
                  <a:pt x="7945146" y="6327481"/>
                  <a:pt x="7958862" y="6317423"/>
                </a:cubicBezTo>
                <a:cubicBezTo>
                  <a:pt x="8001838" y="6285419"/>
                  <a:pt x="8044587" y="6252500"/>
                  <a:pt x="8087106" y="6218668"/>
                </a:cubicBezTo>
                <a:cubicBezTo>
                  <a:pt x="8099451" y="6208152"/>
                  <a:pt x="8113967" y="6202894"/>
                  <a:pt x="8130655" y="6202894"/>
                </a:cubicBezTo>
                <a:close/>
                <a:moveTo>
                  <a:pt x="9005049" y="6200837"/>
                </a:moveTo>
                <a:cubicBezTo>
                  <a:pt x="9009392" y="6200837"/>
                  <a:pt x="9011564" y="6204037"/>
                  <a:pt x="9011564" y="6210438"/>
                </a:cubicBezTo>
                <a:lnTo>
                  <a:pt x="9008821" y="6234441"/>
                </a:lnTo>
                <a:cubicBezTo>
                  <a:pt x="9008821" y="6253186"/>
                  <a:pt x="9020250" y="6270217"/>
                  <a:pt x="9043111" y="6285533"/>
                </a:cubicBezTo>
                <a:cubicBezTo>
                  <a:pt x="9065971" y="6300849"/>
                  <a:pt x="9089288" y="6308507"/>
                  <a:pt x="9113062" y="6308507"/>
                </a:cubicBezTo>
                <a:cubicBezTo>
                  <a:pt x="9136837" y="6308507"/>
                  <a:pt x="9157182" y="6299135"/>
                  <a:pt x="9174098" y="6280390"/>
                </a:cubicBezTo>
                <a:cubicBezTo>
                  <a:pt x="9178214" y="6275818"/>
                  <a:pt x="9182900" y="6272846"/>
                  <a:pt x="9188158" y="6271474"/>
                </a:cubicBezTo>
                <a:cubicBezTo>
                  <a:pt x="9193416" y="6270103"/>
                  <a:pt x="9201074" y="6269417"/>
                  <a:pt x="9211132" y="6269417"/>
                </a:cubicBezTo>
                <a:cubicBezTo>
                  <a:pt x="9241308" y="6269417"/>
                  <a:pt x="9256395" y="6293648"/>
                  <a:pt x="9256395" y="6342112"/>
                </a:cubicBezTo>
                <a:cubicBezTo>
                  <a:pt x="9256395" y="6365886"/>
                  <a:pt x="9251937" y="6382460"/>
                  <a:pt x="9243022" y="6391832"/>
                </a:cubicBezTo>
                <a:cubicBezTo>
                  <a:pt x="9234106" y="6401205"/>
                  <a:pt x="9218218" y="6405891"/>
                  <a:pt x="9195358" y="6405891"/>
                </a:cubicBezTo>
                <a:lnTo>
                  <a:pt x="9143238" y="6405891"/>
                </a:lnTo>
                <a:cubicBezTo>
                  <a:pt x="9138666" y="6405891"/>
                  <a:pt x="9135808" y="6406120"/>
                  <a:pt x="9134665" y="6406577"/>
                </a:cubicBezTo>
                <a:cubicBezTo>
                  <a:pt x="9133522" y="6407034"/>
                  <a:pt x="9132950" y="6408406"/>
                  <a:pt x="9132950" y="6410692"/>
                </a:cubicBezTo>
                <a:lnTo>
                  <a:pt x="9132950" y="6574598"/>
                </a:lnTo>
                <a:cubicBezTo>
                  <a:pt x="9132950" y="6601573"/>
                  <a:pt x="9126550" y="6622261"/>
                  <a:pt x="9113748" y="6636663"/>
                </a:cubicBezTo>
                <a:cubicBezTo>
                  <a:pt x="9100947" y="6651064"/>
                  <a:pt x="9082202" y="6658265"/>
                  <a:pt x="9057513" y="6658265"/>
                </a:cubicBezTo>
                <a:lnTo>
                  <a:pt x="8973160" y="6658265"/>
                </a:lnTo>
                <a:cubicBezTo>
                  <a:pt x="8954414" y="6658265"/>
                  <a:pt x="8940698" y="6652093"/>
                  <a:pt x="8932011" y="6639749"/>
                </a:cubicBezTo>
                <a:cubicBezTo>
                  <a:pt x="8923324" y="6627404"/>
                  <a:pt x="8918981" y="6609459"/>
                  <a:pt x="8918981" y="6585914"/>
                </a:cubicBezTo>
                <a:cubicBezTo>
                  <a:pt x="8918981" y="6562368"/>
                  <a:pt x="8923439" y="6545908"/>
                  <a:pt x="8932354" y="6536536"/>
                </a:cubicBezTo>
                <a:cubicBezTo>
                  <a:pt x="8941270" y="6527163"/>
                  <a:pt x="8957615" y="6522477"/>
                  <a:pt x="8981389" y="6522477"/>
                </a:cubicBezTo>
                <a:cubicBezTo>
                  <a:pt x="8988704" y="6522477"/>
                  <a:pt x="8993162" y="6521677"/>
                  <a:pt x="8994762" y="6520077"/>
                </a:cubicBezTo>
                <a:cubicBezTo>
                  <a:pt x="8996362" y="6518477"/>
                  <a:pt x="8997162" y="6514933"/>
                  <a:pt x="8997162" y="6509447"/>
                </a:cubicBezTo>
                <a:lnTo>
                  <a:pt x="8997162" y="6412749"/>
                </a:lnTo>
                <a:cubicBezTo>
                  <a:pt x="8997162" y="6410006"/>
                  <a:pt x="8996476" y="6408177"/>
                  <a:pt x="8995105" y="6407263"/>
                </a:cubicBezTo>
                <a:cubicBezTo>
                  <a:pt x="8993734" y="6406348"/>
                  <a:pt x="8991218" y="6405891"/>
                  <a:pt x="8987562" y="6405891"/>
                </a:cubicBezTo>
                <a:lnTo>
                  <a:pt x="8919667" y="6405891"/>
                </a:lnTo>
                <a:cubicBezTo>
                  <a:pt x="8898178" y="6405891"/>
                  <a:pt x="8883434" y="6400519"/>
                  <a:pt x="8875432" y="6389775"/>
                </a:cubicBezTo>
                <a:cubicBezTo>
                  <a:pt x="8867432" y="6379031"/>
                  <a:pt x="8863431" y="6362000"/>
                  <a:pt x="8863431" y="6338683"/>
                </a:cubicBezTo>
                <a:cubicBezTo>
                  <a:pt x="8863431" y="6315365"/>
                  <a:pt x="8867660" y="6298449"/>
                  <a:pt x="8876118" y="6287933"/>
                </a:cubicBezTo>
                <a:cubicBezTo>
                  <a:pt x="8884577" y="6277418"/>
                  <a:pt x="8899093" y="6272160"/>
                  <a:pt x="8919667" y="6272160"/>
                </a:cubicBezTo>
                <a:lnTo>
                  <a:pt x="8975216" y="6272160"/>
                </a:lnTo>
                <a:cubicBezTo>
                  <a:pt x="8983904" y="6272160"/>
                  <a:pt x="8988246" y="6268502"/>
                  <a:pt x="8988246" y="6261187"/>
                </a:cubicBezTo>
                <a:lnTo>
                  <a:pt x="8988246" y="6233755"/>
                </a:lnTo>
                <a:cubicBezTo>
                  <a:pt x="8988246" y="6223697"/>
                  <a:pt x="8989962" y="6215696"/>
                  <a:pt x="8993390" y="6209752"/>
                </a:cubicBezTo>
                <a:cubicBezTo>
                  <a:pt x="8996820" y="6203809"/>
                  <a:pt x="9000706" y="6200837"/>
                  <a:pt x="9005049" y="6200837"/>
                </a:cubicBezTo>
                <a:close/>
                <a:moveTo>
                  <a:pt x="4560723" y="6196722"/>
                </a:moveTo>
                <a:lnTo>
                  <a:pt x="4577868" y="6196722"/>
                </a:lnTo>
                <a:cubicBezTo>
                  <a:pt x="4584726" y="6196722"/>
                  <a:pt x="4591584" y="6199465"/>
                  <a:pt x="4598442" y="6204952"/>
                </a:cubicBezTo>
                <a:cubicBezTo>
                  <a:pt x="4613072" y="6218210"/>
                  <a:pt x="4628389" y="6224840"/>
                  <a:pt x="4644390" y="6224840"/>
                </a:cubicBezTo>
                <a:cubicBezTo>
                  <a:pt x="4660392" y="6224840"/>
                  <a:pt x="4675937" y="6219582"/>
                  <a:pt x="4691025" y="6209066"/>
                </a:cubicBezTo>
                <a:cubicBezTo>
                  <a:pt x="4693311" y="6207238"/>
                  <a:pt x="4695825" y="6206323"/>
                  <a:pt x="4698569" y="6206323"/>
                </a:cubicBezTo>
                <a:cubicBezTo>
                  <a:pt x="4705884" y="6206323"/>
                  <a:pt x="4712399" y="6212953"/>
                  <a:pt x="4718114" y="6226211"/>
                </a:cubicBezTo>
                <a:cubicBezTo>
                  <a:pt x="4723829" y="6239470"/>
                  <a:pt x="4726686" y="6257301"/>
                  <a:pt x="4726686" y="6279704"/>
                </a:cubicBezTo>
                <a:lnTo>
                  <a:pt x="4726686" y="6375030"/>
                </a:lnTo>
                <a:cubicBezTo>
                  <a:pt x="4726686" y="6382802"/>
                  <a:pt x="4723943" y="6389432"/>
                  <a:pt x="4718457" y="6394918"/>
                </a:cubicBezTo>
                <a:cubicBezTo>
                  <a:pt x="4688739" y="6425551"/>
                  <a:pt x="4673880" y="6450011"/>
                  <a:pt x="4673880" y="6468299"/>
                </a:cubicBezTo>
                <a:cubicBezTo>
                  <a:pt x="4673880" y="6486587"/>
                  <a:pt x="4683824" y="6507275"/>
                  <a:pt x="4703712" y="6530364"/>
                </a:cubicBezTo>
                <a:cubicBezTo>
                  <a:pt x="4723600" y="6553452"/>
                  <a:pt x="4743946" y="6564997"/>
                  <a:pt x="4764748" y="6564997"/>
                </a:cubicBezTo>
                <a:cubicBezTo>
                  <a:pt x="4785551" y="6564997"/>
                  <a:pt x="4807839" y="6554710"/>
                  <a:pt x="4831614" y="6534136"/>
                </a:cubicBezTo>
                <a:cubicBezTo>
                  <a:pt x="4838472" y="6528649"/>
                  <a:pt x="4843730" y="6525220"/>
                  <a:pt x="4847388" y="6523849"/>
                </a:cubicBezTo>
                <a:cubicBezTo>
                  <a:pt x="4851045" y="6522477"/>
                  <a:pt x="4857103" y="6521791"/>
                  <a:pt x="4865561" y="6521791"/>
                </a:cubicBezTo>
                <a:cubicBezTo>
                  <a:pt x="4874019" y="6521791"/>
                  <a:pt x="4879391" y="6522134"/>
                  <a:pt x="4881677" y="6522820"/>
                </a:cubicBezTo>
                <a:cubicBezTo>
                  <a:pt x="4883963" y="6523506"/>
                  <a:pt x="4886249" y="6524992"/>
                  <a:pt x="4888535" y="6527278"/>
                </a:cubicBezTo>
                <a:cubicBezTo>
                  <a:pt x="4897222" y="6537793"/>
                  <a:pt x="4919625" y="6543051"/>
                  <a:pt x="4955744" y="6543051"/>
                </a:cubicBezTo>
                <a:lnTo>
                  <a:pt x="5044898" y="6543051"/>
                </a:lnTo>
                <a:cubicBezTo>
                  <a:pt x="5075987" y="6543051"/>
                  <a:pt x="5097476" y="6539165"/>
                  <a:pt x="5109363" y="6531392"/>
                </a:cubicBezTo>
                <a:cubicBezTo>
                  <a:pt x="5111649" y="6530021"/>
                  <a:pt x="5113935" y="6529335"/>
                  <a:pt x="5116221" y="6529335"/>
                </a:cubicBezTo>
                <a:cubicBezTo>
                  <a:pt x="5123079" y="6529335"/>
                  <a:pt x="5128908" y="6534707"/>
                  <a:pt x="5133709" y="6545451"/>
                </a:cubicBezTo>
                <a:cubicBezTo>
                  <a:pt x="5138509" y="6556196"/>
                  <a:pt x="5140910" y="6572540"/>
                  <a:pt x="5140910" y="6594486"/>
                </a:cubicBezTo>
                <a:cubicBezTo>
                  <a:pt x="5140910" y="6616432"/>
                  <a:pt x="5136566" y="6632662"/>
                  <a:pt x="5127879" y="6643178"/>
                </a:cubicBezTo>
                <a:cubicBezTo>
                  <a:pt x="5119193" y="6653693"/>
                  <a:pt x="5101590" y="6658951"/>
                  <a:pt x="5075073" y="6658951"/>
                </a:cubicBezTo>
                <a:lnTo>
                  <a:pt x="4842587" y="6658951"/>
                </a:lnTo>
                <a:cubicBezTo>
                  <a:pt x="4802353" y="6658951"/>
                  <a:pt x="4770806" y="6656322"/>
                  <a:pt x="4747946" y="6651064"/>
                </a:cubicBezTo>
                <a:cubicBezTo>
                  <a:pt x="4725086" y="6645807"/>
                  <a:pt x="4702683" y="6634491"/>
                  <a:pt x="4680738" y="6617117"/>
                </a:cubicBezTo>
                <a:cubicBezTo>
                  <a:pt x="4675251" y="6613003"/>
                  <a:pt x="4671136" y="6610945"/>
                  <a:pt x="4668393" y="6610945"/>
                </a:cubicBezTo>
                <a:cubicBezTo>
                  <a:pt x="4665650" y="6610945"/>
                  <a:pt x="4662450" y="6612317"/>
                  <a:pt x="4658792" y="6615060"/>
                </a:cubicBezTo>
                <a:cubicBezTo>
                  <a:pt x="4619930" y="6645692"/>
                  <a:pt x="4591127" y="6661009"/>
                  <a:pt x="4572381" y="6661009"/>
                </a:cubicBezTo>
                <a:cubicBezTo>
                  <a:pt x="4553636" y="6661009"/>
                  <a:pt x="4537063" y="6651064"/>
                  <a:pt x="4522661" y="6631176"/>
                </a:cubicBezTo>
                <a:cubicBezTo>
                  <a:pt x="4508259" y="6611288"/>
                  <a:pt x="4501058" y="6593572"/>
                  <a:pt x="4501058" y="6578027"/>
                </a:cubicBezTo>
                <a:cubicBezTo>
                  <a:pt x="4501058" y="6559282"/>
                  <a:pt x="4511116" y="6544651"/>
                  <a:pt x="4531233" y="6534136"/>
                </a:cubicBezTo>
                <a:cubicBezTo>
                  <a:pt x="4547692" y="6525449"/>
                  <a:pt x="4561638" y="6517105"/>
                  <a:pt x="4573067" y="6509104"/>
                </a:cubicBezTo>
                <a:cubicBezTo>
                  <a:pt x="4584497" y="6501103"/>
                  <a:pt x="4590898" y="6495959"/>
                  <a:pt x="4592269" y="6493673"/>
                </a:cubicBezTo>
                <a:cubicBezTo>
                  <a:pt x="4593641" y="6491387"/>
                  <a:pt x="4594327" y="6487501"/>
                  <a:pt x="4594327" y="6482015"/>
                </a:cubicBezTo>
                <a:lnTo>
                  <a:pt x="4594327" y="6342112"/>
                </a:lnTo>
                <a:cubicBezTo>
                  <a:pt x="4594327" y="6336625"/>
                  <a:pt x="4593070" y="6333196"/>
                  <a:pt x="4590555" y="6331825"/>
                </a:cubicBezTo>
                <a:cubicBezTo>
                  <a:pt x="4588041" y="6330453"/>
                  <a:pt x="4583354" y="6329767"/>
                  <a:pt x="4576497" y="6329767"/>
                </a:cubicBezTo>
                <a:cubicBezTo>
                  <a:pt x="4550436" y="6329767"/>
                  <a:pt x="4532605" y="6324967"/>
                  <a:pt x="4523004" y="6315365"/>
                </a:cubicBezTo>
                <a:cubicBezTo>
                  <a:pt x="4513402" y="6305764"/>
                  <a:pt x="4508602" y="6289191"/>
                  <a:pt x="4508602" y="6265645"/>
                </a:cubicBezTo>
                <a:cubicBezTo>
                  <a:pt x="4508602" y="6242099"/>
                  <a:pt x="4513060" y="6224726"/>
                  <a:pt x="4521975" y="6213524"/>
                </a:cubicBezTo>
                <a:cubicBezTo>
                  <a:pt x="4530890" y="6202323"/>
                  <a:pt x="4543806" y="6196722"/>
                  <a:pt x="4560723" y="6196722"/>
                </a:cubicBezTo>
                <a:close/>
                <a:moveTo>
                  <a:pt x="6736766" y="6190550"/>
                </a:moveTo>
                <a:lnTo>
                  <a:pt x="7009029" y="6190550"/>
                </a:lnTo>
                <a:cubicBezTo>
                  <a:pt x="7030974" y="6190550"/>
                  <a:pt x="7048005" y="6196036"/>
                  <a:pt x="7060121" y="6207009"/>
                </a:cubicBezTo>
                <a:cubicBezTo>
                  <a:pt x="7072237" y="6217982"/>
                  <a:pt x="7078295" y="6232384"/>
                  <a:pt x="7078295" y="6250214"/>
                </a:cubicBezTo>
                <a:cubicBezTo>
                  <a:pt x="7078295" y="6268045"/>
                  <a:pt x="7070637" y="6287133"/>
                  <a:pt x="7055320" y="6307479"/>
                </a:cubicBezTo>
                <a:cubicBezTo>
                  <a:pt x="7040004" y="6327824"/>
                  <a:pt x="7023888" y="6347027"/>
                  <a:pt x="7006971" y="6365086"/>
                </a:cubicBezTo>
                <a:cubicBezTo>
                  <a:pt x="6990055" y="6383145"/>
                  <a:pt x="6969710" y="6392175"/>
                  <a:pt x="6945935" y="6392175"/>
                </a:cubicBezTo>
                <a:cubicBezTo>
                  <a:pt x="6930390" y="6392175"/>
                  <a:pt x="6915074" y="6388175"/>
                  <a:pt x="6899987" y="6380174"/>
                </a:cubicBezTo>
                <a:cubicBezTo>
                  <a:pt x="6884899" y="6372173"/>
                  <a:pt x="6877355" y="6362800"/>
                  <a:pt x="6877355" y="6352056"/>
                </a:cubicBezTo>
                <a:cubicBezTo>
                  <a:pt x="6877355" y="6341312"/>
                  <a:pt x="6887413" y="6323366"/>
                  <a:pt x="6907530" y="6298220"/>
                </a:cubicBezTo>
                <a:cubicBezTo>
                  <a:pt x="6909816" y="6295934"/>
                  <a:pt x="6910959" y="6293306"/>
                  <a:pt x="6910959" y="6290334"/>
                </a:cubicBezTo>
                <a:cubicBezTo>
                  <a:pt x="6910959" y="6287362"/>
                  <a:pt x="6910045" y="6284847"/>
                  <a:pt x="6908216" y="6282790"/>
                </a:cubicBezTo>
                <a:cubicBezTo>
                  <a:pt x="6906388" y="6280733"/>
                  <a:pt x="6903987" y="6279704"/>
                  <a:pt x="6901015" y="6279704"/>
                </a:cubicBezTo>
                <a:cubicBezTo>
                  <a:pt x="6898043" y="6279704"/>
                  <a:pt x="6895872" y="6279818"/>
                  <a:pt x="6894500" y="6280047"/>
                </a:cubicBezTo>
                <a:cubicBezTo>
                  <a:pt x="6893129" y="6280275"/>
                  <a:pt x="6890271" y="6283476"/>
                  <a:pt x="6885928" y="6289648"/>
                </a:cubicBezTo>
                <a:cubicBezTo>
                  <a:pt x="6881584" y="6295820"/>
                  <a:pt x="6878498" y="6298906"/>
                  <a:pt x="6876669" y="6298906"/>
                </a:cubicBezTo>
                <a:cubicBezTo>
                  <a:pt x="6874840" y="6298906"/>
                  <a:pt x="6873240" y="6298449"/>
                  <a:pt x="6871868" y="6297535"/>
                </a:cubicBezTo>
                <a:cubicBezTo>
                  <a:pt x="6867754" y="6294334"/>
                  <a:pt x="6859982" y="6292734"/>
                  <a:pt x="6848551" y="6292734"/>
                </a:cubicBezTo>
                <a:cubicBezTo>
                  <a:pt x="6833007" y="6292734"/>
                  <a:pt x="6819519" y="6299363"/>
                  <a:pt x="6808090" y="6312622"/>
                </a:cubicBezTo>
                <a:cubicBezTo>
                  <a:pt x="6802146" y="6319480"/>
                  <a:pt x="6797574" y="6323824"/>
                  <a:pt x="6794373" y="6325652"/>
                </a:cubicBezTo>
                <a:cubicBezTo>
                  <a:pt x="6791173" y="6327481"/>
                  <a:pt x="6786373" y="6328396"/>
                  <a:pt x="6779972" y="6328396"/>
                </a:cubicBezTo>
                <a:lnTo>
                  <a:pt x="6736766" y="6328396"/>
                </a:lnTo>
                <a:cubicBezTo>
                  <a:pt x="6708877" y="6328396"/>
                  <a:pt x="6690475" y="6323709"/>
                  <a:pt x="6681559" y="6314337"/>
                </a:cubicBezTo>
                <a:cubicBezTo>
                  <a:pt x="6672644" y="6304964"/>
                  <a:pt x="6668186" y="6286562"/>
                  <a:pt x="6668186" y="6259130"/>
                </a:cubicBezTo>
                <a:cubicBezTo>
                  <a:pt x="6668186" y="6231698"/>
                  <a:pt x="6672644" y="6213410"/>
                  <a:pt x="6681559" y="6204266"/>
                </a:cubicBezTo>
                <a:cubicBezTo>
                  <a:pt x="6690475" y="6195122"/>
                  <a:pt x="6708877" y="6190550"/>
                  <a:pt x="6736766" y="6190550"/>
                </a:cubicBezTo>
                <a:close/>
                <a:moveTo>
                  <a:pt x="10941062" y="6150088"/>
                </a:moveTo>
                <a:cubicBezTo>
                  <a:pt x="10948148" y="6150088"/>
                  <a:pt x="10952606" y="6152831"/>
                  <a:pt x="10954436" y="6158317"/>
                </a:cubicBezTo>
                <a:cubicBezTo>
                  <a:pt x="10959922" y="6168833"/>
                  <a:pt x="10964494" y="6176834"/>
                  <a:pt x="10968152" y="6182320"/>
                </a:cubicBezTo>
                <a:cubicBezTo>
                  <a:pt x="10971809" y="6187807"/>
                  <a:pt x="10973638" y="6191921"/>
                  <a:pt x="10973638" y="6194665"/>
                </a:cubicBezTo>
                <a:cubicBezTo>
                  <a:pt x="10973638" y="6197408"/>
                  <a:pt x="10972038" y="6202666"/>
                  <a:pt x="10968838" y="6210438"/>
                </a:cubicBezTo>
                <a:cubicBezTo>
                  <a:pt x="10965636" y="6218210"/>
                  <a:pt x="10959236" y="6224726"/>
                  <a:pt x="10949635" y="6229983"/>
                </a:cubicBezTo>
                <a:cubicBezTo>
                  <a:pt x="10940034" y="6235241"/>
                  <a:pt x="10932032" y="6237870"/>
                  <a:pt x="10925632" y="6237870"/>
                </a:cubicBezTo>
                <a:cubicBezTo>
                  <a:pt x="10914660" y="6237870"/>
                  <a:pt x="10909172" y="6230098"/>
                  <a:pt x="10909172" y="6214553"/>
                </a:cubicBezTo>
                <a:lnTo>
                  <a:pt x="10909172" y="6180949"/>
                </a:lnTo>
                <a:cubicBezTo>
                  <a:pt x="10909172" y="6172262"/>
                  <a:pt x="10912716" y="6164947"/>
                  <a:pt x="10919802" y="6159003"/>
                </a:cubicBezTo>
                <a:cubicBezTo>
                  <a:pt x="10926889" y="6153059"/>
                  <a:pt x="10933976" y="6150088"/>
                  <a:pt x="10941062" y="6150088"/>
                </a:cubicBezTo>
                <a:close/>
                <a:moveTo>
                  <a:pt x="10759668" y="6146659"/>
                </a:moveTo>
                <a:cubicBezTo>
                  <a:pt x="10783443" y="6146659"/>
                  <a:pt x="10799102" y="6158546"/>
                  <a:pt x="10806646" y="6182320"/>
                </a:cubicBezTo>
                <a:cubicBezTo>
                  <a:pt x="10814190" y="6206095"/>
                  <a:pt x="10817961" y="6225068"/>
                  <a:pt x="10817961" y="6239242"/>
                </a:cubicBezTo>
                <a:cubicBezTo>
                  <a:pt x="10817961" y="6253415"/>
                  <a:pt x="10812132" y="6264502"/>
                  <a:pt x="10800474" y="6272503"/>
                </a:cubicBezTo>
                <a:cubicBezTo>
                  <a:pt x="10788814" y="6280504"/>
                  <a:pt x="10772470" y="6284504"/>
                  <a:pt x="10751438" y="6284504"/>
                </a:cubicBezTo>
                <a:cubicBezTo>
                  <a:pt x="10730407" y="6284504"/>
                  <a:pt x="10717377" y="6273303"/>
                  <a:pt x="10712348" y="6250900"/>
                </a:cubicBezTo>
                <a:cubicBezTo>
                  <a:pt x="10708690" y="6235355"/>
                  <a:pt x="10704918" y="6222440"/>
                  <a:pt x="10701032" y="6212153"/>
                </a:cubicBezTo>
                <a:cubicBezTo>
                  <a:pt x="10697146" y="6201866"/>
                  <a:pt x="10695203" y="6194436"/>
                  <a:pt x="10695203" y="6189864"/>
                </a:cubicBezTo>
                <a:cubicBezTo>
                  <a:pt x="10695203" y="6176148"/>
                  <a:pt x="10701947" y="6165518"/>
                  <a:pt x="10715434" y="6157974"/>
                </a:cubicBezTo>
                <a:cubicBezTo>
                  <a:pt x="10728922" y="6150431"/>
                  <a:pt x="10743666" y="6146659"/>
                  <a:pt x="10759668" y="6146659"/>
                </a:cubicBezTo>
                <a:close/>
                <a:moveTo>
                  <a:pt x="8301762" y="6139115"/>
                </a:moveTo>
                <a:cubicBezTo>
                  <a:pt x="8296732" y="6139115"/>
                  <a:pt x="8294218" y="6144487"/>
                  <a:pt x="8294218" y="6155231"/>
                </a:cubicBezTo>
                <a:cubicBezTo>
                  <a:pt x="8294218" y="6165975"/>
                  <a:pt x="8296732" y="6171347"/>
                  <a:pt x="8301762" y="6171347"/>
                </a:cubicBezTo>
                <a:lnTo>
                  <a:pt x="8403260" y="6171347"/>
                </a:lnTo>
                <a:cubicBezTo>
                  <a:pt x="8409204" y="6171347"/>
                  <a:pt x="8412175" y="6165975"/>
                  <a:pt x="8412175" y="6155231"/>
                </a:cubicBezTo>
                <a:cubicBezTo>
                  <a:pt x="8412175" y="6144487"/>
                  <a:pt x="8409204" y="6139115"/>
                  <a:pt x="8403260" y="6139115"/>
                </a:cubicBezTo>
                <a:close/>
                <a:moveTo>
                  <a:pt x="11098454" y="6132257"/>
                </a:moveTo>
                <a:cubicBezTo>
                  <a:pt x="11094796" y="6132257"/>
                  <a:pt x="11092967" y="6133400"/>
                  <a:pt x="11092967" y="6135686"/>
                </a:cubicBezTo>
                <a:cubicBezTo>
                  <a:pt x="11092967" y="6137972"/>
                  <a:pt x="11095368" y="6142772"/>
                  <a:pt x="11100168" y="6150088"/>
                </a:cubicBezTo>
                <a:cubicBezTo>
                  <a:pt x="11104968" y="6157403"/>
                  <a:pt x="11109084" y="6161060"/>
                  <a:pt x="11112512" y="6161060"/>
                </a:cubicBezTo>
                <a:cubicBezTo>
                  <a:pt x="11115942" y="6161060"/>
                  <a:pt x="11121656" y="6157517"/>
                  <a:pt x="11129658" y="6150431"/>
                </a:cubicBezTo>
                <a:cubicBezTo>
                  <a:pt x="11137658" y="6143344"/>
                  <a:pt x="11141659" y="6138543"/>
                  <a:pt x="11141659" y="6136029"/>
                </a:cubicBezTo>
                <a:cubicBezTo>
                  <a:pt x="11141659" y="6133514"/>
                  <a:pt x="11139830" y="6132257"/>
                  <a:pt x="11136172" y="6132257"/>
                </a:cubicBezTo>
                <a:close/>
                <a:moveTo>
                  <a:pt x="8241411" y="6035559"/>
                </a:moveTo>
                <a:lnTo>
                  <a:pt x="8460867" y="6035559"/>
                </a:lnTo>
                <a:cubicBezTo>
                  <a:pt x="8480984" y="6035559"/>
                  <a:pt x="8498586" y="6042646"/>
                  <a:pt x="8513674" y="6056819"/>
                </a:cubicBezTo>
                <a:cubicBezTo>
                  <a:pt x="8528762" y="6070992"/>
                  <a:pt x="8536305" y="6086994"/>
                  <a:pt x="8536305" y="6104825"/>
                </a:cubicBezTo>
                <a:lnTo>
                  <a:pt x="8536305" y="6302335"/>
                </a:lnTo>
                <a:cubicBezTo>
                  <a:pt x="8536305" y="6310565"/>
                  <a:pt x="8533904" y="6314680"/>
                  <a:pt x="8529104" y="6314680"/>
                </a:cubicBezTo>
                <a:cubicBezTo>
                  <a:pt x="8524304" y="6314680"/>
                  <a:pt x="8519160" y="6313765"/>
                  <a:pt x="8513674" y="6311936"/>
                </a:cubicBezTo>
                <a:cubicBezTo>
                  <a:pt x="8508188" y="6310108"/>
                  <a:pt x="8503387" y="6309193"/>
                  <a:pt x="8499272" y="6309193"/>
                </a:cubicBezTo>
                <a:cubicBezTo>
                  <a:pt x="8481898" y="6309193"/>
                  <a:pt x="8464182" y="6318566"/>
                  <a:pt x="8446122" y="6337311"/>
                </a:cubicBezTo>
                <a:cubicBezTo>
                  <a:pt x="8428063" y="6356056"/>
                  <a:pt x="8419033" y="6368172"/>
                  <a:pt x="8419033" y="6373658"/>
                </a:cubicBezTo>
                <a:cubicBezTo>
                  <a:pt x="8419033" y="6375487"/>
                  <a:pt x="8420290" y="6377087"/>
                  <a:pt x="8422805" y="6378459"/>
                </a:cubicBezTo>
                <a:cubicBezTo>
                  <a:pt x="8425320" y="6379831"/>
                  <a:pt x="8428178" y="6380516"/>
                  <a:pt x="8431378" y="6380516"/>
                </a:cubicBezTo>
                <a:cubicBezTo>
                  <a:pt x="8434578" y="6380516"/>
                  <a:pt x="8440293" y="6376173"/>
                  <a:pt x="8448522" y="6367486"/>
                </a:cubicBezTo>
                <a:cubicBezTo>
                  <a:pt x="8468182" y="6345541"/>
                  <a:pt x="8484642" y="6334568"/>
                  <a:pt x="8497900" y="6334568"/>
                </a:cubicBezTo>
                <a:cubicBezTo>
                  <a:pt x="8511160" y="6334568"/>
                  <a:pt x="8525561" y="6340969"/>
                  <a:pt x="8541106" y="6353770"/>
                </a:cubicBezTo>
                <a:cubicBezTo>
                  <a:pt x="8556650" y="6366572"/>
                  <a:pt x="8564423" y="6381431"/>
                  <a:pt x="8564423" y="6398347"/>
                </a:cubicBezTo>
                <a:cubicBezTo>
                  <a:pt x="8564423" y="6419836"/>
                  <a:pt x="8552993" y="6440181"/>
                  <a:pt x="8530133" y="6459383"/>
                </a:cubicBezTo>
                <a:cubicBezTo>
                  <a:pt x="8515046" y="6472185"/>
                  <a:pt x="8507502" y="6482129"/>
                  <a:pt x="8507502" y="6489216"/>
                </a:cubicBezTo>
                <a:cubicBezTo>
                  <a:pt x="8507502" y="6496302"/>
                  <a:pt x="8512988" y="6504189"/>
                  <a:pt x="8523960" y="6512876"/>
                </a:cubicBezTo>
                <a:cubicBezTo>
                  <a:pt x="8552307" y="6535279"/>
                  <a:pt x="8566480" y="6559739"/>
                  <a:pt x="8566480" y="6586256"/>
                </a:cubicBezTo>
                <a:cubicBezTo>
                  <a:pt x="8566480" y="6603173"/>
                  <a:pt x="8560880" y="6620089"/>
                  <a:pt x="8549678" y="6637006"/>
                </a:cubicBezTo>
                <a:cubicBezTo>
                  <a:pt x="8538477" y="6653922"/>
                  <a:pt x="8525332" y="6662380"/>
                  <a:pt x="8510245" y="6662380"/>
                </a:cubicBezTo>
                <a:cubicBezTo>
                  <a:pt x="8501558" y="6662380"/>
                  <a:pt x="8491271" y="6658723"/>
                  <a:pt x="8479384" y="6651407"/>
                </a:cubicBezTo>
                <a:cubicBezTo>
                  <a:pt x="8467496" y="6644092"/>
                  <a:pt x="8455724" y="6635634"/>
                  <a:pt x="8444065" y="6626033"/>
                </a:cubicBezTo>
                <a:cubicBezTo>
                  <a:pt x="8432406" y="6616432"/>
                  <a:pt x="8425891" y="6610145"/>
                  <a:pt x="8424520" y="6607173"/>
                </a:cubicBezTo>
                <a:cubicBezTo>
                  <a:pt x="8423148" y="6604202"/>
                  <a:pt x="8422462" y="6596772"/>
                  <a:pt x="8422462" y="6584885"/>
                </a:cubicBezTo>
                <a:cubicBezTo>
                  <a:pt x="8422462" y="6548766"/>
                  <a:pt x="8417776" y="6522706"/>
                  <a:pt x="8408404" y="6506704"/>
                </a:cubicBezTo>
                <a:cubicBezTo>
                  <a:pt x="8399031" y="6490702"/>
                  <a:pt x="8381315" y="6481558"/>
                  <a:pt x="8355254" y="6479272"/>
                </a:cubicBezTo>
                <a:cubicBezTo>
                  <a:pt x="8346568" y="6478357"/>
                  <a:pt x="8339823" y="6474128"/>
                  <a:pt x="8335023" y="6466584"/>
                </a:cubicBezTo>
                <a:cubicBezTo>
                  <a:pt x="8330222" y="6459041"/>
                  <a:pt x="8325422" y="6446353"/>
                  <a:pt x="8320621" y="6428522"/>
                </a:cubicBezTo>
                <a:cubicBezTo>
                  <a:pt x="8315821" y="6410692"/>
                  <a:pt x="8312506" y="6400519"/>
                  <a:pt x="8310677" y="6398004"/>
                </a:cubicBezTo>
                <a:cubicBezTo>
                  <a:pt x="8308848" y="6395490"/>
                  <a:pt x="8305534" y="6394232"/>
                  <a:pt x="8300733" y="6394232"/>
                </a:cubicBezTo>
                <a:cubicBezTo>
                  <a:pt x="8295933" y="6394232"/>
                  <a:pt x="8293532" y="6397890"/>
                  <a:pt x="8293532" y="6405205"/>
                </a:cubicBezTo>
                <a:lnTo>
                  <a:pt x="8293532" y="6497788"/>
                </a:lnTo>
                <a:cubicBezTo>
                  <a:pt x="8293532" y="6503275"/>
                  <a:pt x="8294447" y="6506704"/>
                  <a:pt x="8296275" y="6508075"/>
                </a:cubicBezTo>
                <a:cubicBezTo>
                  <a:pt x="8298104" y="6509447"/>
                  <a:pt x="8301076" y="6510133"/>
                  <a:pt x="8305191" y="6510133"/>
                </a:cubicBezTo>
                <a:cubicBezTo>
                  <a:pt x="8309306" y="6510133"/>
                  <a:pt x="8316506" y="6508875"/>
                  <a:pt x="8326793" y="6506361"/>
                </a:cubicBezTo>
                <a:cubicBezTo>
                  <a:pt x="8337080" y="6503846"/>
                  <a:pt x="8345653" y="6502589"/>
                  <a:pt x="8352511" y="6502589"/>
                </a:cubicBezTo>
                <a:cubicBezTo>
                  <a:pt x="8371256" y="6502589"/>
                  <a:pt x="8383943" y="6510590"/>
                  <a:pt x="8390572" y="6526592"/>
                </a:cubicBezTo>
                <a:cubicBezTo>
                  <a:pt x="8397202" y="6542594"/>
                  <a:pt x="8400516" y="6557681"/>
                  <a:pt x="8400516" y="6571855"/>
                </a:cubicBezTo>
                <a:cubicBezTo>
                  <a:pt x="8400516" y="6586028"/>
                  <a:pt x="8398002" y="6596658"/>
                  <a:pt x="8392973" y="6603744"/>
                </a:cubicBezTo>
                <a:cubicBezTo>
                  <a:pt x="8387944" y="6610831"/>
                  <a:pt x="8380515" y="6616317"/>
                  <a:pt x="8370685" y="6620204"/>
                </a:cubicBezTo>
                <a:cubicBezTo>
                  <a:pt x="8360855" y="6624090"/>
                  <a:pt x="8332737" y="6630948"/>
                  <a:pt x="8286331" y="6640777"/>
                </a:cubicBezTo>
                <a:cubicBezTo>
                  <a:pt x="8239925" y="6650607"/>
                  <a:pt x="8211350" y="6655522"/>
                  <a:pt x="8200606" y="6655522"/>
                </a:cubicBezTo>
                <a:cubicBezTo>
                  <a:pt x="8189862" y="6655522"/>
                  <a:pt x="8180832" y="6650950"/>
                  <a:pt x="8173517" y="6641806"/>
                </a:cubicBezTo>
                <a:cubicBezTo>
                  <a:pt x="8166202" y="6632662"/>
                  <a:pt x="8162544" y="6619861"/>
                  <a:pt x="8162544" y="6603401"/>
                </a:cubicBezTo>
                <a:lnTo>
                  <a:pt x="8162544" y="6398347"/>
                </a:lnTo>
                <a:cubicBezTo>
                  <a:pt x="8162544" y="6380516"/>
                  <a:pt x="8164030" y="6368744"/>
                  <a:pt x="8167002" y="6363029"/>
                </a:cubicBezTo>
                <a:cubicBezTo>
                  <a:pt x="8169974" y="6357314"/>
                  <a:pt x="8175118" y="6351484"/>
                  <a:pt x="8182432" y="6345541"/>
                </a:cubicBezTo>
                <a:cubicBezTo>
                  <a:pt x="8210321" y="6322681"/>
                  <a:pt x="8224266" y="6297192"/>
                  <a:pt x="8224266" y="6269074"/>
                </a:cubicBezTo>
                <a:cubicBezTo>
                  <a:pt x="8224266" y="6240956"/>
                  <a:pt x="8209636" y="6216382"/>
                  <a:pt x="8180375" y="6195350"/>
                </a:cubicBezTo>
                <a:cubicBezTo>
                  <a:pt x="8173517" y="6190778"/>
                  <a:pt x="8169059" y="6186321"/>
                  <a:pt x="8167002" y="6181977"/>
                </a:cubicBezTo>
                <a:cubicBezTo>
                  <a:pt x="8164945" y="6177634"/>
                  <a:pt x="8163916" y="6170662"/>
                  <a:pt x="8163916" y="6161060"/>
                </a:cubicBezTo>
                <a:lnTo>
                  <a:pt x="8163916" y="6110311"/>
                </a:lnTo>
                <a:cubicBezTo>
                  <a:pt x="8163916" y="6089280"/>
                  <a:pt x="8171117" y="6071564"/>
                  <a:pt x="8185519" y="6057162"/>
                </a:cubicBezTo>
                <a:cubicBezTo>
                  <a:pt x="8199920" y="6042760"/>
                  <a:pt x="8218551" y="6035559"/>
                  <a:pt x="8241411" y="6035559"/>
                </a:cubicBezTo>
                <a:close/>
                <a:moveTo>
                  <a:pt x="8943670" y="6028701"/>
                </a:moveTo>
                <a:lnTo>
                  <a:pt x="9170670" y="6028701"/>
                </a:lnTo>
                <a:cubicBezTo>
                  <a:pt x="9191700" y="6028701"/>
                  <a:pt x="9206903" y="6032473"/>
                  <a:pt x="9216275" y="6040017"/>
                </a:cubicBezTo>
                <a:cubicBezTo>
                  <a:pt x="9225648" y="6047561"/>
                  <a:pt x="9230334" y="6059791"/>
                  <a:pt x="9230334" y="6076707"/>
                </a:cubicBezTo>
                <a:cubicBezTo>
                  <a:pt x="9230334" y="6100939"/>
                  <a:pt x="9221648" y="6133628"/>
                  <a:pt x="9204274" y="6174776"/>
                </a:cubicBezTo>
                <a:cubicBezTo>
                  <a:pt x="9186900" y="6215924"/>
                  <a:pt x="9172156" y="6244385"/>
                  <a:pt x="9160040" y="6260159"/>
                </a:cubicBezTo>
                <a:cubicBezTo>
                  <a:pt x="9147924" y="6275932"/>
                  <a:pt x="9132036" y="6283819"/>
                  <a:pt x="9112377" y="6283819"/>
                </a:cubicBezTo>
                <a:cubicBezTo>
                  <a:pt x="9092717" y="6283819"/>
                  <a:pt x="9074429" y="6278218"/>
                  <a:pt x="9057513" y="6267017"/>
                </a:cubicBezTo>
                <a:cubicBezTo>
                  <a:pt x="9040596" y="6255815"/>
                  <a:pt x="9032138" y="6244499"/>
                  <a:pt x="9032138" y="6233069"/>
                </a:cubicBezTo>
                <a:cubicBezTo>
                  <a:pt x="9032138" y="6221639"/>
                  <a:pt x="9037624" y="6204494"/>
                  <a:pt x="9048597" y="6181634"/>
                </a:cubicBezTo>
                <a:cubicBezTo>
                  <a:pt x="9050426" y="6178434"/>
                  <a:pt x="9051340" y="6175462"/>
                  <a:pt x="9051340" y="6172719"/>
                </a:cubicBezTo>
                <a:cubicBezTo>
                  <a:pt x="9051340" y="6169976"/>
                  <a:pt x="9049740" y="6168604"/>
                  <a:pt x="9046540" y="6168604"/>
                </a:cubicBezTo>
                <a:lnTo>
                  <a:pt x="8957386" y="6168604"/>
                </a:lnTo>
                <a:cubicBezTo>
                  <a:pt x="8949156" y="6168604"/>
                  <a:pt x="8944356" y="6165175"/>
                  <a:pt x="8942984" y="6158317"/>
                </a:cubicBezTo>
                <a:cubicBezTo>
                  <a:pt x="8939784" y="6144144"/>
                  <a:pt x="8932584" y="6131914"/>
                  <a:pt x="8921382" y="6121627"/>
                </a:cubicBezTo>
                <a:cubicBezTo>
                  <a:pt x="8910180" y="6111340"/>
                  <a:pt x="8897264" y="6104825"/>
                  <a:pt x="8882634" y="6102082"/>
                </a:cubicBezTo>
                <a:cubicBezTo>
                  <a:pt x="8876690" y="6100710"/>
                  <a:pt x="8873033" y="6098767"/>
                  <a:pt x="8871661" y="6096252"/>
                </a:cubicBezTo>
                <a:cubicBezTo>
                  <a:pt x="8870290" y="6093738"/>
                  <a:pt x="8869604" y="6090194"/>
                  <a:pt x="8869604" y="6085622"/>
                </a:cubicBezTo>
                <a:cubicBezTo>
                  <a:pt x="8869604" y="6065963"/>
                  <a:pt x="8875547" y="6051561"/>
                  <a:pt x="8887434" y="6042417"/>
                </a:cubicBezTo>
                <a:cubicBezTo>
                  <a:pt x="8899322" y="6033273"/>
                  <a:pt x="8918066" y="6028701"/>
                  <a:pt x="8943670" y="6028701"/>
                </a:cubicBezTo>
                <a:close/>
                <a:moveTo>
                  <a:pt x="11005184" y="6028015"/>
                </a:moveTo>
                <a:lnTo>
                  <a:pt x="11217096" y="6028015"/>
                </a:lnTo>
                <a:cubicBezTo>
                  <a:pt x="11241328" y="6028015"/>
                  <a:pt x="11258816" y="6032473"/>
                  <a:pt x="11269561" y="6041388"/>
                </a:cubicBezTo>
                <a:cubicBezTo>
                  <a:pt x="11280305" y="6050304"/>
                  <a:pt x="11285677" y="6063791"/>
                  <a:pt x="11285677" y="6081851"/>
                </a:cubicBezTo>
                <a:cubicBezTo>
                  <a:pt x="11285677" y="6099910"/>
                  <a:pt x="11280419" y="6118998"/>
                  <a:pt x="11269904" y="6139115"/>
                </a:cubicBezTo>
                <a:cubicBezTo>
                  <a:pt x="11259388" y="6159232"/>
                  <a:pt x="11245672" y="6177748"/>
                  <a:pt x="11228756" y="6194665"/>
                </a:cubicBezTo>
                <a:cubicBezTo>
                  <a:pt x="11224641" y="6198779"/>
                  <a:pt x="11222584" y="6201980"/>
                  <a:pt x="11222584" y="6204266"/>
                </a:cubicBezTo>
                <a:cubicBezTo>
                  <a:pt x="11222584" y="6210667"/>
                  <a:pt x="11238585" y="6219811"/>
                  <a:pt x="11270590" y="6231698"/>
                </a:cubicBezTo>
                <a:cubicBezTo>
                  <a:pt x="11284306" y="6236727"/>
                  <a:pt x="11294250" y="6243585"/>
                  <a:pt x="11300422" y="6252272"/>
                </a:cubicBezTo>
                <a:cubicBezTo>
                  <a:pt x="11306594" y="6260959"/>
                  <a:pt x="11309680" y="6272389"/>
                  <a:pt x="11309680" y="6286562"/>
                </a:cubicBezTo>
                <a:cubicBezTo>
                  <a:pt x="11309680" y="6315823"/>
                  <a:pt x="11306022" y="6330453"/>
                  <a:pt x="11298708" y="6330453"/>
                </a:cubicBezTo>
                <a:cubicBezTo>
                  <a:pt x="11296878" y="6330453"/>
                  <a:pt x="11294820" y="6329767"/>
                  <a:pt x="11292535" y="6328396"/>
                </a:cubicBezTo>
                <a:cubicBezTo>
                  <a:pt x="11284763" y="6322452"/>
                  <a:pt x="11267846" y="6319480"/>
                  <a:pt x="11241786" y="6319480"/>
                </a:cubicBezTo>
                <a:lnTo>
                  <a:pt x="11212296" y="6319480"/>
                </a:lnTo>
                <a:cubicBezTo>
                  <a:pt x="11206810" y="6319480"/>
                  <a:pt x="11202924" y="6318223"/>
                  <a:pt x="11200638" y="6315708"/>
                </a:cubicBezTo>
                <a:cubicBezTo>
                  <a:pt x="11198352" y="6313194"/>
                  <a:pt x="11196066" y="6307822"/>
                  <a:pt x="11193780" y="6299592"/>
                </a:cubicBezTo>
                <a:cubicBezTo>
                  <a:pt x="11186464" y="6273532"/>
                  <a:pt x="11160861" y="6260501"/>
                  <a:pt x="11116970" y="6260501"/>
                </a:cubicBezTo>
                <a:cubicBezTo>
                  <a:pt x="11070336" y="6260501"/>
                  <a:pt x="11043818" y="6276046"/>
                  <a:pt x="11037418" y="6307136"/>
                </a:cubicBezTo>
                <a:cubicBezTo>
                  <a:pt x="11035588" y="6315365"/>
                  <a:pt x="11032159" y="6319480"/>
                  <a:pt x="11027130" y="6319480"/>
                </a:cubicBezTo>
                <a:lnTo>
                  <a:pt x="10996270" y="6319480"/>
                </a:lnTo>
                <a:cubicBezTo>
                  <a:pt x="10967466" y="6319480"/>
                  <a:pt x="10948949" y="6323824"/>
                  <a:pt x="10940720" y="6332510"/>
                </a:cubicBezTo>
                <a:cubicBezTo>
                  <a:pt x="10934319" y="6338454"/>
                  <a:pt x="10929518" y="6341426"/>
                  <a:pt x="10926318" y="6341426"/>
                </a:cubicBezTo>
                <a:cubicBezTo>
                  <a:pt x="10923117" y="6341426"/>
                  <a:pt x="10920374" y="6338454"/>
                  <a:pt x="10918088" y="6332510"/>
                </a:cubicBezTo>
                <a:cubicBezTo>
                  <a:pt x="10915802" y="6326567"/>
                  <a:pt x="10914660" y="6320166"/>
                  <a:pt x="10914660" y="6313308"/>
                </a:cubicBezTo>
                <a:cubicBezTo>
                  <a:pt x="10914660" y="6306450"/>
                  <a:pt x="10916374" y="6298449"/>
                  <a:pt x="10919802" y="6289305"/>
                </a:cubicBezTo>
                <a:cubicBezTo>
                  <a:pt x="10923232" y="6280161"/>
                  <a:pt x="10927346" y="6272732"/>
                  <a:pt x="10932147" y="6267017"/>
                </a:cubicBezTo>
                <a:cubicBezTo>
                  <a:pt x="10936948" y="6261302"/>
                  <a:pt x="10943006" y="6256844"/>
                  <a:pt x="10950320" y="6253643"/>
                </a:cubicBezTo>
                <a:cubicBezTo>
                  <a:pt x="10959922" y="6249071"/>
                  <a:pt x="10971352" y="6242785"/>
                  <a:pt x="10984611" y="6234784"/>
                </a:cubicBezTo>
                <a:cubicBezTo>
                  <a:pt x="10997870" y="6226783"/>
                  <a:pt x="11005985" y="6221525"/>
                  <a:pt x="11008956" y="6219011"/>
                </a:cubicBezTo>
                <a:cubicBezTo>
                  <a:pt x="11011928" y="6216496"/>
                  <a:pt x="11013414" y="6214096"/>
                  <a:pt x="11013414" y="6211810"/>
                </a:cubicBezTo>
                <a:cubicBezTo>
                  <a:pt x="11013414" y="6209524"/>
                  <a:pt x="11010900" y="6205180"/>
                  <a:pt x="11005870" y="6198779"/>
                </a:cubicBezTo>
                <a:cubicBezTo>
                  <a:pt x="10969752" y="6152145"/>
                  <a:pt x="10951692" y="6107339"/>
                  <a:pt x="10951692" y="6064363"/>
                </a:cubicBezTo>
                <a:cubicBezTo>
                  <a:pt x="10951692" y="6050647"/>
                  <a:pt x="10955350" y="6041160"/>
                  <a:pt x="10962665" y="6035902"/>
                </a:cubicBezTo>
                <a:cubicBezTo>
                  <a:pt x="10969980" y="6030644"/>
                  <a:pt x="10984154" y="6028015"/>
                  <a:pt x="11005184" y="6028015"/>
                </a:cubicBezTo>
                <a:close/>
                <a:moveTo>
                  <a:pt x="4108438" y="6024586"/>
                </a:moveTo>
                <a:cubicBezTo>
                  <a:pt x="4135641" y="6024586"/>
                  <a:pt x="4155415" y="6029615"/>
                  <a:pt x="4167759" y="6039674"/>
                </a:cubicBezTo>
                <a:cubicBezTo>
                  <a:pt x="4180104" y="6049732"/>
                  <a:pt x="4186276" y="6065734"/>
                  <a:pt x="4186276" y="6087680"/>
                </a:cubicBezTo>
                <a:lnTo>
                  <a:pt x="4186276" y="6174776"/>
                </a:lnTo>
                <a:cubicBezTo>
                  <a:pt x="4186276" y="6180720"/>
                  <a:pt x="4186962" y="6184492"/>
                  <a:pt x="4188333" y="6186092"/>
                </a:cubicBezTo>
                <a:cubicBezTo>
                  <a:pt x="4189705" y="6187692"/>
                  <a:pt x="4192906" y="6188492"/>
                  <a:pt x="4197934" y="6188492"/>
                </a:cubicBezTo>
                <a:lnTo>
                  <a:pt x="4354983" y="6188492"/>
                </a:lnTo>
                <a:cubicBezTo>
                  <a:pt x="4376471" y="6188492"/>
                  <a:pt x="4391787" y="6193979"/>
                  <a:pt x="4400931" y="6204952"/>
                </a:cubicBezTo>
                <a:cubicBezTo>
                  <a:pt x="4410075" y="6215924"/>
                  <a:pt x="4414647" y="6233755"/>
                  <a:pt x="4414647" y="6258444"/>
                </a:cubicBezTo>
                <a:cubicBezTo>
                  <a:pt x="4414647" y="6283133"/>
                  <a:pt x="4409847" y="6300735"/>
                  <a:pt x="4400246" y="6311251"/>
                </a:cubicBezTo>
                <a:cubicBezTo>
                  <a:pt x="4390644" y="6321766"/>
                  <a:pt x="4375557" y="6327024"/>
                  <a:pt x="4354983" y="6327024"/>
                </a:cubicBezTo>
                <a:lnTo>
                  <a:pt x="4198620" y="6327024"/>
                </a:lnTo>
                <a:cubicBezTo>
                  <a:pt x="4193134" y="6327024"/>
                  <a:pt x="4189705" y="6328396"/>
                  <a:pt x="4188333" y="6331139"/>
                </a:cubicBezTo>
                <a:cubicBezTo>
                  <a:pt x="4186962" y="6333882"/>
                  <a:pt x="4186276" y="6337997"/>
                  <a:pt x="4186276" y="6343483"/>
                </a:cubicBezTo>
                <a:lnTo>
                  <a:pt x="4186276" y="6486130"/>
                </a:lnTo>
                <a:cubicBezTo>
                  <a:pt x="4186276" y="6492530"/>
                  <a:pt x="4187076" y="6496645"/>
                  <a:pt x="4188676" y="6498474"/>
                </a:cubicBezTo>
                <a:cubicBezTo>
                  <a:pt x="4190276" y="6500303"/>
                  <a:pt x="4194506" y="6501217"/>
                  <a:pt x="4201364" y="6501217"/>
                </a:cubicBezTo>
                <a:lnTo>
                  <a:pt x="4393388" y="6501217"/>
                </a:lnTo>
                <a:cubicBezTo>
                  <a:pt x="4417162" y="6501217"/>
                  <a:pt x="4433164" y="6506018"/>
                  <a:pt x="4441394" y="6515619"/>
                </a:cubicBezTo>
                <a:cubicBezTo>
                  <a:pt x="4449623" y="6525220"/>
                  <a:pt x="4453738" y="6543051"/>
                  <a:pt x="4453738" y="6569111"/>
                </a:cubicBezTo>
                <a:cubicBezTo>
                  <a:pt x="4453738" y="6595172"/>
                  <a:pt x="4449623" y="6613117"/>
                  <a:pt x="4441394" y="6622947"/>
                </a:cubicBezTo>
                <a:cubicBezTo>
                  <a:pt x="4433164" y="6632777"/>
                  <a:pt x="4417162" y="6637691"/>
                  <a:pt x="4393388" y="6637691"/>
                </a:cubicBezTo>
                <a:lnTo>
                  <a:pt x="3867379" y="6637691"/>
                </a:lnTo>
                <a:cubicBezTo>
                  <a:pt x="3844062" y="6637691"/>
                  <a:pt x="3828174" y="6632891"/>
                  <a:pt x="3819716" y="6623290"/>
                </a:cubicBezTo>
                <a:cubicBezTo>
                  <a:pt x="3811258" y="6613688"/>
                  <a:pt x="3807029" y="6596086"/>
                  <a:pt x="3807029" y="6570483"/>
                </a:cubicBezTo>
                <a:cubicBezTo>
                  <a:pt x="3807029" y="6544880"/>
                  <a:pt x="3810801" y="6526935"/>
                  <a:pt x="3818344" y="6516648"/>
                </a:cubicBezTo>
                <a:cubicBezTo>
                  <a:pt x="3825888" y="6506361"/>
                  <a:pt x="3842233" y="6501217"/>
                  <a:pt x="3867379" y="6501217"/>
                </a:cubicBezTo>
                <a:lnTo>
                  <a:pt x="4020998" y="6501217"/>
                </a:lnTo>
                <a:cubicBezTo>
                  <a:pt x="4026027" y="6501217"/>
                  <a:pt x="4028999" y="6500189"/>
                  <a:pt x="4029914" y="6498131"/>
                </a:cubicBezTo>
                <a:cubicBezTo>
                  <a:pt x="4030828" y="6496074"/>
                  <a:pt x="4031285" y="6492302"/>
                  <a:pt x="4031285" y="6486815"/>
                </a:cubicBezTo>
                <a:lnTo>
                  <a:pt x="4031285" y="6087680"/>
                </a:lnTo>
                <a:cubicBezTo>
                  <a:pt x="4031285" y="6064820"/>
                  <a:pt x="4037343" y="6048589"/>
                  <a:pt x="4049459" y="6038988"/>
                </a:cubicBezTo>
                <a:cubicBezTo>
                  <a:pt x="4061575" y="6029387"/>
                  <a:pt x="4081234" y="6024586"/>
                  <a:pt x="4108438" y="6024586"/>
                </a:cubicBezTo>
                <a:close/>
                <a:moveTo>
                  <a:pt x="9457677" y="6023215"/>
                </a:moveTo>
                <a:cubicBezTo>
                  <a:pt x="9483509" y="6023215"/>
                  <a:pt x="9501683" y="6027101"/>
                  <a:pt x="9512198" y="6034873"/>
                </a:cubicBezTo>
                <a:cubicBezTo>
                  <a:pt x="9522714" y="6042646"/>
                  <a:pt x="9527972" y="6054761"/>
                  <a:pt x="9527972" y="6071221"/>
                </a:cubicBezTo>
                <a:cubicBezTo>
                  <a:pt x="9527972" y="6077621"/>
                  <a:pt x="9527514" y="6083565"/>
                  <a:pt x="9526600" y="6089051"/>
                </a:cubicBezTo>
                <a:cubicBezTo>
                  <a:pt x="9525686" y="6094538"/>
                  <a:pt x="9525228" y="6098424"/>
                  <a:pt x="9525228" y="6100710"/>
                </a:cubicBezTo>
                <a:cubicBezTo>
                  <a:pt x="9525228" y="6108482"/>
                  <a:pt x="9527972" y="6112369"/>
                  <a:pt x="9533458" y="6112369"/>
                </a:cubicBezTo>
                <a:cubicBezTo>
                  <a:pt x="9556318" y="6112369"/>
                  <a:pt x="9571520" y="6113626"/>
                  <a:pt x="9579064" y="6116141"/>
                </a:cubicBezTo>
                <a:cubicBezTo>
                  <a:pt x="9586608" y="6118655"/>
                  <a:pt x="9590379" y="6123684"/>
                  <a:pt x="9590379" y="6131228"/>
                </a:cubicBezTo>
                <a:cubicBezTo>
                  <a:pt x="9590379" y="6138772"/>
                  <a:pt x="9583293" y="6158317"/>
                  <a:pt x="9569120" y="6189864"/>
                </a:cubicBezTo>
                <a:cubicBezTo>
                  <a:pt x="9559060" y="6212724"/>
                  <a:pt x="9554032" y="6231812"/>
                  <a:pt x="9554032" y="6247128"/>
                </a:cubicBezTo>
                <a:cubicBezTo>
                  <a:pt x="9554032" y="6262445"/>
                  <a:pt x="9557232" y="6275246"/>
                  <a:pt x="9563633" y="6285533"/>
                </a:cubicBezTo>
                <a:cubicBezTo>
                  <a:pt x="9570034" y="6295820"/>
                  <a:pt x="9573920" y="6303250"/>
                  <a:pt x="9575292" y="6307822"/>
                </a:cubicBezTo>
                <a:cubicBezTo>
                  <a:pt x="9576663" y="6312394"/>
                  <a:pt x="9577349" y="6319709"/>
                  <a:pt x="9577349" y="6329767"/>
                </a:cubicBezTo>
                <a:cubicBezTo>
                  <a:pt x="9577349" y="6339826"/>
                  <a:pt x="9585579" y="6357428"/>
                  <a:pt x="9602038" y="6382574"/>
                </a:cubicBezTo>
                <a:cubicBezTo>
                  <a:pt x="9606610" y="6389432"/>
                  <a:pt x="9609696" y="6397547"/>
                  <a:pt x="9611296" y="6406920"/>
                </a:cubicBezTo>
                <a:cubicBezTo>
                  <a:pt x="9612896" y="6416292"/>
                  <a:pt x="9613696" y="6432866"/>
                  <a:pt x="9613696" y="6456640"/>
                </a:cubicBezTo>
                <a:lnTo>
                  <a:pt x="9613696" y="6551966"/>
                </a:lnTo>
                <a:cubicBezTo>
                  <a:pt x="9613696" y="6610031"/>
                  <a:pt x="9587636" y="6639063"/>
                  <a:pt x="9535516" y="6639063"/>
                </a:cubicBezTo>
                <a:lnTo>
                  <a:pt x="9390126" y="6639063"/>
                </a:lnTo>
                <a:cubicBezTo>
                  <a:pt x="9341663" y="6639063"/>
                  <a:pt x="9317430" y="6609802"/>
                  <a:pt x="9317430" y="6551281"/>
                </a:cubicBezTo>
                <a:lnTo>
                  <a:pt x="9317430" y="6176834"/>
                </a:lnTo>
                <a:cubicBezTo>
                  <a:pt x="9317430" y="6153974"/>
                  <a:pt x="9321888" y="6137515"/>
                  <a:pt x="9330804" y="6127456"/>
                </a:cubicBezTo>
                <a:cubicBezTo>
                  <a:pt x="9339720" y="6117398"/>
                  <a:pt x="9354464" y="6112369"/>
                  <a:pt x="9375038" y="6112369"/>
                </a:cubicBezTo>
                <a:cubicBezTo>
                  <a:pt x="9379153" y="6112369"/>
                  <a:pt x="9381896" y="6111683"/>
                  <a:pt x="9383268" y="6110311"/>
                </a:cubicBezTo>
                <a:cubicBezTo>
                  <a:pt x="9384640" y="6108940"/>
                  <a:pt x="9385554" y="6105511"/>
                  <a:pt x="9386011" y="6100024"/>
                </a:cubicBezTo>
                <a:cubicBezTo>
                  <a:pt x="9390126" y="6068020"/>
                  <a:pt x="9396641" y="6047218"/>
                  <a:pt x="9405556" y="6037616"/>
                </a:cubicBezTo>
                <a:cubicBezTo>
                  <a:pt x="9414472" y="6028015"/>
                  <a:pt x="9431845" y="6023215"/>
                  <a:pt x="9457677" y="6023215"/>
                </a:cubicBezTo>
                <a:close/>
                <a:moveTo>
                  <a:pt x="5342878" y="6023215"/>
                </a:moveTo>
                <a:cubicBezTo>
                  <a:pt x="5368710" y="6023215"/>
                  <a:pt x="5386883" y="6027101"/>
                  <a:pt x="5397399" y="6034873"/>
                </a:cubicBezTo>
                <a:cubicBezTo>
                  <a:pt x="5407914" y="6042646"/>
                  <a:pt x="5413172" y="6054761"/>
                  <a:pt x="5413172" y="6071221"/>
                </a:cubicBezTo>
                <a:cubicBezTo>
                  <a:pt x="5413172" y="6077621"/>
                  <a:pt x="5412715" y="6083565"/>
                  <a:pt x="5411801" y="6089051"/>
                </a:cubicBezTo>
                <a:cubicBezTo>
                  <a:pt x="5410886" y="6094538"/>
                  <a:pt x="5410429" y="6098424"/>
                  <a:pt x="5410429" y="6100710"/>
                </a:cubicBezTo>
                <a:cubicBezTo>
                  <a:pt x="5410429" y="6108482"/>
                  <a:pt x="5413172" y="6112369"/>
                  <a:pt x="5418659" y="6112369"/>
                </a:cubicBezTo>
                <a:cubicBezTo>
                  <a:pt x="5441518" y="6112369"/>
                  <a:pt x="5456720" y="6113626"/>
                  <a:pt x="5464264" y="6116141"/>
                </a:cubicBezTo>
                <a:cubicBezTo>
                  <a:pt x="5471808" y="6118655"/>
                  <a:pt x="5475580" y="6123684"/>
                  <a:pt x="5475580" y="6131228"/>
                </a:cubicBezTo>
                <a:cubicBezTo>
                  <a:pt x="5475580" y="6138772"/>
                  <a:pt x="5468493" y="6158317"/>
                  <a:pt x="5454321" y="6189864"/>
                </a:cubicBezTo>
                <a:cubicBezTo>
                  <a:pt x="5444262" y="6212724"/>
                  <a:pt x="5439233" y="6231812"/>
                  <a:pt x="5439233" y="6247128"/>
                </a:cubicBezTo>
                <a:cubicBezTo>
                  <a:pt x="5439233" y="6262445"/>
                  <a:pt x="5442434" y="6275246"/>
                  <a:pt x="5448834" y="6285533"/>
                </a:cubicBezTo>
                <a:cubicBezTo>
                  <a:pt x="5455235" y="6295820"/>
                  <a:pt x="5459121" y="6303250"/>
                  <a:pt x="5460492" y="6307822"/>
                </a:cubicBezTo>
                <a:cubicBezTo>
                  <a:pt x="5461864" y="6312394"/>
                  <a:pt x="5462550" y="6319709"/>
                  <a:pt x="5462550" y="6329767"/>
                </a:cubicBezTo>
                <a:cubicBezTo>
                  <a:pt x="5462550" y="6339826"/>
                  <a:pt x="5470779" y="6357428"/>
                  <a:pt x="5487239" y="6382574"/>
                </a:cubicBezTo>
                <a:cubicBezTo>
                  <a:pt x="5491811" y="6389432"/>
                  <a:pt x="5494897" y="6397547"/>
                  <a:pt x="5496497" y="6406920"/>
                </a:cubicBezTo>
                <a:cubicBezTo>
                  <a:pt x="5498097" y="6416292"/>
                  <a:pt x="5498897" y="6432866"/>
                  <a:pt x="5498897" y="6456640"/>
                </a:cubicBezTo>
                <a:lnTo>
                  <a:pt x="5498897" y="6551966"/>
                </a:lnTo>
                <a:cubicBezTo>
                  <a:pt x="5498897" y="6610031"/>
                  <a:pt x="5472837" y="6639063"/>
                  <a:pt x="5420716" y="6639063"/>
                </a:cubicBezTo>
                <a:lnTo>
                  <a:pt x="5275326" y="6639063"/>
                </a:lnTo>
                <a:cubicBezTo>
                  <a:pt x="5226863" y="6639063"/>
                  <a:pt x="5202632" y="6609802"/>
                  <a:pt x="5202632" y="6551281"/>
                </a:cubicBezTo>
                <a:lnTo>
                  <a:pt x="5202632" y="6176834"/>
                </a:lnTo>
                <a:cubicBezTo>
                  <a:pt x="5202632" y="6153974"/>
                  <a:pt x="5207089" y="6137515"/>
                  <a:pt x="5216004" y="6127456"/>
                </a:cubicBezTo>
                <a:cubicBezTo>
                  <a:pt x="5224920" y="6117398"/>
                  <a:pt x="5239665" y="6112369"/>
                  <a:pt x="5260239" y="6112369"/>
                </a:cubicBezTo>
                <a:cubicBezTo>
                  <a:pt x="5264353" y="6112369"/>
                  <a:pt x="5267097" y="6111683"/>
                  <a:pt x="5268468" y="6110311"/>
                </a:cubicBezTo>
                <a:cubicBezTo>
                  <a:pt x="5269840" y="6108940"/>
                  <a:pt x="5270754" y="6105511"/>
                  <a:pt x="5271212" y="6100024"/>
                </a:cubicBezTo>
                <a:cubicBezTo>
                  <a:pt x="5275326" y="6068020"/>
                  <a:pt x="5281841" y="6047218"/>
                  <a:pt x="5290757" y="6037616"/>
                </a:cubicBezTo>
                <a:cubicBezTo>
                  <a:pt x="5299672" y="6028015"/>
                  <a:pt x="5317046" y="6023215"/>
                  <a:pt x="5342878" y="6023215"/>
                </a:cubicBezTo>
                <a:close/>
                <a:moveTo>
                  <a:pt x="6208700" y="6021157"/>
                </a:moveTo>
                <a:cubicBezTo>
                  <a:pt x="6230188" y="6021157"/>
                  <a:pt x="6245733" y="6025844"/>
                  <a:pt x="6255334" y="6035216"/>
                </a:cubicBezTo>
                <a:cubicBezTo>
                  <a:pt x="6264935" y="6044589"/>
                  <a:pt x="6271108" y="6064591"/>
                  <a:pt x="6273851" y="6095224"/>
                </a:cubicBezTo>
                <a:cubicBezTo>
                  <a:pt x="6274308" y="6099796"/>
                  <a:pt x="6275566" y="6102767"/>
                  <a:pt x="6277623" y="6104139"/>
                </a:cubicBezTo>
                <a:cubicBezTo>
                  <a:pt x="6279680" y="6105511"/>
                  <a:pt x="6283452" y="6106196"/>
                  <a:pt x="6288939" y="6106196"/>
                </a:cubicBezTo>
                <a:lnTo>
                  <a:pt x="6448730" y="6106196"/>
                </a:lnTo>
                <a:cubicBezTo>
                  <a:pt x="6468390" y="6106196"/>
                  <a:pt x="6482563" y="6111111"/>
                  <a:pt x="6491250" y="6120941"/>
                </a:cubicBezTo>
                <a:cubicBezTo>
                  <a:pt x="6499937" y="6130771"/>
                  <a:pt x="6504280" y="6147230"/>
                  <a:pt x="6504280" y="6170319"/>
                </a:cubicBezTo>
                <a:cubicBezTo>
                  <a:pt x="6504280" y="6193407"/>
                  <a:pt x="6499937" y="6209981"/>
                  <a:pt x="6491250" y="6220039"/>
                </a:cubicBezTo>
                <a:cubicBezTo>
                  <a:pt x="6482563" y="6230098"/>
                  <a:pt x="6468390" y="6235127"/>
                  <a:pt x="6448730" y="6235127"/>
                </a:cubicBezTo>
                <a:lnTo>
                  <a:pt x="6413068" y="6235127"/>
                </a:lnTo>
                <a:cubicBezTo>
                  <a:pt x="6406211" y="6235127"/>
                  <a:pt x="6401638" y="6240385"/>
                  <a:pt x="6399352" y="6250900"/>
                </a:cubicBezTo>
                <a:cubicBezTo>
                  <a:pt x="6385637" y="6327253"/>
                  <a:pt x="6356376" y="6396976"/>
                  <a:pt x="6311570" y="6460069"/>
                </a:cubicBezTo>
                <a:cubicBezTo>
                  <a:pt x="6308827" y="6463727"/>
                  <a:pt x="6307455" y="6466699"/>
                  <a:pt x="6307455" y="6468985"/>
                </a:cubicBezTo>
                <a:cubicBezTo>
                  <a:pt x="6307455" y="6475385"/>
                  <a:pt x="6321057" y="6482701"/>
                  <a:pt x="6348261" y="6490930"/>
                </a:cubicBezTo>
                <a:cubicBezTo>
                  <a:pt x="6375464" y="6499160"/>
                  <a:pt x="6402553" y="6505103"/>
                  <a:pt x="6429528" y="6508761"/>
                </a:cubicBezTo>
                <a:cubicBezTo>
                  <a:pt x="6471133" y="6515162"/>
                  <a:pt x="6491935" y="6537565"/>
                  <a:pt x="6491935" y="6575969"/>
                </a:cubicBezTo>
                <a:cubicBezTo>
                  <a:pt x="6491935" y="6623061"/>
                  <a:pt x="6470904" y="6646607"/>
                  <a:pt x="6428842" y="6646607"/>
                </a:cubicBezTo>
                <a:cubicBezTo>
                  <a:pt x="6401867" y="6646607"/>
                  <a:pt x="6368720" y="6641120"/>
                  <a:pt x="6329401" y="6630148"/>
                </a:cubicBezTo>
                <a:cubicBezTo>
                  <a:pt x="6290082" y="6619175"/>
                  <a:pt x="6248705" y="6600658"/>
                  <a:pt x="6205271" y="6574598"/>
                </a:cubicBezTo>
                <a:cubicBezTo>
                  <a:pt x="6199328" y="6571397"/>
                  <a:pt x="6193727" y="6569797"/>
                  <a:pt x="6188469" y="6569797"/>
                </a:cubicBezTo>
                <a:cubicBezTo>
                  <a:pt x="6183211" y="6569797"/>
                  <a:pt x="6178296" y="6570940"/>
                  <a:pt x="6173724" y="6573226"/>
                </a:cubicBezTo>
                <a:cubicBezTo>
                  <a:pt x="6123889" y="6601115"/>
                  <a:pt x="6077598" y="6622147"/>
                  <a:pt x="6034851" y="6636320"/>
                </a:cubicBezTo>
                <a:cubicBezTo>
                  <a:pt x="5992102" y="6650493"/>
                  <a:pt x="5959640" y="6657580"/>
                  <a:pt x="5937466" y="6657580"/>
                </a:cubicBezTo>
                <a:cubicBezTo>
                  <a:pt x="5915292" y="6657580"/>
                  <a:pt x="5899862" y="6647978"/>
                  <a:pt x="5891175" y="6628776"/>
                </a:cubicBezTo>
                <a:cubicBezTo>
                  <a:pt x="5882488" y="6609574"/>
                  <a:pt x="5878145" y="6591857"/>
                  <a:pt x="5878145" y="6575627"/>
                </a:cubicBezTo>
                <a:cubicBezTo>
                  <a:pt x="5878145" y="6559396"/>
                  <a:pt x="5883516" y="6546251"/>
                  <a:pt x="5894262" y="6536193"/>
                </a:cubicBezTo>
                <a:cubicBezTo>
                  <a:pt x="5905005" y="6526135"/>
                  <a:pt x="5922721" y="6517676"/>
                  <a:pt x="5947410" y="6510818"/>
                </a:cubicBezTo>
                <a:cubicBezTo>
                  <a:pt x="5972099" y="6503960"/>
                  <a:pt x="5998731" y="6495502"/>
                  <a:pt x="6027306" y="6485444"/>
                </a:cubicBezTo>
                <a:cubicBezTo>
                  <a:pt x="6055881" y="6475385"/>
                  <a:pt x="6071655" y="6469327"/>
                  <a:pt x="6074626" y="6467270"/>
                </a:cubicBezTo>
                <a:cubicBezTo>
                  <a:pt x="6077598" y="6465213"/>
                  <a:pt x="6079084" y="6462584"/>
                  <a:pt x="6079084" y="6459383"/>
                </a:cubicBezTo>
                <a:cubicBezTo>
                  <a:pt x="6079084" y="6456183"/>
                  <a:pt x="6076798" y="6451840"/>
                  <a:pt x="6072227" y="6446353"/>
                </a:cubicBezTo>
                <a:cubicBezTo>
                  <a:pt x="6053024" y="6420750"/>
                  <a:pt x="6034851" y="6388632"/>
                  <a:pt x="6017705" y="6349998"/>
                </a:cubicBezTo>
                <a:cubicBezTo>
                  <a:pt x="6000560" y="6311365"/>
                  <a:pt x="5988787" y="6276732"/>
                  <a:pt x="5982386" y="6246100"/>
                </a:cubicBezTo>
                <a:cubicBezTo>
                  <a:pt x="5981930" y="6242442"/>
                  <a:pt x="5980786" y="6239699"/>
                  <a:pt x="5978957" y="6237870"/>
                </a:cubicBezTo>
                <a:cubicBezTo>
                  <a:pt x="5977128" y="6236041"/>
                  <a:pt x="5973242" y="6235127"/>
                  <a:pt x="5967299" y="6235127"/>
                </a:cubicBezTo>
                <a:lnTo>
                  <a:pt x="5934380" y="6235127"/>
                </a:lnTo>
                <a:cubicBezTo>
                  <a:pt x="5916092" y="6235127"/>
                  <a:pt x="5902948" y="6229869"/>
                  <a:pt x="5894947" y="6219353"/>
                </a:cubicBezTo>
                <a:cubicBezTo>
                  <a:pt x="5886946" y="6208838"/>
                  <a:pt x="5882945" y="6192607"/>
                  <a:pt x="5882945" y="6170662"/>
                </a:cubicBezTo>
                <a:cubicBezTo>
                  <a:pt x="5882945" y="6127685"/>
                  <a:pt x="5900090" y="6106196"/>
                  <a:pt x="5934380" y="6106196"/>
                </a:cubicBezTo>
                <a:lnTo>
                  <a:pt x="6092800" y="6106196"/>
                </a:lnTo>
                <a:cubicBezTo>
                  <a:pt x="6103773" y="6106196"/>
                  <a:pt x="6109259" y="6103225"/>
                  <a:pt x="6109259" y="6097281"/>
                </a:cubicBezTo>
                <a:cubicBezTo>
                  <a:pt x="6109259" y="6095452"/>
                  <a:pt x="6108688" y="6092938"/>
                  <a:pt x="6107545" y="6089737"/>
                </a:cubicBezTo>
                <a:cubicBezTo>
                  <a:pt x="6106402" y="6086537"/>
                  <a:pt x="6105830" y="6082879"/>
                  <a:pt x="6105830" y="6078764"/>
                </a:cubicBezTo>
                <a:cubicBezTo>
                  <a:pt x="6105830" y="6061391"/>
                  <a:pt x="6114860" y="6047446"/>
                  <a:pt x="6132919" y="6036931"/>
                </a:cubicBezTo>
                <a:cubicBezTo>
                  <a:pt x="6150978" y="6026415"/>
                  <a:pt x="6176239" y="6021157"/>
                  <a:pt x="6208700" y="6021157"/>
                </a:cubicBezTo>
                <a:close/>
                <a:moveTo>
                  <a:pt x="11505133" y="6018414"/>
                </a:moveTo>
                <a:cubicBezTo>
                  <a:pt x="11523878" y="6018414"/>
                  <a:pt x="11540452" y="6025615"/>
                  <a:pt x="11554854" y="6040017"/>
                </a:cubicBezTo>
                <a:cubicBezTo>
                  <a:pt x="11569256" y="6054419"/>
                  <a:pt x="11575998" y="6070535"/>
                  <a:pt x="11575084" y="6088366"/>
                </a:cubicBezTo>
                <a:lnTo>
                  <a:pt x="11557940" y="6415492"/>
                </a:lnTo>
                <a:cubicBezTo>
                  <a:pt x="11557482" y="6430580"/>
                  <a:pt x="11552224" y="6443153"/>
                  <a:pt x="11542166" y="6453211"/>
                </a:cubicBezTo>
                <a:cubicBezTo>
                  <a:pt x="11532108" y="6463270"/>
                  <a:pt x="11519878" y="6468299"/>
                  <a:pt x="11505476" y="6468299"/>
                </a:cubicBezTo>
                <a:cubicBezTo>
                  <a:pt x="11491074" y="6468299"/>
                  <a:pt x="11478958" y="6463498"/>
                  <a:pt x="11469128" y="6453897"/>
                </a:cubicBezTo>
                <a:cubicBezTo>
                  <a:pt x="11459299" y="6444296"/>
                  <a:pt x="11453926" y="6431494"/>
                  <a:pt x="11453012" y="6415492"/>
                </a:cubicBezTo>
                <a:lnTo>
                  <a:pt x="11435181" y="6088366"/>
                </a:lnTo>
                <a:cubicBezTo>
                  <a:pt x="11434267" y="6070992"/>
                  <a:pt x="11441011" y="6054990"/>
                  <a:pt x="11455412" y="6040360"/>
                </a:cubicBezTo>
                <a:cubicBezTo>
                  <a:pt x="11469814" y="6025729"/>
                  <a:pt x="11486388" y="6018414"/>
                  <a:pt x="11505133" y="6018414"/>
                </a:cubicBezTo>
                <a:close/>
                <a:moveTo>
                  <a:pt x="8754389" y="6018414"/>
                </a:moveTo>
                <a:cubicBezTo>
                  <a:pt x="8774048" y="6018414"/>
                  <a:pt x="8790736" y="6020700"/>
                  <a:pt x="8804452" y="6025272"/>
                </a:cubicBezTo>
                <a:cubicBezTo>
                  <a:pt x="8818168" y="6029844"/>
                  <a:pt x="8825026" y="6041960"/>
                  <a:pt x="8825026" y="6061619"/>
                </a:cubicBezTo>
                <a:cubicBezTo>
                  <a:pt x="8825026" y="6068477"/>
                  <a:pt x="8824455" y="6076821"/>
                  <a:pt x="8823312" y="6086651"/>
                </a:cubicBezTo>
                <a:cubicBezTo>
                  <a:pt x="8822169" y="6096481"/>
                  <a:pt x="8821598" y="6103796"/>
                  <a:pt x="8821598" y="6108597"/>
                </a:cubicBezTo>
                <a:cubicBezTo>
                  <a:pt x="8821598" y="6113397"/>
                  <a:pt x="8822855" y="6116826"/>
                  <a:pt x="8825370" y="6118884"/>
                </a:cubicBezTo>
                <a:cubicBezTo>
                  <a:pt x="8827884" y="6120941"/>
                  <a:pt x="8833713" y="6121970"/>
                  <a:pt x="8842858" y="6121970"/>
                </a:cubicBezTo>
                <a:cubicBezTo>
                  <a:pt x="8896350" y="6121970"/>
                  <a:pt x="8923096" y="6145973"/>
                  <a:pt x="8923096" y="6193979"/>
                </a:cubicBezTo>
                <a:cubicBezTo>
                  <a:pt x="8923096" y="6201294"/>
                  <a:pt x="8922410" y="6211010"/>
                  <a:pt x="8921038" y="6223125"/>
                </a:cubicBezTo>
                <a:cubicBezTo>
                  <a:pt x="8919667" y="6235241"/>
                  <a:pt x="8918524" y="6242442"/>
                  <a:pt x="8917610" y="6244728"/>
                </a:cubicBezTo>
                <a:cubicBezTo>
                  <a:pt x="8916696" y="6247014"/>
                  <a:pt x="8915552" y="6248157"/>
                  <a:pt x="8914180" y="6248157"/>
                </a:cubicBezTo>
                <a:cubicBezTo>
                  <a:pt x="8886292" y="6249529"/>
                  <a:pt x="8866860" y="6257415"/>
                  <a:pt x="8855888" y="6271817"/>
                </a:cubicBezTo>
                <a:cubicBezTo>
                  <a:pt x="8844915" y="6286219"/>
                  <a:pt x="8839428" y="6306450"/>
                  <a:pt x="8839428" y="6332510"/>
                </a:cubicBezTo>
                <a:cubicBezTo>
                  <a:pt x="8839428" y="6358571"/>
                  <a:pt x="8841600" y="6377773"/>
                  <a:pt x="8845943" y="6390118"/>
                </a:cubicBezTo>
                <a:cubicBezTo>
                  <a:pt x="8850287" y="6402462"/>
                  <a:pt x="8856116" y="6410806"/>
                  <a:pt x="8863431" y="6415149"/>
                </a:cubicBezTo>
                <a:cubicBezTo>
                  <a:pt x="8870746" y="6419493"/>
                  <a:pt x="8874061" y="6423265"/>
                  <a:pt x="8873375" y="6426465"/>
                </a:cubicBezTo>
                <a:cubicBezTo>
                  <a:pt x="8872690" y="6429665"/>
                  <a:pt x="8872347" y="6431951"/>
                  <a:pt x="8872347" y="6433323"/>
                </a:cubicBezTo>
                <a:cubicBezTo>
                  <a:pt x="8872347" y="6437895"/>
                  <a:pt x="8878062" y="6444296"/>
                  <a:pt x="8889492" y="6452525"/>
                </a:cubicBezTo>
                <a:cubicBezTo>
                  <a:pt x="8910066" y="6467156"/>
                  <a:pt x="8920352" y="6482358"/>
                  <a:pt x="8920352" y="6498131"/>
                </a:cubicBezTo>
                <a:cubicBezTo>
                  <a:pt x="8920352" y="6513904"/>
                  <a:pt x="8913609" y="6531164"/>
                  <a:pt x="8900122" y="6549909"/>
                </a:cubicBezTo>
                <a:cubicBezTo>
                  <a:pt x="8886634" y="6568654"/>
                  <a:pt x="8873490" y="6578027"/>
                  <a:pt x="8860688" y="6578027"/>
                </a:cubicBezTo>
                <a:cubicBezTo>
                  <a:pt x="8852458" y="6578027"/>
                  <a:pt x="8843086" y="6573798"/>
                  <a:pt x="8832570" y="6565339"/>
                </a:cubicBezTo>
                <a:cubicBezTo>
                  <a:pt x="8822054" y="6556881"/>
                  <a:pt x="8814168" y="6552652"/>
                  <a:pt x="8808910" y="6552652"/>
                </a:cubicBezTo>
                <a:cubicBezTo>
                  <a:pt x="8803653" y="6552652"/>
                  <a:pt x="8796909" y="6558367"/>
                  <a:pt x="8788679" y="6569797"/>
                </a:cubicBezTo>
                <a:cubicBezTo>
                  <a:pt x="8768562" y="6597229"/>
                  <a:pt x="8750388" y="6618603"/>
                  <a:pt x="8734158" y="6633920"/>
                </a:cubicBezTo>
                <a:cubicBezTo>
                  <a:pt x="8717928" y="6649236"/>
                  <a:pt x="8702498" y="6656894"/>
                  <a:pt x="8687867" y="6656894"/>
                </a:cubicBezTo>
                <a:cubicBezTo>
                  <a:pt x="8673236" y="6656894"/>
                  <a:pt x="8657578" y="6649807"/>
                  <a:pt x="8640890" y="6635634"/>
                </a:cubicBezTo>
                <a:cubicBezTo>
                  <a:pt x="8624202" y="6621461"/>
                  <a:pt x="8615858" y="6605345"/>
                  <a:pt x="8615858" y="6587285"/>
                </a:cubicBezTo>
                <a:cubicBezTo>
                  <a:pt x="8615858" y="6569226"/>
                  <a:pt x="8625344" y="6551738"/>
                  <a:pt x="8644318" y="6534821"/>
                </a:cubicBezTo>
                <a:cubicBezTo>
                  <a:pt x="8663292" y="6517905"/>
                  <a:pt x="8676436" y="6504418"/>
                  <a:pt x="8683752" y="6494359"/>
                </a:cubicBezTo>
                <a:cubicBezTo>
                  <a:pt x="8691066" y="6484301"/>
                  <a:pt x="8694724" y="6477557"/>
                  <a:pt x="8694724" y="6474128"/>
                </a:cubicBezTo>
                <a:cubicBezTo>
                  <a:pt x="8694724" y="6470699"/>
                  <a:pt x="8691752" y="6467156"/>
                  <a:pt x="8685810" y="6463498"/>
                </a:cubicBezTo>
                <a:cubicBezTo>
                  <a:pt x="8662949" y="6449782"/>
                  <a:pt x="8646947" y="6437666"/>
                  <a:pt x="8637804" y="6427151"/>
                </a:cubicBezTo>
                <a:cubicBezTo>
                  <a:pt x="8628660" y="6416635"/>
                  <a:pt x="8624088" y="6405777"/>
                  <a:pt x="8624088" y="6394575"/>
                </a:cubicBezTo>
                <a:cubicBezTo>
                  <a:pt x="8624088" y="6383374"/>
                  <a:pt x="8626374" y="6370687"/>
                  <a:pt x="8630946" y="6356513"/>
                </a:cubicBezTo>
                <a:cubicBezTo>
                  <a:pt x="8650604" y="6294791"/>
                  <a:pt x="8660434" y="6260616"/>
                  <a:pt x="8660434" y="6253986"/>
                </a:cubicBezTo>
                <a:cubicBezTo>
                  <a:pt x="8660434" y="6247357"/>
                  <a:pt x="8657006" y="6243128"/>
                  <a:pt x="8650148" y="6241299"/>
                </a:cubicBezTo>
                <a:cubicBezTo>
                  <a:pt x="8629117" y="6235355"/>
                  <a:pt x="8618600" y="6218210"/>
                  <a:pt x="8618600" y="6189864"/>
                </a:cubicBezTo>
                <a:cubicBezTo>
                  <a:pt x="8618600" y="6172948"/>
                  <a:pt x="8621687" y="6156831"/>
                  <a:pt x="8627860" y="6141515"/>
                </a:cubicBezTo>
                <a:cubicBezTo>
                  <a:pt x="8634031" y="6126199"/>
                  <a:pt x="8648319" y="6118541"/>
                  <a:pt x="8670722" y="6118541"/>
                </a:cubicBezTo>
                <a:cubicBezTo>
                  <a:pt x="8678951" y="6118541"/>
                  <a:pt x="8684324" y="6116941"/>
                  <a:pt x="8686838" y="6113740"/>
                </a:cubicBezTo>
                <a:cubicBezTo>
                  <a:pt x="8689352" y="6110540"/>
                  <a:pt x="8691524" y="6102310"/>
                  <a:pt x="8693353" y="6089051"/>
                </a:cubicBezTo>
                <a:cubicBezTo>
                  <a:pt x="8696096" y="6062077"/>
                  <a:pt x="8702040" y="6043560"/>
                  <a:pt x="8711184" y="6033502"/>
                </a:cubicBezTo>
                <a:cubicBezTo>
                  <a:pt x="8720328" y="6023443"/>
                  <a:pt x="8734730" y="6018414"/>
                  <a:pt x="8754389" y="6018414"/>
                </a:cubicBezTo>
                <a:close/>
                <a:moveTo>
                  <a:pt x="6882841" y="6018414"/>
                </a:moveTo>
                <a:cubicBezTo>
                  <a:pt x="6932219" y="6018414"/>
                  <a:pt x="6958051" y="6033959"/>
                  <a:pt x="6960337" y="6065048"/>
                </a:cubicBezTo>
                <a:cubicBezTo>
                  <a:pt x="6960794" y="6069163"/>
                  <a:pt x="6961594" y="6071906"/>
                  <a:pt x="6962737" y="6073278"/>
                </a:cubicBezTo>
                <a:cubicBezTo>
                  <a:pt x="6963880" y="6074650"/>
                  <a:pt x="6966280" y="6075335"/>
                  <a:pt x="6969938" y="6075335"/>
                </a:cubicBezTo>
                <a:lnTo>
                  <a:pt x="7106412" y="6075335"/>
                </a:lnTo>
                <a:cubicBezTo>
                  <a:pt x="7131101" y="6075335"/>
                  <a:pt x="7148589" y="6082079"/>
                  <a:pt x="7158876" y="6095567"/>
                </a:cubicBezTo>
                <a:cubicBezTo>
                  <a:pt x="7169163" y="6109054"/>
                  <a:pt x="7174306" y="6132028"/>
                  <a:pt x="7174306" y="6164489"/>
                </a:cubicBezTo>
                <a:lnTo>
                  <a:pt x="7174306" y="6217982"/>
                </a:lnTo>
                <a:cubicBezTo>
                  <a:pt x="7174306" y="6255929"/>
                  <a:pt x="7157162" y="6274903"/>
                  <a:pt x="7122871" y="6274903"/>
                </a:cubicBezTo>
                <a:cubicBezTo>
                  <a:pt x="7112813" y="6274903"/>
                  <a:pt x="7106755" y="6272846"/>
                  <a:pt x="7104698" y="6268731"/>
                </a:cubicBezTo>
                <a:cubicBezTo>
                  <a:pt x="7102640" y="6264616"/>
                  <a:pt x="7101383" y="6257072"/>
                  <a:pt x="7100926" y="6246100"/>
                </a:cubicBezTo>
                <a:cubicBezTo>
                  <a:pt x="7100012" y="6221411"/>
                  <a:pt x="7091211" y="6202094"/>
                  <a:pt x="7074523" y="6188150"/>
                </a:cubicBezTo>
                <a:cubicBezTo>
                  <a:pt x="7057834" y="6174205"/>
                  <a:pt x="7036004" y="6167233"/>
                  <a:pt x="7009029" y="6167233"/>
                </a:cubicBezTo>
                <a:lnTo>
                  <a:pt x="6736766" y="6167233"/>
                </a:lnTo>
                <a:cubicBezTo>
                  <a:pt x="6700190" y="6167233"/>
                  <a:pt x="6675844" y="6173519"/>
                  <a:pt x="6663728" y="6186092"/>
                </a:cubicBezTo>
                <a:cubicBezTo>
                  <a:pt x="6651613" y="6198665"/>
                  <a:pt x="6645555" y="6223011"/>
                  <a:pt x="6645555" y="6259130"/>
                </a:cubicBezTo>
                <a:cubicBezTo>
                  <a:pt x="6645555" y="6265988"/>
                  <a:pt x="6643954" y="6270331"/>
                  <a:pt x="6640754" y="6272160"/>
                </a:cubicBezTo>
                <a:cubicBezTo>
                  <a:pt x="6637554" y="6273989"/>
                  <a:pt x="6631839" y="6274903"/>
                  <a:pt x="6623609" y="6274903"/>
                </a:cubicBezTo>
                <a:cubicBezTo>
                  <a:pt x="6607150" y="6274903"/>
                  <a:pt x="6594348" y="6270103"/>
                  <a:pt x="6585204" y="6260501"/>
                </a:cubicBezTo>
                <a:cubicBezTo>
                  <a:pt x="6576060" y="6250900"/>
                  <a:pt x="6571488" y="6236727"/>
                  <a:pt x="6571488" y="6217982"/>
                </a:cubicBezTo>
                <a:lnTo>
                  <a:pt x="6571488" y="6164489"/>
                </a:lnTo>
                <a:cubicBezTo>
                  <a:pt x="6571488" y="6132485"/>
                  <a:pt x="6576746" y="6109625"/>
                  <a:pt x="6587262" y="6095909"/>
                </a:cubicBezTo>
                <a:cubicBezTo>
                  <a:pt x="6597778" y="6082193"/>
                  <a:pt x="6615151" y="6075335"/>
                  <a:pt x="6639382" y="6075335"/>
                </a:cubicBezTo>
                <a:lnTo>
                  <a:pt x="6774485" y="6075335"/>
                </a:lnTo>
                <a:cubicBezTo>
                  <a:pt x="6781800" y="6075335"/>
                  <a:pt x="6785458" y="6073278"/>
                  <a:pt x="6785458" y="6069163"/>
                </a:cubicBezTo>
                <a:lnTo>
                  <a:pt x="6784772" y="6061619"/>
                </a:lnTo>
                <a:cubicBezTo>
                  <a:pt x="6784772" y="6049732"/>
                  <a:pt x="6793459" y="6039560"/>
                  <a:pt x="6810833" y="6031101"/>
                </a:cubicBezTo>
                <a:cubicBezTo>
                  <a:pt x="6828206" y="6022643"/>
                  <a:pt x="6852209" y="6018414"/>
                  <a:pt x="6882841" y="6018414"/>
                </a:cubicBezTo>
                <a:close/>
                <a:moveTo>
                  <a:pt x="8105280" y="6017728"/>
                </a:moveTo>
                <a:cubicBezTo>
                  <a:pt x="8125168" y="6017728"/>
                  <a:pt x="8139456" y="6020357"/>
                  <a:pt x="8148142" y="6025615"/>
                </a:cubicBezTo>
                <a:cubicBezTo>
                  <a:pt x="8156829" y="6030873"/>
                  <a:pt x="8161173" y="6037388"/>
                  <a:pt x="8161173" y="6045160"/>
                </a:cubicBezTo>
                <a:cubicBezTo>
                  <a:pt x="8161173" y="6049732"/>
                  <a:pt x="8159115" y="6054533"/>
                  <a:pt x="8155000" y="6059562"/>
                </a:cubicBezTo>
                <a:cubicBezTo>
                  <a:pt x="8150886" y="6064591"/>
                  <a:pt x="8147342" y="6073049"/>
                  <a:pt x="8144371" y="6084937"/>
                </a:cubicBezTo>
                <a:cubicBezTo>
                  <a:pt x="8141399" y="6096824"/>
                  <a:pt x="8139913" y="6107225"/>
                  <a:pt x="8139913" y="6116141"/>
                </a:cubicBezTo>
                <a:cubicBezTo>
                  <a:pt x="8139913" y="6125056"/>
                  <a:pt x="8140370" y="6131914"/>
                  <a:pt x="8141284" y="6136715"/>
                </a:cubicBezTo>
                <a:cubicBezTo>
                  <a:pt x="8142199" y="6141515"/>
                  <a:pt x="8142656" y="6145973"/>
                  <a:pt x="8142656" y="6150088"/>
                </a:cubicBezTo>
                <a:cubicBezTo>
                  <a:pt x="8142656" y="6169747"/>
                  <a:pt x="8130540" y="6180949"/>
                  <a:pt x="8106309" y="6183692"/>
                </a:cubicBezTo>
                <a:cubicBezTo>
                  <a:pt x="8098994" y="6184606"/>
                  <a:pt x="8090078" y="6188721"/>
                  <a:pt x="8079563" y="6196036"/>
                </a:cubicBezTo>
                <a:cubicBezTo>
                  <a:pt x="8069047" y="6203351"/>
                  <a:pt x="8047559" y="6220268"/>
                  <a:pt x="8015097" y="6246785"/>
                </a:cubicBezTo>
                <a:cubicBezTo>
                  <a:pt x="8004582" y="6255015"/>
                  <a:pt x="7994066" y="6259130"/>
                  <a:pt x="7983550" y="6259130"/>
                </a:cubicBezTo>
                <a:cubicBezTo>
                  <a:pt x="7973035" y="6259130"/>
                  <a:pt x="7960462" y="6250214"/>
                  <a:pt x="7945832" y="6232384"/>
                </a:cubicBezTo>
                <a:cubicBezTo>
                  <a:pt x="7931201" y="6214553"/>
                  <a:pt x="7923886" y="6197636"/>
                  <a:pt x="7923886" y="6181634"/>
                </a:cubicBezTo>
                <a:cubicBezTo>
                  <a:pt x="7923886" y="6160146"/>
                  <a:pt x="7936459" y="6139801"/>
                  <a:pt x="7961605" y="6120598"/>
                </a:cubicBezTo>
                <a:cubicBezTo>
                  <a:pt x="7973949" y="6111454"/>
                  <a:pt x="7990980" y="6097281"/>
                  <a:pt x="8012697" y="6078079"/>
                </a:cubicBezTo>
                <a:cubicBezTo>
                  <a:pt x="8034414" y="6058876"/>
                  <a:pt x="8050073" y="6044017"/>
                  <a:pt x="8059674" y="6033502"/>
                </a:cubicBezTo>
                <a:cubicBezTo>
                  <a:pt x="8070190" y="6022986"/>
                  <a:pt x="8085392" y="6017728"/>
                  <a:pt x="8105280" y="6017728"/>
                </a:cubicBezTo>
                <a:close/>
                <a:moveTo>
                  <a:pt x="10934890" y="6017042"/>
                </a:moveTo>
                <a:cubicBezTo>
                  <a:pt x="10939234" y="6017042"/>
                  <a:pt x="10941406" y="6017843"/>
                  <a:pt x="10941406" y="6019443"/>
                </a:cubicBezTo>
                <a:cubicBezTo>
                  <a:pt x="10941406" y="6021043"/>
                  <a:pt x="10940948" y="6022529"/>
                  <a:pt x="10940034" y="6023900"/>
                </a:cubicBezTo>
                <a:cubicBezTo>
                  <a:pt x="10933633" y="6031673"/>
                  <a:pt x="10930433" y="6043103"/>
                  <a:pt x="10930433" y="6058190"/>
                </a:cubicBezTo>
                <a:cubicBezTo>
                  <a:pt x="10930433" y="6073278"/>
                  <a:pt x="10931804" y="6086537"/>
                  <a:pt x="10934547" y="6097967"/>
                </a:cubicBezTo>
                <a:lnTo>
                  <a:pt x="10941406" y="6126770"/>
                </a:lnTo>
                <a:cubicBezTo>
                  <a:pt x="10941406" y="6128599"/>
                  <a:pt x="10939120" y="6129857"/>
                  <a:pt x="10934547" y="6130542"/>
                </a:cubicBezTo>
                <a:cubicBezTo>
                  <a:pt x="10929976" y="6131228"/>
                  <a:pt x="10925174" y="6132943"/>
                  <a:pt x="10920146" y="6135686"/>
                </a:cubicBezTo>
                <a:cubicBezTo>
                  <a:pt x="10915116" y="6138429"/>
                  <a:pt x="10909516" y="6140372"/>
                  <a:pt x="10903343" y="6141515"/>
                </a:cubicBezTo>
                <a:cubicBezTo>
                  <a:pt x="10897172" y="6142658"/>
                  <a:pt x="10893056" y="6144373"/>
                  <a:pt x="10890999" y="6146659"/>
                </a:cubicBezTo>
                <a:cubicBezTo>
                  <a:pt x="10888942" y="6148945"/>
                  <a:pt x="10887912" y="6153288"/>
                  <a:pt x="10887912" y="6159689"/>
                </a:cubicBezTo>
                <a:lnTo>
                  <a:pt x="10887912" y="6247471"/>
                </a:lnTo>
                <a:cubicBezTo>
                  <a:pt x="10887912" y="6252958"/>
                  <a:pt x="10889170" y="6256044"/>
                  <a:pt x="10891684" y="6256730"/>
                </a:cubicBezTo>
                <a:cubicBezTo>
                  <a:pt x="10894200" y="6257415"/>
                  <a:pt x="10898314" y="6257758"/>
                  <a:pt x="10904029" y="6257758"/>
                </a:cubicBezTo>
                <a:cubicBezTo>
                  <a:pt x="10909744" y="6257758"/>
                  <a:pt x="10911688" y="6259130"/>
                  <a:pt x="10909858" y="6261873"/>
                </a:cubicBezTo>
                <a:cubicBezTo>
                  <a:pt x="10898886" y="6278789"/>
                  <a:pt x="10893400" y="6296163"/>
                  <a:pt x="10893400" y="6313994"/>
                </a:cubicBezTo>
                <a:lnTo>
                  <a:pt x="10894771" y="6325652"/>
                </a:lnTo>
                <a:cubicBezTo>
                  <a:pt x="10894771" y="6330224"/>
                  <a:pt x="10892714" y="6332968"/>
                  <a:pt x="10888598" y="6333882"/>
                </a:cubicBezTo>
                <a:cubicBezTo>
                  <a:pt x="10875340" y="6338454"/>
                  <a:pt x="10864824" y="6345998"/>
                  <a:pt x="10857052" y="6356513"/>
                </a:cubicBezTo>
                <a:cubicBezTo>
                  <a:pt x="10849280" y="6367029"/>
                  <a:pt x="10845393" y="6377430"/>
                  <a:pt x="10845393" y="6387717"/>
                </a:cubicBezTo>
                <a:cubicBezTo>
                  <a:pt x="10845393" y="6398004"/>
                  <a:pt x="10846993" y="6407377"/>
                  <a:pt x="10850194" y="6415835"/>
                </a:cubicBezTo>
                <a:cubicBezTo>
                  <a:pt x="10853394" y="6424293"/>
                  <a:pt x="10862081" y="6437438"/>
                  <a:pt x="10876254" y="6455269"/>
                </a:cubicBezTo>
                <a:cubicBezTo>
                  <a:pt x="10890428" y="6473099"/>
                  <a:pt x="10899229" y="6483272"/>
                  <a:pt x="10902658" y="6485787"/>
                </a:cubicBezTo>
                <a:cubicBezTo>
                  <a:pt x="10906086" y="6488301"/>
                  <a:pt x="10908602" y="6491387"/>
                  <a:pt x="10910202" y="6495045"/>
                </a:cubicBezTo>
                <a:cubicBezTo>
                  <a:pt x="10911802" y="6498703"/>
                  <a:pt x="10912602" y="6505103"/>
                  <a:pt x="10912602" y="6514247"/>
                </a:cubicBezTo>
                <a:lnTo>
                  <a:pt x="10912602" y="6609574"/>
                </a:lnTo>
                <a:cubicBezTo>
                  <a:pt x="10912602" y="6626490"/>
                  <a:pt x="10906887" y="6638834"/>
                  <a:pt x="10895457" y="6646607"/>
                </a:cubicBezTo>
                <a:cubicBezTo>
                  <a:pt x="10884026" y="6654379"/>
                  <a:pt x="10866196" y="6658265"/>
                  <a:pt x="10841964" y="6658265"/>
                </a:cubicBezTo>
                <a:cubicBezTo>
                  <a:pt x="10817732" y="6658265"/>
                  <a:pt x="10800130" y="6654836"/>
                  <a:pt x="10789158" y="6647978"/>
                </a:cubicBezTo>
                <a:cubicBezTo>
                  <a:pt x="10778185" y="6641120"/>
                  <a:pt x="10772699" y="6627862"/>
                  <a:pt x="10772699" y="6608202"/>
                </a:cubicBezTo>
                <a:lnTo>
                  <a:pt x="10772699" y="6567740"/>
                </a:lnTo>
                <a:cubicBezTo>
                  <a:pt x="10772699" y="6561796"/>
                  <a:pt x="10769498" y="6559396"/>
                  <a:pt x="10763097" y="6560539"/>
                </a:cubicBezTo>
                <a:cubicBezTo>
                  <a:pt x="10756697" y="6561682"/>
                  <a:pt x="10750296" y="6562253"/>
                  <a:pt x="10743895" y="6562253"/>
                </a:cubicBezTo>
                <a:cubicBezTo>
                  <a:pt x="10721492" y="6562253"/>
                  <a:pt x="10703318" y="6556310"/>
                  <a:pt x="10689374" y="6544423"/>
                </a:cubicBezTo>
                <a:cubicBezTo>
                  <a:pt x="10675430" y="6532535"/>
                  <a:pt x="10668457" y="6516076"/>
                  <a:pt x="10668457" y="6495045"/>
                </a:cubicBezTo>
                <a:cubicBezTo>
                  <a:pt x="10668457" y="6485444"/>
                  <a:pt x="10670858" y="6476528"/>
                  <a:pt x="10675658" y="6468299"/>
                </a:cubicBezTo>
                <a:cubicBezTo>
                  <a:pt x="10680458" y="6460069"/>
                  <a:pt x="10689145" y="6450468"/>
                  <a:pt x="10701718" y="6439495"/>
                </a:cubicBezTo>
                <a:cubicBezTo>
                  <a:pt x="10714291" y="6428522"/>
                  <a:pt x="10726407" y="6415035"/>
                  <a:pt x="10738066" y="6399033"/>
                </a:cubicBezTo>
                <a:cubicBezTo>
                  <a:pt x="10749724" y="6383031"/>
                  <a:pt x="10755554" y="6373773"/>
                  <a:pt x="10755554" y="6371258"/>
                </a:cubicBezTo>
                <a:cubicBezTo>
                  <a:pt x="10755554" y="6368744"/>
                  <a:pt x="10752582" y="6367486"/>
                  <a:pt x="10746638" y="6367486"/>
                </a:cubicBezTo>
                <a:cubicBezTo>
                  <a:pt x="10716920" y="6367486"/>
                  <a:pt x="10696232" y="6363257"/>
                  <a:pt x="10684574" y="6354799"/>
                </a:cubicBezTo>
                <a:cubicBezTo>
                  <a:pt x="10672915" y="6346341"/>
                  <a:pt x="10667086" y="6333082"/>
                  <a:pt x="10667086" y="6315023"/>
                </a:cubicBezTo>
                <a:cubicBezTo>
                  <a:pt x="10667086" y="6296963"/>
                  <a:pt x="10668800" y="6283704"/>
                  <a:pt x="10672229" y="6275246"/>
                </a:cubicBezTo>
                <a:cubicBezTo>
                  <a:pt x="10675658" y="6266788"/>
                  <a:pt x="10680001" y="6262559"/>
                  <a:pt x="10685259" y="6262559"/>
                </a:cubicBezTo>
                <a:cubicBezTo>
                  <a:pt x="10690517" y="6262559"/>
                  <a:pt x="10694974" y="6266216"/>
                  <a:pt x="10698632" y="6273532"/>
                </a:cubicBezTo>
                <a:cubicBezTo>
                  <a:pt x="10710519" y="6294563"/>
                  <a:pt x="10729494" y="6305078"/>
                  <a:pt x="10755554" y="6305078"/>
                </a:cubicBezTo>
                <a:cubicBezTo>
                  <a:pt x="10778414" y="6305078"/>
                  <a:pt x="10798074" y="6299249"/>
                  <a:pt x="10814532" y="6287591"/>
                </a:cubicBezTo>
                <a:cubicBezTo>
                  <a:pt x="10830992" y="6275932"/>
                  <a:pt x="10839221" y="6260044"/>
                  <a:pt x="10839221" y="6239927"/>
                </a:cubicBezTo>
                <a:cubicBezTo>
                  <a:pt x="10839221" y="6228955"/>
                  <a:pt x="10835906" y="6211124"/>
                  <a:pt x="10829277" y="6186435"/>
                </a:cubicBezTo>
                <a:cubicBezTo>
                  <a:pt x="10822648" y="6161746"/>
                  <a:pt x="10813732" y="6145401"/>
                  <a:pt x="10802530" y="6137400"/>
                </a:cubicBezTo>
                <a:cubicBezTo>
                  <a:pt x="10791330" y="6129399"/>
                  <a:pt x="10777728" y="6125399"/>
                  <a:pt x="10761726" y="6125399"/>
                </a:cubicBezTo>
                <a:cubicBezTo>
                  <a:pt x="10745724" y="6125399"/>
                  <a:pt x="10729036" y="6129056"/>
                  <a:pt x="10711662" y="6136372"/>
                </a:cubicBezTo>
                <a:cubicBezTo>
                  <a:pt x="10706633" y="6138658"/>
                  <a:pt x="10701833" y="6139801"/>
                  <a:pt x="10697260" y="6139801"/>
                </a:cubicBezTo>
                <a:cubicBezTo>
                  <a:pt x="10679887" y="6139801"/>
                  <a:pt x="10671200" y="6123570"/>
                  <a:pt x="10671200" y="6091109"/>
                </a:cubicBezTo>
                <a:cubicBezTo>
                  <a:pt x="10671200" y="6072364"/>
                  <a:pt x="10676458" y="6058419"/>
                  <a:pt x="10686974" y="6049275"/>
                </a:cubicBezTo>
                <a:cubicBezTo>
                  <a:pt x="10697489" y="6040131"/>
                  <a:pt x="10714406" y="6035102"/>
                  <a:pt x="10737722" y="6034187"/>
                </a:cubicBezTo>
                <a:cubicBezTo>
                  <a:pt x="10772926" y="6032816"/>
                  <a:pt x="10809618" y="6030530"/>
                  <a:pt x="10847794" y="6027329"/>
                </a:cubicBezTo>
                <a:cubicBezTo>
                  <a:pt x="10885970" y="6024129"/>
                  <a:pt x="10908944" y="6021614"/>
                  <a:pt x="10916717" y="6019786"/>
                </a:cubicBezTo>
                <a:cubicBezTo>
                  <a:pt x="10924489" y="6017957"/>
                  <a:pt x="10930548" y="6017042"/>
                  <a:pt x="10934890" y="6017042"/>
                </a:cubicBezTo>
                <a:close/>
                <a:moveTo>
                  <a:pt x="10064953" y="6017042"/>
                </a:moveTo>
                <a:cubicBezTo>
                  <a:pt x="10082326" y="6017042"/>
                  <a:pt x="10098786" y="6026644"/>
                  <a:pt x="10114330" y="6045846"/>
                </a:cubicBezTo>
                <a:cubicBezTo>
                  <a:pt x="10129876" y="6065048"/>
                  <a:pt x="10143020" y="6082193"/>
                  <a:pt x="10153764" y="6097281"/>
                </a:cubicBezTo>
                <a:cubicBezTo>
                  <a:pt x="10164508" y="6112369"/>
                  <a:pt x="10169880" y="6127113"/>
                  <a:pt x="10169880" y="6141515"/>
                </a:cubicBezTo>
                <a:cubicBezTo>
                  <a:pt x="10169880" y="6155917"/>
                  <a:pt x="10162794" y="6169061"/>
                  <a:pt x="10148620" y="6180949"/>
                </a:cubicBezTo>
                <a:cubicBezTo>
                  <a:pt x="10134447" y="6192836"/>
                  <a:pt x="10119588" y="6198779"/>
                  <a:pt x="10104044" y="6198779"/>
                </a:cubicBezTo>
                <a:cubicBezTo>
                  <a:pt x="10088498" y="6198779"/>
                  <a:pt x="10074326" y="6189064"/>
                  <a:pt x="10061524" y="6169633"/>
                </a:cubicBezTo>
                <a:cubicBezTo>
                  <a:pt x="10048722" y="6150202"/>
                  <a:pt x="10033406" y="6130428"/>
                  <a:pt x="10015576" y="6110311"/>
                </a:cubicBezTo>
                <a:cubicBezTo>
                  <a:pt x="10005974" y="6099796"/>
                  <a:pt x="10001174" y="6088594"/>
                  <a:pt x="10001174" y="6076707"/>
                </a:cubicBezTo>
                <a:cubicBezTo>
                  <a:pt x="10001174" y="6064820"/>
                  <a:pt x="10008260" y="6051904"/>
                  <a:pt x="10022434" y="6037959"/>
                </a:cubicBezTo>
                <a:cubicBezTo>
                  <a:pt x="10036606" y="6024015"/>
                  <a:pt x="10050780" y="6017042"/>
                  <a:pt x="10064953" y="6017042"/>
                </a:cubicBezTo>
                <a:close/>
                <a:moveTo>
                  <a:pt x="10381792" y="6016357"/>
                </a:moveTo>
                <a:cubicBezTo>
                  <a:pt x="10412882" y="6016357"/>
                  <a:pt x="10437800" y="6025729"/>
                  <a:pt x="10456545" y="6044474"/>
                </a:cubicBezTo>
                <a:cubicBezTo>
                  <a:pt x="10498150" y="6086080"/>
                  <a:pt x="10538155" y="6120598"/>
                  <a:pt x="10576560" y="6148030"/>
                </a:cubicBezTo>
                <a:cubicBezTo>
                  <a:pt x="10607192" y="6170433"/>
                  <a:pt x="10622508" y="6193522"/>
                  <a:pt x="10622508" y="6217296"/>
                </a:cubicBezTo>
                <a:cubicBezTo>
                  <a:pt x="10622508" y="6227354"/>
                  <a:pt x="10619994" y="6238327"/>
                  <a:pt x="10614964" y="6250214"/>
                </a:cubicBezTo>
                <a:cubicBezTo>
                  <a:pt x="10609936" y="6262102"/>
                  <a:pt x="10605820" y="6268045"/>
                  <a:pt x="10602620" y="6268045"/>
                </a:cubicBezTo>
                <a:cubicBezTo>
                  <a:pt x="10599420" y="6268045"/>
                  <a:pt x="10597134" y="6262787"/>
                  <a:pt x="10595762" y="6252272"/>
                </a:cubicBezTo>
                <a:cubicBezTo>
                  <a:pt x="10593476" y="6232612"/>
                  <a:pt x="10586504" y="6220039"/>
                  <a:pt x="10574845" y="6214553"/>
                </a:cubicBezTo>
                <a:cubicBezTo>
                  <a:pt x="10563186" y="6209066"/>
                  <a:pt x="10544328" y="6206323"/>
                  <a:pt x="10518266" y="6206323"/>
                </a:cubicBezTo>
                <a:lnTo>
                  <a:pt x="10444886" y="6206323"/>
                </a:lnTo>
                <a:cubicBezTo>
                  <a:pt x="10438942" y="6206323"/>
                  <a:pt x="10432770" y="6204037"/>
                  <a:pt x="10426370" y="6199465"/>
                </a:cubicBezTo>
                <a:cubicBezTo>
                  <a:pt x="10419969" y="6194893"/>
                  <a:pt x="10412654" y="6187921"/>
                  <a:pt x="10404424" y="6178548"/>
                </a:cubicBezTo>
                <a:cubicBezTo>
                  <a:pt x="10396194" y="6169176"/>
                  <a:pt x="10391279" y="6164489"/>
                  <a:pt x="10389679" y="6164489"/>
                </a:cubicBezTo>
                <a:cubicBezTo>
                  <a:pt x="10388080" y="6164489"/>
                  <a:pt x="10386365" y="6165861"/>
                  <a:pt x="10384536" y="6168604"/>
                </a:cubicBezTo>
                <a:cubicBezTo>
                  <a:pt x="10368534" y="6193750"/>
                  <a:pt x="10354360" y="6206323"/>
                  <a:pt x="10342016" y="6206323"/>
                </a:cubicBezTo>
                <a:lnTo>
                  <a:pt x="10267950" y="6206323"/>
                </a:lnTo>
                <a:cubicBezTo>
                  <a:pt x="10236403" y="6206323"/>
                  <a:pt x="10215601" y="6209638"/>
                  <a:pt x="10205542" y="6216267"/>
                </a:cubicBezTo>
                <a:cubicBezTo>
                  <a:pt x="10195484" y="6222897"/>
                  <a:pt x="10189540" y="6236498"/>
                  <a:pt x="10187712" y="6257072"/>
                </a:cubicBezTo>
                <a:cubicBezTo>
                  <a:pt x="10187254" y="6263473"/>
                  <a:pt x="10185540" y="6268731"/>
                  <a:pt x="10182568" y="6272846"/>
                </a:cubicBezTo>
                <a:cubicBezTo>
                  <a:pt x="10179596" y="6276961"/>
                  <a:pt x="10176167" y="6279018"/>
                  <a:pt x="10172281" y="6279018"/>
                </a:cubicBezTo>
                <a:cubicBezTo>
                  <a:pt x="10168394" y="6279018"/>
                  <a:pt x="10164852" y="6275703"/>
                  <a:pt x="10161650" y="6269074"/>
                </a:cubicBezTo>
                <a:cubicBezTo>
                  <a:pt x="10158450" y="6262445"/>
                  <a:pt x="10156850" y="6252615"/>
                  <a:pt x="10156850" y="6239585"/>
                </a:cubicBezTo>
                <a:cubicBezTo>
                  <a:pt x="10156850" y="6226554"/>
                  <a:pt x="10159936" y="6214553"/>
                  <a:pt x="10166108" y="6203580"/>
                </a:cubicBezTo>
                <a:cubicBezTo>
                  <a:pt x="10172281" y="6192607"/>
                  <a:pt x="10182225" y="6180949"/>
                  <a:pt x="10195941" y="6168604"/>
                </a:cubicBezTo>
                <a:cubicBezTo>
                  <a:pt x="10234803" y="6133857"/>
                  <a:pt x="10273436" y="6092480"/>
                  <a:pt x="10311841" y="6044474"/>
                </a:cubicBezTo>
                <a:cubicBezTo>
                  <a:pt x="10318699" y="6035788"/>
                  <a:pt x="10328415" y="6028930"/>
                  <a:pt x="10340988" y="6023900"/>
                </a:cubicBezTo>
                <a:cubicBezTo>
                  <a:pt x="10353560" y="6018871"/>
                  <a:pt x="10367162" y="6016357"/>
                  <a:pt x="10381792" y="6016357"/>
                </a:cubicBezTo>
                <a:close/>
                <a:moveTo>
                  <a:pt x="4925911" y="6012928"/>
                </a:moveTo>
                <a:cubicBezTo>
                  <a:pt x="4951286" y="6012928"/>
                  <a:pt x="4968888" y="6016928"/>
                  <a:pt x="4978718" y="6024929"/>
                </a:cubicBezTo>
                <a:cubicBezTo>
                  <a:pt x="4988548" y="6032930"/>
                  <a:pt x="4993463" y="6047675"/>
                  <a:pt x="4993463" y="6069163"/>
                </a:cubicBezTo>
                <a:lnTo>
                  <a:pt x="4992091" y="6093852"/>
                </a:lnTo>
                <a:cubicBezTo>
                  <a:pt x="4992091" y="6097510"/>
                  <a:pt x="4993005" y="6100024"/>
                  <a:pt x="4994834" y="6101396"/>
                </a:cubicBezTo>
                <a:cubicBezTo>
                  <a:pt x="4996663" y="6102767"/>
                  <a:pt x="5000320" y="6103453"/>
                  <a:pt x="5005807" y="6103453"/>
                </a:cubicBezTo>
                <a:lnTo>
                  <a:pt x="5066157" y="6103453"/>
                </a:lnTo>
                <a:cubicBezTo>
                  <a:pt x="5080788" y="6103453"/>
                  <a:pt x="5093818" y="6109511"/>
                  <a:pt x="5105248" y="6121627"/>
                </a:cubicBezTo>
                <a:cubicBezTo>
                  <a:pt x="5116679" y="6133743"/>
                  <a:pt x="5123765" y="6147344"/>
                  <a:pt x="5126508" y="6162432"/>
                </a:cubicBezTo>
                <a:cubicBezTo>
                  <a:pt x="5129252" y="6177520"/>
                  <a:pt x="5130623" y="6206323"/>
                  <a:pt x="5130623" y="6248843"/>
                </a:cubicBezTo>
                <a:cubicBezTo>
                  <a:pt x="5130623" y="6291362"/>
                  <a:pt x="5129252" y="6338911"/>
                  <a:pt x="5126508" y="6391489"/>
                </a:cubicBezTo>
                <a:cubicBezTo>
                  <a:pt x="5123765" y="6444067"/>
                  <a:pt x="5119764" y="6476757"/>
                  <a:pt x="5114506" y="6489559"/>
                </a:cubicBezTo>
                <a:cubicBezTo>
                  <a:pt x="5109248" y="6502360"/>
                  <a:pt x="5101362" y="6510818"/>
                  <a:pt x="5090847" y="6514933"/>
                </a:cubicBezTo>
                <a:cubicBezTo>
                  <a:pt x="5080330" y="6519048"/>
                  <a:pt x="5063414" y="6521105"/>
                  <a:pt x="5040097" y="6521105"/>
                </a:cubicBezTo>
                <a:lnTo>
                  <a:pt x="4955744" y="6521105"/>
                </a:lnTo>
                <a:cubicBezTo>
                  <a:pt x="4930597" y="6521105"/>
                  <a:pt x="4914367" y="6517333"/>
                  <a:pt x="4907052" y="6509790"/>
                </a:cubicBezTo>
                <a:cubicBezTo>
                  <a:pt x="4899736" y="6502246"/>
                  <a:pt x="4896079" y="6485215"/>
                  <a:pt x="4896079" y="6458698"/>
                </a:cubicBezTo>
                <a:cubicBezTo>
                  <a:pt x="4896079" y="6432180"/>
                  <a:pt x="4899736" y="6415149"/>
                  <a:pt x="4907052" y="6407606"/>
                </a:cubicBezTo>
                <a:cubicBezTo>
                  <a:pt x="4914367" y="6400062"/>
                  <a:pt x="4930597" y="6396290"/>
                  <a:pt x="4955744" y="6396290"/>
                </a:cubicBezTo>
                <a:lnTo>
                  <a:pt x="4988663" y="6396290"/>
                </a:lnTo>
                <a:cubicBezTo>
                  <a:pt x="4993691" y="6396290"/>
                  <a:pt x="4996892" y="6394918"/>
                  <a:pt x="4998263" y="6392175"/>
                </a:cubicBezTo>
                <a:cubicBezTo>
                  <a:pt x="4999635" y="6389432"/>
                  <a:pt x="5001006" y="6374801"/>
                  <a:pt x="5002378" y="6348284"/>
                </a:cubicBezTo>
                <a:cubicBezTo>
                  <a:pt x="5003749" y="6321766"/>
                  <a:pt x="5004435" y="6296620"/>
                  <a:pt x="5004435" y="6272846"/>
                </a:cubicBezTo>
                <a:cubicBezTo>
                  <a:pt x="5004435" y="6249071"/>
                  <a:pt x="5004207" y="6235813"/>
                  <a:pt x="5003749" y="6233069"/>
                </a:cubicBezTo>
                <a:cubicBezTo>
                  <a:pt x="5003292" y="6230326"/>
                  <a:pt x="5000550" y="6228955"/>
                  <a:pt x="4995520" y="6228955"/>
                </a:cubicBezTo>
                <a:lnTo>
                  <a:pt x="4977689" y="6228955"/>
                </a:lnTo>
                <a:cubicBezTo>
                  <a:pt x="4973574" y="6228955"/>
                  <a:pt x="4971060" y="6229869"/>
                  <a:pt x="4970145" y="6231698"/>
                </a:cubicBezTo>
                <a:cubicBezTo>
                  <a:pt x="4969231" y="6233527"/>
                  <a:pt x="4968317" y="6236498"/>
                  <a:pt x="4967402" y="6240613"/>
                </a:cubicBezTo>
                <a:cubicBezTo>
                  <a:pt x="4963287" y="6264845"/>
                  <a:pt x="4956086" y="6291248"/>
                  <a:pt x="4945799" y="6319823"/>
                </a:cubicBezTo>
                <a:cubicBezTo>
                  <a:pt x="4935512" y="6348398"/>
                  <a:pt x="4928654" y="6365086"/>
                  <a:pt x="4925225" y="6369887"/>
                </a:cubicBezTo>
                <a:cubicBezTo>
                  <a:pt x="4921796" y="6374687"/>
                  <a:pt x="4917567" y="6377545"/>
                  <a:pt x="4912539" y="6378459"/>
                </a:cubicBezTo>
                <a:cubicBezTo>
                  <a:pt x="4898822" y="6381202"/>
                  <a:pt x="4889221" y="6387717"/>
                  <a:pt x="4883734" y="6398004"/>
                </a:cubicBezTo>
                <a:cubicBezTo>
                  <a:pt x="4878248" y="6408291"/>
                  <a:pt x="4875276" y="6423722"/>
                  <a:pt x="4874819" y="6444296"/>
                </a:cubicBezTo>
                <a:cubicBezTo>
                  <a:pt x="4874819" y="6449782"/>
                  <a:pt x="4871505" y="6457097"/>
                  <a:pt x="4864875" y="6466241"/>
                </a:cubicBezTo>
                <a:cubicBezTo>
                  <a:pt x="4858246" y="6475385"/>
                  <a:pt x="4847959" y="6487158"/>
                  <a:pt x="4834014" y="6501560"/>
                </a:cubicBezTo>
                <a:cubicBezTo>
                  <a:pt x="4820069" y="6515962"/>
                  <a:pt x="4807954" y="6526249"/>
                  <a:pt x="4797667" y="6532421"/>
                </a:cubicBezTo>
                <a:cubicBezTo>
                  <a:pt x="4787380" y="6538593"/>
                  <a:pt x="4777207" y="6541679"/>
                  <a:pt x="4767148" y="6541679"/>
                </a:cubicBezTo>
                <a:cubicBezTo>
                  <a:pt x="4751147" y="6541679"/>
                  <a:pt x="4735716" y="6533107"/>
                  <a:pt x="4720857" y="6515962"/>
                </a:cubicBezTo>
                <a:cubicBezTo>
                  <a:pt x="4705998" y="6498817"/>
                  <a:pt x="4698569" y="6483044"/>
                  <a:pt x="4698569" y="6468642"/>
                </a:cubicBezTo>
                <a:cubicBezTo>
                  <a:pt x="4698569" y="6454240"/>
                  <a:pt x="4710227" y="6434923"/>
                  <a:pt x="4733544" y="6410692"/>
                </a:cubicBezTo>
                <a:cubicBezTo>
                  <a:pt x="4763720" y="6380059"/>
                  <a:pt x="4787265" y="6348170"/>
                  <a:pt x="4804182" y="6315023"/>
                </a:cubicBezTo>
                <a:cubicBezTo>
                  <a:pt x="4821098" y="6281876"/>
                  <a:pt x="4829556" y="6259358"/>
                  <a:pt x="4829556" y="6247471"/>
                </a:cubicBezTo>
                <a:cubicBezTo>
                  <a:pt x="4829556" y="6241985"/>
                  <a:pt x="4827270" y="6238327"/>
                  <a:pt x="4822698" y="6236498"/>
                </a:cubicBezTo>
                <a:cubicBezTo>
                  <a:pt x="4818126" y="6234670"/>
                  <a:pt x="4809668" y="6233755"/>
                  <a:pt x="4797324" y="6233755"/>
                </a:cubicBezTo>
                <a:cubicBezTo>
                  <a:pt x="4768520" y="6233755"/>
                  <a:pt x="4750461" y="6228955"/>
                  <a:pt x="4743146" y="6219353"/>
                </a:cubicBezTo>
                <a:cubicBezTo>
                  <a:pt x="4735830" y="6209752"/>
                  <a:pt x="4732173" y="6192722"/>
                  <a:pt x="4732173" y="6168261"/>
                </a:cubicBezTo>
                <a:cubicBezTo>
                  <a:pt x="4732173" y="6143801"/>
                  <a:pt x="4736173" y="6126885"/>
                  <a:pt x="4744175" y="6117512"/>
                </a:cubicBezTo>
                <a:cubicBezTo>
                  <a:pt x="4752175" y="6108140"/>
                  <a:pt x="4769892" y="6103453"/>
                  <a:pt x="4797324" y="6103453"/>
                </a:cubicBezTo>
                <a:lnTo>
                  <a:pt x="4844644" y="6103453"/>
                </a:lnTo>
                <a:cubicBezTo>
                  <a:pt x="4848301" y="6103453"/>
                  <a:pt x="4850930" y="6102310"/>
                  <a:pt x="4852531" y="6100024"/>
                </a:cubicBezTo>
                <a:cubicBezTo>
                  <a:pt x="4854131" y="6097738"/>
                  <a:pt x="4855388" y="6092480"/>
                  <a:pt x="4856303" y="6084251"/>
                </a:cubicBezTo>
                <a:cubicBezTo>
                  <a:pt x="4859046" y="6055904"/>
                  <a:pt x="4864989" y="6036931"/>
                  <a:pt x="4874133" y="6027329"/>
                </a:cubicBezTo>
                <a:cubicBezTo>
                  <a:pt x="4883277" y="6017728"/>
                  <a:pt x="4900537" y="6012928"/>
                  <a:pt x="4925911" y="6012928"/>
                </a:cubicBezTo>
                <a:close/>
                <a:moveTo>
                  <a:pt x="4587469" y="6012242"/>
                </a:moveTo>
                <a:cubicBezTo>
                  <a:pt x="4607586" y="6012242"/>
                  <a:pt x="4634560" y="6028244"/>
                  <a:pt x="4668393" y="6060248"/>
                </a:cubicBezTo>
                <a:cubicBezTo>
                  <a:pt x="4702226" y="6092252"/>
                  <a:pt x="4719143" y="6112597"/>
                  <a:pt x="4719143" y="6121284"/>
                </a:cubicBezTo>
                <a:cubicBezTo>
                  <a:pt x="4719143" y="6122656"/>
                  <a:pt x="4718343" y="6125285"/>
                  <a:pt x="4716743" y="6129171"/>
                </a:cubicBezTo>
                <a:cubicBezTo>
                  <a:pt x="4715142" y="6133057"/>
                  <a:pt x="4713656" y="6139001"/>
                  <a:pt x="4712284" y="6147002"/>
                </a:cubicBezTo>
                <a:cubicBezTo>
                  <a:pt x="4710913" y="6155003"/>
                  <a:pt x="4703484" y="6166204"/>
                  <a:pt x="4689996" y="6180606"/>
                </a:cubicBezTo>
                <a:cubicBezTo>
                  <a:pt x="4676509" y="6195008"/>
                  <a:pt x="4661535" y="6202208"/>
                  <a:pt x="4645076" y="6202208"/>
                </a:cubicBezTo>
                <a:cubicBezTo>
                  <a:pt x="4633189" y="6202208"/>
                  <a:pt x="4622902" y="6198094"/>
                  <a:pt x="4614216" y="6189864"/>
                </a:cubicBezTo>
                <a:cubicBezTo>
                  <a:pt x="4588155" y="6165175"/>
                  <a:pt x="4563466" y="6144144"/>
                  <a:pt x="4540149" y="6126770"/>
                </a:cubicBezTo>
                <a:cubicBezTo>
                  <a:pt x="4525518" y="6115798"/>
                  <a:pt x="4518203" y="6102310"/>
                  <a:pt x="4518203" y="6086308"/>
                </a:cubicBezTo>
                <a:cubicBezTo>
                  <a:pt x="4518203" y="6070306"/>
                  <a:pt x="4525975" y="6053961"/>
                  <a:pt x="4541520" y="6037274"/>
                </a:cubicBezTo>
                <a:cubicBezTo>
                  <a:pt x="4557065" y="6020586"/>
                  <a:pt x="4572381" y="6012242"/>
                  <a:pt x="4587469" y="6012242"/>
                </a:cubicBezTo>
                <a:close/>
                <a:moveTo>
                  <a:pt x="9701479" y="6010870"/>
                </a:moveTo>
                <a:cubicBezTo>
                  <a:pt x="9717024" y="6010870"/>
                  <a:pt x="9733254" y="6014299"/>
                  <a:pt x="9750170" y="6021157"/>
                </a:cubicBezTo>
                <a:cubicBezTo>
                  <a:pt x="9767088" y="6028015"/>
                  <a:pt x="9775545" y="6039902"/>
                  <a:pt x="9775545" y="6056819"/>
                </a:cubicBezTo>
                <a:cubicBezTo>
                  <a:pt x="9775545" y="6065963"/>
                  <a:pt x="9773031" y="6077621"/>
                  <a:pt x="9768002" y="6091795"/>
                </a:cubicBezTo>
                <a:cubicBezTo>
                  <a:pt x="9767088" y="6094081"/>
                  <a:pt x="9766630" y="6096595"/>
                  <a:pt x="9766630" y="6099338"/>
                </a:cubicBezTo>
                <a:cubicBezTo>
                  <a:pt x="9766630" y="6102082"/>
                  <a:pt x="9770059" y="6103453"/>
                  <a:pt x="9776917" y="6103453"/>
                </a:cubicBezTo>
                <a:lnTo>
                  <a:pt x="9848240" y="6103453"/>
                </a:lnTo>
                <a:cubicBezTo>
                  <a:pt x="9876586" y="6103453"/>
                  <a:pt x="9896018" y="6114655"/>
                  <a:pt x="9906533" y="6137057"/>
                </a:cubicBezTo>
                <a:cubicBezTo>
                  <a:pt x="9917048" y="6159460"/>
                  <a:pt x="9922306" y="6195808"/>
                  <a:pt x="9922306" y="6246100"/>
                </a:cubicBezTo>
                <a:cubicBezTo>
                  <a:pt x="9922306" y="6324281"/>
                  <a:pt x="9919563" y="6394918"/>
                  <a:pt x="9914077" y="6458012"/>
                </a:cubicBezTo>
                <a:cubicBezTo>
                  <a:pt x="9908590" y="6521105"/>
                  <a:pt x="9901960" y="6565454"/>
                  <a:pt x="9894188" y="6591057"/>
                </a:cubicBezTo>
                <a:cubicBezTo>
                  <a:pt x="9886416" y="6616660"/>
                  <a:pt x="9875444" y="6634034"/>
                  <a:pt x="9861270" y="6643178"/>
                </a:cubicBezTo>
                <a:cubicBezTo>
                  <a:pt x="9847097" y="6652322"/>
                  <a:pt x="9826294" y="6656894"/>
                  <a:pt x="9798862" y="6656894"/>
                </a:cubicBezTo>
                <a:lnTo>
                  <a:pt x="9724110" y="6656894"/>
                </a:lnTo>
                <a:cubicBezTo>
                  <a:pt x="9696221" y="6656894"/>
                  <a:pt x="9677818" y="6649807"/>
                  <a:pt x="9668904" y="6635634"/>
                </a:cubicBezTo>
                <a:cubicBezTo>
                  <a:pt x="9659988" y="6621461"/>
                  <a:pt x="9655530" y="6597229"/>
                  <a:pt x="9655530" y="6562939"/>
                </a:cubicBezTo>
                <a:cubicBezTo>
                  <a:pt x="9655530" y="6547852"/>
                  <a:pt x="9658160" y="6536307"/>
                  <a:pt x="9663417" y="6528306"/>
                </a:cubicBezTo>
                <a:cubicBezTo>
                  <a:pt x="9668675" y="6520305"/>
                  <a:pt x="9674961" y="6516305"/>
                  <a:pt x="9682276" y="6516305"/>
                </a:cubicBezTo>
                <a:cubicBezTo>
                  <a:pt x="9689592" y="6516305"/>
                  <a:pt x="9696678" y="6517676"/>
                  <a:pt x="9703536" y="6520420"/>
                </a:cubicBezTo>
                <a:cubicBezTo>
                  <a:pt x="9710394" y="6523163"/>
                  <a:pt x="9717480" y="6524534"/>
                  <a:pt x="9724796" y="6524534"/>
                </a:cubicBezTo>
                <a:cubicBezTo>
                  <a:pt x="9742627" y="6524534"/>
                  <a:pt x="9764801" y="6514933"/>
                  <a:pt x="9791318" y="6495731"/>
                </a:cubicBezTo>
                <a:cubicBezTo>
                  <a:pt x="9817837" y="6476528"/>
                  <a:pt x="9831096" y="6459041"/>
                  <a:pt x="9831096" y="6443267"/>
                </a:cubicBezTo>
                <a:cubicBezTo>
                  <a:pt x="9831096" y="6427494"/>
                  <a:pt x="9826180" y="6410349"/>
                  <a:pt x="9816350" y="6391832"/>
                </a:cubicBezTo>
                <a:cubicBezTo>
                  <a:pt x="9806520" y="6373316"/>
                  <a:pt x="9800577" y="6361200"/>
                  <a:pt x="9798520" y="6355485"/>
                </a:cubicBezTo>
                <a:cubicBezTo>
                  <a:pt x="9796462" y="6349770"/>
                  <a:pt x="9795434" y="6343026"/>
                  <a:pt x="9795434" y="6335254"/>
                </a:cubicBezTo>
                <a:lnTo>
                  <a:pt x="9795434" y="6244728"/>
                </a:lnTo>
                <a:cubicBezTo>
                  <a:pt x="9795434" y="6241070"/>
                  <a:pt x="9794748" y="6238784"/>
                  <a:pt x="9793376" y="6237870"/>
                </a:cubicBezTo>
                <a:cubicBezTo>
                  <a:pt x="9792004" y="6236956"/>
                  <a:pt x="9788576" y="6236498"/>
                  <a:pt x="9783089" y="6236498"/>
                </a:cubicBezTo>
                <a:lnTo>
                  <a:pt x="9717252" y="6236498"/>
                </a:lnTo>
                <a:cubicBezTo>
                  <a:pt x="9707194" y="6236498"/>
                  <a:pt x="9699650" y="6235584"/>
                  <a:pt x="9694621" y="6233755"/>
                </a:cubicBezTo>
                <a:cubicBezTo>
                  <a:pt x="9689592" y="6231926"/>
                  <a:pt x="9681934" y="6231012"/>
                  <a:pt x="9671647" y="6231012"/>
                </a:cubicBezTo>
                <a:cubicBezTo>
                  <a:pt x="9661360" y="6231012"/>
                  <a:pt x="9649130" y="6234555"/>
                  <a:pt x="9634956" y="6241642"/>
                </a:cubicBezTo>
                <a:cubicBezTo>
                  <a:pt x="9620783" y="6248729"/>
                  <a:pt x="9607982" y="6258673"/>
                  <a:pt x="9596552" y="6271474"/>
                </a:cubicBezTo>
                <a:cubicBezTo>
                  <a:pt x="9593808" y="6274675"/>
                  <a:pt x="9590836" y="6276275"/>
                  <a:pt x="9587636" y="6276275"/>
                </a:cubicBezTo>
                <a:cubicBezTo>
                  <a:pt x="9584436" y="6276275"/>
                  <a:pt x="9581807" y="6273303"/>
                  <a:pt x="9579750" y="6267359"/>
                </a:cubicBezTo>
                <a:cubicBezTo>
                  <a:pt x="9577692" y="6261416"/>
                  <a:pt x="9576663" y="6254329"/>
                  <a:pt x="9576663" y="6246100"/>
                </a:cubicBezTo>
                <a:cubicBezTo>
                  <a:pt x="9576663" y="6237870"/>
                  <a:pt x="9579178" y="6226897"/>
                  <a:pt x="9584208" y="6213181"/>
                </a:cubicBezTo>
                <a:cubicBezTo>
                  <a:pt x="9604324" y="6171119"/>
                  <a:pt x="9624212" y="6117855"/>
                  <a:pt x="9643872" y="6053390"/>
                </a:cubicBezTo>
                <a:cubicBezTo>
                  <a:pt x="9652102" y="6025043"/>
                  <a:pt x="9671304" y="6010870"/>
                  <a:pt x="9701479" y="6010870"/>
                </a:cubicBezTo>
                <a:close/>
                <a:moveTo>
                  <a:pt x="5586680" y="6010870"/>
                </a:moveTo>
                <a:cubicBezTo>
                  <a:pt x="5602225" y="6010870"/>
                  <a:pt x="5618455" y="6014299"/>
                  <a:pt x="5635371" y="6021157"/>
                </a:cubicBezTo>
                <a:cubicBezTo>
                  <a:pt x="5652288" y="6028015"/>
                  <a:pt x="5660747" y="6039902"/>
                  <a:pt x="5660747" y="6056819"/>
                </a:cubicBezTo>
                <a:cubicBezTo>
                  <a:pt x="5660747" y="6065963"/>
                  <a:pt x="5658231" y="6077621"/>
                  <a:pt x="5653202" y="6091795"/>
                </a:cubicBezTo>
                <a:cubicBezTo>
                  <a:pt x="5652288" y="6094081"/>
                  <a:pt x="5651831" y="6096595"/>
                  <a:pt x="5651831" y="6099338"/>
                </a:cubicBezTo>
                <a:cubicBezTo>
                  <a:pt x="5651831" y="6102082"/>
                  <a:pt x="5655260" y="6103453"/>
                  <a:pt x="5662118" y="6103453"/>
                </a:cubicBezTo>
                <a:lnTo>
                  <a:pt x="5733441" y="6103453"/>
                </a:lnTo>
                <a:cubicBezTo>
                  <a:pt x="5761787" y="6103453"/>
                  <a:pt x="5781218" y="6114655"/>
                  <a:pt x="5791734" y="6137057"/>
                </a:cubicBezTo>
                <a:cubicBezTo>
                  <a:pt x="5802250" y="6159460"/>
                  <a:pt x="5807507" y="6195808"/>
                  <a:pt x="5807507" y="6246100"/>
                </a:cubicBezTo>
                <a:cubicBezTo>
                  <a:pt x="5807507" y="6324281"/>
                  <a:pt x="5804764" y="6394918"/>
                  <a:pt x="5799278" y="6458012"/>
                </a:cubicBezTo>
                <a:cubicBezTo>
                  <a:pt x="5793791" y="6521105"/>
                  <a:pt x="5787162" y="6565454"/>
                  <a:pt x="5779389" y="6591057"/>
                </a:cubicBezTo>
                <a:cubicBezTo>
                  <a:pt x="5771617" y="6616660"/>
                  <a:pt x="5760644" y="6634034"/>
                  <a:pt x="5746471" y="6643178"/>
                </a:cubicBezTo>
                <a:cubicBezTo>
                  <a:pt x="5732298" y="6652322"/>
                  <a:pt x="5711495" y="6656894"/>
                  <a:pt x="5684063" y="6656894"/>
                </a:cubicBezTo>
                <a:lnTo>
                  <a:pt x="5609311" y="6656894"/>
                </a:lnTo>
                <a:cubicBezTo>
                  <a:pt x="5581422" y="6656894"/>
                  <a:pt x="5563019" y="6649807"/>
                  <a:pt x="5554104" y="6635634"/>
                </a:cubicBezTo>
                <a:cubicBezTo>
                  <a:pt x="5545189" y="6621461"/>
                  <a:pt x="5540731" y="6597229"/>
                  <a:pt x="5540731" y="6562939"/>
                </a:cubicBezTo>
                <a:cubicBezTo>
                  <a:pt x="5540731" y="6547852"/>
                  <a:pt x="5543360" y="6536307"/>
                  <a:pt x="5548618" y="6528306"/>
                </a:cubicBezTo>
                <a:cubicBezTo>
                  <a:pt x="5553876" y="6520305"/>
                  <a:pt x="5560162" y="6516305"/>
                  <a:pt x="5567477" y="6516305"/>
                </a:cubicBezTo>
                <a:cubicBezTo>
                  <a:pt x="5574792" y="6516305"/>
                  <a:pt x="5581879" y="6517676"/>
                  <a:pt x="5588737" y="6520420"/>
                </a:cubicBezTo>
                <a:cubicBezTo>
                  <a:pt x="5595596" y="6523163"/>
                  <a:pt x="5602682" y="6524534"/>
                  <a:pt x="5609997" y="6524534"/>
                </a:cubicBezTo>
                <a:cubicBezTo>
                  <a:pt x="5627828" y="6524534"/>
                  <a:pt x="5650002" y="6514933"/>
                  <a:pt x="5676519" y="6495731"/>
                </a:cubicBezTo>
                <a:cubicBezTo>
                  <a:pt x="5703037" y="6476528"/>
                  <a:pt x="5716296" y="6459041"/>
                  <a:pt x="5716296" y="6443267"/>
                </a:cubicBezTo>
                <a:cubicBezTo>
                  <a:pt x="5716296" y="6427494"/>
                  <a:pt x="5711381" y="6410349"/>
                  <a:pt x="5701551" y="6391832"/>
                </a:cubicBezTo>
                <a:cubicBezTo>
                  <a:pt x="5691721" y="6373316"/>
                  <a:pt x="5685778" y="6361200"/>
                  <a:pt x="5683720" y="6355485"/>
                </a:cubicBezTo>
                <a:cubicBezTo>
                  <a:pt x="5681663" y="6349770"/>
                  <a:pt x="5680634" y="6343026"/>
                  <a:pt x="5680634" y="6335254"/>
                </a:cubicBezTo>
                <a:lnTo>
                  <a:pt x="5680634" y="6244728"/>
                </a:lnTo>
                <a:cubicBezTo>
                  <a:pt x="5680634" y="6241070"/>
                  <a:pt x="5679948" y="6238784"/>
                  <a:pt x="5678577" y="6237870"/>
                </a:cubicBezTo>
                <a:cubicBezTo>
                  <a:pt x="5677205" y="6236956"/>
                  <a:pt x="5673776" y="6236498"/>
                  <a:pt x="5668290" y="6236498"/>
                </a:cubicBezTo>
                <a:lnTo>
                  <a:pt x="5602453" y="6236498"/>
                </a:lnTo>
                <a:cubicBezTo>
                  <a:pt x="5592395" y="6236498"/>
                  <a:pt x="5584851" y="6235584"/>
                  <a:pt x="5579822" y="6233755"/>
                </a:cubicBezTo>
                <a:cubicBezTo>
                  <a:pt x="5574792" y="6231926"/>
                  <a:pt x="5567134" y="6231012"/>
                  <a:pt x="5556848" y="6231012"/>
                </a:cubicBezTo>
                <a:cubicBezTo>
                  <a:pt x="5546560" y="6231012"/>
                  <a:pt x="5534330" y="6234555"/>
                  <a:pt x="5520157" y="6241642"/>
                </a:cubicBezTo>
                <a:cubicBezTo>
                  <a:pt x="5505984" y="6248729"/>
                  <a:pt x="5493182" y="6258673"/>
                  <a:pt x="5481752" y="6271474"/>
                </a:cubicBezTo>
                <a:cubicBezTo>
                  <a:pt x="5479009" y="6274675"/>
                  <a:pt x="5476037" y="6276275"/>
                  <a:pt x="5472837" y="6276275"/>
                </a:cubicBezTo>
                <a:cubicBezTo>
                  <a:pt x="5469636" y="6276275"/>
                  <a:pt x="5467007" y="6273303"/>
                  <a:pt x="5464950" y="6267359"/>
                </a:cubicBezTo>
                <a:cubicBezTo>
                  <a:pt x="5462893" y="6261416"/>
                  <a:pt x="5461864" y="6254329"/>
                  <a:pt x="5461864" y="6246100"/>
                </a:cubicBezTo>
                <a:cubicBezTo>
                  <a:pt x="5461864" y="6237870"/>
                  <a:pt x="5464379" y="6226897"/>
                  <a:pt x="5469408" y="6213181"/>
                </a:cubicBezTo>
                <a:cubicBezTo>
                  <a:pt x="5489525" y="6171119"/>
                  <a:pt x="5509413" y="6117855"/>
                  <a:pt x="5529072" y="6053390"/>
                </a:cubicBezTo>
                <a:cubicBezTo>
                  <a:pt x="5537302" y="6025043"/>
                  <a:pt x="5556505" y="6010870"/>
                  <a:pt x="5586680" y="6010870"/>
                </a:cubicBezTo>
                <a:close/>
                <a:moveTo>
                  <a:pt x="2259062" y="4941972"/>
                </a:moveTo>
                <a:cubicBezTo>
                  <a:pt x="2269325" y="4941972"/>
                  <a:pt x="2278356" y="4944836"/>
                  <a:pt x="2286155" y="4950563"/>
                </a:cubicBezTo>
                <a:cubicBezTo>
                  <a:pt x="2293954" y="4956290"/>
                  <a:pt x="2301446" y="4960176"/>
                  <a:pt x="2308630" y="4962222"/>
                </a:cubicBezTo>
                <a:cubicBezTo>
                  <a:pt x="2315814" y="4964267"/>
                  <a:pt x="2327410" y="4965290"/>
                  <a:pt x="2343419" y="4965290"/>
                </a:cubicBezTo>
                <a:lnTo>
                  <a:pt x="2591565" y="4965290"/>
                </a:lnTo>
                <a:cubicBezTo>
                  <a:pt x="2613731" y="4965290"/>
                  <a:pt x="2630562" y="4962018"/>
                  <a:pt x="2642056" y="4955472"/>
                </a:cubicBezTo>
                <a:cubicBezTo>
                  <a:pt x="2647393" y="4952199"/>
                  <a:pt x="2652113" y="4950563"/>
                  <a:pt x="2656218" y="4950563"/>
                </a:cubicBezTo>
                <a:cubicBezTo>
                  <a:pt x="2666891" y="4950563"/>
                  <a:pt x="2672843" y="4962631"/>
                  <a:pt x="2674075" y="4986767"/>
                </a:cubicBezTo>
                <a:lnTo>
                  <a:pt x="2678385" y="5061016"/>
                </a:lnTo>
                <a:cubicBezTo>
                  <a:pt x="2678795" y="5069197"/>
                  <a:pt x="2678282" y="5074822"/>
                  <a:pt x="2676846" y="5077890"/>
                </a:cubicBezTo>
                <a:cubicBezTo>
                  <a:pt x="2675409" y="5080959"/>
                  <a:pt x="2671612" y="5084742"/>
                  <a:pt x="2665454" y="5089242"/>
                </a:cubicBezTo>
                <a:cubicBezTo>
                  <a:pt x="2659297" y="5093742"/>
                  <a:pt x="2652523" y="5099980"/>
                  <a:pt x="2645134" y="5107958"/>
                </a:cubicBezTo>
                <a:cubicBezTo>
                  <a:pt x="2637746" y="5115935"/>
                  <a:pt x="2634051" y="5121355"/>
                  <a:pt x="2634051" y="5124218"/>
                </a:cubicBezTo>
                <a:cubicBezTo>
                  <a:pt x="2634051" y="5127082"/>
                  <a:pt x="2635488" y="5130253"/>
                  <a:pt x="2638362" y="5133730"/>
                </a:cubicBezTo>
                <a:cubicBezTo>
                  <a:pt x="2641236" y="5137207"/>
                  <a:pt x="2643493" y="5138946"/>
                  <a:pt x="2645134" y="5138946"/>
                </a:cubicBezTo>
                <a:cubicBezTo>
                  <a:pt x="2646777" y="5138946"/>
                  <a:pt x="2649239" y="5136900"/>
                  <a:pt x="2652523" y="5132810"/>
                </a:cubicBezTo>
                <a:cubicBezTo>
                  <a:pt x="2671817" y="5108265"/>
                  <a:pt x="2687826" y="5095992"/>
                  <a:pt x="2700552" y="5095992"/>
                </a:cubicBezTo>
                <a:cubicBezTo>
                  <a:pt x="2713277" y="5095992"/>
                  <a:pt x="2724874" y="5099980"/>
                  <a:pt x="2735342" y="5107958"/>
                </a:cubicBezTo>
                <a:cubicBezTo>
                  <a:pt x="2745809" y="5115935"/>
                  <a:pt x="2751044" y="5128105"/>
                  <a:pt x="2751044" y="5144468"/>
                </a:cubicBezTo>
                <a:cubicBezTo>
                  <a:pt x="2751044" y="5167377"/>
                  <a:pt x="2740267" y="5194069"/>
                  <a:pt x="2718717" y="5224546"/>
                </a:cubicBezTo>
                <a:cubicBezTo>
                  <a:pt x="2697166" y="5255023"/>
                  <a:pt x="2674485" y="5270261"/>
                  <a:pt x="2650677" y="5270261"/>
                </a:cubicBezTo>
                <a:cubicBezTo>
                  <a:pt x="2623994" y="5270261"/>
                  <a:pt x="2600185" y="5251648"/>
                  <a:pt x="2579250" y="5214422"/>
                </a:cubicBezTo>
                <a:cubicBezTo>
                  <a:pt x="2558315" y="5177195"/>
                  <a:pt x="2547436" y="5128514"/>
                  <a:pt x="2546615" y="5068379"/>
                </a:cubicBezTo>
                <a:cubicBezTo>
                  <a:pt x="2546615" y="5063061"/>
                  <a:pt x="2546000" y="5059788"/>
                  <a:pt x="2544769" y="5058561"/>
                </a:cubicBezTo>
                <a:cubicBezTo>
                  <a:pt x="2543536" y="5057334"/>
                  <a:pt x="2540253" y="5056720"/>
                  <a:pt x="2534916" y="5056720"/>
                </a:cubicBezTo>
                <a:lnTo>
                  <a:pt x="2288618" y="5056720"/>
                </a:lnTo>
                <a:cubicBezTo>
                  <a:pt x="2265220" y="5056720"/>
                  <a:pt x="2248390" y="5052220"/>
                  <a:pt x="2238126" y="5043220"/>
                </a:cubicBezTo>
                <a:cubicBezTo>
                  <a:pt x="2227865" y="5034220"/>
                  <a:pt x="2222733" y="5019698"/>
                  <a:pt x="2222733" y="4999653"/>
                </a:cubicBezTo>
                <a:cubicBezTo>
                  <a:pt x="2222733" y="4979608"/>
                  <a:pt x="2226222" y="4964983"/>
                  <a:pt x="2233201" y="4955779"/>
                </a:cubicBezTo>
                <a:cubicBezTo>
                  <a:pt x="2240180" y="4946574"/>
                  <a:pt x="2248800" y="4941972"/>
                  <a:pt x="2259062" y="4941972"/>
                </a:cubicBezTo>
                <a:close/>
                <a:moveTo>
                  <a:pt x="2344651" y="4839497"/>
                </a:moveTo>
                <a:lnTo>
                  <a:pt x="2590334" y="4839497"/>
                </a:lnTo>
                <a:cubicBezTo>
                  <a:pt x="2610037" y="4839497"/>
                  <a:pt x="2624303" y="4842974"/>
                  <a:pt x="2633128" y="4849929"/>
                </a:cubicBezTo>
                <a:cubicBezTo>
                  <a:pt x="2641954" y="4856883"/>
                  <a:pt x="2646367" y="4870690"/>
                  <a:pt x="2646367" y="4891348"/>
                </a:cubicBezTo>
                <a:cubicBezTo>
                  <a:pt x="2646367" y="4912007"/>
                  <a:pt x="2642056" y="4926019"/>
                  <a:pt x="2633436" y="4933382"/>
                </a:cubicBezTo>
                <a:cubicBezTo>
                  <a:pt x="2624816" y="4940745"/>
                  <a:pt x="2610858" y="4944427"/>
                  <a:pt x="2591565" y="4944427"/>
                </a:cubicBezTo>
                <a:lnTo>
                  <a:pt x="2343419" y="4944427"/>
                </a:lnTo>
                <a:cubicBezTo>
                  <a:pt x="2324127" y="4944427"/>
                  <a:pt x="2310169" y="4940848"/>
                  <a:pt x="2301548" y="4933689"/>
                </a:cubicBezTo>
                <a:cubicBezTo>
                  <a:pt x="2292928" y="4926530"/>
                  <a:pt x="2288618" y="4912518"/>
                  <a:pt x="2288618" y="4891655"/>
                </a:cubicBezTo>
                <a:cubicBezTo>
                  <a:pt x="2288618" y="4870792"/>
                  <a:pt x="2293030" y="4856883"/>
                  <a:pt x="2301856" y="4849929"/>
                </a:cubicBezTo>
                <a:cubicBezTo>
                  <a:pt x="2310682" y="4842974"/>
                  <a:pt x="2324947" y="4839497"/>
                  <a:pt x="2344651" y="4839497"/>
                </a:cubicBezTo>
                <a:close/>
                <a:moveTo>
                  <a:pt x="1158571" y="4732353"/>
                </a:moveTo>
                <a:cubicBezTo>
                  <a:pt x="1144832" y="4732353"/>
                  <a:pt x="1137963" y="4741399"/>
                  <a:pt x="1137963" y="4759492"/>
                </a:cubicBezTo>
                <a:cubicBezTo>
                  <a:pt x="1137963" y="4777583"/>
                  <a:pt x="1144832" y="4786629"/>
                  <a:pt x="1158571" y="4786629"/>
                </a:cubicBezTo>
                <a:lnTo>
                  <a:pt x="1557488" y="4786629"/>
                </a:lnTo>
                <a:cubicBezTo>
                  <a:pt x="1567301" y="4786629"/>
                  <a:pt x="1573925" y="4785407"/>
                  <a:pt x="1577360" y="4782962"/>
                </a:cubicBezTo>
                <a:cubicBezTo>
                  <a:pt x="1580795" y="4780517"/>
                  <a:pt x="1582512" y="4773427"/>
                  <a:pt x="1582512" y="4761692"/>
                </a:cubicBezTo>
                <a:cubicBezTo>
                  <a:pt x="1582512" y="4749956"/>
                  <a:pt x="1580795" y="4742133"/>
                  <a:pt x="1577360" y="4738220"/>
                </a:cubicBezTo>
                <a:cubicBezTo>
                  <a:pt x="1573925" y="4734308"/>
                  <a:pt x="1567301" y="4732353"/>
                  <a:pt x="1557488" y="4732353"/>
                </a:cubicBezTo>
                <a:close/>
                <a:moveTo>
                  <a:pt x="2320021" y="4692227"/>
                </a:moveTo>
                <a:cubicBezTo>
                  <a:pt x="2340135" y="4692227"/>
                  <a:pt x="2354914" y="4694682"/>
                  <a:pt x="2364355" y="4699591"/>
                </a:cubicBezTo>
                <a:cubicBezTo>
                  <a:pt x="2373796" y="4704500"/>
                  <a:pt x="2380980" y="4714727"/>
                  <a:pt x="2385906" y="4730272"/>
                </a:cubicBezTo>
                <a:cubicBezTo>
                  <a:pt x="2387548" y="4734772"/>
                  <a:pt x="2391037" y="4737022"/>
                  <a:pt x="2396373" y="4737022"/>
                </a:cubicBezTo>
                <a:lnTo>
                  <a:pt x="2653139" y="4737022"/>
                </a:lnTo>
                <a:cubicBezTo>
                  <a:pt x="2672433" y="4737022"/>
                  <a:pt x="2686389" y="4741420"/>
                  <a:pt x="2695010" y="4750215"/>
                </a:cubicBezTo>
                <a:cubicBezTo>
                  <a:pt x="2703630" y="4759010"/>
                  <a:pt x="2707941" y="4773021"/>
                  <a:pt x="2707941" y="4792248"/>
                </a:cubicBezTo>
                <a:cubicBezTo>
                  <a:pt x="2707941" y="4811475"/>
                  <a:pt x="2705478" y="4826099"/>
                  <a:pt x="2700552" y="4836122"/>
                </a:cubicBezTo>
                <a:cubicBezTo>
                  <a:pt x="2695625" y="4846145"/>
                  <a:pt x="2688750" y="4851156"/>
                  <a:pt x="2679925" y="4851156"/>
                </a:cubicBezTo>
                <a:cubicBezTo>
                  <a:pt x="2671099" y="4851156"/>
                  <a:pt x="2661349" y="4846042"/>
                  <a:pt x="2650677" y="4835815"/>
                </a:cubicBezTo>
                <a:cubicBezTo>
                  <a:pt x="2640003" y="4824361"/>
                  <a:pt x="2619889" y="4818634"/>
                  <a:pt x="2590334" y="4818634"/>
                </a:cubicBezTo>
                <a:lnTo>
                  <a:pt x="2344651" y="4818634"/>
                </a:lnTo>
                <a:cubicBezTo>
                  <a:pt x="2318379" y="4818634"/>
                  <a:pt x="2299085" y="4823441"/>
                  <a:pt x="2286771" y="4833054"/>
                </a:cubicBezTo>
                <a:cubicBezTo>
                  <a:pt x="2274456" y="4842668"/>
                  <a:pt x="2268298" y="4862405"/>
                  <a:pt x="2268298" y="4892269"/>
                </a:cubicBezTo>
                <a:cubicBezTo>
                  <a:pt x="2268298" y="4911495"/>
                  <a:pt x="2260500" y="4921109"/>
                  <a:pt x="2244900" y="4921109"/>
                </a:cubicBezTo>
                <a:cubicBezTo>
                  <a:pt x="2233817" y="4921109"/>
                  <a:pt x="2219244" y="4915689"/>
                  <a:pt x="2201183" y="4904848"/>
                </a:cubicBezTo>
                <a:cubicBezTo>
                  <a:pt x="2183120" y="4894008"/>
                  <a:pt x="2174089" y="4881939"/>
                  <a:pt x="2174089" y="4868644"/>
                </a:cubicBezTo>
                <a:cubicBezTo>
                  <a:pt x="2174089" y="4855349"/>
                  <a:pt x="2179426" y="4841951"/>
                  <a:pt x="2190099" y="4828452"/>
                </a:cubicBezTo>
                <a:cubicBezTo>
                  <a:pt x="2215139" y="4796952"/>
                  <a:pt x="2235664" y="4769033"/>
                  <a:pt x="2251673" y="4744692"/>
                </a:cubicBezTo>
                <a:cubicBezTo>
                  <a:pt x="2267683" y="4720352"/>
                  <a:pt x="2279792" y="4705523"/>
                  <a:pt x="2288002" y="4700205"/>
                </a:cubicBezTo>
                <a:cubicBezTo>
                  <a:pt x="2296212" y="4694887"/>
                  <a:pt x="2306885" y="4692227"/>
                  <a:pt x="2320021" y="4692227"/>
                </a:cubicBezTo>
                <a:close/>
                <a:moveTo>
                  <a:pt x="1158571" y="4531382"/>
                </a:moveTo>
                <a:cubicBezTo>
                  <a:pt x="1149739" y="4531382"/>
                  <a:pt x="1144096" y="4533338"/>
                  <a:pt x="1141642" y="4537249"/>
                </a:cubicBezTo>
                <a:cubicBezTo>
                  <a:pt x="1139189" y="4541161"/>
                  <a:pt x="1137963" y="4547762"/>
                  <a:pt x="1137963" y="4557053"/>
                </a:cubicBezTo>
                <a:cubicBezTo>
                  <a:pt x="1137963" y="4566344"/>
                  <a:pt x="1139189" y="4573189"/>
                  <a:pt x="1141642" y="4577590"/>
                </a:cubicBezTo>
                <a:cubicBezTo>
                  <a:pt x="1144096" y="4581991"/>
                  <a:pt x="1149739" y="4584191"/>
                  <a:pt x="1158571" y="4584191"/>
                </a:cubicBezTo>
                <a:lnTo>
                  <a:pt x="1557488" y="4584191"/>
                </a:lnTo>
                <a:cubicBezTo>
                  <a:pt x="1567301" y="4584191"/>
                  <a:pt x="1573925" y="4582969"/>
                  <a:pt x="1577360" y="4580524"/>
                </a:cubicBezTo>
                <a:cubicBezTo>
                  <a:pt x="1580795" y="4578079"/>
                  <a:pt x="1582512" y="4570988"/>
                  <a:pt x="1582512" y="4559253"/>
                </a:cubicBezTo>
                <a:cubicBezTo>
                  <a:pt x="1582512" y="4547518"/>
                  <a:pt x="1580795" y="4539939"/>
                  <a:pt x="1577360" y="4536515"/>
                </a:cubicBezTo>
                <a:cubicBezTo>
                  <a:pt x="1573925" y="4533093"/>
                  <a:pt x="1567301" y="4531382"/>
                  <a:pt x="1557488" y="4531382"/>
                </a:cubicBezTo>
                <a:close/>
                <a:moveTo>
                  <a:pt x="1146795" y="4327477"/>
                </a:moveTo>
                <a:lnTo>
                  <a:pt x="1692914" y="4327477"/>
                </a:lnTo>
                <a:cubicBezTo>
                  <a:pt x="1744925" y="4327477"/>
                  <a:pt x="1785896" y="4340435"/>
                  <a:pt x="1815826" y="4366351"/>
                </a:cubicBezTo>
                <a:cubicBezTo>
                  <a:pt x="1845758" y="4392266"/>
                  <a:pt x="1860723" y="4425761"/>
                  <a:pt x="1860723" y="4466835"/>
                </a:cubicBezTo>
                <a:lnTo>
                  <a:pt x="1860723" y="5094688"/>
                </a:lnTo>
                <a:cubicBezTo>
                  <a:pt x="1860723" y="5143586"/>
                  <a:pt x="1845267" y="5181482"/>
                  <a:pt x="1814355" y="5208376"/>
                </a:cubicBezTo>
                <a:cubicBezTo>
                  <a:pt x="1783442" y="5235270"/>
                  <a:pt x="1740509" y="5248717"/>
                  <a:pt x="1685553" y="5248717"/>
                </a:cubicBezTo>
                <a:lnTo>
                  <a:pt x="1454446" y="5248717"/>
                </a:lnTo>
                <a:cubicBezTo>
                  <a:pt x="1383789" y="5248717"/>
                  <a:pt x="1348461" y="5202753"/>
                  <a:pt x="1348461" y="5110824"/>
                </a:cubicBezTo>
                <a:cubicBezTo>
                  <a:pt x="1348461" y="5073662"/>
                  <a:pt x="1356557" y="5046524"/>
                  <a:pt x="1372749" y="5029408"/>
                </a:cubicBezTo>
                <a:cubicBezTo>
                  <a:pt x="1388942" y="5012294"/>
                  <a:pt x="1415193" y="5003737"/>
                  <a:pt x="1451502" y="5003737"/>
                </a:cubicBezTo>
                <a:lnTo>
                  <a:pt x="1564847" y="5003737"/>
                </a:lnTo>
                <a:cubicBezTo>
                  <a:pt x="1576624" y="5003737"/>
                  <a:pt x="1582512" y="4998114"/>
                  <a:pt x="1582512" y="4986868"/>
                </a:cubicBezTo>
                <a:cubicBezTo>
                  <a:pt x="1582512" y="4975621"/>
                  <a:pt x="1581040" y="4967797"/>
                  <a:pt x="1578095" y="4963397"/>
                </a:cubicBezTo>
                <a:cubicBezTo>
                  <a:pt x="1575152" y="4958996"/>
                  <a:pt x="1568773" y="4956795"/>
                  <a:pt x="1558960" y="4956795"/>
                </a:cubicBezTo>
                <a:lnTo>
                  <a:pt x="1445614" y="4956795"/>
                </a:lnTo>
                <a:cubicBezTo>
                  <a:pt x="1426968" y="4956795"/>
                  <a:pt x="1410286" y="4958751"/>
                  <a:pt x="1395566" y="4962663"/>
                </a:cubicBezTo>
                <a:cubicBezTo>
                  <a:pt x="1380846" y="4966574"/>
                  <a:pt x="1365144" y="4968531"/>
                  <a:pt x="1348461" y="4968531"/>
                </a:cubicBezTo>
                <a:lnTo>
                  <a:pt x="1162988" y="4968531"/>
                </a:lnTo>
                <a:cubicBezTo>
                  <a:pt x="1153173" y="4968531"/>
                  <a:pt x="1146549" y="4970487"/>
                  <a:pt x="1143115" y="4974399"/>
                </a:cubicBezTo>
                <a:cubicBezTo>
                  <a:pt x="1139680" y="4978310"/>
                  <a:pt x="1137963" y="4987112"/>
                  <a:pt x="1137963" y="5000804"/>
                </a:cubicBezTo>
                <a:lnTo>
                  <a:pt x="1137963" y="5138696"/>
                </a:lnTo>
                <a:cubicBezTo>
                  <a:pt x="1137963" y="5182705"/>
                  <a:pt x="1126677" y="5213511"/>
                  <a:pt x="1104107" y="5231114"/>
                </a:cubicBezTo>
                <a:cubicBezTo>
                  <a:pt x="1081536" y="5248717"/>
                  <a:pt x="1043999" y="5257518"/>
                  <a:pt x="991497" y="5257518"/>
                </a:cubicBezTo>
                <a:cubicBezTo>
                  <a:pt x="938995" y="5257518"/>
                  <a:pt x="900968" y="5249695"/>
                  <a:pt x="877415" y="5234047"/>
                </a:cubicBezTo>
                <a:cubicBezTo>
                  <a:pt x="853863" y="5218400"/>
                  <a:pt x="842088" y="5190528"/>
                  <a:pt x="842088" y="5150432"/>
                </a:cubicBezTo>
                <a:lnTo>
                  <a:pt x="842088" y="4805700"/>
                </a:lnTo>
                <a:cubicBezTo>
                  <a:pt x="842088" y="4788096"/>
                  <a:pt x="849447" y="4774405"/>
                  <a:pt x="864168" y="4764625"/>
                </a:cubicBezTo>
                <a:cubicBezTo>
                  <a:pt x="911272" y="4728441"/>
                  <a:pt x="948072" y="4698858"/>
                  <a:pt x="974569" y="4675875"/>
                </a:cubicBezTo>
                <a:cubicBezTo>
                  <a:pt x="1001065" y="4652894"/>
                  <a:pt x="1016767" y="4635779"/>
                  <a:pt x="1021673" y="4624533"/>
                </a:cubicBezTo>
                <a:cubicBezTo>
                  <a:pt x="1026580" y="4613286"/>
                  <a:pt x="1029034" y="4592015"/>
                  <a:pt x="1029034" y="4560720"/>
                </a:cubicBezTo>
                <a:lnTo>
                  <a:pt x="1029034" y="4431629"/>
                </a:lnTo>
                <a:cubicBezTo>
                  <a:pt x="1029034" y="4362193"/>
                  <a:pt x="1068287" y="4327477"/>
                  <a:pt x="1146795" y="4327477"/>
                </a:cubicBezTo>
                <a:close/>
                <a:moveTo>
                  <a:pt x="2419156" y="4282864"/>
                </a:moveTo>
                <a:cubicBezTo>
                  <a:pt x="2449122" y="4282864"/>
                  <a:pt x="2466568" y="4290636"/>
                  <a:pt x="2471494" y="4306181"/>
                </a:cubicBezTo>
                <a:cubicBezTo>
                  <a:pt x="2473958" y="4313136"/>
                  <a:pt x="2478678" y="4316613"/>
                  <a:pt x="2485657" y="4316613"/>
                </a:cubicBezTo>
                <a:lnTo>
                  <a:pt x="2570014" y="4316613"/>
                </a:lnTo>
                <a:cubicBezTo>
                  <a:pt x="2573297" y="4316613"/>
                  <a:pt x="2575760" y="4317022"/>
                  <a:pt x="2577402" y="4317840"/>
                </a:cubicBezTo>
                <a:cubicBezTo>
                  <a:pt x="2579045" y="4318659"/>
                  <a:pt x="2581507" y="4320704"/>
                  <a:pt x="2584792" y="4323977"/>
                </a:cubicBezTo>
                <a:cubicBezTo>
                  <a:pt x="2594232" y="4334204"/>
                  <a:pt x="2612398" y="4339317"/>
                  <a:pt x="2639285" y="4339317"/>
                </a:cubicBezTo>
                <a:cubicBezTo>
                  <a:pt x="2666172" y="4339317"/>
                  <a:pt x="2685364" y="4336249"/>
                  <a:pt x="2696858" y="4330113"/>
                </a:cubicBezTo>
                <a:cubicBezTo>
                  <a:pt x="2699320" y="4328476"/>
                  <a:pt x="2701784" y="4327658"/>
                  <a:pt x="2704246" y="4327658"/>
                </a:cubicBezTo>
                <a:cubicBezTo>
                  <a:pt x="2715740" y="4327658"/>
                  <a:pt x="2721488" y="4344431"/>
                  <a:pt x="2721488" y="4377976"/>
                </a:cubicBezTo>
                <a:cubicBezTo>
                  <a:pt x="2721488" y="4393521"/>
                  <a:pt x="2719640" y="4411315"/>
                  <a:pt x="2715945" y="4431361"/>
                </a:cubicBezTo>
                <a:cubicBezTo>
                  <a:pt x="2712251" y="4451405"/>
                  <a:pt x="2708865" y="4466644"/>
                  <a:pt x="2705786" y="4477076"/>
                </a:cubicBezTo>
                <a:cubicBezTo>
                  <a:pt x="2702707" y="4487507"/>
                  <a:pt x="2696960" y="4496610"/>
                  <a:pt x="2688545" y="4504382"/>
                </a:cubicBezTo>
                <a:cubicBezTo>
                  <a:pt x="2680130" y="4512155"/>
                  <a:pt x="2669251" y="4518087"/>
                  <a:pt x="2655910" y="4522177"/>
                </a:cubicBezTo>
                <a:cubicBezTo>
                  <a:pt x="2642569" y="4526268"/>
                  <a:pt x="2627073" y="4528314"/>
                  <a:pt x="2609422" y="4528314"/>
                </a:cubicBezTo>
                <a:lnTo>
                  <a:pt x="2529990" y="4528314"/>
                </a:lnTo>
                <a:cubicBezTo>
                  <a:pt x="2518497" y="4528314"/>
                  <a:pt x="2509465" y="4523916"/>
                  <a:pt x="2502898" y="4515120"/>
                </a:cubicBezTo>
                <a:cubicBezTo>
                  <a:pt x="2496329" y="4506325"/>
                  <a:pt x="2493045" y="4494155"/>
                  <a:pt x="2493045" y="4478610"/>
                </a:cubicBezTo>
                <a:cubicBezTo>
                  <a:pt x="2493045" y="4446292"/>
                  <a:pt x="2505360" y="4430134"/>
                  <a:pt x="2529990" y="4430134"/>
                </a:cubicBezTo>
                <a:lnTo>
                  <a:pt x="2578635" y="4430134"/>
                </a:lnTo>
                <a:cubicBezTo>
                  <a:pt x="2588076" y="4430134"/>
                  <a:pt x="2592796" y="4425020"/>
                  <a:pt x="2592796" y="4414793"/>
                </a:cubicBezTo>
                <a:cubicBezTo>
                  <a:pt x="2592796" y="4408247"/>
                  <a:pt x="2588691" y="4404975"/>
                  <a:pt x="2580481" y="4404975"/>
                </a:cubicBezTo>
                <a:lnTo>
                  <a:pt x="2481962" y="4404975"/>
                </a:lnTo>
                <a:cubicBezTo>
                  <a:pt x="2472521" y="4404975"/>
                  <a:pt x="2464722" y="4409474"/>
                  <a:pt x="2458563" y="4418474"/>
                </a:cubicBezTo>
                <a:cubicBezTo>
                  <a:pt x="2440912" y="4445065"/>
                  <a:pt x="2418745" y="4466951"/>
                  <a:pt x="2392064" y="4484132"/>
                </a:cubicBezTo>
                <a:cubicBezTo>
                  <a:pt x="2365381" y="4501314"/>
                  <a:pt x="2336544" y="4513586"/>
                  <a:pt x="2305551" y="4520949"/>
                </a:cubicBezTo>
                <a:cubicBezTo>
                  <a:pt x="2274559" y="4528314"/>
                  <a:pt x="2252290" y="4531995"/>
                  <a:pt x="2238742" y="4531995"/>
                </a:cubicBezTo>
                <a:cubicBezTo>
                  <a:pt x="2207955" y="4531995"/>
                  <a:pt x="2192561" y="4512973"/>
                  <a:pt x="2192561" y="4474928"/>
                </a:cubicBezTo>
                <a:cubicBezTo>
                  <a:pt x="2192561" y="4453656"/>
                  <a:pt x="2200977" y="4441792"/>
                  <a:pt x="2217807" y="4439338"/>
                </a:cubicBezTo>
                <a:cubicBezTo>
                  <a:pt x="2229712" y="4437701"/>
                  <a:pt x="2248698" y="4433406"/>
                  <a:pt x="2274764" y="4426452"/>
                </a:cubicBezTo>
                <a:cubicBezTo>
                  <a:pt x="2300830" y="4419497"/>
                  <a:pt x="2313864" y="4414179"/>
                  <a:pt x="2313864" y="4410497"/>
                </a:cubicBezTo>
                <a:cubicBezTo>
                  <a:pt x="2313864" y="4408043"/>
                  <a:pt x="2309964" y="4406816"/>
                  <a:pt x="2302164" y="4406816"/>
                </a:cubicBezTo>
                <a:lnTo>
                  <a:pt x="2202414" y="4406816"/>
                </a:lnTo>
                <a:cubicBezTo>
                  <a:pt x="2186404" y="4406816"/>
                  <a:pt x="2175834" y="4403236"/>
                  <a:pt x="2170702" y="4396077"/>
                </a:cubicBezTo>
                <a:cubicBezTo>
                  <a:pt x="2165572" y="4388919"/>
                  <a:pt x="2163006" y="4377976"/>
                  <a:pt x="2163006" y="4363248"/>
                </a:cubicBezTo>
                <a:cubicBezTo>
                  <a:pt x="2163006" y="4348522"/>
                  <a:pt x="2164956" y="4337476"/>
                  <a:pt x="2168856" y="4330113"/>
                </a:cubicBezTo>
                <a:cubicBezTo>
                  <a:pt x="2172756" y="4322750"/>
                  <a:pt x="2177168" y="4319068"/>
                  <a:pt x="2182094" y="4319068"/>
                </a:cubicBezTo>
                <a:cubicBezTo>
                  <a:pt x="2187020" y="4319068"/>
                  <a:pt x="2191125" y="4321113"/>
                  <a:pt x="2194409" y="4325204"/>
                </a:cubicBezTo>
                <a:cubicBezTo>
                  <a:pt x="2205493" y="4337476"/>
                  <a:pt x="2226941" y="4343612"/>
                  <a:pt x="2258754" y="4343612"/>
                </a:cubicBezTo>
                <a:cubicBezTo>
                  <a:pt x="2290568" y="4343612"/>
                  <a:pt x="2311606" y="4337068"/>
                  <a:pt x="2321868" y="4323977"/>
                </a:cubicBezTo>
                <a:cubicBezTo>
                  <a:pt x="2324742" y="4319886"/>
                  <a:pt x="2334594" y="4317840"/>
                  <a:pt x="2351424" y="4317840"/>
                </a:cubicBezTo>
                <a:cubicBezTo>
                  <a:pt x="2358403" y="4317840"/>
                  <a:pt x="2364560" y="4313750"/>
                  <a:pt x="2369896" y="4305568"/>
                </a:cubicBezTo>
                <a:cubicBezTo>
                  <a:pt x="2378517" y="4290432"/>
                  <a:pt x="2394937" y="4282864"/>
                  <a:pt x="2419156" y="4282864"/>
                </a:cubicBezTo>
                <a:close/>
                <a:moveTo>
                  <a:pt x="2518290" y="4210456"/>
                </a:moveTo>
                <a:cubicBezTo>
                  <a:pt x="2512134" y="4210456"/>
                  <a:pt x="2509054" y="4215160"/>
                  <a:pt x="2509054" y="4224570"/>
                </a:cubicBezTo>
                <a:cubicBezTo>
                  <a:pt x="2509054" y="4234797"/>
                  <a:pt x="2512134" y="4239910"/>
                  <a:pt x="2518290" y="4239910"/>
                </a:cubicBezTo>
                <a:lnTo>
                  <a:pt x="2579250" y="4239910"/>
                </a:lnTo>
                <a:cubicBezTo>
                  <a:pt x="2583766" y="4239910"/>
                  <a:pt x="2586742" y="4238888"/>
                  <a:pt x="2588178" y="4236842"/>
                </a:cubicBezTo>
                <a:cubicBezTo>
                  <a:pt x="2589615" y="4234797"/>
                  <a:pt x="2590334" y="4230910"/>
                  <a:pt x="2590334" y="4225183"/>
                </a:cubicBezTo>
                <a:cubicBezTo>
                  <a:pt x="2590334" y="4219456"/>
                  <a:pt x="2589512" y="4215570"/>
                  <a:pt x="2587871" y="4213524"/>
                </a:cubicBezTo>
                <a:cubicBezTo>
                  <a:pt x="2586229" y="4211479"/>
                  <a:pt x="2583355" y="4210456"/>
                  <a:pt x="2579250" y="4210456"/>
                </a:cubicBezTo>
                <a:close/>
                <a:moveTo>
                  <a:pt x="2323100" y="4210456"/>
                </a:moveTo>
                <a:cubicBezTo>
                  <a:pt x="2318995" y="4210456"/>
                  <a:pt x="2316430" y="4211581"/>
                  <a:pt x="2315404" y="4213831"/>
                </a:cubicBezTo>
                <a:cubicBezTo>
                  <a:pt x="2314377" y="4216081"/>
                  <a:pt x="2313864" y="4219865"/>
                  <a:pt x="2313864" y="4225183"/>
                </a:cubicBezTo>
                <a:cubicBezTo>
                  <a:pt x="2313864" y="4230501"/>
                  <a:pt x="2314479" y="4234286"/>
                  <a:pt x="2315711" y="4236535"/>
                </a:cubicBezTo>
                <a:cubicBezTo>
                  <a:pt x="2316943" y="4238785"/>
                  <a:pt x="2319405" y="4239910"/>
                  <a:pt x="2323100" y="4239910"/>
                </a:cubicBezTo>
                <a:lnTo>
                  <a:pt x="2384059" y="4239910"/>
                </a:lnTo>
                <a:cubicBezTo>
                  <a:pt x="2388574" y="4239910"/>
                  <a:pt x="2391551" y="4238888"/>
                  <a:pt x="2392987" y="4236842"/>
                </a:cubicBezTo>
                <a:cubicBezTo>
                  <a:pt x="2394423" y="4234797"/>
                  <a:pt x="2395141" y="4230910"/>
                  <a:pt x="2395141" y="4225183"/>
                </a:cubicBezTo>
                <a:cubicBezTo>
                  <a:pt x="2395141" y="4219456"/>
                  <a:pt x="2394321" y="4215570"/>
                  <a:pt x="2392679" y="4213524"/>
                </a:cubicBezTo>
                <a:cubicBezTo>
                  <a:pt x="2391037" y="4211479"/>
                  <a:pt x="2388164" y="4210456"/>
                  <a:pt x="2384059" y="4210456"/>
                </a:cubicBezTo>
                <a:close/>
                <a:moveTo>
                  <a:pt x="2518290" y="4141731"/>
                </a:moveTo>
                <a:cubicBezTo>
                  <a:pt x="2512134" y="4141731"/>
                  <a:pt x="2509054" y="4146537"/>
                  <a:pt x="2509054" y="4156150"/>
                </a:cubicBezTo>
                <a:cubicBezTo>
                  <a:pt x="2509054" y="4165764"/>
                  <a:pt x="2512134" y="4170571"/>
                  <a:pt x="2518290" y="4170571"/>
                </a:cubicBezTo>
                <a:lnTo>
                  <a:pt x="2579250" y="4170571"/>
                </a:lnTo>
                <a:cubicBezTo>
                  <a:pt x="2583766" y="4170571"/>
                  <a:pt x="2586742" y="4169650"/>
                  <a:pt x="2588178" y="4167810"/>
                </a:cubicBezTo>
                <a:cubicBezTo>
                  <a:pt x="2589615" y="4165969"/>
                  <a:pt x="2590334" y="4162185"/>
                  <a:pt x="2590334" y="4156457"/>
                </a:cubicBezTo>
                <a:cubicBezTo>
                  <a:pt x="2590334" y="4150730"/>
                  <a:pt x="2589512" y="4146844"/>
                  <a:pt x="2587871" y="4144799"/>
                </a:cubicBezTo>
                <a:cubicBezTo>
                  <a:pt x="2586229" y="4142753"/>
                  <a:pt x="2583355" y="4141731"/>
                  <a:pt x="2579250" y="4141731"/>
                </a:cubicBezTo>
                <a:close/>
                <a:moveTo>
                  <a:pt x="2323100" y="4141731"/>
                </a:moveTo>
                <a:cubicBezTo>
                  <a:pt x="2319405" y="4141731"/>
                  <a:pt x="2316943" y="4142548"/>
                  <a:pt x="2315711" y="4144185"/>
                </a:cubicBezTo>
                <a:cubicBezTo>
                  <a:pt x="2314479" y="4145822"/>
                  <a:pt x="2313864" y="4149707"/>
                  <a:pt x="2313864" y="4155843"/>
                </a:cubicBezTo>
                <a:cubicBezTo>
                  <a:pt x="2313864" y="4161980"/>
                  <a:pt x="2314479" y="4165969"/>
                  <a:pt x="2315711" y="4167810"/>
                </a:cubicBezTo>
                <a:cubicBezTo>
                  <a:pt x="2316943" y="4169650"/>
                  <a:pt x="2319405" y="4170571"/>
                  <a:pt x="2323100" y="4170571"/>
                </a:cubicBezTo>
                <a:lnTo>
                  <a:pt x="2384059" y="4170571"/>
                </a:lnTo>
                <a:cubicBezTo>
                  <a:pt x="2388574" y="4170571"/>
                  <a:pt x="2391551" y="4169650"/>
                  <a:pt x="2392987" y="4167810"/>
                </a:cubicBezTo>
                <a:cubicBezTo>
                  <a:pt x="2394423" y="4165969"/>
                  <a:pt x="2395141" y="4162185"/>
                  <a:pt x="2395141" y="4156457"/>
                </a:cubicBezTo>
                <a:cubicBezTo>
                  <a:pt x="2395141" y="4150730"/>
                  <a:pt x="2394321" y="4146844"/>
                  <a:pt x="2392679" y="4144799"/>
                </a:cubicBezTo>
                <a:cubicBezTo>
                  <a:pt x="2391037" y="4142753"/>
                  <a:pt x="2388164" y="4141731"/>
                  <a:pt x="2384059" y="4141731"/>
                </a:cubicBezTo>
                <a:close/>
                <a:moveTo>
                  <a:pt x="2239359" y="3965007"/>
                </a:moveTo>
                <a:lnTo>
                  <a:pt x="2622352" y="3965007"/>
                </a:lnTo>
                <a:cubicBezTo>
                  <a:pt x="2637951" y="3965007"/>
                  <a:pt x="2650369" y="3968791"/>
                  <a:pt x="2659605" y="3976358"/>
                </a:cubicBezTo>
                <a:cubicBezTo>
                  <a:pt x="2668841" y="3983927"/>
                  <a:pt x="2673459" y="3993950"/>
                  <a:pt x="2673459" y="4006427"/>
                </a:cubicBezTo>
                <a:cubicBezTo>
                  <a:pt x="2673459" y="4018903"/>
                  <a:pt x="2669354" y="4030050"/>
                  <a:pt x="2661144" y="4039869"/>
                </a:cubicBezTo>
                <a:cubicBezTo>
                  <a:pt x="2652934" y="4049687"/>
                  <a:pt x="2639593" y="4061346"/>
                  <a:pt x="2621121" y="4074845"/>
                </a:cubicBezTo>
                <a:cubicBezTo>
                  <a:pt x="2617836" y="4077300"/>
                  <a:pt x="2616195" y="4079959"/>
                  <a:pt x="2616195" y="4082822"/>
                </a:cubicBezTo>
                <a:cubicBezTo>
                  <a:pt x="2616195" y="4087322"/>
                  <a:pt x="2620505" y="4089573"/>
                  <a:pt x="2629125" y="4089573"/>
                </a:cubicBezTo>
                <a:cubicBezTo>
                  <a:pt x="2661144" y="4089573"/>
                  <a:pt x="2681874" y="4094175"/>
                  <a:pt x="2691315" y="4103379"/>
                </a:cubicBezTo>
                <a:cubicBezTo>
                  <a:pt x="2700758" y="4112584"/>
                  <a:pt x="2705478" y="4129867"/>
                  <a:pt x="2705478" y="4155230"/>
                </a:cubicBezTo>
                <a:lnTo>
                  <a:pt x="2705478" y="4270592"/>
                </a:lnTo>
                <a:cubicBezTo>
                  <a:pt x="2705478" y="4289000"/>
                  <a:pt x="2700347" y="4301784"/>
                  <a:pt x="2690084" y="4308943"/>
                </a:cubicBezTo>
                <a:cubicBezTo>
                  <a:pt x="2679822" y="4316102"/>
                  <a:pt x="2665249" y="4319682"/>
                  <a:pt x="2646367" y="4319682"/>
                </a:cubicBezTo>
                <a:cubicBezTo>
                  <a:pt x="2627483" y="4319682"/>
                  <a:pt x="2614142" y="4317942"/>
                  <a:pt x="2606343" y="4314465"/>
                </a:cubicBezTo>
                <a:cubicBezTo>
                  <a:pt x="2598543" y="4310989"/>
                  <a:pt x="2593925" y="4305772"/>
                  <a:pt x="2592489" y="4298818"/>
                </a:cubicBezTo>
                <a:cubicBezTo>
                  <a:pt x="2591051" y="4291863"/>
                  <a:pt x="2589102" y="4287772"/>
                  <a:pt x="2586639" y="4286545"/>
                </a:cubicBezTo>
                <a:cubicBezTo>
                  <a:pt x="2584176" y="4285318"/>
                  <a:pt x="2580071" y="4284704"/>
                  <a:pt x="2574324" y="4284704"/>
                </a:cubicBezTo>
                <a:lnTo>
                  <a:pt x="2525680" y="4284704"/>
                </a:lnTo>
                <a:cubicBezTo>
                  <a:pt x="2521165" y="4284704"/>
                  <a:pt x="2517778" y="4285114"/>
                  <a:pt x="2515521" y="4285932"/>
                </a:cubicBezTo>
                <a:cubicBezTo>
                  <a:pt x="2513262" y="4286750"/>
                  <a:pt x="2511005" y="4288693"/>
                  <a:pt x="2508747" y="4291761"/>
                </a:cubicBezTo>
                <a:cubicBezTo>
                  <a:pt x="2506489" y="4294830"/>
                  <a:pt x="2502898" y="4296364"/>
                  <a:pt x="2497972" y="4296364"/>
                </a:cubicBezTo>
                <a:cubicBezTo>
                  <a:pt x="2493045" y="4296364"/>
                  <a:pt x="2489351" y="4294523"/>
                  <a:pt x="2486888" y="4290840"/>
                </a:cubicBezTo>
                <a:cubicBezTo>
                  <a:pt x="2473342" y="4272432"/>
                  <a:pt x="2450765" y="4263227"/>
                  <a:pt x="2419156" y="4263227"/>
                </a:cubicBezTo>
                <a:cubicBezTo>
                  <a:pt x="2406020" y="4263227"/>
                  <a:pt x="2395656" y="4264353"/>
                  <a:pt x="2388061" y="4266602"/>
                </a:cubicBezTo>
                <a:cubicBezTo>
                  <a:pt x="2380467" y="4268852"/>
                  <a:pt x="2373899" y="4272227"/>
                  <a:pt x="2368357" y="4276728"/>
                </a:cubicBezTo>
                <a:cubicBezTo>
                  <a:pt x="2362816" y="4281227"/>
                  <a:pt x="2358608" y="4283784"/>
                  <a:pt x="2355734" y="4284398"/>
                </a:cubicBezTo>
                <a:cubicBezTo>
                  <a:pt x="2352861" y="4285011"/>
                  <a:pt x="2347319" y="4285318"/>
                  <a:pt x="2339109" y="4285318"/>
                </a:cubicBezTo>
                <a:cubicBezTo>
                  <a:pt x="2330899" y="4285318"/>
                  <a:pt x="2324845" y="4286137"/>
                  <a:pt x="2320945" y="4287772"/>
                </a:cubicBezTo>
                <a:cubicBezTo>
                  <a:pt x="2317045" y="4289409"/>
                  <a:pt x="2314479" y="4292273"/>
                  <a:pt x="2313248" y="4296364"/>
                </a:cubicBezTo>
                <a:cubicBezTo>
                  <a:pt x="2310374" y="4306591"/>
                  <a:pt x="2305141" y="4313750"/>
                  <a:pt x="2297546" y="4317840"/>
                </a:cubicBezTo>
                <a:cubicBezTo>
                  <a:pt x="2289952" y="4321931"/>
                  <a:pt x="2276303" y="4323977"/>
                  <a:pt x="2256600" y="4323977"/>
                </a:cubicBezTo>
                <a:cubicBezTo>
                  <a:pt x="2236896" y="4323977"/>
                  <a:pt x="2222631" y="4320397"/>
                  <a:pt x="2213804" y="4313238"/>
                </a:cubicBezTo>
                <a:cubicBezTo>
                  <a:pt x="2204979" y="4306079"/>
                  <a:pt x="2200566" y="4291863"/>
                  <a:pt x="2200566" y="4270592"/>
                </a:cubicBezTo>
                <a:lnTo>
                  <a:pt x="2200566" y="4155230"/>
                </a:lnTo>
                <a:cubicBezTo>
                  <a:pt x="2200566" y="4131094"/>
                  <a:pt x="2205493" y="4114118"/>
                  <a:pt x="2215345" y="4104299"/>
                </a:cubicBezTo>
                <a:cubicBezTo>
                  <a:pt x="2225196" y="4094481"/>
                  <a:pt x="2242027" y="4089573"/>
                  <a:pt x="2265836" y="4089573"/>
                </a:cubicBezTo>
                <a:lnTo>
                  <a:pt x="2328642" y="4089573"/>
                </a:lnTo>
                <a:cubicBezTo>
                  <a:pt x="2333978" y="4089573"/>
                  <a:pt x="2337570" y="4088856"/>
                  <a:pt x="2339417" y="4087425"/>
                </a:cubicBezTo>
                <a:cubicBezTo>
                  <a:pt x="2341265" y="4085993"/>
                  <a:pt x="2342188" y="4083231"/>
                  <a:pt x="2342188" y="4079140"/>
                </a:cubicBezTo>
                <a:cubicBezTo>
                  <a:pt x="2342188" y="4064822"/>
                  <a:pt x="2349474" y="4052653"/>
                  <a:pt x="2364047" y="4042630"/>
                </a:cubicBezTo>
                <a:cubicBezTo>
                  <a:pt x="2378619" y="4032607"/>
                  <a:pt x="2392987" y="4027596"/>
                  <a:pt x="2407149" y="4027596"/>
                </a:cubicBezTo>
                <a:cubicBezTo>
                  <a:pt x="2421311" y="4027596"/>
                  <a:pt x="2439476" y="4037209"/>
                  <a:pt x="2461643" y="4056436"/>
                </a:cubicBezTo>
                <a:cubicBezTo>
                  <a:pt x="2466568" y="4060527"/>
                  <a:pt x="2469750" y="4062573"/>
                  <a:pt x="2471186" y="4062573"/>
                </a:cubicBezTo>
                <a:cubicBezTo>
                  <a:pt x="2472624" y="4062573"/>
                  <a:pt x="2474984" y="4061550"/>
                  <a:pt x="2478268" y="4059505"/>
                </a:cubicBezTo>
                <a:cubicBezTo>
                  <a:pt x="2481552" y="4057459"/>
                  <a:pt x="2483194" y="4055618"/>
                  <a:pt x="2483194" y="4053982"/>
                </a:cubicBezTo>
                <a:cubicBezTo>
                  <a:pt x="2483194" y="4048664"/>
                  <a:pt x="2474060" y="4039460"/>
                  <a:pt x="2455792" y="4026369"/>
                </a:cubicBezTo>
                <a:cubicBezTo>
                  <a:pt x="2437526" y="4013278"/>
                  <a:pt x="2421414" y="4006734"/>
                  <a:pt x="2407457" y="4006734"/>
                </a:cubicBezTo>
                <a:cubicBezTo>
                  <a:pt x="2393500" y="4006734"/>
                  <a:pt x="2378619" y="4011130"/>
                  <a:pt x="2362816" y="4019926"/>
                </a:cubicBezTo>
                <a:cubicBezTo>
                  <a:pt x="2347011" y="4028722"/>
                  <a:pt x="2336030" y="4038232"/>
                  <a:pt x="2329873" y="4048459"/>
                </a:cubicBezTo>
                <a:cubicBezTo>
                  <a:pt x="2326999" y="4053368"/>
                  <a:pt x="2324332" y="4056743"/>
                  <a:pt x="2321868" y="4058585"/>
                </a:cubicBezTo>
                <a:cubicBezTo>
                  <a:pt x="2319405" y="4060426"/>
                  <a:pt x="2315711" y="4061346"/>
                  <a:pt x="2310784" y="4061346"/>
                </a:cubicBezTo>
                <a:lnTo>
                  <a:pt x="2238742" y="4061346"/>
                </a:lnTo>
                <a:cubicBezTo>
                  <a:pt x="2224375" y="4061346"/>
                  <a:pt x="2214113" y="4057562"/>
                  <a:pt x="2207955" y="4049993"/>
                </a:cubicBezTo>
                <a:cubicBezTo>
                  <a:pt x="2201798" y="4042426"/>
                  <a:pt x="2198719" y="4030153"/>
                  <a:pt x="2198719" y="4013176"/>
                </a:cubicBezTo>
                <a:cubicBezTo>
                  <a:pt x="2198719" y="3996199"/>
                  <a:pt x="2201901" y="3983927"/>
                  <a:pt x="2208263" y="3976358"/>
                </a:cubicBezTo>
                <a:cubicBezTo>
                  <a:pt x="2214626" y="3968791"/>
                  <a:pt x="2224991" y="3965007"/>
                  <a:pt x="2239359" y="3965007"/>
                </a:cubicBezTo>
                <a:close/>
                <a:moveTo>
                  <a:pt x="1210092" y="3888860"/>
                </a:moveTo>
                <a:cubicBezTo>
                  <a:pt x="1262103" y="3888860"/>
                  <a:pt x="1302583" y="3896684"/>
                  <a:pt x="1331533" y="3912331"/>
                </a:cubicBezTo>
                <a:cubicBezTo>
                  <a:pt x="1360483" y="3927978"/>
                  <a:pt x="1375939" y="3950472"/>
                  <a:pt x="1377901" y="3979810"/>
                </a:cubicBezTo>
                <a:cubicBezTo>
                  <a:pt x="1378883" y="3995458"/>
                  <a:pt x="1387714" y="4003282"/>
                  <a:pt x="1404398" y="4003282"/>
                </a:cubicBezTo>
                <a:lnTo>
                  <a:pt x="1853363" y="4003282"/>
                </a:lnTo>
                <a:cubicBezTo>
                  <a:pt x="1892617" y="4003282"/>
                  <a:pt x="1920340" y="4014039"/>
                  <a:pt x="1936532" y="4035555"/>
                </a:cubicBezTo>
                <a:cubicBezTo>
                  <a:pt x="1952725" y="4057070"/>
                  <a:pt x="1960821" y="4092520"/>
                  <a:pt x="1960821" y="4141908"/>
                </a:cubicBezTo>
                <a:cubicBezTo>
                  <a:pt x="1960821" y="4191295"/>
                  <a:pt x="1954196" y="4226746"/>
                  <a:pt x="1940948" y="4248261"/>
                </a:cubicBezTo>
                <a:cubicBezTo>
                  <a:pt x="1927700" y="4269776"/>
                  <a:pt x="1898505" y="4280534"/>
                  <a:pt x="1853363" y="4280534"/>
                </a:cubicBezTo>
                <a:lnTo>
                  <a:pt x="1146795" y="4280534"/>
                </a:lnTo>
                <a:cubicBezTo>
                  <a:pt x="1090858" y="4280534"/>
                  <a:pt x="1049642" y="4292514"/>
                  <a:pt x="1023146" y="4316475"/>
                </a:cubicBezTo>
                <a:cubicBezTo>
                  <a:pt x="996649" y="4340435"/>
                  <a:pt x="983401" y="4378819"/>
                  <a:pt x="983401" y="4431629"/>
                </a:cubicBezTo>
                <a:lnTo>
                  <a:pt x="983401" y="4560720"/>
                </a:lnTo>
                <a:cubicBezTo>
                  <a:pt x="983401" y="4583214"/>
                  <a:pt x="981929" y="4598372"/>
                  <a:pt x="978985" y="4606195"/>
                </a:cubicBezTo>
                <a:cubicBezTo>
                  <a:pt x="976041" y="4614020"/>
                  <a:pt x="953225" y="4635290"/>
                  <a:pt x="910536" y="4670008"/>
                </a:cubicBezTo>
                <a:cubicBezTo>
                  <a:pt x="867848" y="4704725"/>
                  <a:pt x="834973" y="4729418"/>
                  <a:pt x="811911" y="4744089"/>
                </a:cubicBezTo>
                <a:cubicBezTo>
                  <a:pt x="788849" y="4758758"/>
                  <a:pt x="766034" y="4766093"/>
                  <a:pt x="743462" y="4766093"/>
                </a:cubicBezTo>
                <a:cubicBezTo>
                  <a:pt x="709116" y="4766093"/>
                  <a:pt x="676240" y="4748978"/>
                  <a:pt x="644837" y="4714749"/>
                </a:cubicBezTo>
                <a:cubicBezTo>
                  <a:pt x="613434" y="4680521"/>
                  <a:pt x="597733" y="4641891"/>
                  <a:pt x="597733" y="4598861"/>
                </a:cubicBezTo>
                <a:cubicBezTo>
                  <a:pt x="597733" y="4571478"/>
                  <a:pt x="604357" y="4546296"/>
                  <a:pt x="617605" y="4523313"/>
                </a:cubicBezTo>
                <a:cubicBezTo>
                  <a:pt x="630853" y="4500331"/>
                  <a:pt x="649744" y="4482483"/>
                  <a:pt x="674278" y="4469770"/>
                </a:cubicBezTo>
                <a:cubicBezTo>
                  <a:pt x="739046" y="4433585"/>
                  <a:pt x="791303" y="4397400"/>
                  <a:pt x="831047" y="4361216"/>
                </a:cubicBezTo>
                <a:cubicBezTo>
                  <a:pt x="870792" y="4325032"/>
                  <a:pt x="890664" y="4300582"/>
                  <a:pt x="890664" y="4287869"/>
                </a:cubicBezTo>
                <a:cubicBezTo>
                  <a:pt x="890664" y="4282979"/>
                  <a:pt x="882322" y="4280534"/>
                  <a:pt x="865640" y="4280534"/>
                </a:cubicBezTo>
                <a:lnTo>
                  <a:pt x="728742" y="4280534"/>
                </a:lnTo>
                <a:cubicBezTo>
                  <a:pt x="656123" y="4280534"/>
                  <a:pt x="619813" y="4233592"/>
                  <a:pt x="619813" y="4139707"/>
                </a:cubicBezTo>
                <a:cubicBezTo>
                  <a:pt x="619813" y="4093743"/>
                  <a:pt x="628400" y="4059515"/>
                  <a:pt x="645573" y="4037021"/>
                </a:cubicBezTo>
                <a:cubicBezTo>
                  <a:pt x="662747" y="4014528"/>
                  <a:pt x="690469" y="4003282"/>
                  <a:pt x="728742" y="4003282"/>
                </a:cubicBezTo>
                <a:lnTo>
                  <a:pt x="1008425" y="4003282"/>
                </a:lnTo>
                <a:cubicBezTo>
                  <a:pt x="1017257" y="4003282"/>
                  <a:pt x="1023390" y="4001081"/>
                  <a:pt x="1026825" y="3996681"/>
                </a:cubicBezTo>
                <a:cubicBezTo>
                  <a:pt x="1030260" y="3992280"/>
                  <a:pt x="1033941" y="3984700"/>
                  <a:pt x="1037866" y="3973943"/>
                </a:cubicBezTo>
                <a:cubicBezTo>
                  <a:pt x="1057493" y="3917221"/>
                  <a:pt x="1114901" y="3888860"/>
                  <a:pt x="1210092" y="3888860"/>
                </a:cubicBezTo>
                <a:close/>
                <a:moveTo>
                  <a:pt x="3080120" y="2915137"/>
                </a:moveTo>
                <a:cubicBezTo>
                  <a:pt x="3118297" y="2915137"/>
                  <a:pt x="3138822" y="2932523"/>
                  <a:pt x="3141694" y="2967295"/>
                </a:cubicBezTo>
                <a:lnTo>
                  <a:pt x="3143542" y="2989386"/>
                </a:lnTo>
                <a:cubicBezTo>
                  <a:pt x="3143953" y="2996340"/>
                  <a:pt x="3145286" y="3000635"/>
                  <a:pt x="3147545" y="3002272"/>
                </a:cubicBezTo>
                <a:cubicBezTo>
                  <a:pt x="3149802" y="3003908"/>
                  <a:pt x="3154214" y="3004726"/>
                  <a:pt x="3160783" y="3004726"/>
                </a:cubicBezTo>
                <a:lnTo>
                  <a:pt x="3255607" y="3004726"/>
                </a:lnTo>
                <a:cubicBezTo>
                  <a:pt x="3274080" y="3004726"/>
                  <a:pt x="3289063" y="3010760"/>
                  <a:pt x="3300557" y="3022828"/>
                </a:cubicBezTo>
                <a:cubicBezTo>
                  <a:pt x="3312051" y="3034896"/>
                  <a:pt x="3317798" y="3050339"/>
                  <a:pt x="3317798" y="3069156"/>
                </a:cubicBezTo>
                <a:cubicBezTo>
                  <a:pt x="3317798" y="3081429"/>
                  <a:pt x="3314924" y="3094621"/>
                  <a:pt x="3309178" y="3108735"/>
                </a:cubicBezTo>
                <a:cubicBezTo>
                  <a:pt x="3303431" y="3122849"/>
                  <a:pt x="3285266" y="3148723"/>
                  <a:pt x="3254684" y="3186359"/>
                </a:cubicBezTo>
                <a:cubicBezTo>
                  <a:pt x="3224102" y="3223994"/>
                  <a:pt x="3197215" y="3252937"/>
                  <a:pt x="3174021" y="3273187"/>
                </a:cubicBezTo>
                <a:cubicBezTo>
                  <a:pt x="3150829" y="3293436"/>
                  <a:pt x="3129278" y="3308777"/>
                  <a:pt x="3109368" y="3319208"/>
                </a:cubicBezTo>
                <a:cubicBezTo>
                  <a:pt x="3089459" y="3329640"/>
                  <a:pt x="3079505" y="3337514"/>
                  <a:pt x="3079505" y="3342833"/>
                </a:cubicBezTo>
                <a:cubicBezTo>
                  <a:pt x="3079505" y="3351423"/>
                  <a:pt x="3097977" y="3355719"/>
                  <a:pt x="3134922" y="3355719"/>
                </a:cubicBezTo>
                <a:lnTo>
                  <a:pt x="3245756" y="3355719"/>
                </a:lnTo>
                <a:cubicBezTo>
                  <a:pt x="3262176" y="3355719"/>
                  <a:pt x="3277467" y="3354900"/>
                  <a:pt x="3291629" y="3353264"/>
                </a:cubicBezTo>
                <a:cubicBezTo>
                  <a:pt x="3305791" y="3351628"/>
                  <a:pt x="3315541" y="3350809"/>
                  <a:pt x="3320877" y="3350809"/>
                </a:cubicBezTo>
                <a:cubicBezTo>
                  <a:pt x="3339760" y="3350809"/>
                  <a:pt x="3353307" y="3356026"/>
                  <a:pt x="3361516" y="3366457"/>
                </a:cubicBezTo>
                <a:cubicBezTo>
                  <a:pt x="3369726" y="3376888"/>
                  <a:pt x="3373831" y="3393150"/>
                  <a:pt x="3373831" y="3415240"/>
                </a:cubicBezTo>
                <a:cubicBezTo>
                  <a:pt x="3373831" y="3445104"/>
                  <a:pt x="3365930" y="3463512"/>
                  <a:pt x="3350125" y="3470466"/>
                </a:cubicBezTo>
                <a:cubicBezTo>
                  <a:pt x="3334321" y="3477421"/>
                  <a:pt x="3306098" y="3480898"/>
                  <a:pt x="3265460" y="3480898"/>
                </a:cubicBezTo>
                <a:lnTo>
                  <a:pt x="3104750" y="3480898"/>
                </a:lnTo>
                <a:cubicBezTo>
                  <a:pt x="3075195" y="3480898"/>
                  <a:pt x="3048820" y="3476602"/>
                  <a:pt x="3025627" y="3468012"/>
                </a:cubicBezTo>
                <a:cubicBezTo>
                  <a:pt x="3002434" y="3459422"/>
                  <a:pt x="2980164" y="3445921"/>
                  <a:pt x="2958818" y="3427512"/>
                </a:cubicBezTo>
                <a:cubicBezTo>
                  <a:pt x="2951840" y="3420967"/>
                  <a:pt x="2945888" y="3417695"/>
                  <a:pt x="2940962" y="3417695"/>
                </a:cubicBezTo>
                <a:cubicBezTo>
                  <a:pt x="2936036" y="3417695"/>
                  <a:pt x="2930083" y="3425877"/>
                  <a:pt x="2923105" y="3442240"/>
                </a:cubicBezTo>
                <a:cubicBezTo>
                  <a:pt x="2911201" y="3468421"/>
                  <a:pt x="2894370" y="3481511"/>
                  <a:pt x="2872614" y="3481511"/>
                </a:cubicBezTo>
                <a:cubicBezTo>
                  <a:pt x="2858246" y="3481511"/>
                  <a:pt x="2841930" y="3475785"/>
                  <a:pt x="2823662" y="3464330"/>
                </a:cubicBezTo>
                <a:cubicBezTo>
                  <a:pt x="2805395" y="3452876"/>
                  <a:pt x="2796262" y="3438967"/>
                  <a:pt x="2796262" y="3422604"/>
                </a:cubicBezTo>
                <a:cubicBezTo>
                  <a:pt x="2796262" y="3414013"/>
                  <a:pt x="2798519" y="3404604"/>
                  <a:pt x="2803034" y="3394377"/>
                </a:cubicBezTo>
                <a:cubicBezTo>
                  <a:pt x="2810013" y="3379241"/>
                  <a:pt x="2825613" y="3349174"/>
                  <a:pt x="2849831" y="3304175"/>
                </a:cubicBezTo>
                <a:cubicBezTo>
                  <a:pt x="2860915" y="3283720"/>
                  <a:pt x="2868817" y="3270732"/>
                  <a:pt x="2873538" y="3265209"/>
                </a:cubicBezTo>
                <a:cubicBezTo>
                  <a:pt x="2878258" y="3259687"/>
                  <a:pt x="2884519" y="3255289"/>
                  <a:pt x="2892319" y="3252017"/>
                </a:cubicBezTo>
                <a:cubicBezTo>
                  <a:pt x="2900117" y="3248744"/>
                  <a:pt x="2908532" y="3247107"/>
                  <a:pt x="2917564" y="3247107"/>
                </a:cubicBezTo>
                <a:cubicBezTo>
                  <a:pt x="2929878" y="3247107"/>
                  <a:pt x="2940449" y="3249460"/>
                  <a:pt x="2949274" y="3254164"/>
                </a:cubicBezTo>
                <a:cubicBezTo>
                  <a:pt x="2958100" y="3258869"/>
                  <a:pt x="2964668" y="3261221"/>
                  <a:pt x="2968978" y="3261221"/>
                </a:cubicBezTo>
                <a:cubicBezTo>
                  <a:pt x="2973289" y="3261221"/>
                  <a:pt x="2977086" y="3259994"/>
                  <a:pt x="2980369" y="3257539"/>
                </a:cubicBezTo>
                <a:lnTo>
                  <a:pt x="3013620" y="3231767"/>
                </a:lnTo>
                <a:cubicBezTo>
                  <a:pt x="3032503" y="3216631"/>
                  <a:pt x="3052926" y="3199040"/>
                  <a:pt x="3074887" y="3178995"/>
                </a:cubicBezTo>
                <a:cubicBezTo>
                  <a:pt x="3096848" y="3158950"/>
                  <a:pt x="3108958" y="3147496"/>
                  <a:pt x="3111215" y="3144632"/>
                </a:cubicBezTo>
                <a:cubicBezTo>
                  <a:pt x="3113473" y="3141769"/>
                  <a:pt x="3114602" y="3139519"/>
                  <a:pt x="3114602" y="3137882"/>
                </a:cubicBezTo>
                <a:cubicBezTo>
                  <a:pt x="3114602" y="3133383"/>
                  <a:pt x="3108650" y="3131133"/>
                  <a:pt x="3096746" y="3131133"/>
                </a:cubicBezTo>
                <a:lnTo>
                  <a:pt x="2897244" y="3131133"/>
                </a:lnTo>
                <a:cubicBezTo>
                  <a:pt x="2855373" y="3131133"/>
                  <a:pt x="2834438" y="3110167"/>
                  <a:pt x="2834438" y="3068236"/>
                </a:cubicBezTo>
                <a:cubicBezTo>
                  <a:pt x="2834438" y="3026306"/>
                  <a:pt x="2855373" y="3005340"/>
                  <a:pt x="2897244" y="3005340"/>
                </a:cubicBezTo>
                <a:lnTo>
                  <a:pt x="2990222" y="3005340"/>
                </a:lnTo>
                <a:cubicBezTo>
                  <a:pt x="2997610" y="3005340"/>
                  <a:pt x="3002023" y="3004317"/>
                  <a:pt x="3003460" y="3002272"/>
                </a:cubicBezTo>
                <a:cubicBezTo>
                  <a:pt x="3004896" y="3000227"/>
                  <a:pt x="3005410" y="2995930"/>
                  <a:pt x="3004999" y="2989386"/>
                </a:cubicBezTo>
                <a:lnTo>
                  <a:pt x="3003153" y="2967295"/>
                </a:lnTo>
                <a:cubicBezTo>
                  <a:pt x="3001510" y="2950114"/>
                  <a:pt x="3008078" y="2937125"/>
                  <a:pt x="3022856" y="2928330"/>
                </a:cubicBezTo>
                <a:cubicBezTo>
                  <a:pt x="3037634" y="2919534"/>
                  <a:pt x="3056722" y="2915137"/>
                  <a:pt x="3080120" y="2915137"/>
                </a:cubicBezTo>
                <a:close/>
                <a:moveTo>
                  <a:pt x="2095851" y="2644618"/>
                </a:moveTo>
                <a:lnTo>
                  <a:pt x="2325293" y="2644618"/>
                </a:lnTo>
                <a:cubicBezTo>
                  <a:pt x="2330938" y="2644618"/>
                  <a:pt x="2334748" y="2645743"/>
                  <a:pt x="2336723" y="2647993"/>
                </a:cubicBezTo>
                <a:cubicBezTo>
                  <a:pt x="2338699" y="2650243"/>
                  <a:pt x="2339687" y="2654742"/>
                  <a:pt x="2339687" y="2661493"/>
                </a:cubicBezTo>
                <a:cubicBezTo>
                  <a:pt x="2339687" y="2668243"/>
                  <a:pt x="2338699" y="2672321"/>
                  <a:pt x="2336723" y="2673727"/>
                </a:cubicBezTo>
                <a:cubicBezTo>
                  <a:pt x="2334748" y="2675133"/>
                  <a:pt x="2330938" y="2675836"/>
                  <a:pt x="2325293" y="2675836"/>
                </a:cubicBezTo>
                <a:lnTo>
                  <a:pt x="2095851" y="2675836"/>
                </a:lnTo>
                <a:cubicBezTo>
                  <a:pt x="2087949" y="2675836"/>
                  <a:pt x="2083998" y="2670632"/>
                  <a:pt x="2083998" y="2660227"/>
                </a:cubicBezTo>
                <a:cubicBezTo>
                  <a:pt x="2083998" y="2649821"/>
                  <a:pt x="2087949" y="2644618"/>
                  <a:pt x="2095851" y="2644618"/>
                </a:cubicBezTo>
                <a:close/>
                <a:moveTo>
                  <a:pt x="2095851" y="2529027"/>
                </a:moveTo>
                <a:lnTo>
                  <a:pt x="2325293" y="2529027"/>
                </a:lnTo>
                <a:cubicBezTo>
                  <a:pt x="2330938" y="2529027"/>
                  <a:pt x="2334748" y="2530010"/>
                  <a:pt x="2336723" y="2531979"/>
                </a:cubicBezTo>
                <a:cubicBezTo>
                  <a:pt x="2338699" y="2533948"/>
                  <a:pt x="2339687" y="2538308"/>
                  <a:pt x="2339687" y="2545057"/>
                </a:cubicBezTo>
                <a:cubicBezTo>
                  <a:pt x="2339687" y="2551807"/>
                  <a:pt x="2338699" y="2555885"/>
                  <a:pt x="2336723" y="2557291"/>
                </a:cubicBezTo>
                <a:cubicBezTo>
                  <a:pt x="2334748" y="2558697"/>
                  <a:pt x="2330938" y="2559401"/>
                  <a:pt x="2325293" y="2559401"/>
                </a:cubicBezTo>
                <a:lnTo>
                  <a:pt x="2095851" y="2559401"/>
                </a:lnTo>
                <a:cubicBezTo>
                  <a:pt x="2090772" y="2559401"/>
                  <a:pt x="2087526" y="2558135"/>
                  <a:pt x="2086115" y="2555604"/>
                </a:cubicBezTo>
                <a:cubicBezTo>
                  <a:pt x="2084704" y="2553072"/>
                  <a:pt x="2083998" y="2549136"/>
                  <a:pt x="2083998" y="2543791"/>
                </a:cubicBezTo>
                <a:cubicBezTo>
                  <a:pt x="2083998" y="2538447"/>
                  <a:pt x="2084704" y="2534652"/>
                  <a:pt x="2086115" y="2532402"/>
                </a:cubicBezTo>
                <a:cubicBezTo>
                  <a:pt x="2087526" y="2530151"/>
                  <a:pt x="2090772" y="2529027"/>
                  <a:pt x="2095851" y="2529027"/>
                </a:cubicBezTo>
                <a:close/>
                <a:moveTo>
                  <a:pt x="2089079" y="2411748"/>
                </a:moveTo>
                <a:cubicBezTo>
                  <a:pt x="2043924" y="2411748"/>
                  <a:pt x="2021346" y="2431716"/>
                  <a:pt x="2021346" y="2471652"/>
                </a:cubicBezTo>
                <a:lnTo>
                  <a:pt x="2021346" y="2545902"/>
                </a:lnTo>
                <a:cubicBezTo>
                  <a:pt x="2021346" y="2563900"/>
                  <a:pt x="2019934" y="2576135"/>
                  <a:pt x="2017113" y="2582603"/>
                </a:cubicBezTo>
                <a:cubicBezTo>
                  <a:pt x="2014291" y="2589071"/>
                  <a:pt x="2005260" y="2598916"/>
                  <a:pt x="1990020" y="2612134"/>
                </a:cubicBezTo>
                <a:cubicBezTo>
                  <a:pt x="1974780" y="2625352"/>
                  <a:pt x="1953614" y="2642368"/>
                  <a:pt x="1926521" y="2663179"/>
                </a:cubicBezTo>
                <a:cubicBezTo>
                  <a:pt x="1918055" y="2668804"/>
                  <a:pt x="1913821" y="2676680"/>
                  <a:pt x="1913821" y="2686804"/>
                </a:cubicBezTo>
                <a:lnTo>
                  <a:pt x="1913821" y="2885081"/>
                </a:lnTo>
                <a:cubicBezTo>
                  <a:pt x="1913821" y="2908144"/>
                  <a:pt x="1920595" y="2924175"/>
                  <a:pt x="1934141" y="2933174"/>
                </a:cubicBezTo>
                <a:cubicBezTo>
                  <a:pt x="1947687" y="2942174"/>
                  <a:pt x="1969559" y="2946675"/>
                  <a:pt x="1999756" y="2946675"/>
                </a:cubicBezTo>
                <a:cubicBezTo>
                  <a:pt x="2029954" y="2946675"/>
                  <a:pt x="2051543" y="2941611"/>
                  <a:pt x="2064526" y="2931487"/>
                </a:cubicBezTo>
                <a:cubicBezTo>
                  <a:pt x="2077507" y="2921362"/>
                  <a:pt x="2083998" y="2903643"/>
                  <a:pt x="2083998" y="2878332"/>
                </a:cubicBezTo>
                <a:lnTo>
                  <a:pt x="2083998" y="2799021"/>
                </a:lnTo>
                <a:cubicBezTo>
                  <a:pt x="2083998" y="2791145"/>
                  <a:pt x="2084986" y="2786083"/>
                  <a:pt x="2086961" y="2783834"/>
                </a:cubicBezTo>
                <a:cubicBezTo>
                  <a:pt x="2088937" y="2781584"/>
                  <a:pt x="2092747" y="2780458"/>
                  <a:pt x="2098391" y="2780458"/>
                </a:cubicBezTo>
                <a:lnTo>
                  <a:pt x="2205069" y="2780458"/>
                </a:lnTo>
                <a:cubicBezTo>
                  <a:pt x="2214665" y="2780458"/>
                  <a:pt x="2223695" y="2779334"/>
                  <a:pt x="2232161" y="2777084"/>
                </a:cubicBezTo>
                <a:cubicBezTo>
                  <a:pt x="2240628" y="2774834"/>
                  <a:pt x="2250224" y="2773709"/>
                  <a:pt x="2260948" y="2773709"/>
                </a:cubicBezTo>
                <a:lnTo>
                  <a:pt x="2326141" y="2773709"/>
                </a:lnTo>
                <a:cubicBezTo>
                  <a:pt x="2331785" y="2773709"/>
                  <a:pt x="2335454" y="2774974"/>
                  <a:pt x="2337147" y="2777505"/>
                </a:cubicBezTo>
                <a:cubicBezTo>
                  <a:pt x="2338839" y="2780037"/>
                  <a:pt x="2339687" y="2784536"/>
                  <a:pt x="2339687" y="2791006"/>
                </a:cubicBezTo>
                <a:cubicBezTo>
                  <a:pt x="2339687" y="2797474"/>
                  <a:pt x="2336300" y="2800708"/>
                  <a:pt x="2329526" y="2800708"/>
                </a:cubicBezTo>
                <a:lnTo>
                  <a:pt x="2264335" y="2800708"/>
                </a:lnTo>
                <a:cubicBezTo>
                  <a:pt x="2243450" y="2800708"/>
                  <a:pt x="2228352" y="2805631"/>
                  <a:pt x="2219039" y="2815473"/>
                </a:cubicBezTo>
                <a:cubicBezTo>
                  <a:pt x="2209726" y="2825317"/>
                  <a:pt x="2205069" y="2840926"/>
                  <a:pt x="2205069" y="2862301"/>
                </a:cubicBezTo>
                <a:cubicBezTo>
                  <a:pt x="2205069" y="2915175"/>
                  <a:pt x="2225389" y="2941611"/>
                  <a:pt x="2266028" y="2941611"/>
                </a:cubicBezTo>
                <a:lnTo>
                  <a:pt x="2398952" y="2941611"/>
                </a:lnTo>
                <a:cubicBezTo>
                  <a:pt x="2430560" y="2941611"/>
                  <a:pt x="2455254" y="2933877"/>
                  <a:pt x="2473034" y="2918409"/>
                </a:cubicBezTo>
                <a:cubicBezTo>
                  <a:pt x="2490813" y="2902941"/>
                  <a:pt x="2499703" y="2881144"/>
                  <a:pt x="2499703" y="2853020"/>
                </a:cubicBezTo>
                <a:lnTo>
                  <a:pt x="2499703" y="2491902"/>
                </a:lnTo>
                <a:cubicBezTo>
                  <a:pt x="2499703" y="2468278"/>
                  <a:pt x="2491096" y="2449012"/>
                  <a:pt x="2473880" y="2434106"/>
                </a:cubicBezTo>
                <a:cubicBezTo>
                  <a:pt x="2456665" y="2419201"/>
                  <a:pt x="2433100" y="2411748"/>
                  <a:pt x="2403186" y="2411748"/>
                </a:cubicBezTo>
                <a:close/>
                <a:moveTo>
                  <a:pt x="1087798" y="2328218"/>
                </a:moveTo>
                <a:lnTo>
                  <a:pt x="1135211" y="2328218"/>
                </a:lnTo>
                <a:cubicBezTo>
                  <a:pt x="1143113" y="2328218"/>
                  <a:pt x="1147064" y="2331874"/>
                  <a:pt x="1147064" y="2339187"/>
                </a:cubicBezTo>
                <a:lnTo>
                  <a:pt x="1147064" y="2373780"/>
                </a:lnTo>
                <a:cubicBezTo>
                  <a:pt x="1147064" y="2382217"/>
                  <a:pt x="1142830" y="2386436"/>
                  <a:pt x="1134364" y="2386436"/>
                </a:cubicBezTo>
                <a:lnTo>
                  <a:pt x="1086952" y="2386436"/>
                </a:lnTo>
                <a:cubicBezTo>
                  <a:pt x="1079614" y="2386436"/>
                  <a:pt x="1075946" y="2382498"/>
                  <a:pt x="1075946" y="2374623"/>
                </a:cubicBezTo>
                <a:lnTo>
                  <a:pt x="1076792" y="2340030"/>
                </a:lnTo>
                <a:cubicBezTo>
                  <a:pt x="1076792" y="2332156"/>
                  <a:pt x="1080461" y="2328218"/>
                  <a:pt x="1087798" y="2328218"/>
                </a:cubicBezTo>
                <a:close/>
                <a:moveTo>
                  <a:pt x="791470" y="2179721"/>
                </a:moveTo>
                <a:cubicBezTo>
                  <a:pt x="769458" y="2179721"/>
                  <a:pt x="754360" y="2185064"/>
                  <a:pt x="746175" y="2195753"/>
                </a:cubicBezTo>
                <a:cubicBezTo>
                  <a:pt x="737991" y="2206439"/>
                  <a:pt x="733899" y="2225846"/>
                  <a:pt x="733899" y="2253970"/>
                </a:cubicBezTo>
                <a:cubicBezTo>
                  <a:pt x="733899" y="2282093"/>
                  <a:pt x="737849" y="2301500"/>
                  <a:pt x="745752" y="2312187"/>
                </a:cubicBezTo>
                <a:cubicBezTo>
                  <a:pt x="753654" y="2322874"/>
                  <a:pt x="768894" y="2328218"/>
                  <a:pt x="791470" y="2328218"/>
                </a:cubicBezTo>
                <a:lnTo>
                  <a:pt x="921008" y="2328218"/>
                </a:lnTo>
                <a:cubicBezTo>
                  <a:pt x="928910" y="2328218"/>
                  <a:pt x="932862" y="2332437"/>
                  <a:pt x="932862" y="2340874"/>
                </a:cubicBezTo>
                <a:lnTo>
                  <a:pt x="933708" y="2358592"/>
                </a:lnTo>
                <a:cubicBezTo>
                  <a:pt x="933708" y="2370405"/>
                  <a:pt x="932580" y="2377998"/>
                  <a:pt x="930321" y="2381373"/>
                </a:cubicBezTo>
                <a:cubicBezTo>
                  <a:pt x="928064" y="2384749"/>
                  <a:pt x="924677" y="2386436"/>
                  <a:pt x="920162" y="2386436"/>
                </a:cubicBezTo>
                <a:lnTo>
                  <a:pt x="847350" y="2386436"/>
                </a:lnTo>
                <a:cubicBezTo>
                  <a:pt x="811226" y="2386436"/>
                  <a:pt x="784980" y="2395013"/>
                  <a:pt x="768611" y="2412170"/>
                </a:cubicBezTo>
                <a:cubicBezTo>
                  <a:pt x="752243" y="2429325"/>
                  <a:pt x="744058" y="2456747"/>
                  <a:pt x="744058" y="2494433"/>
                </a:cubicBezTo>
                <a:lnTo>
                  <a:pt x="744058" y="2876644"/>
                </a:lnTo>
                <a:cubicBezTo>
                  <a:pt x="744058" y="2901393"/>
                  <a:pt x="750409" y="2919253"/>
                  <a:pt x="763108" y="2930221"/>
                </a:cubicBezTo>
                <a:cubicBezTo>
                  <a:pt x="775808" y="2941189"/>
                  <a:pt x="796268" y="2946675"/>
                  <a:pt x="824490" y="2946675"/>
                </a:cubicBezTo>
                <a:cubicBezTo>
                  <a:pt x="878676" y="2946675"/>
                  <a:pt x="905769" y="2923330"/>
                  <a:pt x="905769" y="2876644"/>
                </a:cubicBezTo>
                <a:lnTo>
                  <a:pt x="905769" y="2843738"/>
                </a:lnTo>
                <a:cubicBezTo>
                  <a:pt x="905769" y="2837551"/>
                  <a:pt x="904781" y="2832910"/>
                  <a:pt x="902806" y="2829817"/>
                </a:cubicBezTo>
                <a:cubicBezTo>
                  <a:pt x="900830" y="2826724"/>
                  <a:pt x="896173" y="2823489"/>
                  <a:pt x="888836" y="2820114"/>
                </a:cubicBezTo>
                <a:cubicBezTo>
                  <a:pt x="856099" y="2803240"/>
                  <a:pt x="839730" y="2775677"/>
                  <a:pt x="839730" y="2737428"/>
                </a:cubicBezTo>
                <a:cubicBezTo>
                  <a:pt x="839730" y="2709304"/>
                  <a:pt x="847915" y="2673586"/>
                  <a:pt x="864283" y="2630275"/>
                </a:cubicBezTo>
                <a:cubicBezTo>
                  <a:pt x="871620" y="2610587"/>
                  <a:pt x="876983" y="2590338"/>
                  <a:pt x="880370" y="2569525"/>
                </a:cubicBezTo>
                <a:cubicBezTo>
                  <a:pt x="883756" y="2548714"/>
                  <a:pt x="887284" y="2536339"/>
                  <a:pt x="890952" y="2532402"/>
                </a:cubicBezTo>
                <a:cubicBezTo>
                  <a:pt x="894621" y="2528464"/>
                  <a:pt x="900265" y="2526495"/>
                  <a:pt x="907885" y="2526495"/>
                </a:cubicBezTo>
                <a:cubicBezTo>
                  <a:pt x="915505" y="2526495"/>
                  <a:pt x="919315" y="2529448"/>
                  <a:pt x="919315" y="2535354"/>
                </a:cubicBezTo>
                <a:cubicBezTo>
                  <a:pt x="919315" y="2541260"/>
                  <a:pt x="917340" y="2556447"/>
                  <a:pt x="913388" y="2580916"/>
                </a:cubicBezTo>
                <a:cubicBezTo>
                  <a:pt x="909438" y="2605384"/>
                  <a:pt x="904357" y="2626056"/>
                  <a:pt x="898149" y="2642931"/>
                </a:cubicBezTo>
                <a:cubicBezTo>
                  <a:pt x="882344" y="2681742"/>
                  <a:pt x="874443" y="2713664"/>
                  <a:pt x="874443" y="2738694"/>
                </a:cubicBezTo>
                <a:cubicBezTo>
                  <a:pt x="874443" y="2763725"/>
                  <a:pt x="885449" y="2780458"/>
                  <a:pt x="907462" y="2788896"/>
                </a:cubicBezTo>
                <a:cubicBezTo>
                  <a:pt x="929475" y="2797333"/>
                  <a:pt x="948384" y="2801552"/>
                  <a:pt x="964187" y="2801552"/>
                </a:cubicBezTo>
                <a:cubicBezTo>
                  <a:pt x="979992" y="2801552"/>
                  <a:pt x="993397" y="2795083"/>
                  <a:pt x="1004404" y="2782146"/>
                </a:cubicBezTo>
                <a:cubicBezTo>
                  <a:pt x="1015410" y="2769209"/>
                  <a:pt x="1025993" y="2747834"/>
                  <a:pt x="1036153" y="2718022"/>
                </a:cubicBezTo>
                <a:cubicBezTo>
                  <a:pt x="1041797" y="2700023"/>
                  <a:pt x="1046736" y="2691023"/>
                  <a:pt x="1050969" y="2691023"/>
                </a:cubicBezTo>
                <a:cubicBezTo>
                  <a:pt x="1055203" y="2691023"/>
                  <a:pt x="1061270" y="2695523"/>
                  <a:pt x="1069172" y="2704522"/>
                </a:cubicBezTo>
                <a:cubicBezTo>
                  <a:pt x="1075381" y="2712960"/>
                  <a:pt x="1084694" y="2717179"/>
                  <a:pt x="1097112" y="2717179"/>
                </a:cubicBezTo>
                <a:cubicBezTo>
                  <a:pt x="1115738" y="2717179"/>
                  <a:pt x="1129849" y="2709163"/>
                  <a:pt x="1139444" y="2693132"/>
                </a:cubicBezTo>
                <a:cubicBezTo>
                  <a:pt x="1149039" y="2677102"/>
                  <a:pt x="1153837" y="2660086"/>
                  <a:pt x="1153837" y="2642086"/>
                </a:cubicBezTo>
                <a:cubicBezTo>
                  <a:pt x="1153837" y="2626899"/>
                  <a:pt x="1148051" y="2611431"/>
                  <a:pt x="1136481" y="2595681"/>
                </a:cubicBezTo>
                <a:cubicBezTo>
                  <a:pt x="1124909" y="2579932"/>
                  <a:pt x="1106425" y="2561088"/>
                  <a:pt x="1081025" y="2539151"/>
                </a:cubicBezTo>
                <a:cubicBezTo>
                  <a:pt x="1078203" y="2536339"/>
                  <a:pt x="1076792" y="2533526"/>
                  <a:pt x="1076792" y="2530714"/>
                </a:cubicBezTo>
                <a:cubicBezTo>
                  <a:pt x="1076792" y="2527901"/>
                  <a:pt x="1079614" y="2526495"/>
                  <a:pt x="1085259" y="2526495"/>
                </a:cubicBezTo>
                <a:lnTo>
                  <a:pt x="1129284" y="2526495"/>
                </a:lnTo>
                <a:cubicBezTo>
                  <a:pt x="1134928" y="2526495"/>
                  <a:pt x="1138597" y="2527198"/>
                  <a:pt x="1140291" y="2528604"/>
                </a:cubicBezTo>
                <a:cubicBezTo>
                  <a:pt x="1141984" y="2530010"/>
                  <a:pt x="1143395" y="2534370"/>
                  <a:pt x="1144524" y="2541683"/>
                </a:cubicBezTo>
                <a:cubicBezTo>
                  <a:pt x="1145654" y="2548995"/>
                  <a:pt x="1150169" y="2557432"/>
                  <a:pt x="1158070" y="2566995"/>
                </a:cubicBezTo>
                <a:cubicBezTo>
                  <a:pt x="1178955" y="2591744"/>
                  <a:pt x="1189396" y="2614946"/>
                  <a:pt x="1189396" y="2636602"/>
                </a:cubicBezTo>
                <a:cubicBezTo>
                  <a:pt x="1189396" y="2658258"/>
                  <a:pt x="1184458" y="2680195"/>
                  <a:pt x="1174580" y="2702414"/>
                </a:cubicBezTo>
                <a:cubicBezTo>
                  <a:pt x="1164703" y="2724631"/>
                  <a:pt x="1145935" y="2740241"/>
                  <a:pt x="1118278" y="2749241"/>
                </a:cubicBezTo>
                <a:cubicBezTo>
                  <a:pt x="1100781" y="2754866"/>
                  <a:pt x="1091891" y="2763443"/>
                  <a:pt x="1091608" y="2774974"/>
                </a:cubicBezTo>
                <a:cubicBezTo>
                  <a:pt x="1091326" y="2786505"/>
                  <a:pt x="1099934" y="2796630"/>
                  <a:pt x="1117431" y="2805349"/>
                </a:cubicBezTo>
                <a:cubicBezTo>
                  <a:pt x="1134928" y="2814067"/>
                  <a:pt x="1153272" y="2818427"/>
                  <a:pt x="1172463" y="2818427"/>
                </a:cubicBezTo>
                <a:cubicBezTo>
                  <a:pt x="1191655" y="2818427"/>
                  <a:pt x="1208164" y="2811395"/>
                  <a:pt x="1221992" y="2797333"/>
                </a:cubicBezTo>
                <a:cubicBezTo>
                  <a:pt x="1235821" y="2783271"/>
                  <a:pt x="1247251" y="2759084"/>
                  <a:pt x="1256282" y="2724772"/>
                </a:cubicBezTo>
                <a:cubicBezTo>
                  <a:pt x="1257976" y="2719147"/>
                  <a:pt x="1260656" y="2716335"/>
                  <a:pt x="1264325" y="2716335"/>
                </a:cubicBezTo>
                <a:cubicBezTo>
                  <a:pt x="1267994" y="2716335"/>
                  <a:pt x="1272791" y="2718726"/>
                  <a:pt x="1278717" y="2723507"/>
                </a:cubicBezTo>
                <a:cubicBezTo>
                  <a:pt x="1284645" y="2728287"/>
                  <a:pt x="1290995" y="2730678"/>
                  <a:pt x="1297768" y="2730678"/>
                </a:cubicBezTo>
                <a:cubicBezTo>
                  <a:pt x="1314136" y="2730678"/>
                  <a:pt x="1328670" y="2723225"/>
                  <a:pt x="1341370" y="2708319"/>
                </a:cubicBezTo>
                <a:cubicBezTo>
                  <a:pt x="1354070" y="2693414"/>
                  <a:pt x="1360420" y="2676680"/>
                  <a:pt x="1360420" y="2658117"/>
                </a:cubicBezTo>
                <a:cubicBezTo>
                  <a:pt x="1360420" y="2626056"/>
                  <a:pt x="1339535" y="2592587"/>
                  <a:pt x="1297768" y="2557713"/>
                </a:cubicBezTo>
                <a:cubicBezTo>
                  <a:pt x="1290995" y="2553213"/>
                  <a:pt x="1287608" y="2548151"/>
                  <a:pt x="1287608" y="2542526"/>
                </a:cubicBezTo>
                <a:cubicBezTo>
                  <a:pt x="1287608" y="2531839"/>
                  <a:pt x="1291559" y="2526495"/>
                  <a:pt x="1299461" y="2526495"/>
                </a:cubicBezTo>
                <a:cubicBezTo>
                  <a:pt x="1315830" y="2526495"/>
                  <a:pt x="1335867" y="2541120"/>
                  <a:pt x="1359573" y="2570369"/>
                </a:cubicBezTo>
                <a:cubicBezTo>
                  <a:pt x="1383279" y="2599619"/>
                  <a:pt x="1395132" y="2629712"/>
                  <a:pt x="1395132" y="2660649"/>
                </a:cubicBezTo>
                <a:cubicBezTo>
                  <a:pt x="1395132" y="2683149"/>
                  <a:pt x="1387654" y="2704805"/>
                  <a:pt x="1372696" y="2725616"/>
                </a:cubicBezTo>
                <a:cubicBezTo>
                  <a:pt x="1357738" y="2746428"/>
                  <a:pt x="1337560" y="2759365"/>
                  <a:pt x="1312161" y="2764427"/>
                </a:cubicBezTo>
                <a:cubicBezTo>
                  <a:pt x="1305388" y="2764990"/>
                  <a:pt x="1302001" y="2769068"/>
                  <a:pt x="1302001" y="2776662"/>
                </a:cubicBezTo>
                <a:cubicBezTo>
                  <a:pt x="1302001" y="2784255"/>
                  <a:pt x="1300590" y="2789317"/>
                  <a:pt x="1297768" y="2791849"/>
                </a:cubicBezTo>
                <a:cubicBezTo>
                  <a:pt x="1294946" y="2794380"/>
                  <a:pt x="1289019" y="2795646"/>
                  <a:pt x="1279988" y="2795646"/>
                </a:cubicBezTo>
                <a:cubicBezTo>
                  <a:pt x="1270957" y="2795646"/>
                  <a:pt x="1263902" y="2799583"/>
                  <a:pt x="1258822" y="2807458"/>
                </a:cubicBezTo>
                <a:cubicBezTo>
                  <a:pt x="1245276" y="2828833"/>
                  <a:pt x="1228060" y="2842614"/>
                  <a:pt x="1207177" y="2848801"/>
                </a:cubicBezTo>
                <a:cubicBezTo>
                  <a:pt x="1200967" y="2851051"/>
                  <a:pt x="1196734" y="2854426"/>
                  <a:pt x="1194477" y="2858926"/>
                </a:cubicBezTo>
                <a:cubicBezTo>
                  <a:pt x="1192218" y="2863425"/>
                  <a:pt x="1191090" y="2872425"/>
                  <a:pt x="1191090" y="2885925"/>
                </a:cubicBezTo>
                <a:cubicBezTo>
                  <a:pt x="1191090" y="2899424"/>
                  <a:pt x="1194194" y="2910394"/>
                  <a:pt x="1200403" y="2918831"/>
                </a:cubicBezTo>
                <a:cubicBezTo>
                  <a:pt x="1206612" y="2927268"/>
                  <a:pt x="1219453" y="2933596"/>
                  <a:pt x="1238925" y="2937814"/>
                </a:cubicBezTo>
                <a:cubicBezTo>
                  <a:pt x="1258399" y="2942033"/>
                  <a:pt x="1290712" y="2944143"/>
                  <a:pt x="1335867" y="2944143"/>
                </a:cubicBezTo>
                <a:cubicBezTo>
                  <a:pt x="1381022" y="2944143"/>
                  <a:pt x="1414606" y="2936268"/>
                  <a:pt x="1436619" y="2920518"/>
                </a:cubicBezTo>
                <a:cubicBezTo>
                  <a:pt x="1458631" y="2904769"/>
                  <a:pt x="1469638" y="2875801"/>
                  <a:pt x="1469638" y="2833614"/>
                </a:cubicBezTo>
                <a:lnTo>
                  <a:pt x="1469638" y="2494433"/>
                </a:lnTo>
                <a:cubicBezTo>
                  <a:pt x="1469638" y="2455621"/>
                  <a:pt x="1461453" y="2427919"/>
                  <a:pt x="1445085" y="2411326"/>
                </a:cubicBezTo>
                <a:cubicBezTo>
                  <a:pt x="1428717" y="2394732"/>
                  <a:pt x="1402188" y="2386436"/>
                  <a:pt x="1365500" y="2386436"/>
                </a:cubicBezTo>
                <a:lnTo>
                  <a:pt x="1307928" y="2386436"/>
                </a:lnTo>
                <a:cubicBezTo>
                  <a:pt x="1300025" y="2386436"/>
                  <a:pt x="1296075" y="2382780"/>
                  <a:pt x="1296075" y="2375467"/>
                </a:cubicBezTo>
                <a:lnTo>
                  <a:pt x="1296075" y="2338344"/>
                </a:lnTo>
                <a:cubicBezTo>
                  <a:pt x="1296075" y="2331593"/>
                  <a:pt x="1300308" y="2328218"/>
                  <a:pt x="1308774" y="2328218"/>
                </a:cubicBezTo>
                <a:lnTo>
                  <a:pt x="1423919" y="2328218"/>
                </a:lnTo>
                <a:cubicBezTo>
                  <a:pt x="1445367" y="2328218"/>
                  <a:pt x="1460465" y="2323296"/>
                  <a:pt x="1469215" y="2313452"/>
                </a:cubicBezTo>
                <a:cubicBezTo>
                  <a:pt x="1477963" y="2303609"/>
                  <a:pt x="1482338" y="2284203"/>
                  <a:pt x="1482338" y="2255235"/>
                </a:cubicBezTo>
                <a:cubicBezTo>
                  <a:pt x="1482338" y="2226266"/>
                  <a:pt x="1478104" y="2206439"/>
                  <a:pt x="1469638" y="2195753"/>
                </a:cubicBezTo>
                <a:cubicBezTo>
                  <a:pt x="1461172" y="2185064"/>
                  <a:pt x="1445931" y="2179721"/>
                  <a:pt x="1423919" y="2179721"/>
                </a:cubicBezTo>
                <a:close/>
                <a:moveTo>
                  <a:pt x="2125484" y="2159472"/>
                </a:moveTo>
                <a:cubicBezTo>
                  <a:pt x="2070734" y="2159472"/>
                  <a:pt x="2037715" y="2175783"/>
                  <a:pt x="2026425" y="2208408"/>
                </a:cubicBezTo>
                <a:cubicBezTo>
                  <a:pt x="2024169" y="2214596"/>
                  <a:pt x="2022052" y="2218955"/>
                  <a:pt x="2020076" y="2221486"/>
                </a:cubicBezTo>
                <a:cubicBezTo>
                  <a:pt x="2018100" y="2224017"/>
                  <a:pt x="2014573" y="2225283"/>
                  <a:pt x="2009493" y="2225283"/>
                </a:cubicBezTo>
                <a:lnTo>
                  <a:pt x="1848629" y="2225283"/>
                </a:lnTo>
                <a:cubicBezTo>
                  <a:pt x="1826616" y="2225283"/>
                  <a:pt x="1810671" y="2231752"/>
                  <a:pt x="1800793" y="2244688"/>
                </a:cubicBezTo>
                <a:cubicBezTo>
                  <a:pt x="1790916" y="2257626"/>
                  <a:pt x="1785977" y="2277313"/>
                  <a:pt x="1785977" y="2303749"/>
                </a:cubicBezTo>
                <a:cubicBezTo>
                  <a:pt x="1785977" y="2357749"/>
                  <a:pt x="1806861" y="2384749"/>
                  <a:pt x="1848629" y="2384749"/>
                </a:cubicBezTo>
                <a:lnTo>
                  <a:pt x="1927368" y="2384749"/>
                </a:lnTo>
                <a:cubicBezTo>
                  <a:pt x="1936963" y="2384749"/>
                  <a:pt x="1941761" y="2386154"/>
                  <a:pt x="1941761" y="2388966"/>
                </a:cubicBezTo>
                <a:cubicBezTo>
                  <a:pt x="1941761" y="2396279"/>
                  <a:pt x="1930331" y="2410341"/>
                  <a:pt x="1907471" y="2431154"/>
                </a:cubicBezTo>
                <a:cubicBezTo>
                  <a:pt x="1884612" y="2451965"/>
                  <a:pt x="1854556" y="2472778"/>
                  <a:pt x="1817303" y="2493589"/>
                </a:cubicBezTo>
                <a:cubicBezTo>
                  <a:pt x="1803192" y="2500902"/>
                  <a:pt x="1792327" y="2511168"/>
                  <a:pt x="1784708" y="2524385"/>
                </a:cubicBezTo>
                <a:cubicBezTo>
                  <a:pt x="1777088" y="2537604"/>
                  <a:pt x="1773278" y="2552089"/>
                  <a:pt x="1773278" y="2567838"/>
                </a:cubicBezTo>
                <a:cubicBezTo>
                  <a:pt x="1773278" y="2592587"/>
                  <a:pt x="1782309" y="2614806"/>
                  <a:pt x="1800370" y="2634493"/>
                </a:cubicBezTo>
                <a:cubicBezTo>
                  <a:pt x="1818432" y="2654181"/>
                  <a:pt x="1837341" y="2664024"/>
                  <a:pt x="1857096" y="2664024"/>
                </a:cubicBezTo>
                <a:cubicBezTo>
                  <a:pt x="1870078" y="2664024"/>
                  <a:pt x="1883201" y="2659805"/>
                  <a:pt x="1896465" y="2651368"/>
                </a:cubicBezTo>
                <a:cubicBezTo>
                  <a:pt x="1909730" y="2642931"/>
                  <a:pt x="1928638" y="2628727"/>
                  <a:pt x="1953190" y="2608758"/>
                </a:cubicBezTo>
                <a:cubicBezTo>
                  <a:pt x="1977743" y="2588791"/>
                  <a:pt x="1990866" y="2576556"/>
                  <a:pt x="1992560" y="2572057"/>
                </a:cubicBezTo>
                <a:cubicBezTo>
                  <a:pt x="1994253" y="2567557"/>
                  <a:pt x="1995100" y="2558838"/>
                  <a:pt x="1995100" y="2545902"/>
                </a:cubicBezTo>
                <a:lnTo>
                  <a:pt x="1995100" y="2471652"/>
                </a:lnTo>
                <a:cubicBezTo>
                  <a:pt x="1995100" y="2441278"/>
                  <a:pt x="2002720" y="2419201"/>
                  <a:pt x="2017960" y="2405419"/>
                </a:cubicBezTo>
                <a:cubicBezTo>
                  <a:pt x="2033199" y="2391639"/>
                  <a:pt x="2056906" y="2384749"/>
                  <a:pt x="2089079" y="2384749"/>
                </a:cubicBezTo>
                <a:lnTo>
                  <a:pt x="2495470" y="2384749"/>
                </a:lnTo>
                <a:cubicBezTo>
                  <a:pt x="2521434" y="2384749"/>
                  <a:pt x="2538226" y="2378561"/>
                  <a:pt x="2545845" y="2366186"/>
                </a:cubicBezTo>
                <a:cubicBezTo>
                  <a:pt x="2553465" y="2353811"/>
                  <a:pt x="2557276" y="2333421"/>
                  <a:pt x="2557276" y="2305015"/>
                </a:cubicBezTo>
                <a:cubicBezTo>
                  <a:pt x="2557276" y="2276610"/>
                  <a:pt x="2552619" y="2256220"/>
                  <a:pt x="2543306" y="2243845"/>
                </a:cubicBezTo>
                <a:cubicBezTo>
                  <a:pt x="2533992" y="2231469"/>
                  <a:pt x="2518048" y="2225283"/>
                  <a:pt x="2495470" y="2225283"/>
                </a:cubicBezTo>
                <a:lnTo>
                  <a:pt x="2237241" y="2225283"/>
                </a:lnTo>
                <a:cubicBezTo>
                  <a:pt x="2227647" y="2225283"/>
                  <a:pt x="2222567" y="2220782"/>
                  <a:pt x="2222002" y="2211782"/>
                </a:cubicBezTo>
                <a:cubicBezTo>
                  <a:pt x="2220873" y="2194908"/>
                  <a:pt x="2211983" y="2181971"/>
                  <a:pt x="2195333" y="2172972"/>
                </a:cubicBezTo>
                <a:cubicBezTo>
                  <a:pt x="2178682" y="2163971"/>
                  <a:pt x="2155399" y="2159472"/>
                  <a:pt x="2125484" y="2159472"/>
                </a:cubicBezTo>
                <a:close/>
                <a:moveTo>
                  <a:pt x="771702" y="1597658"/>
                </a:moveTo>
                <a:cubicBezTo>
                  <a:pt x="1094797" y="1601194"/>
                  <a:pt x="1438701" y="1747090"/>
                  <a:pt x="1628116" y="2080569"/>
                </a:cubicBezTo>
                <a:cubicBezTo>
                  <a:pt x="1817529" y="1747090"/>
                  <a:pt x="2161434" y="1601194"/>
                  <a:pt x="2484530" y="1597658"/>
                </a:cubicBezTo>
                <a:cubicBezTo>
                  <a:pt x="3310216" y="1588622"/>
                  <a:pt x="3999999" y="2509325"/>
                  <a:pt x="1628116" y="3605039"/>
                </a:cubicBezTo>
                <a:cubicBezTo>
                  <a:pt x="-743767" y="2509325"/>
                  <a:pt x="-53985" y="1588622"/>
                  <a:pt x="771702" y="1597658"/>
                </a:cubicBezTo>
                <a:close/>
                <a:moveTo>
                  <a:pt x="3725500" y="0"/>
                </a:moveTo>
                <a:lnTo>
                  <a:pt x="12192000" y="0"/>
                </a:lnTo>
                <a:lnTo>
                  <a:pt x="12192000" y="5810250"/>
                </a:lnTo>
                <a:lnTo>
                  <a:pt x="3725500" y="581025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217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5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>
            <a:off x="6343650" y="0"/>
            <a:ext cx="5848350" cy="6858000"/>
          </a:xfrm>
          <a:custGeom>
            <a:avLst/>
            <a:gdLst/>
            <a:ahLst/>
            <a:cxnLst/>
            <a:rect l="l" t="t" r="r" b="b"/>
            <a:pathLst>
              <a:path w="5848350" h="6858000">
                <a:moveTo>
                  <a:pt x="5398313" y="3810164"/>
                </a:moveTo>
                <a:lnTo>
                  <a:pt x="5419649" y="3810164"/>
                </a:lnTo>
                <a:cubicBezTo>
                  <a:pt x="5422900" y="3810164"/>
                  <a:pt x="5424932" y="3810875"/>
                  <a:pt x="5425745" y="3812297"/>
                </a:cubicBezTo>
                <a:cubicBezTo>
                  <a:pt x="5426558" y="3813720"/>
                  <a:pt x="5426964" y="3817276"/>
                  <a:pt x="5426964" y="3822965"/>
                </a:cubicBezTo>
                <a:cubicBezTo>
                  <a:pt x="5426964" y="3828655"/>
                  <a:pt x="5426558" y="3832312"/>
                  <a:pt x="5425745" y="3833938"/>
                </a:cubicBezTo>
                <a:cubicBezTo>
                  <a:pt x="5424932" y="3835564"/>
                  <a:pt x="5422900" y="3836376"/>
                  <a:pt x="5419649" y="3836376"/>
                </a:cubicBezTo>
                <a:lnTo>
                  <a:pt x="5398313" y="3836376"/>
                </a:lnTo>
                <a:cubicBezTo>
                  <a:pt x="5395468" y="3836376"/>
                  <a:pt x="5393538" y="3835462"/>
                  <a:pt x="5392522" y="3833633"/>
                </a:cubicBezTo>
                <a:cubicBezTo>
                  <a:pt x="5391506" y="3831804"/>
                  <a:pt x="5390998" y="3828248"/>
                  <a:pt x="5390998" y="3822965"/>
                </a:cubicBezTo>
                <a:cubicBezTo>
                  <a:pt x="5390998" y="3817682"/>
                  <a:pt x="5391506" y="3814228"/>
                  <a:pt x="5392522" y="3812602"/>
                </a:cubicBezTo>
                <a:cubicBezTo>
                  <a:pt x="5393538" y="3810976"/>
                  <a:pt x="5395468" y="3810164"/>
                  <a:pt x="5398313" y="3810164"/>
                </a:cubicBezTo>
                <a:close/>
                <a:moveTo>
                  <a:pt x="5280050" y="3810164"/>
                </a:moveTo>
                <a:lnTo>
                  <a:pt x="5301996" y="3810164"/>
                </a:lnTo>
                <a:cubicBezTo>
                  <a:pt x="5304841" y="3810164"/>
                  <a:pt x="5306670" y="3810875"/>
                  <a:pt x="5307482" y="3812297"/>
                </a:cubicBezTo>
                <a:cubicBezTo>
                  <a:pt x="5308295" y="3813720"/>
                  <a:pt x="5308702" y="3817276"/>
                  <a:pt x="5308702" y="3822965"/>
                </a:cubicBezTo>
                <a:cubicBezTo>
                  <a:pt x="5308702" y="3828655"/>
                  <a:pt x="5308295" y="3832312"/>
                  <a:pt x="5307482" y="3833938"/>
                </a:cubicBezTo>
                <a:cubicBezTo>
                  <a:pt x="5306670" y="3835564"/>
                  <a:pt x="5304841" y="3836376"/>
                  <a:pt x="5301996" y="3836376"/>
                </a:cubicBezTo>
                <a:lnTo>
                  <a:pt x="5280050" y="3836376"/>
                </a:lnTo>
                <a:cubicBezTo>
                  <a:pt x="5277206" y="3836376"/>
                  <a:pt x="5275275" y="3835564"/>
                  <a:pt x="5274259" y="3833938"/>
                </a:cubicBezTo>
                <a:cubicBezTo>
                  <a:pt x="5273243" y="3832312"/>
                  <a:pt x="5272735" y="3828756"/>
                  <a:pt x="5272735" y="3823270"/>
                </a:cubicBezTo>
                <a:cubicBezTo>
                  <a:pt x="5272735" y="3817784"/>
                  <a:pt x="5273243" y="3814228"/>
                  <a:pt x="5274259" y="3812602"/>
                </a:cubicBezTo>
                <a:cubicBezTo>
                  <a:pt x="5275275" y="3810976"/>
                  <a:pt x="5277206" y="3810164"/>
                  <a:pt x="5280050" y="3810164"/>
                </a:cubicBezTo>
                <a:close/>
                <a:moveTo>
                  <a:pt x="3306827" y="3794084"/>
                </a:moveTo>
                <a:lnTo>
                  <a:pt x="3511881" y="3794084"/>
                </a:lnTo>
                <a:cubicBezTo>
                  <a:pt x="3525254" y="3794084"/>
                  <a:pt x="3533241" y="3795570"/>
                  <a:pt x="3535841" y="3798542"/>
                </a:cubicBezTo>
                <a:cubicBezTo>
                  <a:pt x="3538442" y="3801514"/>
                  <a:pt x="3539742" y="3810058"/>
                  <a:pt x="3539742" y="3824174"/>
                </a:cubicBezTo>
                <a:cubicBezTo>
                  <a:pt x="3539742" y="3838290"/>
                  <a:pt x="3538070" y="3847205"/>
                  <a:pt x="3534727" y="3850920"/>
                </a:cubicBezTo>
                <a:cubicBezTo>
                  <a:pt x="3531384" y="3854634"/>
                  <a:pt x="3523768" y="3856492"/>
                  <a:pt x="3511881" y="3856492"/>
                </a:cubicBezTo>
                <a:lnTo>
                  <a:pt x="3306827" y="3856492"/>
                </a:lnTo>
                <a:cubicBezTo>
                  <a:pt x="3291225" y="3856492"/>
                  <a:pt x="3282681" y="3854449"/>
                  <a:pt x="3281195" y="3850363"/>
                </a:cubicBezTo>
                <a:cubicBezTo>
                  <a:pt x="3279709" y="3846276"/>
                  <a:pt x="3278966" y="3837361"/>
                  <a:pt x="3278966" y="3823616"/>
                </a:cubicBezTo>
                <a:cubicBezTo>
                  <a:pt x="3278966" y="3809872"/>
                  <a:pt x="3280266" y="3801514"/>
                  <a:pt x="3282867" y="3798542"/>
                </a:cubicBezTo>
                <a:cubicBezTo>
                  <a:pt x="3285467" y="3795570"/>
                  <a:pt x="3293454" y="3794084"/>
                  <a:pt x="3306827" y="3794084"/>
                </a:cubicBezTo>
                <a:close/>
                <a:moveTo>
                  <a:pt x="5398313" y="3720552"/>
                </a:moveTo>
                <a:lnTo>
                  <a:pt x="5419649" y="3720552"/>
                </a:lnTo>
                <a:cubicBezTo>
                  <a:pt x="5422900" y="3720552"/>
                  <a:pt x="5424932" y="3721467"/>
                  <a:pt x="5425745" y="3723296"/>
                </a:cubicBezTo>
                <a:cubicBezTo>
                  <a:pt x="5426558" y="3725124"/>
                  <a:pt x="5426964" y="3728477"/>
                  <a:pt x="5426964" y="3733354"/>
                </a:cubicBezTo>
                <a:cubicBezTo>
                  <a:pt x="5426964" y="3738231"/>
                  <a:pt x="5426558" y="3741685"/>
                  <a:pt x="5425745" y="3743717"/>
                </a:cubicBezTo>
                <a:cubicBezTo>
                  <a:pt x="5424932" y="3745749"/>
                  <a:pt x="5422900" y="3746765"/>
                  <a:pt x="5419649" y="3746765"/>
                </a:cubicBezTo>
                <a:lnTo>
                  <a:pt x="5398313" y="3746765"/>
                </a:lnTo>
                <a:cubicBezTo>
                  <a:pt x="5395468" y="3746765"/>
                  <a:pt x="5393538" y="3745952"/>
                  <a:pt x="5392522" y="3744327"/>
                </a:cubicBezTo>
                <a:cubicBezTo>
                  <a:pt x="5391506" y="3742701"/>
                  <a:pt x="5390998" y="3739145"/>
                  <a:pt x="5390998" y="3733659"/>
                </a:cubicBezTo>
                <a:cubicBezTo>
                  <a:pt x="5390998" y="3728172"/>
                  <a:pt x="5391506" y="3724616"/>
                  <a:pt x="5392522" y="3722991"/>
                </a:cubicBezTo>
                <a:cubicBezTo>
                  <a:pt x="5393538" y="3721365"/>
                  <a:pt x="5395468" y="3720552"/>
                  <a:pt x="5398313" y="3720552"/>
                </a:cubicBezTo>
                <a:close/>
                <a:moveTo>
                  <a:pt x="5280050" y="3720552"/>
                </a:moveTo>
                <a:lnTo>
                  <a:pt x="5301996" y="3720552"/>
                </a:lnTo>
                <a:cubicBezTo>
                  <a:pt x="5305247" y="3720552"/>
                  <a:pt x="5307178" y="3721467"/>
                  <a:pt x="5307787" y="3723296"/>
                </a:cubicBezTo>
                <a:cubicBezTo>
                  <a:pt x="5308397" y="3725124"/>
                  <a:pt x="5308702" y="3728680"/>
                  <a:pt x="5308702" y="3733964"/>
                </a:cubicBezTo>
                <a:cubicBezTo>
                  <a:pt x="5308702" y="3739247"/>
                  <a:pt x="5308295" y="3742701"/>
                  <a:pt x="5307482" y="3744327"/>
                </a:cubicBezTo>
                <a:cubicBezTo>
                  <a:pt x="5306670" y="3745952"/>
                  <a:pt x="5304841" y="3746765"/>
                  <a:pt x="5301996" y="3746765"/>
                </a:cubicBezTo>
                <a:lnTo>
                  <a:pt x="5280050" y="3746765"/>
                </a:lnTo>
                <a:cubicBezTo>
                  <a:pt x="5277206" y="3746765"/>
                  <a:pt x="5275275" y="3745952"/>
                  <a:pt x="5274259" y="3744327"/>
                </a:cubicBezTo>
                <a:cubicBezTo>
                  <a:pt x="5273243" y="3742701"/>
                  <a:pt x="5272735" y="3739145"/>
                  <a:pt x="5272735" y="3733659"/>
                </a:cubicBezTo>
                <a:cubicBezTo>
                  <a:pt x="5272735" y="3728172"/>
                  <a:pt x="5273243" y="3724616"/>
                  <a:pt x="5274259" y="3722991"/>
                </a:cubicBezTo>
                <a:cubicBezTo>
                  <a:pt x="5275275" y="3721365"/>
                  <a:pt x="5277206" y="3720552"/>
                  <a:pt x="5280050" y="3720552"/>
                </a:cubicBezTo>
                <a:close/>
                <a:moveTo>
                  <a:pt x="5247742" y="3654106"/>
                </a:moveTo>
                <a:cubicBezTo>
                  <a:pt x="5221732" y="3654106"/>
                  <a:pt x="5203342" y="3659897"/>
                  <a:pt x="5192573" y="3671480"/>
                </a:cubicBezTo>
                <a:cubicBezTo>
                  <a:pt x="5181803" y="3683062"/>
                  <a:pt x="5176418" y="3704093"/>
                  <a:pt x="5176418" y="3734573"/>
                </a:cubicBezTo>
                <a:lnTo>
                  <a:pt x="5176418" y="3832109"/>
                </a:lnTo>
                <a:cubicBezTo>
                  <a:pt x="5176418" y="3862589"/>
                  <a:pt x="5181702" y="3883620"/>
                  <a:pt x="5192268" y="3895203"/>
                </a:cubicBezTo>
                <a:cubicBezTo>
                  <a:pt x="5202834" y="3906785"/>
                  <a:pt x="5221326" y="3912576"/>
                  <a:pt x="5247742" y="3912576"/>
                </a:cubicBezTo>
                <a:lnTo>
                  <a:pt x="5456225" y="3912576"/>
                </a:lnTo>
                <a:cubicBezTo>
                  <a:pt x="5482641" y="3912576"/>
                  <a:pt x="5501132" y="3906785"/>
                  <a:pt x="5511698" y="3895203"/>
                </a:cubicBezTo>
                <a:cubicBezTo>
                  <a:pt x="5522265" y="3883620"/>
                  <a:pt x="5527548" y="3862589"/>
                  <a:pt x="5527548" y="3832109"/>
                </a:cubicBezTo>
                <a:lnTo>
                  <a:pt x="5527548" y="3734573"/>
                </a:lnTo>
                <a:cubicBezTo>
                  <a:pt x="5527548" y="3704093"/>
                  <a:pt x="5522163" y="3683062"/>
                  <a:pt x="5511394" y="3671480"/>
                </a:cubicBezTo>
                <a:cubicBezTo>
                  <a:pt x="5500624" y="3659897"/>
                  <a:pt x="5482234" y="3654106"/>
                  <a:pt x="5456225" y="3654106"/>
                </a:cubicBezTo>
                <a:close/>
                <a:moveTo>
                  <a:pt x="3183126" y="3646980"/>
                </a:moveTo>
                <a:cubicBezTo>
                  <a:pt x="3152665" y="3646980"/>
                  <a:pt x="3128705" y="3656824"/>
                  <a:pt x="3111245" y="3676512"/>
                </a:cubicBezTo>
                <a:cubicBezTo>
                  <a:pt x="3093786" y="3696201"/>
                  <a:pt x="3085056" y="3722761"/>
                  <a:pt x="3085056" y="3756194"/>
                </a:cubicBezTo>
                <a:lnTo>
                  <a:pt x="3085056" y="3905527"/>
                </a:lnTo>
                <a:cubicBezTo>
                  <a:pt x="3085056" y="3937474"/>
                  <a:pt x="3094343" y="3963662"/>
                  <a:pt x="3112917" y="3984094"/>
                </a:cubicBezTo>
                <a:cubicBezTo>
                  <a:pt x="3131491" y="4004525"/>
                  <a:pt x="3154894" y="4014740"/>
                  <a:pt x="3183126" y="4014740"/>
                </a:cubicBezTo>
                <a:lnTo>
                  <a:pt x="3634468" y="4014740"/>
                </a:lnTo>
                <a:cubicBezTo>
                  <a:pt x="3700590" y="4014740"/>
                  <a:pt x="3733652" y="3978336"/>
                  <a:pt x="3733652" y="3905527"/>
                </a:cubicBezTo>
                <a:lnTo>
                  <a:pt x="3733652" y="3756194"/>
                </a:lnTo>
                <a:cubicBezTo>
                  <a:pt x="3733652" y="3683384"/>
                  <a:pt x="3700590" y="3646980"/>
                  <a:pt x="3634468" y="3646980"/>
                </a:cubicBezTo>
                <a:close/>
                <a:moveTo>
                  <a:pt x="4241342" y="3620605"/>
                </a:moveTo>
                <a:cubicBezTo>
                  <a:pt x="4230572" y="3620605"/>
                  <a:pt x="4222495" y="3622036"/>
                  <a:pt x="4217110" y="3624896"/>
                </a:cubicBezTo>
                <a:cubicBezTo>
                  <a:pt x="4211725" y="3627757"/>
                  <a:pt x="4207434" y="3632637"/>
                  <a:pt x="4204237" y="3639536"/>
                </a:cubicBezTo>
                <a:cubicBezTo>
                  <a:pt x="4201040" y="3646436"/>
                  <a:pt x="4199441" y="3653587"/>
                  <a:pt x="4199441" y="3660991"/>
                </a:cubicBezTo>
                <a:cubicBezTo>
                  <a:pt x="4199441" y="3668396"/>
                  <a:pt x="4200451" y="3674622"/>
                  <a:pt x="4202470" y="3679670"/>
                </a:cubicBezTo>
                <a:cubicBezTo>
                  <a:pt x="4204490" y="3684718"/>
                  <a:pt x="4207266" y="3687242"/>
                  <a:pt x="4210800" y="3687242"/>
                </a:cubicBezTo>
                <a:cubicBezTo>
                  <a:pt x="4214334" y="3687242"/>
                  <a:pt x="4219298" y="3685728"/>
                  <a:pt x="4225692" y="3682699"/>
                </a:cubicBezTo>
                <a:cubicBezTo>
                  <a:pt x="4232087" y="3679670"/>
                  <a:pt x="4240669" y="3678155"/>
                  <a:pt x="4251438" y="3678155"/>
                </a:cubicBezTo>
                <a:cubicBezTo>
                  <a:pt x="4267256" y="3678155"/>
                  <a:pt x="4283411" y="3683204"/>
                  <a:pt x="4299902" y="3693300"/>
                </a:cubicBezTo>
                <a:cubicBezTo>
                  <a:pt x="4316392" y="3703397"/>
                  <a:pt x="4324638" y="3719383"/>
                  <a:pt x="4324638" y="3741259"/>
                </a:cubicBezTo>
                <a:cubicBezTo>
                  <a:pt x="4324638" y="3747316"/>
                  <a:pt x="4323881" y="3754636"/>
                  <a:pt x="4322366" y="3763218"/>
                </a:cubicBezTo>
                <a:cubicBezTo>
                  <a:pt x="4320852" y="3771800"/>
                  <a:pt x="4317402" y="3783916"/>
                  <a:pt x="4312017" y="3799566"/>
                </a:cubicBezTo>
                <a:cubicBezTo>
                  <a:pt x="4306633" y="3815215"/>
                  <a:pt x="4303267" y="3823713"/>
                  <a:pt x="4301921" y="3825060"/>
                </a:cubicBezTo>
                <a:cubicBezTo>
                  <a:pt x="4300575" y="3826406"/>
                  <a:pt x="4299228" y="3827079"/>
                  <a:pt x="4297882" y="3827079"/>
                </a:cubicBezTo>
                <a:cubicBezTo>
                  <a:pt x="4296536" y="3827079"/>
                  <a:pt x="4294685" y="3825985"/>
                  <a:pt x="4292329" y="3823797"/>
                </a:cubicBezTo>
                <a:cubicBezTo>
                  <a:pt x="4289973" y="3821610"/>
                  <a:pt x="4288795" y="3819170"/>
                  <a:pt x="4288795" y="3816478"/>
                </a:cubicBezTo>
                <a:cubicBezTo>
                  <a:pt x="4288795" y="3813785"/>
                  <a:pt x="4290394" y="3808821"/>
                  <a:pt x="4293591" y="3801585"/>
                </a:cubicBezTo>
                <a:cubicBezTo>
                  <a:pt x="4296788" y="3794349"/>
                  <a:pt x="4299986" y="3784421"/>
                  <a:pt x="4303183" y="3771800"/>
                </a:cubicBezTo>
                <a:cubicBezTo>
                  <a:pt x="4306380" y="3759180"/>
                  <a:pt x="4307979" y="3749336"/>
                  <a:pt x="4307979" y="3742268"/>
                </a:cubicBezTo>
                <a:cubicBezTo>
                  <a:pt x="4307979" y="3727123"/>
                  <a:pt x="4302089" y="3715512"/>
                  <a:pt x="4290310" y="3707435"/>
                </a:cubicBezTo>
                <a:cubicBezTo>
                  <a:pt x="4278531" y="3699358"/>
                  <a:pt x="4265994" y="3695319"/>
                  <a:pt x="4252700" y="3695319"/>
                </a:cubicBezTo>
                <a:cubicBezTo>
                  <a:pt x="4239407" y="3695319"/>
                  <a:pt x="4228805" y="3698769"/>
                  <a:pt x="4220896" y="3705668"/>
                </a:cubicBezTo>
                <a:cubicBezTo>
                  <a:pt x="4212987" y="3712568"/>
                  <a:pt x="4207519" y="3722580"/>
                  <a:pt x="4204490" y="3735705"/>
                </a:cubicBezTo>
                <a:cubicBezTo>
                  <a:pt x="4199441" y="3757918"/>
                  <a:pt x="4190607" y="3781981"/>
                  <a:pt x="4177986" y="3807895"/>
                </a:cubicBezTo>
                <a:cubicBezTo>
                  <a:pt x="4165366" y="3833810"/>
                  <a:pt x="4150642" y="3857200"/>
                  <a:pt x="4133814" y="3878066"/>
                </a:cubicBezTo>
                <a:cubicBezTo>
                  <a:pt x="4124727" y="3889509"/>
                  <a:pt x="4120184" y="3900783"/>
                  <a:pt x="4120184" y="3911889"/>
                </a:cubicBezTo>
                <a:cubicBezTo>
                  <a:pt x="4120184" y="3926698"/>
                  <a:pt x="4127336" y="3938813"/>
                  <a:pt x="4141639" y="3948237"/>
                </a:cubicBezTo>
                <a:cubicBezTo>
                  <a:pt x="4155942" y="3957660"/>
                  <a:pt x="4169320" y="3962372"/>
                  <a:pt x="4181772" y="3962372"/>
                </a:cubicBezTo>
                <a:cubicBezTo>
                  <a:pt x="4203312" y="3962372"/>
                  <a:pt x="4224010" y="3946049"/>
                  <a:pt x="4243866" y="3913404"/>
                </a:cubicBezTo>
                <a:cubicBezTo>
                  <a:pt x="4245885" y="3910038"/>
                  <a:pt x="4247905" y="3908356"/>
                  <a:pt x="4249924" y="3908356"/>
                </a:cubicBezTo>
                <a:cubicBezTo>
                  <a:pt x="4251943" y="3908356"/>
                  <a:pt x="4255140" y="3909870"/>
                  <a:pt x="4259516" y="3912899"/>
                </a:cubicBezTo>
                <a:cubicBezTo>
                  <a:pt x="4280718" y="3928044"/>
                  <a:pt x="4304782" y="3938813"/>
                  <a:pt x="4331706" y="3945208"/>
                </a:cubicBezTo>
                <a:cubicBezTo>
                  <a:pt x="4358629" y="3951602"/>
                  <a:pt x="4391443" y="3954800"/>
                  <a:pt x="4430146" y="3954800"/>
                </a:cubicBezTo>
                <a:lnTo>
                  <a:pt x="4550800" y="3954800"/>
                </a:lnTo>
                <a:cubicBezTo>
                  <a:pt x="4564598" y="3954800"/>
                  <a:pt x="4574695" y="3950929"/>
                  <a:pt x="4581089" y="3943188"/>
                </a:cubicBezTo>
                <a:cubicBezTo>
                  <a:pt x="4587484" y="3935448"/>
                  <a:pt x="4590681" y="3923753"/>
                  <a:pt x="4590681" y="3908103"/>
                </a:cubicBezTo>
                <a:cubicBezTo>
                  <a:pt x="4590681" y="3892454"/>
                  <a:pt x="4587568" y="3881263"/>
                  <a:pt x="4581341" y="3874532"/>
                </a:cubicBezTo>
                <a:cubicBezTo>
                  <a:pt x="4575115" y="3867801"/>
                  <a:pt x="4564935" y="3864436"/>
                  <a:pt x="4550800" y="3864436"/>
                </a:cubicBezTo>
                <a:lnTo>
                  <a:pt x="4424088" y="3864436"/>
                </a:lnTo>
                <a:cubicBezTo>
                  <a:pt x="4420386" y="3864436"/>
                  <a:pt x="4417862" y="3863847"/>
                  <a:pt x="4416516" y="3862669"/>
                </a:cubicBezTo>
                <a:cubicBezTo>
                  <a:pt x="4415170" y="3861491"/>
                  <a:pt x="4414497" y="3859051"/>
                  <a:pt x="4414497" y="3855349"/>
                </a:cubicBezTo>
                <a:lnTo>
                  <a:pt x="4414497" y="3828593"/>
                </a:lnTo>
                <a:cubicBezTo>
                  <a:pt x="4414497" y="3824891"/>
                  <a:pt x="4415086" y="3822283"/>
                  <a:pt x="4416264" y="3820769"/>
                </a:cubicBezTo>
                <a:cubicBezTo>
                  <a:pt x="4417442" y="3819254"/>
                  <a:pt x="4419713" y="3818497"/>
                  <a:pt x="4423079" y="3818497"/>
                </a:cubicBezTo>
                <a:lnTo>
                  <a:pt x="4517986" y="3818497"/>
                </a:lnTo>
                <a:cubicBezTo>
                  <a:pt x="4540535" y="3818497"/>
                  <a:pt x="4551809" y="3808148"/>
                  <a:pt x="4551809" y="3787450"/>
                </a:cubicBezTo>
                <a:cubicBezTo>
                  <a:pt x="4551809" y="3766752"/>
                  <a:pt x="4540535" y="3756403"/>
                  <a:pt x="4517986" y="3756403"/>
                </a:cubicBezTo>
                <a:lnTo>
                  <a:pt x="4422069" y="3756403"/>
                </a:lnTo>
                <a:cubicBezTo>
                  <a:pt x="4419377" y="3756403"/>
                  <a:pt x="4417442" y="3756067"/>
                  <a:pt x="4416264" y="3755394"/>
                </a:cubicBezTo>
                <a:cubicBezTo>
                  <a:pt x="4415086" y="3754721"/>
                  <a:pt x="4414497" y="3752701"/>
                  <a:pt x="4414497" y="3749336"/>
                </a:cubicBezTo>
                <a:lnTo>
                  <a:pt x="4414497" y="3711474"/>
                </a:lnTo>
                <a:cubicBezTo>
                  <a:pt x="4414497" y="3706762"/>
                  <a:pt x="4417189" y="3704406"/>
                  <a:pt x="4422574" y="3704406"/>
                </a:cubicBezTo>
                <a:lnTo>
                  <a:pt x="4472552" y="3704406"/>
                </a:lnTo>
                <a:cubicBezTo>
                  <a:pt x="4493081" y="3704406"/>
                  <a:pt x="4505954" y="3701377"/>
                  <a:pt x="4511171" y="3695319"/>
                </a:cubicBezTo>
                <a:cubicBezTo>
                  <a:pt x="4516387" y="3689261"/>
                  <a:pt x="4518996" y="3678324"/>
                  <a:pt x="4518996" y="3662506"/>
                </a:cubicBezTo>
                <a:cubicBezTo>
                  <a:pt x="4518996" y="3646688"/>
                  <a:pt x="4516387" y="3635750"/>
                  <a:pt x="4511171" y="3629692"/>
                </a:cubicBezTo>
                <a:cubicBezTo>
                  <a:pt x="4505954" y="3623634"/>
                  <a:pt x="4493081" y="3620605"/>
                  <a:pt x="4472552" y="3620605"/>
                </a:cubicBezTo>
                <a:close/>
                <a:moveTo>
                  <a:pt x="5141976" y="3570591"/>
                </a:moveTo>
                <a:cubicBezTo>
                  <a:pt x="5131613" y="3570591"/>
                  <a:pt x="5121046" y="3575061"/>
                  <a:pt x="5110277" y="3584002"/>
                </a:cubicBezTo>
                <a:cubicBezTo>
                  <a:pt x="5099507" y="3592943"/>
                  <a:pt x="5094122" y="3601884"/>
                  <a:pt x="5094122" y="3610824"/>
                </a:cubicBezTo>
                <a:cubicBezTo>
                  <a:pt x="5094122" y="3619765"/>
                  <a:pt x="5097374" y="3628909"/>
                  <a:pt x="5103876" y="3638256"/>
                </a:cubicBezTo>
                <a:cubicBezTo>
                  <a:pt x="5114849" y="3653293"/>
                  <a:pt x="5123790" y="3667009"/>
                  <a:pt x="5130698" y="3679404"/>
                </a:cubicBezTo>
                <a:cubicBezTo>
                  <a:pt x="5137607" y="3691800"/>
                  <a:pt x="5144922" y="3697997"/>
                  <a:pt x="5152644" y="3697997"/>
                </a:cubicBezTo>
                <a:cubicBezTo>
                  <a:pt x="5156302" y="3697997"/>
                  <a:pt x="5158537" y="3696168"/>
                  <a:pt x="5159350" y="3692511"/>
                </a:cubicBezTo>
                <a:cubicBezTo>
                  <a:pt x="5164226" y="3667314"/>
                  <a:pt x="5176825" y="3650448"/>
                  <a:pt x="5197145" y="3641914"/>
                </a:cubicBezTo>
                <a:cubicBezTo>
                  <a:pt x="5199583" y="3640695"/>
                  <a:pt x="5200802" y="3639577"/>
                  <a:pt x="5200802" y="3638561"/>
                </a:cubicBezTo>
                <a:cubicBezTo>
                  <a:pt x="5200802" y="3637545"/>
                  <a:pt x="5200599" y="3636631"/>
                  <a:pt x="5200193" y="3635818"/>
                </a:cubicBezTo>
                <a:cubicBezTo>
                  <a:pt x="5195722" y="3630941"/>
                  <a:pt x="5191862" y="3623016"/>
                  <a:pt x="5188610" y="3612044"/>
                </a:cubicBezTo>
                <a:cubicBezTo>
                  <a:pt x="5186985" y="3606354"/>
                  <a:pt x="5181397" y="3598023"/>
                  <a:pt x="5171846" y="3587050"/>
                </a:cubicBezTo>
                <a:cubicBezTo>
                  <a:pt x="5162296" y="3576077"/>
                  <a:pt x="5152339" y="3570591"/>
                  <a:pt x="5141976" y="3570591"/>
                </a:cubicBezTo>
                <a:close/>
                <a:moveTo>
                  <a:pt x="5320284" y="3542549"/>
                </a:moveTo>
                <a:lnTo>
                  <a:pt x="5400751" y="3542549"/>
                </a:lnTo>
                <a:cubicBezTo>
                  <a:pt x="5408473" y="3542549"/>
                  <a:pt x="5412334" y="3546715"/>
                  <a:pt x="5412334" y="3555046"/>
                </a:cubicBezTo>
                <a:cubicBezTo>
                  <a:pt x="5412334" y="3563377"/>
                  <a:pt x="5408473" y="3567543"/>
                  <a:pt x="5400751" y="3567543"/>
                </a:cubicBezTo>
                <a:lnTo>
                  <a:pt x="5320284" y="3567543"/>
                </a:lnTo>
                <a:cubicBezTo>
                  <a:pt x="5312156" y="3567543"/>
                  <a:pt x="5308092" y="3563377"/>
                  <a:pt x="5308092" y="3555046"/>
                </a:cubicBezTo>
                <a:cubicBezTo>
                  <a:pt x="5308092" y="3546715"/>
                  <a:pt x="5312156" y="3542549"/>
                  <a:pt x="5320284" y="3542549"/>
                </a:cubicBezTo>
                <a:close/>
                <a:moveTo>
                  <a:pt x="4364267" y="3488341"/>
                </a:moveTo>
                <a:cubicBezTo>
                  <a:pt x="4342223" y="3488341"/>
                  <a:pt x="4325395" y="3490697"/>
                  <a:pt x="4313784" y="3495409"/>
                </a:cubicBezTo>
                <a:cubicBezTo>
                  <a:pt x="4302173" y="3500120"/>
                  <a:pt x="4296368" y="3509544"/>
                  <a:pt x="4296368" y="3523679"/>
                </a:cubicBezTo>
                <a:cubicBezTo>
                  <a:pt x="4296368" y="3526371"/>
                  <a:pt x="4296536" y="3529653"/>
                  <a:pt x="4296873" y="3533523"/>
                </a:cubicBezTo>
                <a:cubicBezTo>
                  <a:pt x="4297209" y="3537393"/>
                  <a:pt x="4294853" y="3539328"/>
                  <a:pt x="4289805" y="3539328"/>
                </a:cubicBezTo>
                <a:lnTo>
                  <a:pt x="4186821" y="3539328"/>
                </a:lnTo>
                <a:cubicBezTo>
                  <a:pt x="4147108" y="3539328"/>
                  <a:pt x="4127251" y="3558512"/>
                  <a:pt x="4127251" y="3596879"/>
                </a:cubicBezTo>
                <a:lnTo>
                  <a:pt x="4127251" y="3646856"/>
                </a:lnTo>
                <a:cubicBezTo>
                  <a:pt x="4127251" y="3659982"/>
                  <a:pt x="4130533" y="3670162"/>
                  <a:pt x="4137095" y="3677398"/>
                </a:cubicBezTo>
                <a:cubicBezTo>
                  <a:pt x="4143658" y="3684634"/>
                  <a:pt x="4151820" y="3688252"/>
                  <a:pt x="4161579" y="3688252"/>
                </a:cubicBezTo>
                <a:cubicBezTo>
                  <a:pt x="4165618" y="3688252"/>
                  <a:pt x="4170246" y="3687410"/>
                  <a:pt x="4175462" y="3685728"/>
                </a:cubicBezTo>
                <a:cubicBezTo>
                  <a:pt x="4180679" y="3684045"/>
                  <a:pt x="4183287" y="3680679"/>
                  <a:pt x="4183287" y="3675631"/>
                </a:cubicBezTo>
                <a:lnTo>
                  <a:pt x="4182782" y="3665535"/>
                </a:lnTo>
                <a:cubicBezTo>
                  <a:pt x="4182782" y="3646015"/>
                  <a:pt x="4187241" y="3630870"/>
                  <a:pt x="4196160" y="3620101"/>
                </a:cubicBezTo>
                <a:cubicBezTo>
                  <a:pt x="4205079" y="3609331"/>
                  <a:pt x="4218625" y="3603946"/>
                  <a:pt x="4236798" y="3603946"/>
                </a:cubicBezTo>
                <a:lnTo>
                  <a:pt x="4474066" y="3603946"/>
                </a:lnTo>
                <a:cubicBezTo>
                  <a:pt x="4500654" y="3603946"/>
                  <a:pt x="4517565" y="3608237"/>
                  <a:pt x="4524801" y="3616819"/>
                </a:cubicBezTo>
                <a:cubicBezTo>
                  <a:pt x="4532037" y="3625401"/>
                  <a:pt x="4535655" y="3639620"/>
                  <a:pt x="4535655" y="3659477"/>
                </a:cubicBezTo>
                <a:cubicBezTo>
                  <a:pt x="4535655" y="3663852"/>
                  <a:pt x="4535486" y="3668059"/>
                  <a:pt x="4535150" y="3672097"/>
                </a:cubicBezTo>
                <a:cubicBezTo>
                  <a:pt x="4534140" y="3684886"/>
                  <a:pt x="4538431" y="3691281"/>
                  <a:pt x="4548023" y="3691281"/>
                </a:cubicBezTo>
                <a:cubicBezTo>
                  <a:pt x="4557615" y="3691281"/>
                  <a:pt x="4567627" y="3688673"/>
                  <a:pt x="4578060" y="3683456"/>
                </a:cubicBezTo>
                <a:cubicBezTo>
                  <a:pt x="4588493" y="3678239"/>
                  <a:pt x="4593710" y="3666376"/>
                  <a:pt x="4593710" y="3647866"/>
                </a:cubicBezTo>
                <a:lnTo>
                  <a:pt x="4593710" y="3596374"/>
                </a:lnTo>
                <a:cubicBezTo>
                  <a:pt x="4593710" y="3576854"/>
                  <a:pt x="4588409" y="3562466"/>
                  <a:pt x="4577808" y="3553211"/>
                </a:cubicBezTo>
                <a:cubicBezTo>
                  <a:pt x="4567206" y="3543956"/>
                  <a:pt x="4550800" y="3539328"/>
                  <a:pt x="4528587" y="3539328"/>
                </a:cubicBezTo>
                <a:lnTo>
                  <a:pt x="4432166" y="3539328"/>
                </a:lnTo>
                <a:cubicBezTo>
                  <a:pt x="4428127" y="3539328"/>
                  <a:pt x="4426108" y="3537309"/>
                  <a:pt x="4426108" y="3533271"/>
                </a:cubicBezTo>
                <a:cubicBezTo>
                  <a:pt x="4425098" y="3514760"/>
                  <a:pt x="4420050" y="3502645"/>
                  <a:pt x="4410963" y="3496923"/>
                </a:cubicBezTo>
                <a:cubicBezTo>
                  <a:pt x="4401876" y="3491202"/>
                  <a:pt x="4386311" y="3488341"/>
                  <a:pt x="4364267" y="3488341"/>
                </a:cubicBezTo>
                <a:close/>
                <a:moveTo>
                  <a:pt x="5275783" y="3475493"/>
                </a:moveTo>
                <a:cubicBezTo>
                  <a:pt x="5253431" y="3475493"/>
                  <a:pt x="5237378" y="3477525"/>
                  <a:pt x="5227625" y="3481589"/>
                </a:cubicBezTo>
                <a:cubicBezTo>
                  <a:pt x="5217871" y="3485653"/>
                  <a:pt x="5211470" y="3493070"/>
                  <a:pt x="5208422" y="3503840"/>
                </a:cubicBezTo>
                <a:cubicBezTo>
                  <a:pt x="5205374" y="3514609"/>
                  <a:pt x="5203850" y="3535336"/>
                  <a:pt x="5203850" y="3566019"/>
                </a:cubicBezTo>
                <a:cubicBezTo>
                  <a:pt x="5203850" y="3596702"/>
                  <a:pt x="5209540" y="3616108"/>
                  <a:pt x="5220919" y="3624236"/>
                </a:cubicBezTo>
                <a:cubicBezTo>
                  <a:pt x="5232298" y="3632364"/>
                  <a:pt x="5250586" y="3636428"/>
                  <a:pt x="5275783" y="3636428"/>
                </a:cubicBezTo>
                <a:lnTo>
                  <a:pt x="5445252" y="3636428"/>
                </a:lnTo>
                <a:cubicBezTo>
                  <a:pt x="5470449" y="3636428"/>
                  <a:pt x="5488635" y="3632364"/>
                  <a:pt x="5499811" y="3624236"/>
                </a:cubicBezTo>
                <a:cubicBezTo>
                  <a:pt x="5510987" y="3616108"/>
                  <a:pt x="5516575" y="3593349"/>
                  <a:pt x="5516575" y="3555960"/>
                </a:cubicBezTo>
                <a:cubicBezTo>
                  <a:pt x="5516575" y="3531983"/>
                  <a:pt x="5515051" y="3514609"/>
                  <a:pt x="5512003" y="3503840"/>
                </a:cubicBezTo>
                <a:cubicBezTo>
                  <a:pt x="5508955" y="3493070"/>
                  <a:pt x="5502554" y="3485653"/>
                  <a:pt x="5492801" y="3481589"/>
                </a:cubicBezTo>
                <a:cubicBezTo>
                  <a:pt x="5483047" y="3477525"/>
                  <a:pt x="5467198" y="3475493"/>
                  <a:pt x="5445252" y="3475493"/>
                </a:cubicBezTo>
                <a:close/>
                <a:moveTo>
                  <a:pt x="3164180" y="3465329"/>
                </a:moveTo>
                <a:cubicBezTo>
                  <a:pt x="3117375" y="3465329"/>
                  <a:pt x="3093972" y="3490775"/>
                  <a:pt x="3093972" y="3541667"/>
                </a:cubicBezTo>
                <a:cubicBezTo>
                  <a:pt x="3093972" y="3592559"/>
                  <a:pt x="3117375" y="3618005"/>
                  <a:pt x="3164180" y="3618005"/>
                </a:cubicBezTo>
                <a:lnTo>
                  <a:pt x="3651184" y="3618005"/>
                </a:lnTo>
                <a:cubicBezTo>
                  <a:pt x="3697990" y="3618005"/>
                  <a:pt x="3721393" y="3592559"/>
                  <a:pt x="3721393" y="3541667"/>
                </a:cubicBezTo>
                <a:cubicBezTo>
                  <a:pt x="3721393" y="3490775"/>
                  <a:pt x="3697990" y="3465329"/>
                  <a:pt x="3651184" y="3465329"/>
                </a:cubicBezTo>
                <a:close/>
                <a:moveTo>
                  <a:pt x="5222748" y="3356012"/>
                </a:moveTo>
                <a:cubicBezTo>
                  <a:pt x="5195113" y="3356012"/>
                  <a:pt x="5181295" y="3372674"/>
                  <a:pt x="5181295" y="3405999"/>
                </a:cubicBezTo>
                <a:cubicBezTo>
                  <a:pt x="5181295" y="3439324"/>
                  <a:pt x="5195113" y="3455986"/>
                  <a:pt x="5222748" y="3455986"/>
                </a:cubicBezTo>
                <a:lnTo>
                  <a:pt x="5491582" y="3455986"/>
                </a:lnTo>
                <a:cubicBezTo>
                  <a:pt x="5519217" y="3455986"/>
                  <a:pt x="5533034" y="3439120"/>
                  <a:pt x="5533034" y="3405389"/>
                </a:cubicBezTo>
                <a:cubicBezTo>
                  <a:pt x="5533034" y="3372471"/>
                  <a:pt x="5519217" y="3356012"/>
                  <a:pt x="5491582" y="3356012"/>
                </a:cubicBezTo>
                <a:close/>
                <a:moveTo>
                  <a:pt x="5091684" y="3340772"/>
                </a:moveTo>
                <a:cubicBezTo>
                  <a:pt x="5077460" y="3340772"/>
                  <a:pt x="5063338" y="3346258"/>
                  <a:pt x="5049317" y="3357231"/>
                </a:cubicBezTo>
                <a:cubicBezTo>
                  <a:pt x="5035296" y="3368204"/>
                  <a:pt x="5028286" y="3381006"/>
                  <a:pt x="5028286" y="3395636"/>
                </a:cubicBezTo>
                <a:cubicBezTo>
                  <a:pt x="5028286" y="3398480"/>
                  <a:pt x="5028692" y="3401732"/>
                  <a:pt x="5029505" y="3405389"/>
                </a:cubicBezTo>
                <a:cubicBezTo>
                  <a:pt x="5030318" y="3409047"/>
                  <a:pt x="5029505" y="3410876"/>
                  <a:pt x="5027066" y="3410876"/>
                </a:cubicBezTo>
                <a:cubicBezTo>
                  <a:pt x="5006746" y="3410876"/>
                  <a:pt x="4992319" y="3415752"/>
                  <a:pt x="4983785" y="3425506"/>
                </a:cubicBezTo>
                <a:cubicBezTo>
                  <a:pt x="4975250" y="3435260"/>
                  <a:pt x="4970983" y="3450500"/>
                  <a:pt x="4970983" y="3471226"/>
                </a:cubicBezTo>
                <a:cubicBezTo>
                  <a:pt x="4970983" y="3491952"/>
                  <a:pt x="4975149" y="3506583"/>
                  <a:pt x="4983480" y="3515117"/>
                </a:cubicBezTo>
                <a:cubicBezTo>
                  <a:pt x="4991811" y="3523652"/>
                  <a:pt x="5006340" y="3527919"/>
                  <a:pt x="5027066" y="3527919"/>
                </a:cubicBezTo>
                <a:lnTo>
                  <a:pt x="5052060" y="3527919"/>
                </a:lnTo>
                <a:cubicBezTo>
                  <a:pt x="5057750" y="3527919"/>
                  <a:pt x="5060594" y="3530052"/>
                  <a:pt x="5060594" y="3534320"/>
                </a:cubicBezTo>
                <a:cubicBezTo>
                  <a:pt x="5060594" y="3538587"/>
                  <a:pt x="5052162" y="3550982"/>
                  <a:pt x="5035296" y="3571505"/>
                </a:cubicBezTo>
                <a:cubicBezTo>
                  <a:pt x="5018430" y="3592028"/>
                  <a:pt x="5004105" y="3608589"/>
                  <a:pt x="4992319" y="3621188"/>
                </a:cubicBezTo>
                <a:cubicBezTo>
                  <a:pt x="4970374" y="3643946"/>
                  <a:pt x="4959401" y="3666095"/>
                  <a:pt x="4959401" y="3687634"/>
                </a:cubicBezTo>
                <a:cubicBezTo>
                  <a:pt x="4959401" y="3702264"/>
                  <a:pt x="4965598" y="3715879"/>
                  <a:pt x="4977994" y="3728477"/>
                </a:cubicBezTo>
                <a:cubicBezTo>
                  <a:pt x="4990389" y="3741076"/>
                  <a:pt x="5000854" y="3747375"/>
                  <a:pt x="5009388" y="3747375"/>
                </a:cubicBezTo>
                <a:cubicBezTo>
                  <a:pt x="5017922" y="3747375"/>
                  <a:pt x="5024831" y="3744530"/>
                  <a:pt x="5030114" y="3738840"/>
                </a:cubicBezTo>
                <a:cubicBezTo>
                  <a:pt x="5031740" y="3737215"/>
                  <a:pt x="5033366" y="3736402"/>
                  <a:pt x="5034991" y="3736402"/>
                </a:cubicBezTo>
                <a:cubicBezTo>
                  <a:pt x="5039055" y="3736402"/>
                  <a:pt x="5041087" y="3739653"/>
                  <a:pt x="5041087" y="3746156"/>
                </a:cubicBezTo>
                <a:lnTo>
                  <a:pt x="5041087" y="3872343"/>
                </a:lnTo>
                <a:cubicBezTo>
                  <a:pt x="5041087" y="3889005"/>
                  <a:pt x="5044745" y="3899978"/>
                  <a:pt x="5052060" y="3905261"/>
                </a:cubicBezTo>
                <a:cubicBezTo>
                  <a:pt x="5059375" y="3910544"/>
                  <a:pt x="5073193" y="3913186"/>
                  <a:pt x="5093513" y="3913186"/>
                </a:cubicBezTo>
                <a:cubicBezTo>
                  <a:pt x="5113833" y="3913186"/>
                  <a:pt x="5127752" y="3910341"/>
                  <a:pt x="5135270" y="3904652"/>
                </a:cubicBezTo>
                <a:cubicBezTo>
                  <a:pt x="5142789" y="3898962"/>
                  <a:pt x="5146548" y="3888192"/>
                  <a:pt x="5146548" y="3872343"/>
                </a:cubicBezTo>
                <a:lnTo>
                  <a:pt x="5146548" y="3729087"/>
                </a:lnTo>
                <a:cubicBezTo>
                  <a:pt x="5146548" y="3722584"/>
                  <a:pt x="5143906" y="3718520"/>
                  <a:pt x="5138623" y="3716895"/>
                </a:cubicBezTo>
                <a:cubicBezTo>
                  <a:pt x="5130902" y="3714050"/>
                  <a:pt x="5123586" y="3707141"/>
                  <a:pt x="5116678" y="3696168"/>
                </a:cubicBezTo>
                <a:cubicBezTo>
                  <a:pt x="5105298" y="3675848"/>
                  <a:pt x="5095037" y="3659592"/>
                  <a:pt x="5085893" y="3647400"/>
                </a:cubicBezTo>
                <a:cubicBezTo>
                  <a:pt x="5076749" y="3635208"/>
                  <a:pt x="5072177" y="3622508"/>
                  <a:pt x="5072177" y="3609300"/>
                </a:cubicBezTo>
                <a:cubicBezTo>
                  <a:pt x="5072177" y="3596092"/>
                  <a:pt x="5080102" y="3582681"/>
                  <a:pt x="5095951" y="3569067"/>
                </a:cubicBezTo>
                <a:cubicBezTo>
                  <a:pt x="5111801" y="3555452"/>
                  <a:pt x="5127447" y="3548645"/>
                  <a:pt x="5142890" y="3548645"/>
                </a:cubicBezTo>
                <a:cubicBezTo>
                  <a:pt x="5147767" y="3548645"/>
                  <a:pt x="5151628" y="3549153"/>
                  <a:pt x="5154473" y="3550169"/>
                </a:cubicBezTo>
                <a:cubicBezTo>
                  <a:pt x="5157318" y="3551185"/>
                  <a:pt x="5159451" y="3551693"/>
                  <a:pt x="5160874" y="3551693"/>
                </a:cubicBezTo>
                <a:cubicBezTo>
                  <a:pt x="5162296" y="3551693"/>
                  <a:pt x="5163617" y="3550576"/>
                  <a:pt x="5164836" y="3548340"/>
                </a:cubicBezTo>
                <a:cubicBezTo>
                  <a:pt x="5166055" y="3546105"/>
                  <a:pt x="5170932" y="3533710"/>
                  <a:pt x="5179466" y="3511155"/>
                </a:cubicBezTo>
                <a:cubicBezTo>
                  <a:pt x="5188001" y="3488600"/>
                  <a:pt x="5192268" y="3476103"/>
                  <a:pt x="5192268" y="3473664"/>
                </a:cubicBezTo>
                <a:cubicBezTo>
                  <a:pt x="5192268" y="3472039"/>
                  <a:pt x="5189017" y="3468686"/>
                  <a:pt x="5182514" y="3463606"/>
                </a:cubicBezTo>
                <a:cubicBezTo>
                  <a:pt x="5176012" y="3458526"/>
                  <a:pt x="5170830" y="3451820"/>
                  <a:pt x="5166970" y="3443489"/>
                </a:cubicBezTo>
                <a:cubicBezTo>
                  <a:pt x="5163109" y="3435158"/>
                  <a:pt x="5161178" y="3426420"/>
                  <a:pt x="5161178" y="3417276"/>
                </a:cubicBezTo>
                <a:cubicBezTo>
                  <a:pt x="5161178" y="3408132"/>
                  <a:pt x="5160366" y="3401834"/>
                  <a:pt x="5158740" y="3398379"/>
                </a:cubicBezTo>
                <a:cubicBezTo>
                  <a:pt x="5157114" y="3394925"/>
                  <a:pt x="5152644" y="3387711"/>
                  <a:pt x="5145329" y="3376738"/>
                </a:cubicBezTo>
                <a:cubicBezTo>
                  <a:pt x="5138014" y="3365765"/>
                  <a:pt x="5132324" y="3358348"/>
                  <a:pt x="5128260" y="3354488"/>
                </a:cubicBezTo>
                <a:cubicBezTo>
                  <a:pt x="5124196" y="3350627"/>
                  <a:pt x="5118913" y="3347376"/>
                  <a:pt x="5112410" y="3344734"/>
                </a:cubicBezTo>
                <a:cubicBezTo>
                  <a:pt x="5105908" y="3342092"/>
                  <a:pt x="5098999" y="3340772"/>
                  <a:pt x="5091684" y="3340772"/>
                </a:cubicBezTo>
                <a:close/>
                <a:moveTo>
                  <a:pt x="3163066" y="3283678"/>
                </a:moveTo>
                <a:cubicBezTo>
                  <a:pt x="3116260" y="3283678"/>
                  <a:pt x="3092857" y="3309309"/>
                  <a:pt x="3092857" y="3360573"/>
                </a:cubicBezTo>
                <a:cubicBezTo>
                  <a:pt x="3092857" y="3411837"/>
                  <a:pt x="3116260" y="3437468"/>
                  <a:pt x="3163066" y="3437468"/>
                </a:cubicBezTo>
                <a:lnTo>
                  <a:pt x="3650070" y="3437468"/>
                </a:lnTo>
                <a:cubicBezTo>
                  <a:pt x="3696876" y="3437468"/>
                  <a:pt x="3720279" y="3411837"/>
                  <a:pt x="3720279" y="3360573"/>
                </a:cubicBezTo>
                <a:cubicBezTo>
                  <a:pt x="3720279" y="3309309"/>
                  <a:pt x="3696876" y="3283678"/>
                  <a:pt x="3650070" y="3283678"/>
                </a:cubicBezTo>
                <a:close/>
                <a:moveTo>
                  <a:pt x="4179753" y="3045333"/>
                </a:moveTo>
                <a:cubicBezTo>
                  <a:pt x="4163599" y="3045333"/>
                  <a:pt x="4150894" y="3050802"/>
                  <a:pt x="4141639" y="3061740"/>
                </a:cubicBezTo>
                <a:cubicBezTo>
                  <a:pt x="4132384" y="3072678"/>
                  <a:pt x="4127756" y="3087991"/>
                  <a:pt x="4127756" y="3107679"/>
                </a:cubicBezTo>
                <a:cubicBezTo>
                  <a:pt x="4127756" y="3127368"/>
                  <a:pt x="4132384" y="3142765"/>
                  <a:pt x="4141639" y="3153871"/>
                </a:cubicBezTo>
                <a:cubicBezTo>
                  <a:pt x="4150894" y="3164977"/>
                  <a:pt x="4163599" y="3170530"/>
                  <a:pt x="4179753" y="3170530"/>
                </a:cubicBezTo>
                <a:lnTo>
                  <a:pt x="4527578" y="3170530"/>
                </a:lnTo>
                <a:cubicBezTo>
                  <a:pt x="4543395" y="3170530"/>
                  <a:pt x="4556100" y="3164893"/>
                  <a:pt x="4565692" y="3153619"/>
                </a:cubicBezTo>
                <a:cubicBezTo>
                  <a:pt x="4575284" y="3142344"/>
                  <a:pt x="4580079" y="3126947"/>
                  <a:pt x="4580079" y="3107427"/>
                </a:cubicBezTo>
                <a:cubicBezTo>
                  <a:pt x="4580079" y="3087907"/>
                  <a:pt x="4575452" y="3072678"/>
                  <a:pt x="4566197" y="3061740"/>
                </a:cubicBezTo>
                <a:cubicBezTo>
                  <a:pt x="4556942" y="3050802"/>
                  <a:pt x="4544237" y="3045333"/>
                  <a:pt x="4528082" y="3045333"/>
                </a:cubicBezTo>
                <a:close/>
                <a:moveTo>
                  <a:pt x="3427742" y="2993928"/>
                </a:moveTo>
                <a:cubicBezTo>
                  <a:pt x="3387994" y="2993928"/>
                  <a:pt x="3355862" y="3000799"/>
                  <a:pt x="3331344" y="3014544"/>
                </a:cubicBezTo>
                <a:cubicBezTo>
                  <a:pt x="3306827" y="3028289"/>
                  <a:pt x="3294568" y="3048534"/>
                  <a:pt x="3294568" y="3075280"/>
                </a:cubicBezTo>
                <a:cubicBezTo>
                  <a:pt x="3294568" y="3079738"/>
                  <a:pt x="3294940" y="3084010"/>
                  <a:pt x="3295683" y="3088096"/>
                </a:cubicBezTo>
                <a:cubicBezTo>
                  <a:pt x="3296426" y="3092182"/>
                  <a:pt x="3292711" y="3094226"/>
                  <a:pt x="3284538" y="3094226"/>
                </a:cubicBezTo>
                <a:lnTo>
                  <a:pt x="3111803" y="3094226"/>
                </a:lnTo>
                <a:cubicBezTo>
                  <a:pt x="3064254" y="3094226"/>
                  <a:pt x="3040479" y="3120971"/>
                  <a:pt x="3040479" y="3174464"/>
                </a:cubicBezTo>
                <a:cubicBezTo>
                  <a:pt x="3040479" y="3227956"/>
                  <a:pt x="3064254" y="3254703"/>
                  <a:pt x="3111803" y="3254703"/>
                </a:cubicBezTo>
                <a:lnTo>
                  <a:pt x="3692418" y="3254703"/>
                </a:lnTo>
                <a:cubicBezTo>
                  <a:pt x="3739967" y="3254703"/>
                  <a:pt x="3763741" y="3227956"/>
                  <a:pt x="3763741" y="3174464"/>
                </a:cubicBezTo>
                <a:cubicBezTo>
                  <a:pt x="3763741" y="3120971"/>
                  <a:pt x="3739967" y="3094226"/>
                  <a:pt x="3692418" y="3094226"/>
                </a:cubicBezTo>
                <a:lnTo>
                  <a:pt x="3540856" y="3094226"/>
                </a:lnTo>
                <a:cubicBezTo>
                  <a:pt x="3535656" y="3094226"/>
                  <a:pt x="3533055" y="3091625"/>
                  <a:pt x="3533055" y="3086425"/>
                </a:cubicBezTo>
                <a:cubicBezTo>
                  <a:pt x="3530826" y="3051506"/>
                  <a:pt x="3522654" y="3027360"/>
                  <a:pt x="3508538" y="3013987"/>
                </a:cubicBezTo>
                <a:cubicBezTo>
                  <a:pt x="3494422" y="3000614"/>
                  <a:pt x="3467490" y="2993928"/>
                  <a:pt x="3427742" y="2993928"/>
                </a:cubicBezTo>
                <a:close/>
                <a:moveTo>
                  <a:pt x="2974728" y="2988355"/>
                </a:moveTo>
                <a:cubicBezTo>
                  <a:pt x="2945753" y="2988355"/>
                  <a:pt x="2924765" y="2992813"/>
                  <a:pt x="2911763" y="3001728"/>
                </a:cubicBezTo>
                <a:cubicBezTo>
                  <a:pt x="2898762" y="3010644"/>
                  <a:pt x="2889289" y="3025874"/>
                  <a:pt x="2883345" y="3047420"/>
                </a:cubicBezTo>
                <a:cubicBezTo>
                  <a:pt x="2833568" y="3217555"/>
                  <a:pt x="2784533" y="3346828"/>
                  <a:pt x="2736241" y="3435239"/>
                </a:cubicBezTo>
                <a:cubicBezTo>
                  <a:pt x="2724354" y="3456785"/>
                  <a:pt x="2718411" y="3479631"/>
                  <a:pt x="2718411" y="3503777"/>
                </a:cubicBezTo>
                <a:cubicBezTo>
                  <a:pt x="2718411" y="3527922"/>
                  <a:pt x="2726212" y="3549282"/>
                  <a:pt x="2741813" y="3567856"/>
                </a:cubicBezTo>
                <a:cubicBezTo>
                  <a:pt x="2757415" y="3586430"/>
                  <a:pt x="2778961" y="3598317"/>
                  <a:pt x="2806450" y="3603518"/>
                </a:cubicBezTo>
                <a:cubicBezTo>
                  <a:pt x="2819823" y="3606489"/>
                  <a:pt x="2826510" y="3613919"/>
                  <a:pt x="2826510" y="3625806"/>
                </a:cubicBezTo>
                <a:lnTo>
                  <a:pt x="2826510" y="3947875"/>
                </a:lnTo>
                <a:cubicBezTo>
                  <a:pt x="2826510" y="3982794"/>
                  <a:pt x="2833939" y="4006011"/>
                  <a:pt x="2848798" y="4017526"/>
                </a:cubicBezTo>
                <a:cubicBezTo>
                  <a:pt x="2863657" y="4029042"/>
                  <a:pt x="2891889" y="4034800"/>
                  <a:pt x="2933495" y="4034800"/>
                </a:cubicBezTo>
                <a:cubicBezTo>
                  <a:pt x="2975100" y="4034800"/>
                  <a:pt x="3004075" y="4029042"/>
                  <a:pt x="3020420" y="4017526"/>
                </a:cubicBezTo>
                <a:cubicBezTo>
                  <a:pt x="3036765" y="4006011"/>
                  <a:pt x="3044937" y="3982794"/>
                  <a:pt x="3044937" y="3947875"/>
                </a:cubicBezTo>
                <a:lnTo>
                  <a:pt x="3044937" y="3301509"/>
                </a:lnTo>
                <a:cubicBezTo>
                  <a:pt x="3044937" y="3285163"/>
                  <a:pt x="3040479" y="3274019"/>
                  <a:pt x="3031564" y="3268076"/>
                </a:cubicBezTo>
                <a:cubicBezTo>
                  <a:pt x="3022649" y="3260647"/>
                  <a:pt x="3015405" y="3248573"/>
                  <a:pt x="3009833" y="3231857"/>
                </a:cubicBezTo>
                <a:cubicBezTo>
                  <a:pt x="3004261" y="3215140"/>
                  <a:pt x="3001474" y="3196010"/>
                  <a:pt x="3001474" y="3174464"/>
                </a:cubicBezTo>
                <a:cubicBezTo>
                  <a:pt x="3001474" y="3110571"/>
                  <a:pt x="3023020" y="3072680"/>
                  <a:pt x="3066111" y="3060793"/>
                </a:cubicBezTo>
                <a:cubicBezTo>
                  <a:pt x="3079484" y="3057078"/>
                  <a:pt x="3086171" y="3049649"/>
                  <a:pt x="3086171" y="3038504"/>
                </a:cubicBezTo>
                <a:cubicBezTo>
                  <a:pt x="3086171" y="3023646"/>
                  <a:pt x="3074841" y="3011572"/>
                  <a:pt x="3052181" y="3002286"/>
                </a:cubicBezTo>
                <a:cubicBezTo>
                  <a:pt x="3029521" y="2992998"/>
                  <a:pt x="3003703" y="2988355"/>
                  <a:pt x="2974728" y="2988355"/>
                </a:cubicBezTo>
                <a:close/>
                <a:moveTo>
                  <a:pt x="5183734" y="2863988"/>
                </a:moveTo>
                <a:lnTo>
                  <a:pt x="5287366" y="2863988"/>
                </a:lnTo>
                <a:cubicBezTo>
                  <a:pt x="5293055" y="2863988"/>
                  <a:pt x="5296814" y="2864598"/>
                  <a:pt x="5298643" y="2865817"/>
                </a:cubicBezTo>
                <a:cubicBezTo>
                  <a:pt x="5300472" y="2867036"/>
                  <a:pt x="5301386" y="2869170"/>
                  <a:pt x="5301386" y="2872218"/>
                </a:cubicBezTo>
                <a:cubicBezTo>
                  <a:pt x="5301386" y="2875266"/>
                  <a:pt x="5300574" y="2879940"/>
                  <a:pt x="5298948" y="2886239"/>
                </a:cubicBezTo>
                <a:cubicBezTo>
                  <a:pt x="5297322" y="2892538"/>
                  <a:pt x="5294681" y="2896500"/>
                  <a:pt x="5291023" y="2898126"/>
                </a:cubicBezTo>
                <a:cubicBezTo>
                  <a:pt x="5287366" y="2899752"/>
                  <a:pt x="5282489" y="2900564"/>
                  <a:pt x="5276393" y="2900564"/>
                </a:cubicBezTo>
                <a:lnTo>
                  <a:pt x="5194706" y="2900564"/>
                </a:lnTo>
                <a:cubicBezTo>
                  <a:pt x="5188610" y="2900564"/>
                  <a:pt x="5183835" y="2899955"/>
                  <a:pt x="5180381" y="2898735"/>
                </a:cubicBezTo>
                <a:cubicBezTo>
                  <a:pt x="5176926" y="2897517"/>
                  <a:pt x="5174285" y="2893655"/>
                  <a:pt x="5172456" y="2887153"/>
                </a:cubicBezTo>
                <a:cubicBezTo>
                  <a:pt x="5170627" y="2880651"/>
                  <a:pt x="5169713" y="2875875"/>
                  <a:pt x="5169713" y="2872828"/>
                </a:cubicBezTo>
                <a:cubicBezTo>
                  <a:pt x="5169713" y="2869780"/>
                  <a:pt x="5170627" y="2867544"/>
                  <a:pt x="5172456" y="2866122"/>
                </a:cubicBezTo>
                <a:cubicBezTo>
                  <a:pt x="5174285" y="2864699"/>
                  <a:pt x="5178044" y="2863988"/>
                  <a:pt x="5183734" y="2863988"/>
                </a:cubicBezTo>
                <a:close/>
                <a:moveTo>
                  <a:pt x="5235550" y="2614052"/>
                </a:moveTo>
                <a:cubicBezTo>
                  <a:pt x="5213198" y="2614052"/>
                  <a:pt x="5196942" y="2616389"/>
                  <a:pt x="5186782" y="2621063"/>
                </a:cubicBezTo>
                <a:cubicBezTo>
                  <a:pt x="5176622" y="2625736"/>
                  <a:pt x="5171542" y="2633153"/>
                  <a:pt x="5171542" y="2643313"/>
                </a:cubicBezTo>
                <a:cubicBezTo>
                  <a:pt x="5171542" y="2646971"/>
                  <a:pt x="5170830" y="2649511"/>
                  <a:pt x="5169408" y="2650933"/>
                </a:cubicBezTo>
                <a:cubicBezTo>
                  <a:pt x="5167986" y="2652356"/>
                  <a:pt x="5165242" y="2653067"/>
                  <a:pt x="5161178" y="2653067"/>
                </a:cubicBezTo>
                <a:lnTo>
                  <a:pt x="5043526" y="2653067"/>
                </a:lnTo>
                <a:cubicBezTo>
                  <a:pt x="5015890" y="2653067"/>
                  <a:pt x="5002073" y="2668103"/>
                  <a:pt x="5002073" y="2698177"/>
                </a:cubicBezTo>
                <a:cubicBezTo>
                  <a:pt x="5002073" y="2712808"/>
                  <a:pt x="5005629" y="2724085"/>
                  <a:pt x="5012741" y="2732010"/>
                </a:cubicBezTo>
                <a:cubicBezTo>
                  <a:pt x="5019853" y="2739935"/>
                  <a:pt x="5030114" y="2743897"/>
                  <a:pt x="5043526" y="2743897"/>
                </a:cubicBezTo>
                <a:lnTo>
                  <a:pt x="5161178" y="2743897"/>
                </a:lnTo>
                <a:cubicBezTo>
                  <a:pt x="5165242" y="2743897"/>
                  <a:pt x="5167986" y="2744811"/>
                  <a:pt x="5169408" y="2746641"/>
                </a:cubicBezTo>
                <a:cubicBezTo>
                  <a:pt x="5170830" y="2748469"/>
                  <a:pt x="5171542" y="2753143"/>
                  <a:pt x="5171542" y="2760661"/>
                </a:cubicBezTo>
                <a:cubicBezTo>
                  <a:pt x="5171542" y="2768180"/>
                  <a:pt x="5168087" y="2771939"/>
                  <a:pt x="5161178" y="2771939"/>
                </a:cubicBezTo>
                <a:lnTo>
                  <a:pt x="4995977" y="2771939"/>
                </a:lnTo>
                <a:cubicBezTo>
                  <a:pt x="4981346" y="2771939"/>
                  <a:pt x="4970678" y="2775393"/>
                  <a:pt x="4963973" y="2782302"/>
                </a:cubicBezTo>
                <a:cubicBezTo>
                  <a:pt x="4957267" y="2789211"/>
                  <a:pt x="4953914" y="2800387"/>
                  <a:pt x="4953914" y="2815830"/>
                </a:cubicBezTo>
                <a:cubicBezTo>
                  <a:pt x="4953914" y="2845904"/>
                  <a:pt x="4967935" y="2860941"/>
                  <a:pt x="4995977" y="2860941"/>
                </a:cubicBezTo>
                <a:lnTo>
                  <a:pt x="5041087" y="2860941"/>
                </a:lnTo>
                <a:cubicBezTo>
                  <a:pt x="5047183" y="2860941"/>
                  <a:pt x="5051450" y="2863785"/>
                  <a:pt x="5053889" y="2869475"/>
                </a:cubicBezTo>
                <a:cubicBezTo>
                  <a:pt x="5056327" y="2875164"/>
                  <a:pt x="5057546" y="2880448"/>
                  <a:pt x="5057546" y="2885324"/>
                </a:cubicBezTo>
                <a:cubicBezTo>
                  <a:pt x="5057546" y="2890201"/>
                  <a:pt x="5056835" y="2893452"/>
                  <a:pt x="5055413" y="2895078"/>
                </a:cubicBezTo>
                <a:cubicBezTo>
                  <a:pt x="5053990" y="2896703"/>
                  <a:pt x="5050434" y="2897517"/>
                  <a:pt x="5044745" y="2897517"/>
                </a:cubicBezTo>
                <a:lnTo>
                  <a:pt x="5029505" y="2897517"/>
                </a:lnTo>
                <a:cubicBezTo>
                  <a:pt x="5002276" y="2897517"/>
                  <a:pt x="4988662" y="2912045"/>
                  <a:pt x="4988662" y="2941103"/>
                </a:cubicBezTo>
                <a:cubicBezTo>
                  <a:pt x="4988662" y="2970160"/>
                  <a:pt x="5002276" y="2984689"/>
                  <a:pt x="5029505" y="2984689"/>
                </a:cubicBezTo>
                <a:lnTo>
                  <a:pt x="5161788" y="2984689"/>
                </a:lnTo>
                <a:cubicBezTo>
                  <a:pt x="5165852" y="2984689"/>
                  <a:pt x="5168392" y="2985807"/>
                  <a:pt x="5169408" y="2988042"/>
                </a:cubicBezTo>
                <a:cubicBezTo>
                  <a:pt x="5170424" y="2990277"/>
                  <a:pt x="5170932" y="2994036"/>
                  <a:pt x="5170932" y="2999319"/>
                </a:cubicBezTo>
                <a:cubicBezTo>
                  <a:pt x="5170932" y="3004603"/>
                  <a:pt x="5170322" y="3008057"/>
                  <a:pt x="5169103" y="3009683"/>
                </a:cubicBezTo>
                <a:cubicBezTo>
                  <a:pt x="5167884" y="3011309"/>
                  <a:pt x="5165446" y="3012121"/>
                  <a:pt x="5161788" y="3012121"/>
                </a:cubicBezTo>
                <a:lnTo>
                  <a:pt x="5000244" y="3012121"/>
                </a:lnTo>
                <a:cubicBezTo>
                  <a:pt x="4973015" y="3012121"/>
                  <a:pt x="4959401" y="3026650"/>
                  <a:pt x="4959401" y="3055707"/>
                </a:cubicBezTo>
                <a:cubicBezTo>
                  <a:pt x="4959401" y="3084766"/>
                  <a:pt x="4973015" y="3099294"/>
                  <a:pt x="5000244" y="3099294"/>
                </a:cubicBezTo>
                <a:lnTo>
                  <a:pt x="5159350" y="3099294"/>
                </a:lnTo>
                <a:cubicBezTo>
                  <a:pt x="5163820" y="3099294"/>
                  <a:pt x="5166970" y="3100615"/>
                  <a:pt x="5168798" y="3103256"/>
                </a:cubicBezTo>
                <a:cubicBezTo>
                  <a:pt x="5170627" y="3105898"/>
                  <a:pt x="5171542" y="3111689"/>
                  <a:pt x="5171542" y="3120630"/>
                </a:cubicBezTo>
                <a:cubicBezTo>
                  <a:pt x="5171542" y="3143795"/>
                  <a:pt x="5175809" y="3159442"/>
                  <a:pt x="5184343" y="3167569"/>
                </a:cubicBezTo>
                <a:cubicBezTo>
                  <a:pt x="5192878" y="3175697"/>
                  <a:pt x="5209946" y="3179762"/>
                  <a:pt x="5235550" y="3179762"/>
                </a:cubicBezTo>
                <a:cubicBezTo>
                  <a:pt x="5261153" y="3179762"/>
                  <a:pt x="5278222" y="3175697"/>
                  <a:pt x="5286756" y="3167569"/>
                </a:cubicBezTo>
                <a:cubicBezTo>
                  <a:pt x="5295290" y="3159442"/>
                  <a:pt x="5299558" y="3143795"/>
                  <a:pt x="5299558" y="3120630"/>
                </a:cubicBezTo>
                <a:cubicBezTo>
                  <a:pt x="5299558" y="3113315"/>
                  <a:pt x="5300269" y="3107930"/>
                  <a:pt x="5301691" y="3104475"/>
                </a:cubicBezTo>
                <a:cubicBezTo>
                  <a:pt x="5303114" y="3101021"/>
                  <a:pt x="5306466" y="3099294"/>
                  <a:pt x="5311750" y="3099294"/>
                </a:cubicBezTo>
                <a:lnTo>
                  <a:pt x="5470855" y="3099294"/>
                </a:lnTo>
                <a:cubicBezTo>
                  <a:pt x="5498084" y="3099294"/>
                  <a:pt x="5511698" y="3084766"/>
                  <a:pt x="5511698" y="3055707"/>
                </a:cubicBezTo>
                <a:cubicBezTo>
                  <a:pt x="5511698" y="3026650"/>
                  <a:pt x="5498084" y="3012121"/>
                  <a:pt x="5470855" y="3012121"/>
                </a:cubicBezTo>
                <a:lnTo>
                  <a:pt x="5309311" y="3012121"/>
                </a:lnTo>
                <a:cubicBezTo>
                  <a:pt x="5305654" y="3012121"/>
                  <a:pt x="5303215" y="3011309"/>
                  <a:pt x="5301996" y="3009683"/>
                </a:cubicBezTo>
                <a:cubicBezTo>
                  <a:pt x="5300777" y="3008057"/>
                  <a:pt x="5300167" y="3004399"/>
                  <a:pt x="5300167" y="2998710"/>
                </a:cubicBezTo>
                <a:cubicBezTo>
                  <a:pt x="5300167" y="2993021"/>
                  <a:pt x="5300777" y="2989261"/>
                  <a:pt x="5301996" y="2987432"/>
                </a:cubicBezTo>
                <a:cubicBezTo>
                  <a:pt x="5303215" y="2985604"/>
                  <a:pt x="5305654" y="2984689"/>
                  <a:pt x="5309311" y="2984689"/>
                </a:cubicBezTo>
                <a:lnTo>
                  <a:pt x="5441594" y="2984689"/>
                </a:lnTo>
                <a:cubicBezTo>
                  <a:pt x="5468823" y="2984689"/>
                  <a:pt x="5482438" y="2970160"/>
                  <a:pt x="5482438" y="2941103"/>
                </a:cubicBezTo>
                <a:cubicBezTo>
                  <a:pt x="5482438" y="2912045"/>
                  <a:pt x="5468823" y="2897517"/>
                  <a:pt x="5441594" y="2897517"/>
                </a:cubicBezTo>
                <a:lnTo>
                  <a:pt x="5426354" y="2897517"/>
                </a:lnTo>
                <a:cubicBezTo>
                  <a:pt x="5417820" y="2897517"/>
                  <a:pt x="5413553" y="2894062"/>
                  <a:pt x="5413553" y="2887153"/>
                </a:cubicBezTo>
                <a:cubicBezTo>
                  <a:pt x="5413553" y="2869678"/>
                  <a:pt x="5419039" y="2860941"/>
                  <a:pt x="5430012" y="2860941"/>
                </a:cubicBezTo>
                <a:lnTo>
                  <a:pt x="5475122" y="2860941"/>
                </a:lnTo>
                <a:cubicBezTo>
                  <a:pt x="5503164" y="2860941"/>
                  <a:pt x="5517185" y="2846107"/>
                  <a:pt x="5517185" y="2816439"/>
                </a:cubicBezTo>
                <a:cubicBezTo>
                  <a:pt x="5517185" y="2800590"/>
                  <a:pt x="5513832" y="2789211"/>
                  <a:pt x="5507126" y="2782302"/>
                </a:cubicBezTo>
                <a:cubicBezTo>
                  <a:pt x="5500421" y="2775393"/>
                  <a:pt x="5489753" y="2771939"/>
                  <a:pt x="5475122" y="2771939"/>
                </a:cubicBezTo>
                <a:lnTo>
                  <a:pt x="5309921" y="2771939"/>
                </a:lnTo>
                <a:cubicBezTo>
                  <a:pt x="5305857" y="2771939"/>
                  <a:pt x="5303114" y="2771126"/>
                  <a:pt x="5301691" y="2769500"/>
                </a:cubicBezTo>
                <a:cubicBezTo>
                  <a:pt x="5300269" y="2767875"/>
                  <a:pt x="5299558" y="2764014"/>
                  <a:pt x="5299558" y="2757918"/>
                </a:cubicBezTo>
                <a:cubicBezTo>
                  <a:pt x="5299558" y="2751822"/>
                  <a:pt x="5300269" y="2747961"/>
                  <a:pt x="5301691" y="2746336"/>
                </a:cubicBezTo>
                <a:cubicBezTo>
                  <a:pt x="5303114" y="2744710"/>
                  <a:pt x="5305857" y="2743897"/>
                  <a:pt x="5309921" y="2743897"/>
                </a:cubicBezTo>
                <a:lnTo>
                  <a:pt x="5427574" y="2743897"/>
                </a:lnTo>
                <a:cubicBezTo>
                  <a:pt x="5442204" y="2743897"/>
                  <a:pt x="5452770" y="2740443"/>
                  <a:pt x="5459273" y="2733534"/>
                </a:cubicBezTo>
                <a:cubicBezTo>
                  <a:pt x="5465775" y="2726625"/>
                  <a:pt x="5469026" y="2715043"/>
                  <a:pt x="5469026" y="2698787"/>
                </a:cubicBezTo>
                <a:cubicBezTo>
                  <a:pt x="5469026" y="2682531"/>
                  <a:pt x="5465674" y="2670847"/>
                  <a:pt x="5458968" y="2663735"/>
                </a:cubicBezTo>
                <a:cubicBezTo>
                  <a:pt x="5452262" y="2656623"/>
                  <a:pt x="5441798" y="2653067"/>
                  <a:pt x="5427574" y="2653067"/>
                </a:cubicBezTo>
                <a:lnTo>
                  <a:pt x="5309921" y="2653067"/>
                </a:lnTo>
                <a:cubicBezTo>
                  <a:pt x="5303012" y="2653067"/>
                  <a:pt x="5299558" y="2649815"/>
                  <a:pt x="5299558" y="2643313"/>
                </a:cubicBezTo>
                <a:cubicBezTo>
                  <a:pt x="5299558" y="2633153"/>
                  <a:pt x="5294478" y="2625736"/>
                  <a:pt x="5284318" y="2621063"/>
                </a:cubicBezTo>
                <a:cubicBezTo>
                  <a:pt x="5274158" y="2616389"/>
                  <a:pt x="5257902" y="2614052"/>
                  <a:pt x="5235550" y="2614052"/>
                </a:cubicBezTo>
                <a:close/>
                <a:moveTo>
                  <a:pt x="3395981" y="2393109"/>
                </a:moveTo>
                <a:lnTo>
                  <a:pt x="3480677" y="2393109"/>
                </a:lnTo>
                <a:cubicBezTo>
                  <a:pt x="3490336" y="2393109"/>
                  <a:pt x="3497022" y="2395152"/>
                  <a:pt x="3500737" y="2399238"/>
                </a:cubicBezTo>
                <a:cubicBezTo>
                  <a:pt x="3504452" y="2403325"/>
                  <a:pt x="3506309" y="2412426"/>
                  <a:pt x="3506309" y="2426542"/>
                </a:cubicBezTo>
                <a:cubicBezTo>
                  <a:pt x="3506309" y="2440658"/>
                  <a:pt x="3505195" y="2450316"/>
                  <a:pt x="3502966" y="2455517"/>
                </a:cubicBezTo>
                <a:cubicBezTo>
                  <a:pt x="3500737" y="2460718"/>
                  <a:pt x="3493307" y="2463318"/>
                  <a:pt x="3480677" y="2463318"/>
                </a:cubicBezTo>
                <a:lnTo>
                  <a:pt x="3395981" y="2463318"/>
                </a:lnTo>
                <a:cubicBezTo>
                  <a:pt x="3385580" y="2463318"/>
                  <a:pt x="3378893" y="2461275"/>
                  <a:pt x="3375921" y="2457189"/>
                </a:cubicBezTo>
                <a:cubicBezTo>
                  <a:pt x="3372950" y="2453102"/>
                  <a:pt x="3371464" y="2443816"/>
                  <a:pt x="3371464" y="2429328"/>
                </a:cubicBezTo>
                <a:cubicBezTo>
                  <a:pt x="3371464" y="2414841"/>
                  <a:pt x="3372764" y="2405182"/>
                  <a:pt x="3375364" y="2400353"/>
                </a:cubicBezTo>
                <a:cubicBezTo>
                  <a:pt x="3377964" y="2395524"/>
                  <a:pt x="3384837" y="2393109"/>
                  <a:pt x="3395981" y="2393109"/>
                </a:cubicBezTo>
                <a:close/>
                <a:moveTo>
                  <a:pt x="4367043" y="2275704"/>
                </a:moveTo>
                <a:cubicBezTo>
                  <a:pt x="4331369" y="2275704"/>
                  <a:pt x="4313532" y="2287315"/>
                  <a:pt x="4313532" y="2310537"/>
                </a:cubicBezTo>
                <a:lnTo>
                  <a:pt x="4313532" y="2339817"/>
                </a:lnTo>
                <a:cubicBezTo>
                  <a:pt x="4313532" y="2342509"/>
                  <a:pt x="4312438" y="2344276"/>
                  <a:pt x="4310250" y="2345117"/>
                </a:cubicBezTo>
                <a:cubicBezTo>
                  <a:pt x="4308063" y="2345959"/>
                  <a:pt x="4303604" y="2346380"/>
                  <a:pt x="4296873" y="2346380"/>
                </a:cubicBezTo>
                <a:cubicBezTo>
                  <a:pt x="4290142" y="2346380"/>
                  <a:pt x="4286776" y="2344360"/>
                  <a:pt x="4286776" y="2340322"/>
                </a:cubicBezTo>
                <a:lnTo>
                  <a:pt x="4288291" y="2332244"/>
                </a:lnTo>
                <a:cubicBezTo>
                  <a:pt x="4288291" y="2322148"/>
                  <a:pt x="4282149" y="2313734"/>
                  <a:pt x="4269864" y="2307003"/>
                </a:cubicBezTo>
                <a:cubicBezTo>
                  <a:pt x="4257580" y="2300272"/>
                  <a:pt x="4243193" y="2296907"/>
                  <a:pt x="4226702" y="2296907"/>
                </a:cubicBezTo>
                <a:cubicBezTo>
                  <a:pt x="4204490" y="2296907"/>
                  <a:pt x="4190018" y="2305994"/>
                  <a:pt x="4183287" y="2324167"/>
                </a:cubicBezTo>
                <a:cubicBezTo>
                  <a:pt x="4171508" y="2354793"/>
                  <a:pt x="4155185" y="2389794"/>
                  <a:pt x="4134319" y="2429171"/>
                </a:cubicBezTo>
                <a:cubicBezTo>
                  <a:pt x="4126915" y="2441960"/>
                  <a:pt x="4123213" y="2452982"/>
                  <a:pt x="4123213" y="2462237"/>
                </a:cubicBezTo>
                <a:cubicBezTo>
                  <a:pt x="4123213" y="2471492"/>
                  <a:pt x="4129523" y="2481084"/>
                  <a:pt x="4142144" y="2491012"/>
                </a:cubicBezTo>
                <a:cubicBezTo>
                  <a:pt x="4154764" y="2500940"/>
                  <a:pt x="4167217" y="2505904"/>
                  <a:pt x="4179501" y="2505904"/>
                </a:cubicBezTo>
                <a:cubicBezTo>
                  <a:pt x="4191785" y="2505904"/>
                  <a:pt x="4203396" y="2500435"/>
                  <a:pt x="4214334" y="2489498"/>
                </a:cubicBezTo>
                <a:cubicBezTo>
                  <a:pt x="4225272" y="2478559"/>
                  <a:pt x="4235789" y="2464004"/>
                  <a:pt x="4245885" y="2445830"/>
                </a:cubicBezTo>
                <a:cubicBezTo>
                  <a:pt x="4248914" y="2440782"/>
                  <a:pt x="4251943" y="2438258"/>
                  <a:pt x="4254972" y="2438258"/>
                </a:cubicBezTo>
                <a:lnTo>
                  <a:pt x="4305455" y="2438258"/>
                </a:lnTo>
                <a:cubicBezTo>
                  <a:pt x="4308820" y="2438258"/>
                  <a:pt x="4311008" y="2438678"/>
                  <a:pt x="4312017" y="2439520"/>
                </a:cubicBezTo>
                <a:cubicBezTo>
                  <a:pt x="4313027" y="2440361"/>
                  <a:pt x="4313532" y="2442801"/>
                  <a:pt x="4313532" y="2446840"/>
                </a:cubicBezTo>
                <a:lnTo>
                  <a:pt x="4313532" y="2475615"/>
                </a:lnTo>
                <a:cubicBezTo>
                  <a:pt x="4313532" y="2479317"/>
                  <a:pt x="4313027" y="2481757"/>
                  <a:pt x="4312017" y="2482935"/>
                </a:cubicBezTo>
                <a:cubicBezTo>
                  <a:pt x="4311008" y="2484113"/>
                  <a:pt x="4308820" y="2484702"/>
                  <a:pt x="4305455" y="2484702"/>
                </a:cubicBezTo>
                <a:lnTo>
                  <a:pt x="4260020" y="2484702"/>
                </a:lnTo>
                <a:cubicBezTo>
                  <a:pt x="4254636" y="2484702"/>
                  <a:pt x="4250176" y="2485459"/>
                  <a:pt x="4246642" y="2486973"/>
                </a:cubicBezTo>
                <a:cubicBezTo>
                  <a:pt x="4243109" y="2488488"/>
                  <a:pt x="4239154" y="2492106"/>
                  <a:pt x="4234779" y="2497827"/>
                </a:cubicBezTo>
                <a:cubicBezTo>
                  <a:pt x="4223673" y="2510952"/>
                  <a:pt x="4209706" y="2519871"/>
                  <a:pt x="4192879" y="2524583"/>
                </a:cubicBezTo>
                <a:cubicBezTo>
                  <a:pt x="4186484" y="2526602"/>
                  <a:pt x="4183287" y="2529295"/>
                  <a:pt x="4183287" y="2532660"/>
                </a:cubicBezTo>
                <a:cubicBezTo>
                  <a:pt x="4183287" y="2550497"/>
                  <a:pt x="4187073" y="2563118"/>
                  <a:pt x="4194646" y="2570522"/>
                </a:cubicBezTo>
                <a:cubicBezTo>
                  <a:pt x="4202218" y="2577926"/>
                  <a:pt x="4215596" y="2581628"/>
                  <a:pt x="4234779" y="2581628"/>
                </a:cubicBezTo>
                <a:lnTo>
                  <a:pt x="4305959" y="2581628"/>
                </a:lnTo>
                <a:cubicBezTo>
                  <a:pt x="4308988" y="2581628"/>
                  <a:pt x="4311008" y="2582133"/>
                  <a:pt x="4312017" y="2583142"/>
                </a:cubicBezTo>
                <a:cubicBezTo>
                  <a:pt x="4313027" y="2584152"/>
                  <a:pt x="4313532" y="2586844"/>
                  <a:pt x="4313532" y="2591220"/>
                </a:cubicBezTo>
                <a:lnTo>
                  <a:pt x="4313532" y="2621005"/>
                </a:lnTo>
                <a:cubicBezTo>
                  <a:pt x="4313532" y="2625043"/>
                  <a:pt x="4313111" y="2627567"/>
                  <a:pt x="4312270" y="2628577"/>
                </a:cubicBezTo>
                <a:cubicBezTo>
                  <a:pt x="4311428" y="2629587"/>
                  <a:pt x="4309493" y="2630091"/>
                  <a:pt x="4306464" y="2630091"/>
                </a:cubicBezTo>
                <a:lnTo>
                  <a:pt x="4178744" y="2630091"/>
                </a:lnTo>
                <a:cubicBezTo>
                  <a:pt x="4160233" y="2630091"/>
                  <a:pt x="4146855" y="2633961"/>
                  <a:pt x="4138610" y="2641702"/>
                </a:cubicBezTo>
                <a:cubicBezTo>
                  <a:pt x="4130364" y="2649443"/>
                  <a:pt x="4126242" y="2661811"/>
                  <a:pt x="4126242" y="2678807"/>
                </a:cubicBezTo>
                <a:cubicBezTo>
                  <a:pt x="4126242" y="2695802"/>
                  <a:pt x="4130280" y="2708255"/>
                  <a:pt x="4138358" y="2716164"/>
                </a:cubicBezTo>
                <a:cubicBezTo>
                  <a:pt x="4146435" y="2724073"/>
                  <a:pt x="4159897" y="2728027"/>
                  <a:pt x="4178744" y="2728027"/>
                </a:cubicBezTo>
                <a:lnTo>
                  <a:pt x="4533636" y="2728027"/>
                </a:lnTo>
                <a:cubicBezTo>
                  <a:pt x="4552482" y="2728027"/>
                  <a:pt x="4565944" y="2724241"/>
                  <a:pt x="4574022" y="2716668"/>
                </a:cubicBezTo>
                <a:cubicBezTo>
                  <a:pt x="4582099" y="2709096"/>
                  <a:pt x="4586137" y="2696644"/>
                  <a:pt x="4586137" y="2679311"/>
                </a:cubicBezTo>
                <a:cubicBezTo>
                  <a:pt x="4586137" y="2661979"/>
                  <a:pt x="4582099" y="2649443"/>
                  <a:pt x="4574022" y="2641702"/>
                </a:cubicBezTo>
                <a:cubicBezTo>
                  <a:pt x="4565944" y="2633961"/>
                  <a:pt x="4552482" y="2630091"/>
                  <a:pt x="4533636" y="2630091"/>
                </a:cubicBezTo>
                <a:lnTo>
                  <a:pt x="4430146" y="2630091"/>
                </a:lnTo>
                <a:cubicBezTo>
                  <a:pt x="4426108" y="2630091"/>
                  <a:pt x="4423500" y="2629755"/>
                  <a:pt x="4422322" y="2629081"/>
                </a:cubicBezTo>
                <a:cubicBezTo>
                  <a:pt x="4421144" y="2628408"/>
                  <a:pt x="4420555" y="2625884"/>
                  <a:pt x="4420555" y="2621509"/>
                </a:cubicBezTo>
                <a:lnTo>
                  <a:pt x="4420555" y="2591725"/>
                </a:lnTo>
                <a:cubicBezTo>
                  <a:pt x="4420555" y="2587686"/>
                  <a:pt x="4420891" y="2584993"/>
                  <a:pt x="4421564" y="2583647"/>
                </a:cubicBezTo>
                <a:cubicBezTo>
                  <a:pt x="4422237" y="2582301"/>
                  <a:pt x="4424930" y="2581628"/>
                  <a:pt x="4429642" y="2581628"/>
                </a:cubicBezTo>
                <a:lnTo>
                  <a:pt x="4499812" y="2581628"/>
                </a:lnTo>
                <a:cubicBezTo>
                  <a:pt x="4515630" y="2581628"/>
                  <a:pt x="4526820" y="2578010"/>
                  <a:pt x="4533383" y="2570774"/>
                </a:cubicBezTo>
                <a:cubicBezTo>
                  <a:pt x="4539946" y="2563538"/>
                  <a:pt x="4543227" y="2551002"/>
                  <a:pt x="4543227" y="2533165"/>
                </a:cubicBezTo>
                <a:cubicBezTo>
                  <a:pt x="4543227" y="2515328"/>
                  <a:pt x="4540030" y="2502791"/>
                  <a:pt x="4533636" y="2495555"/>
                </a:cubicBezTo>
                <a:cubicBezTo>
                  <a:pt x="4527241" y="2488319"/>
                  <a:pt x="4515967" y="2484702"/>
                  <a:pt x="4499812" y="2484702"/>
                </a:cubicBezTo>
                <a:lnTo>
                  <a:pt x="4429642" y="2484702"/>
                </a:lnTo>
                <a:cubicBezTo>
                  <a:pt x="4425266" y="2484702"/>
                  <a:pt x="4422658" y="2484197"/>
                  <a:pt x="4421817" y="2483187"/>
                </a:cubicBezTo>
                <a:cubicBezTo>
                  <a:pt x="4420975" y="2482177"/>
                  <a:pt x="4420555" y="2479653"/>
                  <a:pt x="4420555" y="2475615"/>
                </a:cubicBezTo>
                <a:lnTo>
                  <a:pt x="4420555" y="2445830"/>
                </a:lnTo>
                <a:cubicBezTo>
                  <a:pt x="4420555" y="2443137"/>
                  <a:pt x="4420891" y="2441203"/>
                  <a:pt x="4421564" y="2440024"/>
                </a:cubicBezTo>
                <a:cubicBezTo>
                  <a:pt x="4422237" y="2438846"/>
                  <a:pt x="4424088" y="2438258"/>
                  <a:pt x="4427117" y="2438258"/>
                </a:cubicBezTo>
                <a:lnTo>
                  <a:pt x="4518996" y="2438258"/>
                </a:lnTo>
                <a:cubicBezTo>
                  <a:pt x="4533467" y="2438258"/>
                  <a:pt x="4543564" y="2435145"/>
                  <a:pt x="4549285" y="2428919"/>
                </a:cubicBezTo>
                <a:cubicBezTo>
                  <a:pt x="4555006" y="2422692"/>
                  <a:pt x="4557867" y="2411081"/>
                  <a:pt x="4557867" y="2394086"/>
                </a:cubicBezTo>
                <a:cubicBezTo>
                  <a:pt x="4557867" y="2377090"/>
                  <a:pt x="4554922" y="2364890"/>
                  <a:pt x="4549033" y="2357486"/>
                </a:cubicBezTo>
                <a:cubicBezTo>
                  <a:pt x="4543143" y="2350081"/>
                  <a:pt x="4533131" y="2346380"/>
                  <a:pt x="4518996" y="2346380"/>
                </a:cubicBezTo>
                <a:lnTo>
                  <a:pt x="4427622" y="2346380"/>
                </a:lnTo>
                <a:cubicBezTo>
                  <a:pt x="4424930" y="2346380"/>
                  <a:pt x="4423079" y="2345959"/>
                  <a:pt x="4422069" y="2345117"/>
                </a:cubicBezTo>
                <a:cubicBezTo>
                  <a:pt x="4421060" y="2344276"/>
                  <a:pt x="4420555" y="2342341"/>
                  <a:pt x="4420555" y="2339312"/>
                </a:cubicBezTo>
                <a:lnTo>
                  <a:pt x="4420555" y="2310537"/>
                </a:lnTo>
                <a:cubicBezTo>
                  <a:pt x="4420555" y="2287315"/>
                  <a:pt x="4402718" y="2275704"/>
                  <a:pt x="4367043" y="2275704"/>
                </a:cubicBezTo>
                <a:close/>
                <a:moveTo>
                  <a:pt x="3395981" y="2125647"/>
                </a:moveTo>
                <a:lnTo>
                  <a:pt x="3480677" y="2125647"/>
                </a:lnTo>
                <a:cubicBezTo>
                  <a:pt x="3490336" y="2125647"/>
                  <a:pt x="3497022" y="2127876"/>
                  <a:pt x="3500737" y="2132334"/>
                </a:cubicBezTo>
                <a:cubicBezTo>
                  <a:pt x="3504452" y="2136791"/>
                  <a:pt x="3506309" y="2145893"/>
                  <a:pt x="3506309" y="2159637"/>
                </a:cubicBezTo>
                <a:cubicBezTo>
                  <a:pt x="3506309" y="2173382"/>
                  <a:pt x="3505195" y="2182855"/>
                  <a:pt x="3502966" y="2188055"/>
                </a:cubicBezTo>
                <a:cubicBezTo>
                  <a:pt x="3500737" y="2193256"/>
                  <a:pt x="3493307" y="2195856"/>
                  <a:pt x="3480677" y="2195856"/>
                </a:cubicBezTo>
                <a:lnTo>
                  <a:pt x="3395981" y="2195856"/>
                </a:lnTo>
                <a:cubicBezTo>
                  <a:pt x="3385580" y="2195856"/>
                  <a:pt x="3378893" y="2193813"/>
                  <a:pt x="3375921" y="2189727"/>
                </a:cubicBezTo>
                <a:cubicBezTo>
                  <a:pt x="3372950" y="2185641"/>
                  <a:pt x="3371464" y="2176353"/>
                  <a:pt x="3371464" y="2161866"/>
                </a:cubicBezTo>
                <a:cubicBezTo>
                  <a:pt x="3371464" y="2147379"/>
                  <a:pt x="3372764" y="2137721"/>
                  <a:pt x="3375364" y="2132891"/>
                </a:cubicBezTo>
                <a:cubicBezTo>
                  <a:pt x="3377964" y="2128062"/>
                  <a:pt x="3384837" y="2125647"/>
                  <a:pt x="3395981" y="2125647"/>
                </a:cubicBezTo>
                <a:close/>
                <a:moveTo>
                  <a:pt x="5285537" y="2083624"/>
                </a:moveTo>
                <a:lnTo>
                  <a:pt x="5375758" y="2083624"/>
                </a:lnTo>
                <a:cubicBezTo>
                  <a:pt x="5381041" y="2083624"/>
                  <a:pt x="5383682" y="2088298"/>
                  <a:pt x="5383682" y="2097645"/>
                </a:cubicBezTo>
                <a:cubicBezTo>
                  <a:pt x="5383682" y="2106992"/>
                  <a:pt x="5381041" y="2111666"/>
                  <a:pt x="5375758" y="2111666"/>
                </a:cubicBezTo>
                <a:lnTo>
                  <a:pt x="5285537" y="2111666"/>
                </a:lnTo>
                <a:cubicBezTo>
                  <a:pt x="5281066" y="2111666"/>
                  <a:pt x="5278831" y="2106992"/>
                  <a:pt x="5278831" y="2097645"/>
                </a:cubicBezTo>
                <a:cubicBezTo>
                  <a:pt x="5278831" y="2088298"/>
                  <a:pt x="5281066" y="2083624"/>
                  <a:pt x="5285537" y="2083624"/>
                </a:cubicBezTo>
                <a:close/>
                <a:moveTo>
                  <a:pt x="3060539" y="2054324"/>
                </a:moveTo>
                <a:cubicBezTo>
                  <a:pt x="3035279" y="2054324"/>
                  <a:pt x="3011876" y="2064354"/>
                  <a:pt x="2990330" y="2084414"/>
                </a:cubicBezTo>
                <a:cubicBezTo>
                  <a:pt x="2968785" y="2104473"/>
                  <a:pt x="2958012" y="2127876"/>
                  <a:pt x="2958012" y="2154622"/>
                </a:cubicBezTo>
                <a:cubicBezTo>
                  <a:pt x="2958012" y="2166510"/>
                  <a:pt x="2960798" y="2177654"/>
                  <a:pt x="2966370" y="2188055"/>
                </a:cubicBezTo>
                <a:cubicBezTo>
                  <a:pt x="2971942" y="2198456"/>
                  <a:pt x="2987544" y="2219073"/>
                  <a:pt x="3013176" y="2249905"/>
                </a:cubicBezTo>
                <a:cubicBezTo>
                  <a:pt x="3038808" y="2280738"/>
                  <a:pt x="3058682" y="2303955"/>
                  <a:pt x="3072798" y="2319557"/>
                </a:cubicBezTo>
                <a:cubicBezTo>
                  <a:pt x="3086914" y="2335159"/>
                  <a:pt x="3099172" y="2345932"/>
                  <a:pt x="3109574" y="2351875"/>
                </a:cubicBezTo>
                <a:cubicBezTo>
                  <a:pt x="3119975" y="2357819"/>
                  <a:pt x="3130376" y="2360791"/>
                  <a:pt x="3140778" y="2360791"/>
                </a:cubicBezTo>
                <a:cubicBezTo>
                  <a:pt x="3160837" y="2360791"/>
                  <a:pt x="3182940" y="2350575"/>
                  <a:pt x="3207086" y="2330144"/>
                </a:cubicBezTo>
                <a:cubicBezTo>
                  <a:pt x="3231232" y="2309713"/>
                  <a:pt x="3243305" y="2285753"/>
                  <a:pt x="3243305" y="2258264"/>
                </a:cubicBezTo>
                <a:cubicBezTo>
                  <a:pt x="3243305" y="2242662"/>
                  <a:pt x="3238847" y="2226688"/>
                  <a:pt x="3229932" y="2210344"/>
                </a:cubicBezTo>
                <a:cubicBezTo>
                  <a:pt x="3221016" y="2193998"/>
                  <a:pt x="3200399" y="2167810"/>
                  <a:pt x="3168081" y="2131777"/>
                </a:cubicBezTo>
                <a:cubicBezTo>
                  <a:pt x="3135763" y="2095744"/>
                  <a:pt x="3113288" y="2073827"/>
                  <a:pt x="3100658" y="2066026"/>
                </a:cubicBezTo>
                <a:cubicBezTo>
                  <a:pt x="3088028" y="2058225"/>
                  <a:pt x="3074655" y="2054324"/>
                  <a:pt x="3060539" y="2054324"/>
                </a:cubicBezTo>
                <a:close/>
                <a:moveTo>
                  <a:pt x="5133442" y="2042171"/>
                </a:moveTo>
                <a:cubicBezTo>
                  <a:pt x="5118608" y="2042171"/>
                  <a:pt x="5105705" y="2046845"/>
                  <a:pt x="5094732" y="2056192"/>
                </a:cubicBezTo>
                <a:cubicBezTo>
                  <a:pt x="5056937" y="2086266"/>
                  <a:pt x="5018938" y="2115526"/>
                  <a:pt x="4980737" y="2143975"/>
                </a:cubicBezTo>
                <a:cubicBezTo>
                  <a:pt x="4968545" y="2152915"/>
                  <a:pt x="4960010" y="2161551"/>
                  <a:pt x="4955134" y="2169883"/>
                </a:cubicBezTo>
                <a:cubicBezTo>
                  <a:pt x="4950257" y="2178214"/>
                  <a:pt x="4947818" y="2188882"/>
                  <a:pt x="4947818" y="2201887"/>
                </a:cubicBezTo>
                <a:cubicBezTo>
                  <a:pt x="4947818" y="2214891"/>
                  <a:pt x="4952086" y="2226880"/>
                  <a:pt x="4960620" y="2237853"/>
                </a:cubicBezTo>
                <a:cubicBezTo>
                  <a:pt x="4969154" y="2248826"/>
                  <a:pt x="4981143" y="2256548"/>
                  <a:pt x="4996586" y="2261018"/>
                </a:cubicBezTo>
                <a:cubicBezTo>
                  <a:pt x="5002682" y="2262644"/>
                  <a:pt x="5006442" y="2264472"/>
                  <a:pt x="5007864" y="2266504"/>
                </a:cubicBezTo>
                <a:cubicBezTo>
                  <a:pt x="5009286" y="2268536"/>
                  <a:pt x="5009998" y="2272194"/>
                  <a:pt x="5009998" y="2277477"/>
                </a:cubicBezTo>
                <a:lnTo>
                  <a:pt x="5009998" y="2389643"/>
                </a:lnTo>
                <a:cubicBezTo>
                  <a:pt x="5009998" y="2410776"/>
                  <a:pt x="5015078" y="2426321"/>
                  <a:pt x="5025238" y="2436278"/>
                </a:cubicBezTo>
                <a:cubicBezTo>
                  <a:pt x="5035398" y="2446235"/>
                  <a:pt x="5051044" y="2451213"/>
                  <a:pt x="5072177" y="2451213"/>
                </a:cubicBezTo>
                <a:cubicBezTo>
                  <a:pt x="5093310" y="2451213"/>
                  <a:pt x="5108956" y="2446235"/>
                  <a:pt x="5119116" y="2436278"/>
                </a:cubicBezTo>
                <a:cubicBezTo>
                  <a:pt x="5129276" y="2426321"/>
                  <a:pt x="5134356" y="2410776"/>
                  <a:pt x="5134356" y="2389643"/>
                </a:cubicBezTo>
                <a:lnTo>
                  <a:pt x="5134356" y="2193962"/>
                </a:lnTo>
                <a:cubicBezTo>
                  <a:pt x="5134356" y="2184614"/>
                  <a:pt x="5137404" y="2177503"/>
                  <a:pt x="5143500" y="2172626"/>
                </a:cubicBezTo>
                <a:cubicBezTo>
                  <a:pt x="5178044" y="2145804"/>
                  <a:pt x="5195316" y="2121419"/>
                  <a:pt x="5195316" y="2099474"/>
                </a:cubicBezTo>
                <a:cubicBezTo>
                  <a:pt x="5195316" y="2084031"/>
                  <a:pt x="5188712" y="2070619"/>
                  <a:pt x="5175504" y="2059240"/>
                </a:cubicBezTo>
                <a:cubicBezTo>
                  <a:pt x="5162296" y="2047861"/>
                  <a:pt x="5148275" y="2042171"/>
                  <a:pt x="5133442" y="2042171"/>
                </a:cubicBezTo>
                <a:close/>
                <a:moveTo>
                  <a:pt x="5285537" y="1985479"/>
                </a:moveTo>
                <a:lnTo>
                  <a:pt x="5375758" y="1985479"/>
                </a:lnTo>
                <a:cubicBezTo>
                  <a:pt x="5381041" y="1985479"/>
                  <a:pt x="5383682" y="1990254"/>
                  <a:pt x="5383682" y="1999804"/>
                </a:cubicBezTo>
                <a:cubicBezTo>
                  <a:pt x="5383682" y="2009355"/>
                  <a:pt x="5381041" y="2014130"/>
                  <a:pt x="5375758" y="2014130"/>
                </a:cubicBezTo>
                <a:lnTo>
                  <a:pt x="5285537" y="2014130"/>
                </a:lnTo>
                <a:cubicBezTo>
                  <a:pt x="5281066" y="2014130"/>
                  <a:pt x="5278831" y="2009355"/>
                  <a:pt x="5278831" y="1999804"/>
                </a:cubicBezTo>
                <a:cubicBezTo>
                  <a:pt x="5278831" y="1990254"/>
                  <a:pt x="5281066" y="1985479"/>
                  <a:pt x="5285537" y="1985479"/>
                </a:cubicBezTo>
                <a:close/>
                <a:moveTo>
                  <a:pt x="5231892" y="1893429"/>
                </a:moveTo>
                <a:cubicBezTo>
                  <a:pt x="5211572" y="1893429"/>
                  <a:pt x="5195011" y="1899830"/>
                  <a:pt x="5182210" y="1912631"/>
                </a:cubicBezTo>
                <a:cubicBezTo>
                  <a:pt x="5169408" y="1925433"/>
                  <a:pt x="5163007" y="1941181"/>
                  <a:pt x="5163007" y="1959875"/>
                </a:cubicBezTo>
                <a:lnTo>
                  <a:pt x="5163007" y="2004986"/>
                </a:lnTo>
                <a:cubicBezTo>
                  <a:pt x="5163007" y="2013520"/>
                  <a:pt x="5163922" y="2019718"/>
                  <a:pt x="5165750" y="2023579"/>
                </a:cubicBezTo>
                <a:cubicBezTo>
                  <a:pt x="5167579" y="2027439"/>
                  <a:pt x="5171542" y="2031402"/>
                  <a:pt x="5177638" y="2035466"/>
                </a:cubicBezTo>
                <a:cubicBezTo>
                  <a:pt x="5203647" y="2054160"/>
                  <a:pt x="5216652" y="2076004"/>
                  <a:pt x="5216652" y="2100998"/>
                </a:cubicBezTo>
                <a:cubicBezTo>
                  <a:pt x="5216652" y="2125991"/>
                  <a:pt x="5204257" y="2148648"/>
                  <a:pt x="5179466" y="2168968"/>
                </a:cubicBezTo>
                <a:cubicBezTo>
                  <a:pt x="5172964" y="2174251"/>
                  <a:pt x="5168392" y="2179433"/>
                  <a:pt x="5165750" y="2184513"/>
                </a:cubicBezTo>
                <a:cubicBezTo>
                  <a:pt x="5163109" y="2189593"/>
                  <a:pt x="5161788" y="2200058"/>
                  <a:pt x="5161788" y="2215907"/>
                </a:cubicBezTo>
                <a:lnTo>
                  <a:pt x="5161788" y="2398178"/>
                </a:lnTo>
                <a:cubicBezTo>
                  <a:pt x="5161788" y="2412808"/>
                  <a:pt x="5165039" y="2424187"/>
                  <a:pt x="5171542" y="2432316"/>
                </a:cubicBezTo>
                <a:cubicBezTo>
                  <a:pt x="5178044" y="2440443"/>
                  <a:pt x="5186070" y="2444508"/>
                  <a:pt x="5195621" y="2444508"/>
                </a:cubicBezTo>
                <a:cubicBezTo>
                  <a:pt x="5205171" y="2444508"/>
                  <a:pt x="5230571" y="2440139"/>
                  <a:pt x="5271821" y="2431401"/>
                </a:cubicBezTo>
                <a:cubicBezTo>
                  <a:pt x="5313070" y="2422663"/>
                  <a:pt x="5338064" y="2416567"/>
                  <a:pt x="5346802" y="2413113"/>
                </a:cubicBezTo>
                <a:cubicBezTo>
                  <a:pt x="5355539" y="2409658"/>
                  <a:pt x="5362143" y="2404782"/>
                  <a:pt x="5366614" y="2398483"/>
                </a:cubicBezTo>
                <a:cubicBezTo>
                  <a:pt x="5371084" y="2392184"/>
                  <a:pt x="5373319" y="2382735"/>
                  <a:pt x="5373319" y="2370136"/>
                </a:cubicBezTo>
                <a:cubicBezTo>
                  <a:pt x="5373319" y="2357538"/>
                  <a:pt x="5370373" y="2344127"/>
                  <a:pt x="5364480" y="2329903"/>
                </a:cubicBezTo>
                <a:cubicBezTo>
                  <a:pt x="5358587" y="2315679"/>
                  <a:pt x="5347310" y="2308567"/>
                  <a:pt x="5330647" y="2308567"/>
                </a:cubicBezTo>
                <a:cubicBezTo>
                  <a:pt x="5324551" y="2308567"/>
                  <a:pt x="5316931" y="2309684"/>
                  <a:pt x="5307787" y="2311919"/>
                </a:cubicBezTo>
                <a:cubicBezTo>
                  <a:pt x="5298643" y="2314155"/>
                  <a:pt x="5292242" y="2315272"/>
                  <a:pt x="5288585" y="2315272"/>
                </a:cubicBezTo>
                <a:cubicBezTo>
                  <a:pt x="5284927" y="2315272"/>
                  <a:pt x="5282286" y="2314663"/>
                  <a:pt x="5280660" y="2313444"/>
                </a:cubicBezTo>
                <a:cubicBezTo>
                  <a:pt x="5279034" y="2312224"/>
                  <a:pt x="5278222" y="2309176"/>
                  <a:pt x="5278222" y="2304299"/>
                </a:cubicBezTo>
                <a:lnTo>
                  <a:pt x="5278222" y="2222004"/>
                </a:lnTo>
                <a:cubicBezTo>
                  <a:pt x="5278222" y="2215501"/>
                  <a:pt x="5280355" y="2212250"/>
                  <a:pt x="5284622" y="2212250"/>
                </a:cubicBezTo>
                <a:cubicBezTo>
                  <a:pt x="5288890" y="2212250"/>
                  <a:pt x="5291836" y="2213367"/>
                  <a:pt x="5293462" y="2215603"/>
                </a:cubicBezTo>
                <a:cubicBezTo>
                  <a:pt x="5295087" y="2217838"/>
                  <a:pt x="5298034" y="2226880"/>
                  <a:pt x="5302301" y="2242730"/>
                </a:cubicBezTo>
                <a:cubicBezTo>
                  <a:pt x="5306568" y="2258580"/>
                  <a:pt x="5310835" y="2269857"/>
                  <a:pt x="5315102" y="2276563"/>
                </a:cubicBezTo>
                <a:cubicBezTo>
                  <a:pt x="5319370" y="2283268"/>
                  <a:pt x="5325364" y="2287027"/>
                  <a:pt x="5333086" y="2287840"/>
                </a:cubicBezTo>
                <a:cubicBezTo>
                  <a:pt x="5356250" y="2289872"/>
                  <a:pt x="5371998" y="2298000"/>
                  <a:pt x="5380330" y="2312224"/>
                </a:cubicBezTo>
                <a:cubicBezTo>
                  <a:pt x="5388661" y="2326448"/>
                  <a:pt x="5392826" y="2349613"/>
                  <a:pt x="5392826" y="2381719"/>
                </a:cubicBezTo>
                <a:cubicBezTo>
                  <a:pt x="5392826" y="2392285"/>
                  <a:pt x="5393436" y="2398889"/>
                  <a:pt x="5394655" y="2401531"/>
                </a:cubicBezTo>
                <a:cubicBezTo>
                  <a:pt x="5395874" y="2404172"/>
                  <a:pt x="5401666" y="2409760"/>
                  <a:pt x="5412029" y="2418295"/>
                </a:cubicBezTo>
                <a:cubicBezTo>
                  <a:pt x="5422392" y="2426829"/>
                  <a:pt x="5432857" y="2434347"/>
                  <a:pt x="5443423" y="2440850"/>
                </a:cubicBezTo>
                <a:cubicBezTo>
                  <a:pt x="5453990" y="2447352"/>
                  <a:pt x="5463134" y="2450604"/>
                  <a:pt x="5470855" y="2450604"/>
                </a:cubicBezTo>
                <a:cubicBezTo>
                  <a:pt x="5484266" y="2450604"/>
                  <a:pt x="5495950" y="2443085"/>
                  <a:pt x="5505907" y="2428048"/>
                </a:cubicBezTo>
                <a:cubicBezTo>
                  <a:pt x="5515864" y="2413012"/>
                  <a:pt x="5520842" y="2397975"/>
                  <a:pt x="5520842" y="2382938"/>
                </a:cubicBezTo>
                <a:cubicBezTo>
                  <a:pt x="5520842" y="2359367"/>
                  <a:pt x="5508244" y="2337624"/>
                  <a:pt x="5483047" y="2317711"/>
                </a:cubicBezTo>
                <a:cubicBezTo>
                  <a:pt x="5473294" y="2309989"/>
                  <a:pt x="5468417" y="2302979"/>
                  <a:pt x="5468417" y="2296680"/>
                </a:cubicBezTo>
                <a:cubicBezTo>
                  <a:pt x="5468417" y="2290380"/>
                  <a:pt x="5475122" y="2281541"/>
                  <a:pt x="5488534" y="2270162"/>
                </a:cubicBezTo>
                <a:cubicBezTo>
                  <a:pt x="5508854" y="2253093"/>
                  <a:pt x="5519014" y="2235008"/>
                  <a:pt x="5519014" y="2215907"/>
                </a:cubicBezTo>
                <a:cubicBezTo>
                  <a:pt x="5519014" y="2200871"/>
                  <a:pt x="5512105" y="2187663"/>
                  <a:pt x="5498287" y="2176283"/>
                </a:cubicBezTo>
                <a:cubicBezTo>
                  <a:pt x="5484470" y="2164904"/>
                  <a:pt x="5471668" y="2159215"/>
                  <a:pt x="5459882" y="2159215"/>
                </a:cubicBezTo>
                <a:cubicBezTo>
                  <a:pt x="5448097" y="2159215"/>
                  <a:pt x="5433466" y="2168968"/>
                  <a:pt x="5415991" y="2188475"/>
                </a:cubicBezTo>
                <a:cubicBezTo>
                  <a:pt x="5408676" y="2196197"/>
                  <a:pt x="5403596" y="2200058"/>
                  <a:pt x="5400751" y="2200058"/>
                </a:cubicBezTo>
                <a:cubicBezTo>
                  <a:pt x="5397906" y="2200058"/>
                  <a:pt x="5395366" y="2199448"/>
                  <a:pt x="5393131" y="2198229"/>
                </a:cubicBezTo>
                <a:cubicBezTo>
                  <a:pt x="5390896" y="2197010"/>
                  <a:pt x="5389778" y="2195587"/>
                  <a:pt x="5389778" y="2193962"/>
                </a:cubicBezTo>
                <a:cubicBezTo>
                  <a:pt x="5389778" y="2189085"/>
                  <a:pt x="5397805" y="2178315"/>
                  <a:pt x="5413858" y="2161653"/>
                </a:cubicBezTo>
                <a:cubicBezTo>
                  <a:pt x="5429910" y="2144991"/>
                  <a:pt x="5445658" y="2136659"/>
                  <a:pt x="5461102" y="2136659"/>
                </a:cubicBezTo>
                <a:cubicBezTo>
                  <a:pt x="5464759" y="2136659"/>
                  <a:pt x="5469026" y="2137472"/>
                  <a:pt x="5473903" y="2139098"/>
                </a:cubicBezTo>
                <a:cubicBezTo>
                  <a:pt x="5478780" y="2140723"/>
                  <a:pt x="5483352" y="2141536"/>
                  <a:pt x="5487619" y="2141536"/>
                </a:cubicBezTo>
                <a:cubicBezTo>
                  <a:pt x="5491886" y="2141536"/>
                  <a:pt x="5494020" y="2137879"/>
                  <a:pt x="5494020" y="2130563"/>
                </a:cubicBezTo>
                <a:lnTo>
                  <a:pt x="5494020" y="1954999"/>
                </a:lnTo>
                <a:cubicBezTo>
                  <a:pt x="5494020" y="1939149"/>
                  <a:pt x="5487314" y="1924925"/>
                  <a:pt x="5473903" y="1912327"/>
                </a:cubicBezTo>
                <a:cubicBezTo>
                  <a:pt x="5460492" y="1899728"/>
                  <a:pt x="5444846" y="1893429"/>
                  <a:pt x="5426964" y="1893429"/>
                </a:cubicBezTo>
                <a:close/>
                <a:moveTo>
                  <a:pt x="3395981" y="1878245"/>
                </a:moveTo>
                <a:lnTo>
                  <a:pt x="3480677" y="1878245"/>
                </a:lnTo>
                <a:cubicBezTo>
                  <a:pt x="3490336" y="1878245"/>
                  <a:pt x="3497022" y="1880288"/>
                  <a:pt x="3500737" y="1884374"/>
                </a:cubicBezTo>
                <a:cubicBezTo>
                  <a:pt x="3504452" y="1888460"/>
                  <a:pt x="3506309" y="1897562"/>
                  <a:pt x="3506309" y="1911678"/>
                </a:cubicBezTo>
                <a:cubicBezTo>
                  <a:pt x="3506309" y="1925794"/>
                  <a:pt x="3505195" y="1935266"/>
                  <a:pt x="3502966" y="1940096"/>
                </a:cubicBezTo>
                <a:cubicBezTo>
                  <a:pt x="3500737" y="1944925"/>
                  <a:pt x="3493307" y="1947339"/>
                  <a:pt x="3480677" y="1947339"/>
                </a:cubicBezTo>
                <a:lnTo>
                  <a:pt x="3395981" y="1947339"/>
                </a:lnTo>
                <a:cubicBezTo>
                  <a:pt x="3385580" y="1947339"/>
                  <a:pt x="3378893" y="1945482"/>
                  <a:pt x="3375921" y="1941767"/>
                </a:cubicBezTo>
                <a:cubicBezTo>
                  <a:pt x="3372950" y="1938052"/>
                  <a:pt x="3371464" y="1928951"/>
                  <a:pt x="3371464" y="1914464"/>
                </a:cubicBezTo>
                <a:cubicBezTo>
                  <a:pt x="3371464" y="1899976"/>
                  <a:pt x="3372764" y="1890318"/>
                  <a:pt x="3375364" y="1885488"/>
                </a:cubicBezTo>
                <a:cubicBezTo>
                  <a:pt x="3377964" y="1880660"/>
                  <a:pt x="3384837" y="1878245"/>
                  <a:pt x="3395981" y="1878245"/>
                </a:cubicBezTo>
                <a:close/>
                <a:moveTo>
                  <a:pt x="5110886" y="1877579"/>
                </a:moveTo>
                <a:cubicBezTo>
                  <a:pt x="5093208" y="1877579"/>
                  <a:pt x="5079695" y="1882253"/>
                  <a:pt x="5070348" y="1891600"/>
                </a:cubicBezTo>
                <a:cubicBezTo>
                  <a:pt x="5061814" y="1900947"/>
                  <a:pt x="5047894" y="1914155"/>
                  <a:pt x="5028590" y="1931224"/>
                </a:cubicBezTo>
                <a:cubicBezTo>
                  <a:pt x="5009286" y="1948293"/>
                  <a:pt x="4994148" y="1960891"/>
                  <a:pt x="4983175" y="1969019"/>
                </a:cubicBezTo>
                <a:cubicBezTo>
                  <a:pt x="4960823" y="1986088"/>
                  <a:pt x="4949647" y="2004173"/>
                  <a:pt x="4949647" y="2023274"/>
                </a:cubicBezTo>
                <a:cubicBezTo>
                  <a:pt x="4949647" y="2037498"/>
                  <a:pt x="4956150" y="2052535"/>
                  <a:pt x="4969154" y="2068384"/>
                </a:cubicBezTo>
                <a:cubicBezTo>
                  <a:pt x="4982159" y="2084234"/>
                  <a:pt x="4993335" y="2092159"/>
                  <a:pt x="5002682" y="2092159"/>
                </a:cubicBezTo>
                <a:cubicBezTo>
                  <a:pt x="5012030" y="2092159"/>
                  <a:pt x="5021377" y="2088501"/>
                  <a:pt x="5030724" y="2081186"/>
                </a:cubicBezTo>
                <a:cubicBezTo>
                  <a:pt x="5059578" y="2057615"/>
                  <a:pt x="5078679" y="2042578"/>
                  <a:pt x="5088026" y="2036075"/>
                </a:cubicBezTo>
                <a:cubicBezTo>
                  <a:pt x="5097374" y="2029573"/>
                  <a:pt x="5105298" y="2025915"/>
                  <a:pt x="5111801" y="2025103"/>
                </a:cubicBezTo>
                <a:cubicBezTo>
                  <a:pt x="5133340" y="2022664"/>
                  <a:pt x="5144110" y="2012707"/>
                  <a:pt x="5144110" y="1995232"/>
                </a:cubicBezTo>
                <a:cubicBezTo>
                  <a:pt x="5144110" y="1991575"/>
                  <a:pt x="5143703" y="1987612"/>
                  <a:pt x="5142890" y="1983345"/>
                </a:cubicBezTo>
                <a:cubicBezTo>
                  <a:pt x="5142078" y="1979078"/>
                  <a:pt x="5141671" y="1972982"/>
                  <a:pt x="5141671" y="1965057"/>
                </a:cubicBezTo>
                <a:cubicBezTo>
                  <a:pt x="5141671" y="1957132"/>
                  <a:pt x="5142992" y="1947887"/>
                  <a:pt x="5145634" y="1937320"/>
                </a:cubicBezTo>
                <a:cubicBezTo>
                  <a:pt x="5148275" y="1926754"/>
                  <a:pt x="5151425" y="1919235"/>
                  <a:pt x="5155082" y="1914765"/>
                </a:cubicBezTo>
                <a:cubicBezTo>
                  <a:pt x="5158740" y="1910295"/>
                  <a:pt x="5160569" y="1906027"/>
                  <a:pt x="5160569" y="1901963"/>
                </a:cubicBezTo>
                <a:cubicBezTo>
                  <a:pt x="5160569" y="1895055"/>
                  <a:pt x="5156708" y="1889263"/>
                  <a:pt x="5148986" y="1884590"/>
                </a:cubicBezTo>
                <a:cubicBezTo>
                  <a:pt x="5141265" y="1879916"/>
                  <a:pt x="5128565" y="1877579"/>
                  <a:pt x="5110886" y="1877579"/>
                </a:cubicBezTo>
                <a:close/>
                <a:moveTo>
                  <a:pt x="4362752" y="1801397"/>
                </a:moveTo>
                <a:cubicBezTo>
                  <a:pt x="4350805" y="1801397"/>
                  <a:pt x="4336585" y="1805604"/>
                  <a:pt x="4320094" y="1814018"/>
                </a:cubicBezTo>
                <a:cubicBezTo>
                  <a:pt x="4303604" y="1822431"/>
                  <a:pt x="4295358" y="1832528"/>
                  <a:pt x="4295358" y="1844307"/>
                </a:cubicBezTo>
                <a:cubicBezTo>
                  <a:pt x="4295358" y="1849692"/>
                  <a:pt x="4297966" y="1857769"/>
                  <a:pt x="4303183" y="1868539"/>
                </a:cubicBezTo>
                <a:cubicBezTo>
                  <a:pt x="4308399" y="1879308"/>
                  <a:pt x="4311008" y="1886208"/>
                  <a:pt x="4311008" y="1889237"/>
                </a:cubicBezTo>
                <a:cubicBezTo>
                  <a:pt x="4311008" y="1892266"/>
                  <a:pt x="4308820" y="1893780"/>
                  <a:pt x="4304445" y="1893780"/>
                </a:cubicBezTo>
                <a:lnTo>
                  <a:pt x="4210043" y="1893780"/>
                </a:lnTo>
                <a:cubicBezTo>
                  <a:pt x="4193215" y="1893780"/>
                  <a:pt x="4182361" y="1897482"/>
                  <a:pt x="4177481" y="1904886"/>
                </a:cubicBezTo>
                <a:cubicBezTo>
                  <a:pt x="4172601" y="1912290"/>
                  <a:pt x="4170162" y="1924658"/>
                  <a:pt x="4170162" y="1941991"/>
                </a:cubicBezTo>
                <a:cubicBezTo>
                  <a:pt x="4170162" y="1959323"/>
                  <a:pt x="4173022" y="1971775"/>
                  <a:pt x="4178744" y="1979348"/>
                </a:cubicBezTo>
                <a:cubicBezTo>
                  <a:pt x="4184465" y="1986920"/>
                  <a:pt x="4194898" y="1990706"/>
                  <a:pt x="4210043" y="1990706"/>
                </a:cubicBezTo>
                <a:lnTo>
                  <a:pt x="4392284" y="1990706"/>
                </a:lnTo>
                <a:cubicBezTo>
                  <a:pt x="4396323" y="1990706"/>
                  <a:pt x="4398342" y="1991632"/>
                  <a:pt x="4398342" y="1993483"/>
                </a:cubicBezTo>
                <a:cubicBezTo>
                  <a:pt x="4398342" y="1995334"/>
                  <a:pt x="4397753" y="1997269"/>
                  <a:pt x="4396576" y="1999288"/>
                </a:cubicBezTo>
                <a:cubicBezTo>
                  <a:pt x="4395398" y="2001308"/>
                  <a:pt x="4389845" y="2009133"/>
                  <a:pt x="4379916" y="2022763"/>
                </a:cubicBezTo>
                <a:cubicBezTo>
                  <a:pt x="4369988" y="2036393"/>
                  <a:pt x="4361070" y="2047752"/>
                  <a:pt x="4353161" y="2056838"/>
                </a:cubicBezTo>
                <a:cubicBezTo>
                  <a:pt x="4345252" y="2065925"/>
                  <a:pt x="4341297" y="2075854"/>
                  <a:pt x="4341297" y="2086623"/>
                </a:cubicBezTo>
                <a:cubicBezTo>
                  <a:pt x="4341297" y="2097393"/>
                  <a:pt x="4347439" y="2107826"/>
                  <a:pt x="4359723" y="2117922"/>
                </a:cubicBezTo>
                <a:cubicBezTo>
                  <a:pt x="4372007" y="2128019"/>
                  <a:pt x="4384460" y="2133067"/>
                  <a:pt x="4397080" y="2133067"/>
                </a:cubicBezTo>
                <a:cubicBezTo>
                  <a:pt x="4409701" y="2133067"/>
                  <a:pt x="4420891" y="2130459"/>
                  <a:pt x="4430651" y="2125242"/>
                </a:cubicBezTo>
                <a:cubicBezTo>
                  <a:pt x="4440411" y="2120026"/>
                  <a:pt x="4456481" y="2101263"/>
                  <a:pt x="4478862" y="2068954"/>
                </a:cubicBezTo>
                <a:cubicBezTo>
                  <a:pt x="4501243" y="2036646"/>
                  <a:pt x="4517902" y="2008544"/>
                  <a:pt x="4528840" y="1984649"/>
                </a:cubicBezTo>
                <a:cubicBezTo>
                  <a:pt x="4539778" y="1960753"/>
                  <a:pt x="4545246" y="1942412"/>
                  <a:pt x="4545246" y="1929623"/>
                </a:cubicBezTo>
                <a:cubicBezTo>
                  <a:pt x="4545246" y="1916834"/>
                  <a:pt x="4541040" y="1907663"/>
                  <a:pt x="4532626" y="1902110"/>
                </a:cubicBezTo>
                <a:cubicBezTo>
                  <a:pt x="4524212" y="1896557"/>
                  <a:pt x="4510582" y="1893780"/>
                  <a:pt x="4491735" y="1893780"/>
                </a:cubicBezTo>
                <a:lnTo>
                  <a:pt x="4439233" y="1893780"/>
                </a:lnTo>
                <a:cubicBezTo>
                  <a:pt x="4435868" y="1893780"/>
                  <a:pt x="4433680" y="1893359"/>
                  <a:pt x="4432670" y="1892518"/>
                </a:cubicBezTo>
                <a:cubicBezTo>
                  <a:pt x="4431661" y="1891677"/>
                  <a:pt x="4430483" y="1889741"/>
                  <a:pt x="4429137" y="1886713"/>
                </a:cubicBezTo>
                <a:cubicBezTo>
                  <a:pt x="4418367" y="1862144"/>
                  <a:pt x="4407597" y="1841783"/>
                  <a:pt x="4396828" y="1825629"/>
                </a:cubicBezTo>
                <a:cubicBezTo>
                  <a:pt x="4386058" y="1809474"/>
                  <a:pt x="4374700" y="1801397"/>
                  <a:pt x="4362752" y="1801397"/>
                </a:cubicBezTo>
                <a:close/>
                <a:moveTo>
                  <a:pt x="3249991" y="1674305"/>
                </a:moveTo>
                <a:cubicBezTo>
                  <a:pt x="3226960" y="1674305"/>
                  <a:pt x="3205786" y="1680063"/>
                  <a:pt x="3186469" y="1691579"/>
                </a:cubicBezTo>
                <a:cubicBezTo>
                  <a:pt x="3167152" y="1703094"/>
                  <a:pt x="3154151" y="1717396"/>
                  <a:pt x="3147464" y="1734484"/>
                </a:cubicBezTo>
                <a:cubicBezTo>
                  <a:pt x="3140778" y="1751572"/>
                  <a:pt x="3137434" y="1766617"/>
                  <a:pt x="3137434" y="1779618"/>
                </a:cubicBezTo>
                <a:cubicBezTo>
                  <a:pt x="3137434" y="1792620"/>
                  <a:pt x="3145793" y="1802092"/>
                  <a:pt x="3162509" y="1808036"/>
                </a:cubicBezTo>
                <a:cubicBezTo>
                  <a:pt x="3179225" y="1813980"/>
                  <a:pt x="3193713" y="1828653"/>
                  <a:pt x="3205972" y="1852056"/>
                </a:cubicBezTo>
                <a:cubicBezTo>
                  <a:pt x="3218230" y="1875459"/>
                  <a:pt x="3224360" y="1901276"/>
                  <a:pt x="3224360" y="1929508"/>
                </a:cubicBezTo>
                <a:cubicBezTo>
                  <a:pt x="3224360" y="1957741"/>
                  <a:pt x="3219716" y="1981887"/>
                  <a:pt x="3210429" y="2001946"/>
                </a:cubicBezTo>
                <a:cubicBezTo>
                  <a:pt x="3201142" y="2022006"/>
                  <a:pt x="3190370" y="2035750"/>
                  <a:pt x="3178111" y="2043180"/>
                </a:cubicBezTo>
                <a:cubicBezTo>
                  <a:pt x="3165852" y="2050609"/>
                  <a:pt x="3159723" y="2056738"/>
                  <a:pt x="3159723" y="2061568"/>
                </a:cubicBezTo>
                <a:cubicBezTo>
                  <a:pt x="3159723" y="2066397"/>
                  <a:pt x="3163809" y="2073269"/>
                  <a:pt x="3171982" y="2082185"/>
                </a:cubicBezTo>
                <a:cubicBezTo>
                  <a:pt x="3210615" y="2123047"/>
                  <a:pt x="3238661" y="2157223"/>
                  <a:pt x="3256121" y="2184712"/>
                </a:cubicBezTo>
                <a:cubicBezTo>
                  <a:pt x="3273580" y="2212201"/>
                  <a:pt x="3282310" y="2237832"/>
                  <a:pt x="3282310" y="2261607"/>
                </a:cubicBezTo>
                <a:cubicBezTo>
                  <a:pt x="3282310" y="2293554"/>
                  <a:pt x="3269308" y="2322529"/>
                  <a:pt x="3243305" y="2348532"/>
                </a:cubicBezTo>
                <a:cubicBezTo>
                  <a:pt x="3217302" y="2374535"/>
                  <a:pt x="3189441" y="2391252"/>
                  <a:pt x="3159723" y="2398681"/>
                </a:cubicBezTo>
                <a:cubicBezTo>
                  <a:pt x="3147093" y="2401653"/>
                  <a:pt x="3138920" y="2405739"/>
                  <a:pt x="3135206" y="2410940"/>
                </a:cubicBezTo>
                <a:cubicBezTo>
                  <a:pt x="3131491" y="2416141"/>
                  <a:pt x="3129633" y="2428028"/>
                  <a:pt x="3129633" y="2446602"/>
                </a:cubicBezTo>
                <a:lnTo>
                  <a:pt x="3129633" y="2568074"/>
                </a:lnTo>
                <a:cubicBezTo>
                  <a:pt x="3129633" y="2605221"/>
                  <a:pt x="3142449" y="2633454"/>
                  <a:pt x="3168081" y="2652770"/>
                </a:cubicBezTo>
                <a:cubicBezTo>
                  <a:pt x="3193713" y="2672087"/>
                  <a:pt x="3230303" y="2681745"/>
                  <a:pt x="3277852" y="2681745"/>
                </a:cubicBezTo>
                <a:lnTo>
                  <a:pt x="3592120" y="2681745"/>
                </a:lnTo>
                <a:cubicBezTo>
                  <a:pt x="3683503" y="2681745"/>
                  <a:pt x="3729194" y="2636797"/>
                  <a:pt x="3729194" y="2546900"/>
                </a:cubicBezTo>
                <a:lnTo>
                  <a:pt x="3729194" y="1814723"/>
                </a:lnTo>
                <a:cubicBezTo>
                  <a:pt x="3729194" y="1761230"/>
                  <a:pt x="3718421" y="1724454"/>
                  <a:pt x="3696876" y="1704395"/>
                </a:cubicBezTo>
                <a:cubicBezTo>
                  <a:pt x="3675330" y="1684335"/>
                  <a:pt x="3640040" y="1674305"/>
                  <a:pt x="3591005" y="1674305"/>
                </a:cubicBezTo>
                <a:close/>
                <a:moveTo>
                  <a:pt x="4356190" y="1660046"/>
                </a:moveTo>
                <a:cubicBezTo>
                  <a:pt x="4342559" y="1660046"/>
                  <a:pt x="4330359" y="1661897"/>
                  <a:pt x="4319590" y="1665599"/>
                </a:cubicBezTo>
                <a:cubicBezTo>
                  <a:pt x="4308820" y="1669301"/>
                  <a:pt x="4297377" y="1675695"/>
                  <a:pt x="4285262" y="1684782"/>
                </a:cubicBezTo>
                <a:cubicBezTo>
                  <a:pt x="4226029" y="1727524"/>
                  <a:pt x="4183287" y="1755963"/>
                  <a:pt x="4157036" y="1770098"/>
                </a:cubicBezTo>
                <a:cubicBezTo>
                  <a:pt x="4133141" y="1783223"/>
                  <a:pt x="4121193" y="1798536"/>
                  <a:pt x="4121193" y="1816037"/>
                </a:cubicBezTo>
                <a:cubicBezTo>
                  <a:pt x="4121193" y="1827143"/>
                  <a:pt x="4125569" y="1839680"/>
                  <a:pt x="4134319" y="1853646"/>
                </a:cubicBezTo>
                <a:cubicBezTo>
                  <a:pt x="4143069" y="1867613"/>
                  <a:pt x="4154007" y="1874597"/>
                  <a:pt x="4167133" y="1874597"/>
                </a:cubicBezTo>
                <a:cubicBezTo>
                  <a:pt x="4180258" y="1874597"/>
                  <a:pt x="4198263" y="1868539"/>
                  <a:pt x="4221149" y="1856423"/>
                </a:cubicBezTo>
                <a:cubicBezTo>
                  <a:pt x="4244034" y="1844307"/>
                  <a:pt x="4263302" y="1832191"/>
                  <a:pt x="4278951" y="1820076"/>
                </a:cubicBezTo>
                <a:cubicBezTo>
                  <a:pt x="4294601" y="1807960"/>
                  <a:pt x="4304782" y="1800724"/>
                  <a:pt x="4309493" y="1798368"/>
                </a:cubicBezTo>
                <a:cubicBezTo>
                  <a:pt x="4314205" y="1796012"/>
                  <a:pt x="4321946" y="1792563"/>
                  <a:pt x="4332715" y="1788019"/>
                </a:cubicBezTo>
                <a:cubicBezTo>
                  <a:pt x="4343485" y="1783476"/>
                  <a:pt x="4352319" y="1781204"/>
                  <a:pt x="4359218" y="1781204"/>
                </a:cubicBezTo>
                <a:cubicBezTo>
                  <a:pt x="4366118" y="1781204"/>
                  <a:pt x="4373185" y="1783139"/>
                  <a:pt x="4380421" y="1787010"/>
                </a:cubicBezTo>
                <a:cubicBezTo>
                  <a:pt x="4387657" y="1790880"/>
                  <a:pt x="4400362" y="1800303"/>
                  <a:pt x="4418535" y="1815280"/>
                </a:cubicBezTo>
                <a:cubicBezTo>
                  <a:pt x="4436709" y="1830256"/>
                  <a:pt x="4459847" y="1844644"/>
                  <a:pt x="4487949" y="1858442"/>
                </a:cubicBezTo>
                <a:cubicBezTo>
                  <a:pt x="4516051" y="1872241"/>
                  <a:pt x="4536412" y="1879140"/>
                  <a:pt x="4549033" y="1879140"/>
                </a:cubicBezTo>
                <a:cubicBezTo>
                  <a:pt x="4561653" y="1879140"/>
                  <a:pt x="4572339" y="1871820"/>
                  <a:pt x="4581089" y="1857180"/>
                </a:cubicBezTo>
                <a:cubicBezTo>
                  <a:pt x="4589839" y="1842540"/>
                  <a:pt x="4594214" y="1829836"/>
                  <a:pt x="4594214" y="1819066"/>
                </a:cubicBezTo>
                <a:cubicBezTo>
                  <a:pt x="4594214" y="1799883"/>
                  <a:pt x="4585296" y="1785411"/>
                  <a:pt x="4567459" y="1775651"/>
                </a:cubicBezTo>
                <a:cubicBezTo>
                  <a:pt x="4545920" y="1764208"/>
                  <a:pt x="4525390" y="1752261"/>
                  <a:pt x="4505870" y="1739808"/>
                </a:cubicBezTo>
                <a:cubicBezTo>
                  <a:pt x="4486350" y="1727356"/>
                  <a:pt x="4460604" y="1709351"/>
                  <a:pt x="4428632" y="1685792"/>
                </a:cubicBezTo>
                <a:cubicBezTo>
                  <a:pt x="4415506" y="1676032"/>
                  <a:pt x="4403559" y="1669301"/>
                  <a:pt x="4392789" y="1665599"/>
                </a:cubicBezTo>
                <a:cubicBezTo>
                  <a:pt x="4382020" y="1661897"/>
                  <a:pt x="4369820" y="1660046"/>
                  <a:pt x="4356190" y="1660046"/>
                </a:cubicBezTo>
                <a:close/>
                <a:moveTo>
                  <a:pt x="2973614" y="1653131"/>
                </a:moveTo>
                <a:cubicBezTo>
                  <a:pt x="2931266" y="1653131"/>
                  <a:pt x="2900805" y="1659260"/>
                  <a:pt x="2882231" y="1671519"/>
                </a:cubicBezTo>
                <a:cubicBezTo>
                  <a:pt x="2863657" y="1683778"/>
                  <a:pt x="2854370" y="1704766"/>
                  <a:pt x="2854370" y="1734484"/>
                </a:cubicBezTo>
                <a:lnTo>
                  <a:pt x="2854370" y="1821409"/>
                </a:lnTo>
                <a:cubicBezTo>
                  <a:pt x="2854370" y="1832554"/>
                  <a:pt x="2848798" y="1838126"/>
                  <a:pt x="2837654" y="1838126"/>
                </a:cubicBezTo>
                <a:lnTo>
                  <a:pt x="2778590" y="1838126"/>
                </a:lnTo>
                <a:cubicBezTo>
                  <a:pt x="2754072" y="1838126"/>
                  <a:pt x="2736241" y="1846298"/>
                  <a:pt x="2725097" y="1862643"/>
                </a:cubicBezTo>
                <a:cubicBezTo>
                  <a:pt x="2713953" y="1878988"/>
                  <a:pt x="2708381" y="1903877"/>
                  <a:pt x="2708381" y="1937309"/>
                </a:cubicBezTo>
                <a:cubicBezTo>
                  <a:pt x="2708381" y="2006404"/>
                  <a:pt x="2731784" y="2040951"/>
                  <a:pt x="2778590" y="2040951"/>
                </a:cubicBezTo>
                <a:lnTo>
                  <a:pt x="2826510" y="2040951"/>
                </a:lnTo>
                <a:cubicBezTo>
                  <a:pt x="2838397" y="2040951"/>
                  <a:pt x="2844341" y="2044294"/>
                  <a:pt x="2844341" y="2050981"/>
                </a:cubicBezTo>
                <a:cubicBezTo>
                  <a:pt x="2844341" y="2062868"/>
                  <a:pt x="2832082" y="2090357"/>
                  <a:pt x="2807565" y="2133448"/>
                </a:cubicBezTo>
                <a:cubicBezTo>
                  <a:pt x="2783047" y="2176539"/>
                  <a:pt x="2757787" y="2215173"/>
                  <a:pt x="2731784" y="2249348"/>
                </a:cubicBezTo>
                <a:cubicBezTo>
                  <a:pt x="2716182" y="2269408"/>
                  <a:pt x="2708381" y="2293554"/>
                  <a:pt x="2708381" y="2321786"/>
                </a:cubicBezTo>
                <a:cubicBezTo>
                  <a:pt x="2708381" y="2350018"/>
                  <a:pt x="2719525" y="2373049"/>
                  <a:pt x="2741814" y="2390880"/>
                </a:cubicBezTo>
                <a:cubicBezTo>
                  <a:pt x="2764102" y="2408711"/>
                  <a:pt x="2787876" y="2417627"/>
                  <a:pt x="2813137" y="2417627"/>
                </a:cubicBezTo>
                <a:cubicBezTo>
                  <a:pt x="2827996" y="2417627"/>
                  <a:pt x="2837097" y="2418927"/>
                  <a:pt x="2840440" y="2421527"/>
                </a:cubicBezTo>
                <a:cubicBezTo>
                  <a:pt x="2843783" y="2424127"/>
                  <a:pt x="2845455" y="2429885"/>
                  <a:pt x="2845455" y="2438801"/>
                </a:cubicBezTo>
                <a:lnTo>
                  <a:pt x="2845455" y="2613765"/>
                </a:lnTo>
                <a:cubicBezTo>
                  <a:pt x="2845455" y="2639769"/>
                  <a:pt x="2855299" y="2658900"/>
                  <a:pt x="2874987" y="2671158"/>
                </a:cubicBezTo>
                <a:cubicBezTo>
                  <a:pt x="2894675" y="2683417"/>
                  <a:pt x="2924022" y="2689546"/>
                  <a:pt x="2963027" y="2689546"/>
                </a:cubicBezTo>
                <a:cubicBezTo>
                  <a:pt x="3002032" y="2689546"/>
                  <a:pt x="3032121" y="2682859"/>
                  <a:pt x="3053295" y="2669486"/>
                </a:cubicBezTo>
                <a:cubicBezTo>
                  <a:pt x="3074469" y="2656113"/>
                  <a:pt x="3085056" y="2637540"/>
                  <a:pt x="3085056" y="2613765"/>
                </a:cubicBezTo>
                <a:lnTo>
                  <a:pt x="3085056" y="2424313"/>
                </a:lnTo>
                <a:cubicBezTo>
                  <a:pt x="3085056" y="2407225"/>
                  <a:pt x="3084128" y="2395524"/>
                  <a:pt x="3082270" y="2389209"/>
                </a:cubicBezTo>
                <a:cubicBezTo>
                  <a:pt x="3080413" y="2382894"/>
                  <a:pt x="3073726" y="2374350"/>
                  <a:pt x="3062211" y="2363577"/>
                </a:cubicBezTo>
                <a:cubicBezTo>
                  <a:pt x="3050695" y="2352804"/>
                  <a:pt x="3033050" y="2332930"/>
                  <a:pt x="3009276" y="2303955"/>
                </a:cubicBezTo>
                <a:lnTo>
                  <a:pt x="2947982" y="2227060"/>
                </a:lnTo>
                <a:cubicBezTo>
                  <a:pt x="2930151" y="2204771"/>
                  <a:pt x="2921236" y="2180997"/>
                  <a:pt x="2921236" y="2155737"/>
                </a:cubicBezTo>
                <a:cubicBezTo>
                  <a:pt x="2921236" y="2119332"/>
                  <a:pt x="2935166" y="2087200"/>
                  <a:pt x="2963027" y="2059339"/>
                </a:cubicBezTo>
                <a:cubicBezTo>
                  <a:pt x="2990887" y="2031478"/>
                  <a:pt x="3023020" y="2017548"/>
                  <a:pt x="3059425" y="2017548"/>
                </a:cubicBezTo>
                <a:cubicBezTo>
                  <a:pt x="3075769" y="2017548"/>
                  <a:pt x="3088771" y="2019777"/>
                  <a:pt x="3098429" y="2024235"/>
                </a:cubicBezTo>
                <a:cubicBezTo>
                  <a:pt x="3108088" y="2028692"/>
                  <a:pt x="3116260" y="2030921"/>
                  <a:pt x="3122947" y="2030921"/>
                </a:cubicBezTo>
                <a:cubicBezTo>
                  <a:pt x="3139292" y="2030921"/>
                  <a:pt x="3153965" y="2022377"/>
                  <a:pt x="3166967" y="2005289"/>
                </a:cubicBezTo>
                <a:cubicBezTo>
                  <a:pt x="3179968" y="1988201"/>
                  <a:pt x="3186469" y="1964799"/>
                  <a:pt x="3186469" y="1935081"/>
                </a:cubicBezTo>
                <a:cubicBezTo>
                  <a:pt x="3186469" y="1905363"/>
                  <a:pt x="3181083" y="1881774"/>
                  <a:pt x="3170310" y="1864315"/>
                </a:cubicBezTo>
                <a:cubicBezTo>
                  <a:pt x="3159537" y="1846855"/>
                  <a:pt x="3145978" y="1838126"/>
                  <a:pt x="3129633" y="1838126"/>
                </a:cubicBezTo>
                <a:cubicBezTo>
                  <a:pt x="3113288" y="1838126"/>
                  <a:pt x="3103259" y="1837197"/>
                  <a:pt x="3099544" y="1835339"/>
                </a:cubicBezTo>
                <a:cubicBezTo>
                  <a:pt x="3095829" y="1833482"/>
                  <a:pt x="3093972" y="1829210"/>
                  <a:pt x="3093972" y="1822524"/>
                </a:cubicBezTo>
                <a:lnTo>
                  <a:pt x="3093972" y="1734484"/>
                </a:lnTo>
                <a:cubicBezTo>
                  <a:pt x="3093972" y="1705509"/>
                  <a:pt x="3084499" y="1684706"/>
                  <a:pt x="3065554" y="1672076"/>
                </a:cubicBezTo>
                <a:cubicBezTo>
                  <a:pt x="3046609" y="1659446"/>
                  <a:pt x="3015962" y="1653131"/>
                  <a:pt x="2973614" y="1653131"/>
                </a:cubicBezTo>
                <a:close/>
                <a:moveTo>
                  <a:pt x="4341297" y="1165041"/>
                </a:moveTo>
                <a:cubicBezTo>
                  <a:pt x="4330191" y="1165041"/>
                  <a:pt x="4320347" y="1168154"/>
                  <a:pt x="4311765" y="1174380"/>
                </a:cubicBezTo>
                <a:cubicBezTo>
                  <a:pt x="4303183" y="1180607"/>
                  <a:pt x="4298892" y="1191629"/>
                  <a:pt x="4298892" y="1207447"/>
                </a:cubicBezTo>
                <a:lnTo>
                  <a:pt x="4298892" y="1479547"/>
                </a:lnTo>
                <a:cubicBezTo>
                  <a:pt x="4298892" y="1495702"/>
                  <a:pt x="4302678" y="1506892"/>
                  <a:pt x="4310250" y="1513118"/>
                </a:cubicBezTo>
                <a:cubicBezTo>
                  <a:pt x="4317823" y="1519344"/>
                  <a:pt x="4330528" y="1522457"/>
                  <a:pt x="4348365" y="1522457"/>
                </a:cubicBezTo>
                <a:cubicBezTo>
                  <a:pt x="4366202" y="1522457"/>
                  <a:pt x="4378822" y="1519260"/>
                  <a:pt x="4386227" y="1512866"/>
                </a:cubicBezTo>
                <a:cubicBezTo>
                  <a:pt x="4393631" y="1506471"/>
                  <a:pt x="4397333" y="1495365"/>
                  <a:pt x="4397333" y="1479547"/>
                </a:cubicBezTo>
                <a:lnTo>
                  <a:pt x="4397333" y="1207447"/>
                </a:lnTo>
                <a:cubicBezTo>
                  <a:pt x="4397333" y="1199033"/>
                  <a:pt x="4396660" y="1193732"/>
                  <a:pt x="4395313" y="1191545"/>
                </a:cubicBezTo>
                <a:cubicBezTo>
                  <a:pt x="4393967" y="1189357"/>
                  <a:pt x="4390770" y="1188263"/>
                  <a:pt x="4385722" y="1188263"/>
                </a:cubicBezTo>
                <a:cubicBezTo>
                  <a:pt x="4372933" y="1188263"/>
                  <a:pt x="4360649" y="1181869"/>
                  <a:pt x="4348870" y="1169080"/>
                </a:cubicBezTo>
                <a:cubicBezTo>
                  <a:pt x="4346177" y="1166387"/>
                  <a:pt x="4343653" y="1165041"/>
                  <a:pt x="4341297" y="1165041"/>
                </a:cubicBezTo>
                <a:close/>
                <a:moveTo>
                  <a:pt x="4472047" y="1079726"/>
                </a:moveTo>
                <a:cubicBezTo>
                  <a:pt x="4449498" y="1079726"/>
                  <a:pt x="4438224" y="1083764"/>
                  <a:pt x="4438224" y="1091842"/>
                </a:cubicBezTo>
                <a:cubicBezTo>
                  <a:pt x="4438224" y="1094534"/>
                  <a:pt x="4440075" y="1099330"/>
                  <a:pt x="4443777" y="1106229"/>
                </a:cubicBezTo>
                <a:cubicBezTo>
                  <a:pt x="4447479" y="1113128"/>
                  <a:pt x="4449330" y="1120953"/>
                  <a:pt x="4449330" y="1129704"/>
                </a:cubicBezTo>
                <a:cubicBezTo>
                  <a:pt x="4449330" y="1133742"/>
                  <a:pt x="4448825" y="1138033"/>
                  <a:pt x="4447815" y="1142577"/>
                </a:cubicBezTo>
                <a:cubicBezTo>
                  <a:pt x="4446806" y="1147120"/>
                  <a:pt x="4446301" y="1150906"/>
                  <a:pt x="4446301" y="1153935"/>
                </a:cubicBezTo>
                <a:cubicBezTo>
                  <a:pt x="4446301" y="1156964"/>
                  <a:pt x="4448068" y="1159152"/>
                  <a:pt x="4451601" y="1160498"/>
                </a:cubicBezTo>
                <a:cubicBezTo>
                  <a:pt x="4455135" y="1161844"/>
                  <a:pt x="4461950" y="1162517"/>
                  <a:pt x="4472047" y="1162517"/>
                </a:cubicBezTo>
                <a:lnTo>
                  <a:pt x="4495774" y="1162517"/>
                </a:lnTo>
                <a:cubicBezTo>
                  <a:pt x="4498803" y="1162517"/>
                  <a:pt x="4500822" y="1163022"/>
                  <a:pt x="4501832" y="1164031"/>
                </a:cubicBezTo>
                <a:cubicBezTo>
                  <a:pt x="4502841" y="1165041"/>
                  <a:pt x="4503346" y="1167397"/>
                  <a:pt x="4503346" y="1171099"/>
                </a:cubicBezTo>
                <a:lnTo>
                  <a:pt x="4503346" y="1415939"/>
                </a:lnTo>
                <a:cubicBezTo>
                  <a:pt x="4503346" y="1419978"/>
                  <a:pt x="4502420" y="1422670"/>
                  <a:pt x="4500569" y="1424016"/>
                </a:cubicBezTo>
                <a:cubicBezTo>
                  <a:pt x="4498718" y="1425363"/>
                  <a:pt x="4494764" y="1426036"/>
                  <a:pt x="4488706" y="1426036"/>
                </a:cubicBezTo>
                <a:lnTo>
                  <a:pt x="4469523" y="1425531"/>
                </a:lnTo>
                <a:cubicBezTo>
                  <a:pt x="4458753" y="1425531"/>
                  <a:pt x="4451181" y="1428896"/>
                  <a:pt x="4446806" y="1435627"/>
                </a:cubicBezTo>
                <a:cubicBezTo>
                  <a:pt x="4442430" y="1442358"/>
                  <a:pt x="4440243" y="1453633"/>
                  <a:pt x="4440243" y="1469451"/>
                </a:cubicBezTo>
                <a:cubicBezTo>
                  <a:pt x="4440243" y="1490653"/>
                  <a:pt x="4446553" y="1504536"/>
                  <a:pt x="4459174" y="1511099"/>
                </a:cubicBezTo>
                <a:cubicBezTo>
                  <a:pt x="4471794" y="1517662"/>
                  <a:pt x="4491651" y="1520943"/>
                  <a:pt x="4518743" y="1520943"/>
                </a:cubicBezTo>
                <a:cubicBezTo>
                  <a:pt x="4545835" y="1520943"/>
                  <a:pt x="4565860" y="1517157"/>
                  <a:pt x="4578817" y="1509584"/>
                </a:cubicBezTo>
                <a:cubicBezTo>
                  <a:pt x="4591774" y="1502012"/>
                  <a:pt x="4598253" y="1489139"/>
                  <a:pt x="4598253" y="1470965"/>
                </a:cubicBezTo>
                <a:lnTo>
                  <a:pt x="4598253" y="1135761"/>
                </a:lnTo>
                <a:cubicBezTo>
                  <a:pt x="4598253" y="1115568"/>
                  <a:pt x="4594888" y="1101181"/>
                  <a:pt x="4588157" y="1092599"/>
                </a:cubicBezTo>
                <a:cubicBezTo>
                  <a:pt x="4581426" y="1084017"/>
                  <a:pt x="4569142" y="1079726"/>
                  <a:pt x="4551304" y="1079726"/>
                </a:cubicBezTo>
                <a:close/>
                <a:moveTo>
                  <a:pt x="4357452" y="1051960"/>
                </a:moveTo>
                <a:cubicBezTo>
                  <a:pt x="4348701" y="1051960"/>
                  <a:pt x="4339110" y="1056925"/>
                  <a:pt x="4328677" y="1066853"/>
                </a:cubicBezTo>
                <a:cubicBezTo>
                  <a:pt x="4318244" y="1076781"/>
                  <a:pt x="4313027" y="1085195"/>
                  <a:pt x="4313027" y="1092094"/>
                </a:cubicBezTo>
                <a:cubicBezTo>
                  <a:pt x="4313027" y="1098993"/>
                  <a:pt x="4315719" y="1105472"/>
                  <a:pt x="4321104" y="1111530"/>
                </a:cubicBezTo>
                <a:cubicBezTo>
                  <a:pt x="4338605" y="1130040"/>
                  <a:pt x="4350048" y="1142997"/>
                  <a:pt x="4355432" y="1150401"/>
                </a:cubicBezTo>
                <a:cubicBezTo>
                  <a:pt x="4365529" y="1163527"/>
                  <a:pt x="4375878" y="1170090"/>
                  <a:pt x="4386479" y="1170090"/>
                </a:cubicBezTo>
                <a:cubicBezTo>
                  <a:pt x="4397080" y="1170090"/>
                  <a:pt x="4407261" y="1166135"/>
                  <a:pt x="4417021" y="1158226"/>
                </a:cubicBezTo>
                <a:cubicBezTo>
                  <a:pt x="4426781" y="1150317"/>
                  <a:pt x="4431661" y="1141399"/>
                  <a:pt x="4431661" y="1131470"/>
                </a:cubicBezTo>
                <a:cubicBezTo>
                  <a:pt x="4431661" y="1121542"/>
                  <a:pt x="4428295" y="1112119"/>
                  <a:pt x="4421564" y="1103200"/>
                </a:cubicBezTo>
                <a:cubicBezTo>
                  <a:pt x="4414833" y="1094282"/>
                  <a:pt x="4404989" y="1083512"/>
                  <a:pt x="4392032" y="1070891"/>
                </a:cubicBezTo>
                <a:cubicBezTo>
                  <a:pt x="4379075" y="1058271"/>
                  <a:pt x="4367548" y="1051960"/>
                  <a:pt x="4357452" y="1051960"/>
                </a:cubicBezTo>
                <a:close/>
                <a:moveTo>
                  <a:pt x="4250681" y="1048932"/>
                </a:moveTo>
                <a:cubicBezTo>
                  <a:pt x="4241426" y="1048932"/>
                  <a:pt x="4234022" y="1051119"/>
                  <a:pt x="4228469" y="1055494"/>
                </a:cubicBezTo>
                <a:cubicBezTo>
                  <a:pt x="4222916" y="1059869"/>
                  <a:pt x="4217783" y="1067778"/>
                  <a:pt x="4213072" y="1079221"/>
                </a:cubicBezTo>
                <a:cubicBezTo>
                  <a:pt x="4193888" y="1125665"/>
                  <a:pt x="4172686" y="1168407"/>
                  <a:pt x="4149464" y="1207447"/>
                </a:cubicBezTo>
                <a:cubicBezTo>
                  <a:pt x="4137011" y="1227640"/>
                  <a:pt x="4130785" y="1243962"/>
                  <a:pt x="4130785" y="1256415"/>
                </a:cubicBezTo>
                <a:cubicBezTo>
                  <a:pt x="4130785" y="1268867"/>
                  <a:pt x="4135918" y="1279721"/>
                  <a:pt x="4146182" y="1288976"/>
                </a:cubicBezTo>
                <a:cubicBezTo>
                  <a:pt x="4156447" y="1298231"/>
                  <a:pt x="4166459" y="1303700"/>
                  <a:pt x="4176219" y="1305383"/>
                </a:cubicBezTo>
                <a:cubicBezTo>
                  <a:pt x="4178912" y="1305719"/>
                  <a:pt x="4180258" y="1307570"/>
                  <a:pt x="4180258" y="1310936"/>
                </a:cubicBezTo>
                <a:lnTo>
                  <a:pt x="4180258" y="1474499"/>
                </a:lnTo>
                <a:cubicBezTo>
                  <a:pt x="4180258" y="1495029"/>
                  <a:pt x="4183371" y="1508154"/>
                  <a:pt x="4189597" y="1513875"/>
                </a:cubicBezTo>
                <a:cubicBezTo>
                  <a:pt x="4195823" y="1519597"/>
                  <a:pt x="4207771" y="1522457"/>
                  <a:pt x="4225440" y="1522457"/>
                </a:cubicBezTo>
                <a:cubicBezTo>
                  <a:pt x="4243109" y="1522457"/>
                  <a:pt x="4255056" y="1518839"/>
                  <a:pt x="4261282" y="1511604"/>
                </a:cubicBezTo>
                <a:cubicBezTo>
                  <a:pt x="4267509" y="1504368"/>
                  <a:pt x="4270622" y="1492000"/>
                  <a:pt x="4270622" y="1474499"/>
                </a:cubicBezTo>
                <a:lnTo>
                  <a:pt x="4270622" y="1194826"/>
                </a:lnTo>
                <a:cubicBezTo>
                  <a:pt x="4270622" y="1191460"/>
                  <a:pt x="4271463" y="1188095"/>
                  <a:pt x="4273146" y="1184729"/>
                </a:cubicBezTo>
                <a:cubicBezTo>
                  <a:pt x="4291993" y="1145353"/>
                  <a:pt x="4301416" y="1123141"/>
                  <a:pt x="4301416" y="1118093"/>
                </a:cubicBezTo>
                <a:cubicBezTo>
                  <a:pt x="4301416" y="1116410"/>
                  <a:pt x="4300238" y="1113213"/>
                  <a:pt x="4297882" y="1108501"/>
                </a:cubicBezTo>
                <a:cubicBezTo>
                  <a:pt x="4295526" y="1103789"/>
                  <a:pt x="4294348" y="1098993"/>
                  <a:pt x="4294348" y="1094113"/>
                </a:cubicBezTo>
                <a:cubicBezTo>
                  <a:pt x="4294348" y="1089233"/>
                  <a:pt x="4295190" y="1084858"/>
                  <a:pt x="4296873" y="1080988"/>
                </a:cubicBezTo>
                <a:cubicBezTo>
                  <a:pt x="4298555" y="1077118"/>
                  <a:pt x="4299397" y="1074341"/>
                  <a:pt x="4299397" y="1072658"/>
                </a:cubicBezTo>
                <a:cubicBezTo>
                  <a:pt x="4299397" y="1065927"/>
                  <a:pt x="4293591" y="1060290"/>
                  <a:pt x="4281980" y="1055747"/>
                </a:cubicBezTo>
                <a:cubicBezTo>
                  <a:pt x="4270369" y="1051203"/>
                  <a:pt x="4259936" y="1048932"/>
                  <a:pt x="4250681" y="1048932"/>
                </a:cubicBezTo>
                <a:close/>
                <a:moveTo>
                  <a:pt x="4479619" y="641261"/>
                </a:moveTo>
                <a:cubicBezTo>
                  <a:pt x="4472215" y="641261"/>
                  <a:pt x="4468513" y="646478"/>
                  <a:pt x="4468513" y="656911"/>
                </a:cubicBezTo>
                <a:cubicBezTo>
                  <a:pt x="4468513" y="673066"/>
                  <a:pt x="4474487" y="700326"/>
                  <a:pt x="4486434" y="738693"/>
                </a:cubicBezTo>
                <a:cubicBezTo>
                  <a:pt x="4498382" y="777060"/>
                  <a:pt x="4507889" y="800786"/>
                  <a:pt x="4514957" y="809873"/>
                </a:cubicBezTo>
                <a:cubicBezTo>
                  <a:pt x="4522024" y="818960"/>
                  <a:pt x="4531448" y="823504"/>
                  <a:pt x="4543227" y="823504"/>
                </a:cubicBezTo>
                <a:cubicBezTo>
                  <a:pt x="4555006" y="823504"/>
                  <a:pt x="4567038" y="819044"/>
                  <a:pt x="4579322" y="810126"/>
                </a:cubicBezTo>
                <a:cubicBezTo>
                  <a:pt x="4591606" y="801207"/>
                  <a:pt x="4597748" y="789680"/>
                  <a:pt x="4597748" y="775545"/>
                </a:cubicBezTo>
                <a:cubicBezTo>
                  <a:pt x="4597748" y="769151"/>
                  <a:pt x="4596570" y="763093"/>
                  <a:pt x="4594214" y="757371"/>
                </a:cubicBezTo>
                <a:cubicBezTo>
                  <a:pt x="4576041" y="712274"/>
                  <a:pt x="4564093" y="680470"/>
                  <a:pt x="4558372" y="661960"/>
                </a:cubicBezTo>
                <a:cubicBezTo>
                  <a:pt x="4556353" y="655228"/>
                  <a:pt x="4554586" y="650853"/>
                  <a:pt x="4553071" y="648834"/>
                </a:cubicBezTo>
                <a:cubicBezTo>
                  <a:pt x="4551557" y="646815"/>
                  <a:pt x="4549622" y="645805"/>
                  <a:pt x="4547266" y="645805"/>
                </a:cubicBezTo>
                <a:cubicBezTo>
                  <a:pt x="4545920" y="645805"/>
                  <a:pt x="4543480" y="646226"/>
                  <a:pt x="4539946" y="647067"/>
                </a:cubicBezTo>
                <a:cubicBezTo>
                  <a:pt x="4536412" y="647908"/>
                  <a:pt x="4529597" y="648329"/>
                  <a:pt x="4519500" y="648329"/>
                </a:cubicBezTo>
                <a:cubicBezTo>
                  <a:pt x="4509404" y="648329"/>
                  <a:pt x="4499644" y="646646"/>
                  <a:pt x="4490221" y="643281"/>
                </a:cubicBezTo>
                <a:cubicBezTo>
                  <a:pt x="4485845" y="641935"/>
                  <a:pt x="4482312" y="641261"/>
                  <a:pt x="4479619" y="641261"/>
                </a:cubicBezTo>
                <a:close/>
                <a:moveTo>
                  <a:pt x="4365276" y="631670"/>
                </a:moveTo>
                <a:cubicBezTo>
                  <a:pt x="4361406" y="631670"/>
                  <a:pt x="4357283" y="633689"/>
                  <a:pt x="4352908" y="637728"/>
                </a:cubicBezTo>
                <a:cubicBezTo>
                  <a:pt x="4342812" y="647488"/>
                  <a:pt x="4331032" y="652368"/>
                  <a:pt x="4317570" y="652368"/>
                </a:cubicBezTo>
                <a:cubicBezTo>
                  <a:pt x="4312186" y="652368"/>
                  <a:pt x="4308652" y="653041"/>
                  <a:pt x="4306969" y="654387"/>
                </a:cubicBezTo>
                <a:cubicBezTo>
                  <a:pt x="4305286" y="655733"/>
                  <a:pt x="4302089" y="664315"/>
                  <a:pt x="4297377" y="680133"/>
                </a:cubicBezTo>
                <a:cubicBezTo>
                  <a:pt x="4292666" y="695951"/>
                  <a:pt x="4282401" y="722538"/>
                  <a:pt x="4266583" y="759895"/>
                </a:cubicBezTo>
                <a:cubicBezTo>
                  <a:pt x="4264564" y="765280"/>
                  <a:pt x="4263554" y="770833"/>
                  <a:pt x="4263554" y="776555"/>
                </a:cubicBezTo>
                <a:cubicBezTo>
                  <a:pt x="4263554" y="789007"/>
                  <a:pt x="4268098" y="799019"/>
                  <a:pt x="4277184" y="806592"/>
                </a:cubicBezTo>
                <a:cubicBezTo>
                  <a:pt x="4286271" y="814164"/>
                  <a:pt x="4297966" y="817950"/>
                  <a:pt x="4312270" y="817950"/>
                </a:cubicBezTo>
                <a:cubicBezTo>
                  <a:pt x="4326573" y="817950"/>
                  <a:pt x="4338184" y="814669"/>
                  <a:pt x="4347103" y="808106"/>
                </a:cubicBezTo>
                <a:cubicBezTo>
                  <a:pt x="4356021" y="801544"/>
                  <a:pt x="4366538" y="780341"/>
                  <a:pt x="4378654" y="744498"/>
                </a:cubicBezTo>
                <a:cubicBezTo>
                  <a:pt x="4390770" y="708656"/>
                  <a:pt x="4396828" y="684677"/>
                  <a:pt x="4396828" y="672561"/>
                </a:cubicBezTo>
                <a:cubicBezTo>
                  <a:pt x="4396828" y="660781"/>
                  <a:pt x="4392537" y="651022"/>
                  <a:pt x="4383955" y="643281"/>
                </a:cubicBezTo>
                <a:cubicBezTo>
                  <a:pt x="4375373" y="635540"/>
                  <a:pt x="4369147" y="631670"/>
                  <a:pt x="4365276" y="631670"/>
                </a:cubicBezTo>
                <a:close/>
                <a:moveTo>
                  <a:pt x="4350384" y="437817"/>
                </a:moveTo>
                <a:cubicBezTo>
                  <a:pt x="4331537" y="437817"/>
                  <a:pt x="4318412" y="447072"/>
                  <a:pt x="4311008" y="465582"/>
                </a:cubicBezTo>
                <a:cubicBezTo>
                  <a:pt x="4294180" y="510344"/>
                  <a:pt x="4279035" y="546691"/>
                  <a:pt x="4265573" y="574625"/>
                </a:cubicBezTo>
                <a:cubicBezTo>
                  <a:pt x="4262208" y="581692"/>
                  <a:pt x="4260525" y="588591"/>
                  <a:pt x="4260525" y="595322"/>
                </a:cubicBezTo>
                <a:cubicBezTo>
                  <a:pt x="4260525" y="609458"/>
                  <a:pt x="4266583" y="619806"/>
                  <a:pt x="4278699" y="626369"/>
                </a:cubicBezTo>
                <a:cubicBezTo>
                  <a:pt x="4290815" y="632932"/>
                  <a:pt x="4302426" y="636213"/>
                  <a:pt x="4313532" y="636213"/>
                </a:cubicBezTo>
                <a:cubicBezTo>
                  <a:pt x="4330359" y="636213"/>
                  <a:pt x="4343821" y="627127"/>
                  <a:pt x="4353918" y="608953"/>
                </a:cubicBezTo>
                <a:cubicBezTo>
                  <a:pt x="4357283" y="603231"/>
                  <a:pt x="4360228" y="599614"/>
                  <a:pt x="4362752" y="598099"/>
                </a:cubicBezTo>
                <a:cubicBezTo>
                  <a:pt x="4365276" y="596585"/>
                  <a:pt x="4370156" y="595827"/>
                  <a:pt x="4377392" y="595827"/>
                </a:cubicBezTo>
                <a:cubicBezTo>
                  <a:pt x="4384628" y="595827"/>
                  <a:pt x="4389256" y="596669"/>
                  <a:pt x="4391275" y="598351"/>
                </a:cubicBezTo>
                <a:cubicBezTo>
                  <a:pt x="4393294" y="600034"/>
                  <a:pt x="4394304" y="604746"/>
                  <a:pt x="4394304" y="612486"/>
                </a:cubicBezTo>
                <a:cubicBezTo>
                  <a:pt x="4394304" y="620227"/>
                  <a:pt x="4394556" y="625444"/>
                  <a:pt x="4395061" y="628136"/>
                </a:cubicBezTo>
                <a:cubicBezTo>
                  <a:pt x="4395566" y="630829"/>
                  <a:pt x="4398931" y="635372"/>
                  <a:pt x="4405158" y="641766"/>
                </a:cubicBezTo>
                <a:cubicBezTo>
                  <a:pt x="4411384" y="648161"/>
                  <a:pt x="4414497" y="657079"/>
                  <a:pt x="4414497" y="668522"/>
                </a:cubicBezTo>
                <a:cubicBezTo>
                  <a:pt x="4414497" y="679965"/>
                  <a:pt x="4409953" y="699485"/>
                  <a:pt x="4400867" y="727082"/>
                </a:cubicBezTo>
                <a:cubicBezTo>
                  <a:pt x="4396828" y="739198"/>
                  <a:pt x="4394809" y="749883"/>
                  <a:pt x="4394809" y="759138"/>
                </a:cubicBezTo>
                <a:cubicBezTo>
                  <a:pt x="4394809" y="768393"/>
                  <a:pt x="4395145" y="776555"/>
                  <a:pt x="4395818" y="783622"/>
                </a:cubicBezTo>
                <a:cubicBezTo>
                  <a:pt x="4396491" y="790690"/>
                  <a:pt x="4396828" y="796748"/>
                  <a:pt x="4396828" y="801796"/>
                </a:cubicBezTo>
                <a:cubicBezTo>
                  <a:pt x="4396828" y="806844"/>
                  <a:pt x="4395902" y="810630"/>
                  <a:pt x="4394051" y="813155"/>
                </a:cubicBezTo>
                <a:cubicBezTo>
                  <a:pt x="4392200" y="815679"/>
                  <a:pt x="4387909" y="816941"/>
                  <a:pt x="4381178" y="816941"/>
                </a:cubicBezTo>
                <a:cubicBezTo>
                  <a:pt x="4355601" y="816941"/>
                  <a:pt x="4342812" y="832086"/>
                  <a:pt x="4342812" y="862375"/>
                </a:cubicBezTo>
                <a:cubicBezTo>
                  <a:pt x="4342812" y="879202"/>
                  <a:pt x="4345841" y="891655"/>
                  <a:pt x="4351899" y="899732"/>
                </a:cubicBezTo>
                <a:cubicBezTo>
                  <a:pt x="4357956" y="907809"/>
                  <a:pt x="4368053" y="911848"/>
                  <a:pt x="4382188" y="911848"/>
                </a:cubicBezTo>
                <a:lnTo>
                  <a:pt x="4443777" y="911848"/>
                </a:lnTo>
                <a:cubicBezTo>
                  <a:pt x="4481134" y="911848"/>
                  <a:pt x="4499812" y="891487"/>
                  <a:pt x="4499812" y="850764"/>
                </a:cubicBezTo>
                <a:cubicBezTo>
                  <a:pt x="4499812" y="837302"/>
                  <a:pt x="4499476" y="827879"/>
                  <a:pt x="4498803" y="822494"/>
                </a:cubicBezTo>
                <a:cubicBezTo>
                  <a:pt x="4498129" y="817109"/>
                  <a:pt x="4496447" y="811388"/>
                  <a:pt x="4493754" y="805330"/>
                </a:cubicBezTo>
                <a:cubicBezTo>
                  <a:pt x="4465484" y="736000"/>
                  <a:pt x="4451349" y="685518"/>
                  <a:pt x="4451349" y="653882"/>
                </a:cubicBezTo>
                <a:cubicBezTo>
                  <a:pt x="4451349" y="640420"/>
                  <a:pt x="4453537" y="632006"/>
                  <a:pt x="4457912" y="628641"/>
                </a:cubicBezTo>
                <a:cubicBezTo>
                  <a:pt x="4462287" y="625275"/>
                  <a:pt x="4464474" y="622415"/>
                  <a:pt x="4464474" y="620059"/>
                </a:cubicBezTo>
                <a:lnTo>
                  <a:pt x="4462960" y="607943"/>
                </a:lnTo>
                <a:cubicBezTo>
                  <a:pt x="4462960" y="603905"/>
                  <a:pt x="4463465" y="599109"/>
                  <a:pt x="4464474" y="593555"/>
                </a:cubicBezTo>
                <a:cubicBezTo>
                  <a:pt x="4465484" y="588003"/>
                  <a:pt x="4466662" y="584216"/>
                  <a:pt x="4468008" y="582197"/>
                </a:cubicBezTo>
                <a:cubicBezTo>
                  <a:pt x="4469354" y="580178"/>
                  <a:pt x="4472215" y="579168"/>
                  <a:pt x="4476590" y="579168"/>
                </a:cubicBezTo>
                <a:cubicBezTo>
                  <a:pt x="4480965" y="579168"/>
                  <a:pt x="4483153" y="580430"/>
                  <a:pt x="4483153" y="582954"/>
                </a:cubicBezTo>
                <a:cubicBezTo>
                  <a:pt x="4483153" y="585478"/>
                  <a:pt x="4482648" y="589012"/>
                  <a:pt x="4481638" y="593555"/>
                </a:cubicBezTo>
                <a:cubicBezTo>
                  <a:pt x="4480629" y="598099"/>
                  <a:pt x="4480124" y="602053"/>
                  <a:pt x="4480124" y="605419"/>
                </a:cubicBezTo>
                <a:cubicBezTo>
                  <a:pt x="4480124" y="616862"/>
                  <a:pt x="4485761" y="624182"/>
                  <a:pt x="4497036" y="627379"/>
                </a:cubicBezTo>
                <a:cubicBezTo>
                  <a:pt x="4508310" y="630576"/>
                  <a:pt x="4519837" y="632175"/>
                  <a:pt x="4531616" y="632175"/>
                </a:cubicBezTo>
                <a:cubicBezTo>
                  <a:pt x="4541713" y="632175"/>
                  <a:pt x="4550211" y="628978"/>
                  <a:pt x="4557110" y="622583"/>
                </a:cubicBezTo>
                <a:cubicBezTo>
                  <a:pt x="4564009" y="616188"/>
                  <a:pt x="4571077" y="603820"/>
                  <a:pt x="4578312" y="585478"/>
                </a:cubicBezTo>
                <a:cubicBezTo>
                  <a:pt x="4585548" y="567136"/>
                  <a:pt x="4589166" y="551319"/>
                  <a:pt x="4589166" y="538025"/>
                </a:cubicBezTo>
                <a:cubicBezTo>
                  <a:pt x="4589166" y="524731"/>
                  <a:pt x="4585380" y="514466"/>
                  <a:pt x="4577808" y="507231"/>
                </a:cubicBezTo>
                <a:cubicBezTo>
                  <a:pt x="4570235" y="499995"/>
                  <a:pt x="4559550" y="496377"/>
                  <a:pt x="4545751" y="496377"/>
                </a:cubicBezTo>
                <a:lnTo>
                  <a:pt x="4408439" y="496377"/>
                </a:lnTo>
                <a:cubicBezTo>
                  <a:pt x="4403727" y="496377"/>
                  <a:pt x="4401371" y="495283"/>
                  <a:pt x="4401371" y="493095"/>
                </a:cubicBezTo>
                <a:cubicBezTo>
                  <a:pt x="4401371" y="490908"/>
                  <a:pt x="4401960" y="487627"/>
                  <a:pt x="4403138" y="483251"/>
                </a:cubicBezTo>
                <a:cubicBezTo>
                  <a:pt x="4404316" y="478876"/>
                  <a:pt x="4404905" y="474333"/>
                  <a:pt x="4404905" y="469621"/>
                </a:cubicBezTo>
                <a:cubicBezTo>
                  <a:pt x="4404905" y="457505"/>
                  <a:pt x="4398090" y="449176"/>
                  <a:pt x="4384460" y="444632"/>
                </a:cubicBezTo>
                <a:cubicBezTo>
                  <a:pt x="4370829" y="440089"/>
                  <a:pt x="4359471" y="437817"/>
                  <a:pt x="4350384" y="437817"/>
                </a:cubicBezTo>
                <a:close/>
                <a:moveTo>
                  <a:pt x="4245128" y="437817"/>
                </a:moveTo>
                <a:cubicBezTo>
                  <a:pt x="4233854" y="437817"/>
                  <a:pt x="4224598" y="440846"/>
                  <a:pt x="4217363" y="446904"/>
                </a:cubicBezTo>
                <a:cubicBezTo>
                  <a:pt x="4210127" y="452962"/>
                  <a:pt x="4204658" y="462722"/>
                  <a:pt x="4200956" y="476184"/>
                </a:cubicBezTo>
                <a:cubicBezTo>
                  <a:pt x="4188840" y="519599"/>
                  <a:pt x="4166796" y="572437"/>
                  <a:pt x="4134824" y="634699"/>
                </a:cubicBezTo>
                <a:cubicBezTo>
                  <a:pt x="4128093" y="648497"/>
                  <a:pt x="4124727" y="661960"/>
                  <a:pt x="4124727" y="675085"/>
                </a:cubicBezTo>
                <a:cubicBezTo>
                  <a:pt x="4124727" y="688210"/>
                  <a:pt x="4128682" y="698896"/>
                  <a:pt x="4136591" y="707141"/>
                </a:cubicBezTo>
                <a:cubicBezTo>
                  <a:pt x="4144500" y="715387"/>
                  <a:pt x="4155858" y="719846"/>
                  <a:pt x="4170666" y="720519"/>
                </a:cubicBezTo>
                <a:cubicBezTo>
                  <a:pt x="4179080" y="721192"/>
                  <a:pt x="4183287" y="724558"/>
                  <a:pt x="4183287" y="730616"/>
                </a:cubicBezTo>
                <a:lnTo>
                  <a:pt x="4183287" y="837639"/>
                </a:lnTo>
                <a:cubicBezTo>
                  <a:pt x="4183287" y="865236"/>
                  <a:pt x="4186316" y="884503"/>
                  <a:pt x="4192374" y="895441"/>
                </a:cubicBezTo>
                <a:cubicBezTo>
                  <a:pt x="4198432" y="906379"/>
                  <a:pt x="4212062" y="911848"/>
                  <a:pt x="4233265" y="911848"/>
                </a:cubicBezTo>
                <a:cubicBezTo>
                  <a:pt x="4254467" y="911848"/>
                  <a:pt x="4268771" y="908398"/>
                  <a:pt x="4276175" y="901499"/>
                </a:cubicBezTo>
                <a:cubicBezTo>
                  <a:pt x="4283579" y="894600"/>
                  <a:pt x="4287281" y="882652"/>
                  <a:pt x="4287281" y="865656"/>
                </a:cubicBezTo>
                <a:cubicBezTo>
                  <a:pt x="4287281" y="848661"/>
                  <a:pt x="4286860" y="838396"/>
                  <a:pt x="4286019" y="834862"/>
                </a:cubicBezTo>
                <a:cubicBezTo>
                  <a:pt x="4285177" y="831328"/>
                  <a:pt x="4283074" y="828888"/>
                  <a:pt x="4279709" y="827542"/>
                </a:cubicBezTo>
                <a:cubicBezTo>
                  <a:pt x="4269612" y="823167"/>
                  <a:pt x="4261619" y="816520"/>
                  <a:pt x="4255729" y="807602"/>
                </a:cubicBezTo>
                <a:cubicBezTo>
                  <a:pt x="4249840" y="798683"/>
                  <a:pt x="4246895" y="789175"/>
                  <a:pt x="4246895" y="779079"/>
                </a:cubicBezTo>
                <a:cubicBezTo>
                  <a:pt x="4246895" y="768982"/>
                  <a:pt x="4248914" y="759222"/>
                  <a:pt x="4252953" y="749799"/>
                </a:cubicBezTo>
                <a:cubicBezTo>
                  <a:pt x="4263722" y="723212"/>
                  <a:pt x="4271884" y="702346"/>
                  <a:pt x="4277437" y="687201"/>
                </a:cubicBezTo>
                <a:cubicBezTo>
                  <a:pt x="4282990" y="672056"/>
                  <a:pt x="4285766" y="662128"/>
                  <a:pt x="4285766" y="657416"/>
                </a:cubicBezTo>
                <a:cubicBezTo>
                  <a:pt x="4285766" y="651022"/>
                  <a:pt x="4282064" y="646142"/>
                  <a:pt x="4274660" y="642776"/>
                </a:cubicBezTo>
                <a:cubicBezTo>
                  <a:pt x="4254131" y="632680"/>
                  <a:pt x="4243866" y="617367"/>
                  <a:pt x="4243866" y="596837"/>
                </a:cubicBezTo>
                <a:cubicBezTo>
                  <a:pt x="4243866" y="587077"/>
                  <a:pt x="4246222" y="577317"/>
                  <a:pt x="4250934" y="567557"/>
                </a:cubicBezTo>
                <a:cubicBezTo>
                  <a:pt x="4260020" y="548037"/>
                  <a:pt x="4269107" y="527255"/>
                  <a:pt x="4278194" y="505211"/>
                </a:cubicBezTo>
                <a:cubicBezTo>
                  <a:pt x="4287281" y="483167"/>
                  <a:pt x="4292329" y="470294"/>
                  <a:pt x="4293339" y="466592"/>
                </a:cubicBezTo>
                <a:cubicBezTo>
                  <a:pt x="4294348" y="462890"/>
                  <a:pt x="4294853" y="460029"/>
                  <a:pt x="4294853" y="458010"/>
                </a:cubicBezTo>
                <a:cubicBezTo>
                  <a:pt x="4294853" y="450606"/>
                  <a:pt x="4289384" y="445390"/>
                  <a:pt x="4278446" y="442361"/>
                </a:cubicBezTo>
                <a:cubicBezTo>
                  <a:pt x="4267509" y="439332"/>
                  <a:pt x="4256402" y="437817"/>
                  <a:pt x="4245128" y="437817"/>
                </a:cubicBezTo>
                <a:close/>
                <a:moveTo>
                  <a:pt x="3523025" y="360255"/>
                </a:moveTo>
                <a:cubicBezTo>
                  <a:pt x="3497022" y="360255"/>
                  <a:pt x="3472876" y="370471"/>
                  <a:pt x="3450588" y="390902"/>
                </a:cubicBezTo>
                <a:cubicBezTo>
                  <a:pt x="3428299" y="411333"/>
                  <a:pt x="3417155" y="435293"/>
                  <a:pt x="3417155" y="462782"/>
                </a:cubicBezTo>
                <a:cubicBezTo>
                  <a:pt x="3417155" y="479127"/>
                  <a:pt x="3423656" y="498815"/>
                  <a:pt x="3436657" y="521847"/>
                </a:cubicBezTo>
                <a:cubicBezTo>
                  <a:pt x="3449659" y="544878"/>
                  <a:pt x="3464147" y="566052"/>
                  <a:pt x="3480120" y="585369"/>
                </a:cubicBezTo>
                <a:cubicBezTo>
                  <a:pt x="3496093" y="604686"/>
                  <a:pt x="3511138" y="620102"/>
                  <a:pt x="3525254" y="631618"/>
                </a:cubicBezTo>
                <a:cubicBezTo>
                  <a:pt x="3539370" y="643133"/>
                  <a:pt x="3554229" y="648891"/>
                  <a:pt x="3569831" y="648891"/>
                </a:cubicBezTo>
                <a:cubicBezTo>
                  <a:pt x="3594349" y="648891"/>
                  <a:pt x="3618123" y="639047"/>
                  <a:pt x="3641154" y="619359"/>
                </a:cubicBezTo>
                <a:cubicBezTo>
                  <a:pt x="3664186" y="599671"/>
                  <a:pt x="3675702" y="576825"/>
                  <a:pt x="3675702" y="550822"/>
                </a:cubicBezTo>
                <a:cubicBezTo>
                  <a:pt x="3675702" y="538192"/>
                  <a:pt x="3672358" y="525562"/>
                  <a:pt x="3665672" y="512931"/>
                </a:cubicBezTo>
                <a:cubicBezTo>
                  <a:pt x="3658985" y="500301"/>
                  <a:pt x="3648584" y="483585"/>
                  <a:pt x="3634468" y="462782"/>
                </a:cubicBezTo>
                <a:cubicBezTo>
                  <a:pt x="3620352" y="441979"/>
                  <a:pt x="3606050" y="422291"/>
                  <a:pt x="3591562" y="403718"/>
                </a:cubicBezTo>
                <a:cubicBezTo>
                  <a:pt x="3577075" y="385144"/>
                  <a:pt x="3565002" y="373257"/>
                  <a:pt x="3555344" y="368056"/>
                </a:cubicBezTo>
                <a:cubicBezTo>
                  <a:pt x="3545685" y="362855"/>
                  <a:pt x="3534913" y="360255"/>
                  <a:pt x="3523025" y="360255"/>
                </a:cubicBezTo>
                <a:close/>
                <a:moveTo>
                  <a:pt x="3361434" y="312335"/>
                </a:moveTo>
                <a:cubicBezTo>
                  <a:pt x="3319086" y="312335"/>
                  <a:pt x="3292154" y="329051"/>
                  <a:pt x="3280638" y="362484"/>
                </a:cubicBezTo>
                <a:cubicBezTo>
                  <a:pt x="3269122" y="395917"/>
                  <a:pt x="3263364" y="455353"/>
                  <a:pt x="3263364" y="540792"/>
                </a:cubicBezTo>
                <a:cubicBezTo>
                  <a:pt x="3263364" y="564566"/>
                  <a:pt x="3263550" y="580168"/>
                  <a:pt x="3263922" y="587598"/>
                </a:cubicBezTo>
                <a:cubicBezTo>
                  <a:pt x="3264293" y="595027"/>
                  <a:pt x="3259278" y="598742"/>
                  <a:pt x="3248877" y="598742"/>
                </a:cubicBezTo>
                <a:lnTo>
                  <a:pt x="3134091" y="598742"/>
                </a:lnTo>
                <a:cubicBezTo>
                  <a:pt x="3128890" y="598742"/>
                  <a:pt x="3125733" y="597256"/>
                  <a:pt x="3124618" y="594284"/>
                </a:cubicBezTo>
                <a:cubicBezTo>
                  <a:pt x="3123504" y="591313"/>
                  <a:pt x="3122947" y="584069"/>
                  <a:pt x="3122947" y="572553"/>
                </a:cubicBezTo>
                <a:cubicBezTo>
                  <a:pt x="3122947" y="561037"/>
                  <a:pt x="3123690" y="553608"/>
                  <a:pt x="3125176" y="550264"/>
                </a:cubicBezTo>
                <a:cubicBezTo>
                  <a:pt x="3126662" y="546921"/>
                  <a:pt x="3130005" y="544878"/>
                  <a:pt x="3135206" y="544135"/>
                </a:cubicBezTo>
                <a:cubicBezTo>
                  <a:pt x="3173096" y="538934"/>
                  <a:pt x="3200585" y="527604"/>
                  <a:pt x="3217673" y="510145"/>
                </a:cubicBezTo>
                <a:cubicBezTo>
                  <a:pt x="3234761" y="492686"/>
                  <a:pt x="3243305" y="466868"/>
                  <a:pt x="3243305" y="432693"/>
                </a:cubicBezTo>
                <a:cubicBezTo>
                  <a:pt x="3243305" y="354683"/>
                  <a:pt x="3214330" y="315678"/>
                  <a:pt x="3156380" y="315678"/>
                </a:cubicBezTo>
                <a:cubicBezTo>
                  <a:pt x="3137806" y="315678"/>
                  <a:pt x="3115517" y="319021"/>
                  <a:pt x="3089514" y="325708"/>
                </a:cubicBezTo>
                <a:cubicBezTo>
                  <a:pt x="3006304" y="346510"/>
                  <a:pt x="2929037" y="356912"/>
                  <a:pt x="2857714" y="356912"/>
                </a:cubicBezTo>
                <a:cubicBezTo>
                  <a:pt x="2813137" y="356912"/>
                  <a:pt x="2782676" y="367685"/>
                  <a:pt x="2766331" y="389230"/>
                </a:cubicBezTo>
                <a:cubicBezTo>
                  <a:pt x="2749986" y="410776"/>
                  <a:pt x="2741813" y="440122"/>
                  <a:pt x="2741813" y="477270"/>
                </a:cubicBezTo>
                <a:cubicBezTo>
                  <a:pt x="2741813" y="540420"/>
                  <a:pt x="2782304" y="571996"/>
                  <a:pt x="2863286" y="571996"/>
                </a:cubicBezTo>
                <a:cubicBezTo>
                  <a:pt x="2875173" y="571996"/>
                  <a:pt x="2885946" y="571439"/>
                  <a:pt x="2895604" y="570324"/>
                </a:cubicBezTo>
                <a:cubicBezTo>
                  <a:pt x="2905262" y="569210"/>
                  <a:pt x="2910463" y="569767"/>
                  <a:pt x="2911206" y="571996"/>
                </a:cubicBezTo>
                <a:cubicBezTo>
                  <a:pt x="2911949" y="574225"/>
                  <a:pt x="2912320" y="578497"/>
                  <a:pt x="2912320" y="584812"/>
                </a:cubicBezTo>
                <a:cubicBezTo>
                  <a:pt x="2912320" y="591127"/>
                  <a:pt x="2911763" y="595027"/>
                  <a:pt x="2910649" y="596513"/>
                </a:cubicBezTo>
                <a:cubicBezTo>
                  <a:pt x="2909534" y="597999"/>
                  <a:pt x="2906748" y="598742"/>
                  <a:pt x="2902291" y="598742"/>
                </a:cubicBezTo>
                <a:lnTo>
                  <a:pt x="2780818" y="598742"/>
                </a:lnTo>
                <a:cubicBezTo>
                  <a:pt x="2754815" y="598742"/>
                  <a:pt x="2736427" y="606729"/>
                  <a:pt x="2725654" y="622702"/>
                </a:cubicBezTo>
                <a:cubicBezTo>
                  <a:pt x="2714882" y="638676"/>
                  <a:pt x="2709495" y="664307"/>
                  <a:pt x="2709495" y="699598"/>
                </a:cubicBezTo>
                <a:cubicBezTo>
                  <a:pt x="2709495" y="734888"/>
                  <a:pt x="2715067" y="760705"/>
                  <a:pt x="2726212" y="777050"/>
                </a:cubicBezTo>
                <a:cubicBezTo>
                  <a:pt x="2737356" y="793395"/>
                  <a:pt x="2755558" y="801567"/>
                  <a:pt x="2780818" y="801567"/>
                </a:cubicBezTo>
                <a:lnTo>
                  <a:pt x="2898947" y="801567"/>
                </a:lnTo>
                <a:cubicBezTo>
                  <a:pt x="2904891" y="801567"/>
                  <a:pt x="2908606" y="802867"/>
                  <a:pt x="2910092" y="805468"/>
                </a:cubicBezTo>
                <a:cubicBezTo>
                  <a:pt x="2911578" y="808068"/>
                  <a:pt x="2912320" y="814755"/>
                  <a:pt x="2912320" y="825528"/>
                </a:cubicBezTo>
                <a:cubicBezTo>
                  <a:pt x="2912320" y="836300"/>
                  <a:pt x="2911763" y="842987"/>
                  <a:pt x="2910649" y="845587"/>
                </a:cubicBezTo>
                <a:cubicBezTo>
                  <a:pt x="2909534" y="848188"/>
                  <a:pt x="2906748" y="849859"/>
                  <a:pt x="2902291" y="850602"/>
                </a:cubicBezTo>
                <a:cubicBezTo>
                  <a:pt x="2840626" y="855060"/>
                  <a:pt x="2797163" y="864161"/>
                  <a:pt x="2771903" y="877906"/>
                </a:cubicBezTo>
                <a:cubicBezTo>
                  <a:pt x="2746643" y="891650"/>
                  <a:pt x="2734013" y="919511"/>
                  <a:pt x="2734013" y="961487"/>
                </a:cubicBezTo>
                <a:cubicBezTo>
                  <a:pt x="2734013" y="1003464"/>
                  <a:pt x="2741256" y="1034482"/>
                  <a:pt x="2755744" y="1054542"/>
                </a:cubicBezTo>
                <a:cubicBezTo>
                  <a:pt x="2770231" y="1074601"/>
                  <a:pt x="2796420" y="1084631"/>
                  <a:pt x="2834311" y="1084631"/>
                </a:cubicBezTo>
                <a:cubicBezTo>
                  <a:pt x="2852884" y="1084631"/>
                  <a:pt x="2875173" y="1082402"/>
                  <a:pt x="2901176" y="1077945"/>
                </a:cubicBezTo>
                <a:cubicBezTo>
                  <a:pt x="2905634" y="1077202"/>
                  <a:pt x="2908606" y="1078130"/>
                  <a:pt x="2910092" y="1080731"/>
                </a:cubicBezTo>
                <a:cubicBezTo>
                  <a:pt x="2911578" y="1083331"/>
                  <a:pt x="2912320" y="1090575"/>
                  <a:pt x="2912320" y="1102462"/>
                </a:cubicBezTo>
                <a:cubicBezTo>
                  <a:pt x="2912320" y="1114349"/>
                  <a:pt x="2911392" y="1121964"/>
                  <a:pt x="2909534" y="1125308"/>
                </a:cubicBezTo>
                <a:cubicBezTo>
                  <a:pt x="2907677" y="1128651"/>
                  <a:pt x="2902662" y="1130323"/>
                  <a:pt x="2894490" y="1130323"/>
                </a:cubicBezTo>
                <a:cubicBezTo>
                  <a:pt x="2857342" y="1130323"/>
                  <a:pt x="2830039" y="1134223"/>
                  <a:pt x="2812579" y="1142024"/>
                </a:cubicBezTo>
                <a:cubicBezTo>
                  <a:pt x="2795120" y="1149825"/>
                  <a:pt x="2783419" y="1161898"/>
                  <a:pt x="2777475" y="1178243"/>
                </a:cubicBezTo>
                <a:cubicBezTo>
                  <a:pt x="2771532" y="1194588"/>
                  <a:pt x="2768560" y="1218548"/>
                  <a:pt x="2768560" y="1250123"/>
                </a:cubicBezTo>
                <a:cubicBezTo>
                  <a:pt x="2768560" y="1281699"/>
                  <a:pt x="2776732" y="1305845"/>
                  <a:pt x="2793077" y="1322561"/>
                </a:cubicBezTo>
                <a:cubicBezTo>
                  <a:pt x="2809422" y="1339277"/>
                  <a:pt x="2830967" y="1347635"/>
                  <a:pt x="2857714" y="1347635"/>
                </a:cubicBezTo>
                <a:lnTo>
                  <a:pt x="3011504" y="1347635"/>
                </a:lnTo>
                <a:cubicBezTo>
                  <a:pt x="3028592" y="1347635"/>
                  <a:pt x="3046052" y="1340763"/>
                  <a:pt x="3063882" y="1327019"/>
                </a:cubicBezTo>
                <a:cubicBezTo>
                  <a:pt x="3081713" y="1313274"/>
                  <a:pt x="3090628" y="1303801"/>
                  <a:pt x="3090628" y="1298601"/>
                </a:cubicBezTo>
                <a:cubicBezTo>
                  <a:pt x="3090628" y="1293400"/>
                  <a:pt x="3089143" y="1288200"/>
                  <a:pt x="3086171" y="1282999"/>
                </a:cubicBezTo>
                <a:cubicBezTo>
                  <a:pt x="3073541" y="1262196"/>
                  <a:pt x="3067226" y="1241022"/>
                  <a:pt x="3067226" y="1219477"/>
                </a:cubicBezTo>
                <a:cubicBezTo>
                  <a:pt x="3067226" y="1189016"/>
                  <a:pt x="3079484" y="1159298"/>
                  <a:pt x="3104002" y="1130323"/>
                </a:cubicBezTo>
                <a:cubicBezTo>
                  <a:pt x="3114403" y="1117693"/>
                  <a:pt x="3119604" y="1095033"/>
                  <a:pt x="3119604" y="1062343"/>
                </a:cubicBezTo>
                <a:cubicBezTo>
                  <a:pt x="3119604" y="1054913"/>
                  <a:pt x="3123690" y="1050827"/>
                  <a:pt x="3131862" y="1050084"/>
                </a:cubicBezTo>
                <a:cubicBezTo>
                  <a:pt x="3181640" y="1045627"/>
                  <a:pt x="3216001" y="1036525"/>
                  <a:pt x="3234947" y="1022781"/>
                </a:cubicBezTo>
                <a:cubicBezTo>
                  <a:pt x="3253892" y="1009036"/>
                  <a:pt x="3263364" y="978018"/>
                  <a:pt x="3263364" y="929726"/>
                </a:cubicBezTo>
                <a:cubicBezTo>
                  <a:pt x="3263364" y="888864"/>
                  <a:pt x="3253706" y="862489"/>
                  <a:pt x="3234389" y="850602"/>
                </a:cubicBezTo>
                <a:cubicBezTo>
                  <a:pt x="3215073" y="838715"/>
                  <a:pt x="3191670" y="832771"/>
                  <a:pt x="3164180" y="832771"/>
                </a:cubicBezTo>
                <a:cubicBezTo>
                  <a:pt x="3156008" y="832771"/>
                  <a:pt x="3147836" y="833143"/>
                  <a:pt x="3139663" y="833886"/>
                </a:cubicBezTo>
                <a:cubicBezTo>
                  <a:pt x="3131491" y="834629"/>
                  <a:pt x="3126662" y="833700"/>
                  <a:pt x="3125176" y="831100"/>
                </a:cubicBezTo>
                <a:cubicBezTo>
                  <a:pt x="3123690" y="828499"/>
                  <a:pt x="3122947" y="822370"/>
                  <a:pt x="3122947" y="812712"/>
                </a:cubicBezTo>
                <a:cubicBezTo>
                  <a:pt x="3122947" y="805282"/>
                  <a:pt x="3127033" y="801567"/>
                  <a:pt x="3135206" y="801567"/>
                </a:cubicBezTo>
                <a:lnTo>
                  <a:pt x="3261136" y="801567"/>
                </a:lnTo>
                <a:cubicBezTo>
                  <a:pt x="3268565" y="801567"/>
                  <a:pt x="3273208" y="802867"/>
                  <a:pt x="3275066" y="805468"/>
                </a:cubicBezTo>
                <a:cubicBezTo>
                  <a:pt x="3276923" y="808068"/>
                  <a:pt x="3278223" y="814569"/>
                  <a:pt x="3278966" y="824970"/>
                </a:cubicBezTo>
                <a:cubicBezTo>
                  <a:pt x="3283424" y="888864"/>
                  <a:pt x="3294568" y="943842"/>
                  <a:pt x="3312399" y="989905"/>
                </a:cubicBezTo>
                <a:cubicBezTo>
                  <a:pt x="3313885" y="992877"/>
                  <a:pt x="3314628" y="995849"/>
                  <a:pt x="3314628" y="998821"/>
                </a:cubicBezTo>
                <a:cubicBezTo>
                  <a:pt x="3314628" y="1001792"/>
                  <a:pt x="3310170" y="1006622"/>
                  <a:pt x="3301255" y="1013308"/>
                </a:cubicBezTo>
                <a:cubicBezTo>
                  <a:pt x="3209129" y="1085374"/>
                  <a:pt x="3153779" y="1131994"/>
                  <a:pt x="3135206" y="1153168"/>
                </a:cubicBezTo>
                <a:cubicBezTo>
                  <a:pt x="3116632" y="1174343"/>
                  <a:pt x="3107345" y="1196260"/>
                  <a:pt x="3107345" y="1218919"/>
                </a:cubicBezTo>
                <a:cubicBezTo>
                  <a:pt x="3107345" y="1241580"/>
                  <a:pt x="3117375" y="1265540"/>
                  <a:pt x="3137434" y="1290800"/>
                </a:cubicBezTo>
                <a:cubicBezTo>
                  <a:pt x="3157494" y="1316060"/>
                  <a:pt x="3180525" y="1328690"/>
                  <a:pt x="3206529" y="1328690"/>
                </a:cubicBezTo>
                <a:cubicBezTo>
                  <a:pt x="3249620" y="1328690"/>
                  <a:pt x="3314628" y="1291543"/>
                  <a:pt x="3401553" y="1217248"/>
                </a:cubicBezTo>
                <a:cubicBezTo>
                  <a:pt x="3406754" y="1212790"/>
                  <a:pt x="3411026" y="1210561"/>
                  <a:pt x="3414369" y="1210561"/>
                </a:cubicBezTo>
                <a:cubicBezTo>
                  <a:pt x="3417712" y="1210561"/>
                  <a:pt x="3421241" y="1213533"/>
                  <a:pt x="3424956" y="1219477"/>
                </a:cubicBezTo>
                <a:cubicBezTo>
                  <a:pt x="3459132" y="1267768"/>
                  <a:pt x="3488292" y="1300830"/>
                  <a:pt x="3512438" y="1318660"/>
                </a:cubicBezTo>
                <a:cubicBezTo>
                  <a:pt x="3536584" y="1336491"/>
                  <a:pt x="3563702" y="1345407"/>
                  <a:pt x="3593791" y="1345407"/>
                </a:cubicBezTo>
                <a:cubicBezTo>
                  <a:pt x="3623881" y="1345407"/>
                  <a:pt x="3649141" y="1333705"/>
                  <a:pt x="3669572" y="1310302"/>
                </a:cubicBezTo>
                <a:cubicBezTo>
                  <a:pt x="3690003" y="1286899"/>
                  <a:pt x="3706534" y="1252909"/>
                  <a:pt x="3719164" y="1208332"/>
                </a:cubicBezTo>
                <a:cubicBezTo>
                  <a:pt x="3731794" y="1163756"/>
                  <a:pt x="3738109" y="1129951"/>
                  <a:pt x="3738109" y="1106920"/>
                </a:cubicBezTo>
                <a:cubicBezTo>
                  <a:pt x="3738109" y="1083888"/>
                  <a:pt x="3724179" y="1064014"/>
                  <a:pt x="3696318" y="1047298"/>
                </a:cubicBezTo>
                <a:cubicBezTo>
                  <a:pt x="3668458" y="1030582"/>
                  <a:pt x="3642455" y="1022224"/>
                  <a:pt x="3618309" y="1022224"/>
                </a:cubicBezTo>
                <a:cubicBezTo>
                  <a:pt x="3594163" y="1022224"/>
                  <a:pt x="3571317" y="1039311"/>
                  <a:pt x="3549772" y="1073487"/>
                </a:cubicBezTo>
                <a:cubicBezTo>
                  <a:pt x="3545314" y="1079431"/>
                  <a:pt x="3541413" y="1082402"/>
                  <a:pt x="3538070" y="1082402"/>
                </a:cubicBezTo>
                <a:cubicBezTo>
                  <a:pt x="3534727" y="1082402"/>
                  <a:pt x="3530269" y="1080359"/>
                  <a:pt x="3524697" y="1076273"/>
                </a:cubicBezTo>
                <a:cubicBezTo>
                  <a:pt x="3519125" y="1072187"/>
                  <a:pt x="3516339" y="1068472"/>
                  <a:pt x="3516339" y="1065129"/>
                </a:cubicBezTo>
                <a:cubicBezTo>
                  <a:pt x="3516339" y="1061786"/>
                  <a:pt x="3520054" y="1053985"/>
                  <a:pt x="3527483" y="1041726"/>
                </a:cubicBezTo>
                <a:cubicBezTo>
                  <a:pt x="3534913" y="1029467"/>
                  <a:pt x="3544200" y="1018509"/>
                  <a:pt x="3555344" y="1008850"/>
                </a:cubicBezTo>
                <a:cubicBezTo>
                  <a:pt x="3566488" y="999192"/>
                  <a:pt x="3576704" y="993063"/>
                  <a:pt x="3585990" y="990462"/>
                </a:cubicBezTo>
                <a:cubicBezTo>
                  <a:pt x="3595277" y="987862"/>
                  <a:pt x="3603264" y="981547"/>
                  <a:pt x="3609951" y="971517"/>
                </a:cubicBezTo>
                <a:cubicBezTo>
                  <a:pt x="3616637" y="961487"/>
                  <a:pt x="3626853" y="944957"/>
                  <a:pt x="3640597" y="921925"/>
                </a:cubicBezTo>
                <a:cubicBezTo>
                  <a:pt x="3654342" y="898894"/>
                  <a:pt x="3661214" y="876420"/>
                  <a:pt x="3661214" y="854503"/>
                </a:cubicBezTo>
                <a:cubicBezTo>
                  <a:pt x="3661214" y="832586"/>
                  <a:pt x="3648956" y="812712"/>
                  <a:pt x="3624438" y="794881"/>
                </a:cubicBezTo>
                <a:cubicBezTo>
                  <a:pt x="3599921" y="777050"/>
                  <a:pt x="3576518" y="768135"/>
                  <a:pt x="3554229" y="768135"/>
                </a:cubicBezTo>
                <a:cubicBezTo>
                  <a:pt x="3531941" y="768135"/>
                  <a:pt x="3508166" y="784108"/>
                  <a:pt x="3482906" y="816055"/>
                </a:cubicBezTo>
                <a:cubicBezTo>
                  <a:pt x="3479934" y="819770"/>
                  <a:pt x="3476962" y="821627"/>
                  <a:pt x="3473991" y="821627"/>
                </a:cubicBezTo>
                <a:cubicBezTo>
                  <a:pt x="3471019" y="821627"/>
                  <a:pt x="3466747" y="819212"/>
                  <a:pt x="3461175" y="814383"/>
                </a:cubicBezTo>
                <a:cubicBezTo>
                  <a:pt x="3455603" y="809554"/>
                  <a:pt x="3452817" y="803796"/>
                  <a:pt x="3452817" y="797110"/>
                </a:cubicBezTo>
                <a:cubicBezTo>
                  <a:pt x="3452817" y="790423"/>
                  <a:pt x="3464332" y="777607"/>
                  <a:pt x="3487364" y="758662"/>
                </a:cubicBezTo>
                <a:cubicBezTo>
                  <a:pt x="3510395" y="739717"/>
                  <a:pt x="3536584" y="730244"/>
                  <a:pt x="3565931" y="730244"/>
                </a:cubicBezTo>
                <a:cubicBezTo>
                  <a:pt x="3595277" y="730244"/>
                  <a:pt x="3629639" y="747332"/>
                  <a:pt x="3669015" y="781508"/>
                </a:cubicBezTo>
                <a:cubicBezTo>
                  <a:pt x="3676445" y="788194"/>
                  <a:pt x="3682017" y="791538"/>
                  <a:pt x="3685732" y="791538"/>
                </a:cubicBezTo>
                <a:cubicBezTo>
                  <a:pt x="3695390" y="791538"/>
                  <a:pt x="3704491" y="783736"/>
                  <a:pt x="3713035" y="768135"/>
                </a:cubicBezTo>
                <a:cubicBezTo>
                  <a:pt x="3721579" y="752533"/>
                  <a:pt x="3725851" y="735445"/>
                  <a:pt x="3725851" y="716871"/>
                </a:cubicBezTo>
                <a:cubicBezTo>
                  <a:pt x="3725851" y="655206"/>
                  <a:pt x="3717307" y="624374"/>
                  <a:pt x="3700219" y="624374"/>
                </a:cubicBezTo>
                <a:cubicBezTo>
                  <a:pt x="3689818" y="624374"/>
                  <a:pt x="3681088" y="629574"/>
                  <a:pt x="3674030" y="639976"/>
                </a:cubicBezTo>
                <a:cubicBezTo>
                  <a:pt x="3666972" y="650377"/>
                  <a:pt x="3653227" y="660778"/>
                  <a:pt x="3632796" y="671180"/>
                </a:cubicBezTo>
                <a:cubicBezTo>
                  <a:pt x="3612365" y="681581"/>
                  <a:pt x="3592491" y="686782"/>
                  <a:pt x="3573175" y="686782"/>
                </a:cubicBezTo>
                <a:cubicBezTo>
                  <a:pt x="3553858" y="686782"/>
                  <a:pt x="3538627" y="684181"/>
                  <a:pt x="3527483" y="678981"/>
                </a:cubicBezTo>
                <a:cubicBezTo>
                  <a:pt x="3516339" y="673780"/>
                  <a:pt x="3501851" y="662450"/>
                  <a:pt x="3484020" y="644991"/>
                </a:cubicBezTo>
                <a:cubicBezTo>
                  <a:pt x="3466190" y="627531"/>
                  <a:pt x="3447988" y="605986"/>
                  <a:pt x="3429414" y="580354"/>
                </a:cubicBezTo>
                <a:cubicBezTo>
                  <a:pt x="3410840" y="554722"/>
                  <a:pt x="3397653" y="532619"/>
                  <a:pt x="3389852" y="514046"/>
                </a:cubicBezTo>
                <a:cubicBezTo>
                  <a:pt x="3382051" y="495472"/>
                  <a:pt x="3378150" y="477084"/>
                  <a:pt x="3378150" y="458882"/>
                </a:cubicBezTo>
                <a:cubicBezTo>
                  <a:pt x="3378150" y="440679"/>
                  <a:pt x="3383536" y="421363"/>
                  <a:pt x="3394309" y="400932"/>
                </a:cubicBezTo>
                <a:cubicBezTo>
                  <a:pt x="3405082" y="380500"/>
                  <a:pt x="3420127" y="363970"/>
                  <a:pt x="3439444" y="351340"/>
                </a:cubicBezTo>
                <a:cubicBezTo>
                  <a:pt x="3447616" y="346139"/>
                  <a:pt x="3451702" y="340938"/>
                  <a:pt x="3451702" y="335738"/>
                </a:cubicBezTo>
                <a:cubicBezTo>
                  <a:pt x="3451702" y="320136"/>
                  <a:pt x="3421613" y="312335"/>
                  <a:pt x="3361434" y="312335"/>
                </a:cubicBezTo>
                <a:close/>
                <a:moveTo>
                  <a:pt x="0" y="0"/>
                </a:moveTo>
                <a:lnTo>
                  <a:pt x="5848350" y="0"/>
                </a:lnTo>
                <a:lnTo>
                  <a:pt x="5848350" y="6858000"/>
                </a:lnTo>
                <a:lnTo>
                  <a:pt x="0" y="6858000"/>
                </a:lnTo>
                <a:lnTo>
                  <a:pt x="0" y="5747834"/>
                </a:lnTo>
                <a:lnTo>
                  <a:pt x="245367" y="5612166"/>
                </a:lnTo>
                <a:cubicBezTo>
                  <a:pt x="2647048" y="4213914"/>
                  <a:pt x="694503" y="3166920"/>
                  <a:pt x="50322" y="4135035"/>
                </a:cubicBezTo>
                <a:lnTo>
                  <a:pt x="0" y="4222138"/>
                </a:lnTo>
                <a:close/>
              </a:path>
            </a:pathLst>
          </a:custGeom>
          <a:solidFill>
            <a:srgbClr val="FF33CC">
              <a:alpha val="47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64934" y="4227238"/>
            <a:ext cx="484679" cy="832150"/>
          </a:xfrm>
          <a:custGeom>
            <a:avLst/>
            <a:gdLst/>
            <a:ahLst/>
            <a:cxnLst/>
            <a:rect l="l" t="t" r="r" b="b"/>
            <a:pathLst>
              <a:path w="248717" h="427024">
                <a:moveTo>
                  <a:pt x="113386" y="0"/>
                </a:moveTo>
                <a:cubicBezTo>
                  <a:pt x="145085" y="0"/>
                  <a:pt x="160934" y="10972"/>
                  <a:pt x="160934" y="32918"/>
                </a:cubicBezTo>
                <a:lnTo>
                  <a:pt x="160934" y="64922"/>
                </a:lnTo>
                <a:cubicBezTo>
                  <a:pt x="160934" y="67360"/>
                  <a:pt x="161392" y="68961"/>
                  <a:pt x="162306" y="69723"/>
                </a:cubicBezTo>
                <a:cubicBezTo>
                  <a:pt x="163220" y="70485"/>
                  <a:pt x="165354" y="70866"/>
                  <a:pt x="168707" y="70866"/>
                </a:cubicBezTo>
                <a:cubicBezTo>
                  <a:pt x="201016" y="70866"/>
                  <a:pt x="222428" y="75133"/>
                  <a:pt x="232943" y="83667"/>
                </a:cubicBezTo>
                <a:cubicBezTo>
                  <a:pt x="243459" y="92202"/>
                  <a:pt x="248717" y="110871"/>
                  <a:pt x="248717" y="139674"/>
                </a:cubicBezTo>
                <a:cubicBezTo>
                  <a:pt x="248717" y="168478"/>
                  <a:pt x="246355" y="211531"/>
                  <a:pt x="241630" y="268833"/>
                </a:cubicBezTo>
                <a:cubicBezTo>
                  <a:pt x="236906" y="326136"/>
                  <a:pt x="232258" y="363397"/>
                  <a:pt x="227686" y="380619"/>
                </a:cubicBezTo>
                <a:cubicBezTo>
                  <a:pt x="223114" y="397840"/>
                  <a:pt x="216560" y="409879"/>
                  <a:pt x="208026" y="416737"/>
                </a:cubicBezTo>
                <a:cubicBezTo>
                  <a:pt x="199492" y="423595"/>
                  <a:pt x="188671" y="427024"/>
                  <a:pt x="175565" y="427024"/>
                </a:cubicBezTo>
                <a:lnTo>
                  <a:pt x="126187" y="427024"/>
                </a:lnTo>
                <a:cubicBezTo>
                  <a:pt x="112776" y="427024"/>
                  <a:pt x="103175" y="423824"/>
                  <a:pt x="97384" y="417423"/>
                </a:cubicBezTo>
                <a:cubicBezTo>
                  <a:pt x="91592" y="411022"/>
                  <a:pt x="88697" y="399211"/>
                  <a:pt x="88697" y="381990"/>
                </a:cubicBezTo>
                <a:cubicBezTo>
                  <a:pt x="88697" y="364769"/>
                  <a:pt x="91745" y="352958"/>
                  <a:pt x="97841" y="346557"/>
                </a:cubicBezTo>
                <a:cubicBezTo>
                  <a:pt x="103937" y="340156"/>
                  <a:pt x="115367" y="336956"/>
                  <a:pt x="132131" y="336956"/>
                </a:cubicBezTo>
                <a:cubicBezTo>
                  <a:pt x="135484" y="336956"/>
                  <a:pt x="138303" y="336423"/>
                  <a:pt x="140589" y="335356"/>
                </a:cubicBezTo>
                <a:cubicBezTo>
                  <a:pt x="142875" y="334289"/>
                  <a:pt x="144780" y="332232"/>
                  <a:pt x="146304" y="329184"/>
                </a:cubicBezTo>
                <a:cubicBezTo>
                  <a:pt x="147828" y="326136"/>
                  <a:pt x="150647" y="312039"/>
                  <a:pt x="154762" y="286893"/>
                </a:cubicBezTo>
                <a:cubicBezTo>
                  <a:pt x="158877" y="261747"/>
                  <a:pt x="161696" y="237972"/>
                  <a:pt x="163220" y="215569"/>
                </a:cubicBezTo>
                <a:cubicBezTo>
                  <a:pt x="164744" y="193167"/>
                  <a:pt x="165506" y="178689"/>
                  <a:pt x="165506" y="172135"/>
                </a:cubicBezTo>
                <a:cubicBezTo>
                  <a:pt x="165506" y="165582"/>
                  <a:pt x="163144" y="162306"/>
                  <a:pt x="158420" y="162306"/>
                </a:cubicBezTo>
                <a:cubicBezTo>
                  <a:pt x="153695" y="162306"/>
                  <a:pt x="150571" y="162839"/>
                  <a:pt x="149047" y="163906"/>
                </a:cubicBezTo>
                <a:cubicBezTo>
                  <a:pt x="147523" y="164973"/>
                  <a:pt x="146609" y="167030"/>
                  <a:pt x="146304" y="170078"/>
                </a:cubicBezTo>
                <a:cubicBezTo>
                  <a:pt x="143561" y="212750"/>
                  <a:pt x="139979" y="247573"/>
                  <a:pt x="135560" y="274548"/>
                </a:cubicBezTo>
                <a:cubicBezTo>
                  <a:pt x="131140" y="301523"/>
                  <a:pt x="128092" y="316153"/>
                  <a:pt x="126416" y="318439"/>
                </a:cubicBezTo>
                <a:cubicBezTo>
                  <a:pt x="124739" y="320725"/>
                  <a:pt x="119939" y="322326"/>
                  <a:pt x="112014" y="323240"/>
                </a:cubicBezTo>
                <a:cubicBezTo>
                  <a:pt x="98908" y="324764"/>
                  <a:pt x="89230" y="329946"/>
                  <a:pt x="82982" y="338785"/>
                </a:cubicBezTo>
                <a:cubicBezTo>
                  <a:pt x="76733" y="347624"/>
                  <a:pt x="73609" y="361035"/>
                  <a:pt x="73609" y="379018"/>
                </a:cubicBezTo>
                <a:cubicBezTo>
                  <a:pt x="73609" y="387553"/>
                  <a:pt x="74066" y="395173"/>
                  <a:pt x="74981" y="401878"/>
                </a:cubicBezTo>
                <a:cubicBezTo>
                  <a:pt x="75895" y="408584"/>
                  <a:pt x="76352" y="412699"/>
                  <a:pt x="76352" y="414223"/>
                </a:cubicBezTo>
                <a:cubicBezTo>
                  <a:pt x="76352" y="421538"/>
                  <a:pt x="72390" y="425196"/>
                  <a:pt x="64465" y="425196"/>
                </a:cubicBezTo>
                <a:cubicBezTo>
                  <a:pt x="48920" y="425196"/>
                  <a:pt x="34976" y="420928"/>
                  <a:pt x="22631" y="412394"/>
                </a:cubicBezTo>
                <a:cubicBezTo>
                  <a:pt x="10287" y="403860"/>
                  <a:pt x="4115" y="392582"/>
                  <a:pt x="4115" y="378561"/>
                </a:cubicBezTo>
                <a:cubicBezTo>
                  <a:pt x="4115" y="372770"/>
                  <a:pt x="5486" y="366826"/>
                  <a:pt x="8230" y="360730"/>
                </a:cubicBezTo>
                <a:cubicBezTo>
                  <a:pt x="30480" y="311658"/>
                  <a:pt x="44806" y="270052"/>
                  <a:pt x="51206" y="235915"/>
                </a:cubicBezTo>
                <a:cubicBezTo>
                  <a:pt x="57607" y="201777"/>
                  <a:pt x="60808" y="181203"/>
                  <a:pt x="60808" y="174193"/>
                </a:cubicBezTo>
                <a:cubicBezTo>
                  <a:pt x="60808" y="167182"/>
                  <a:pt x="59817" y="162839"/>
                  <a:pt x="57836" y="161163"/>
                </a:cubicBezTo>
                <a:cubicBezTo>
                  <a:pt x="55855" y="159486"/>
                  <a:pt x="51206" y="158648"/>
                  <a:pt x="43891" y="158648"/>
                </a:cubicBezTo>
                <a:cubicBezTo>
                  <a:pt x="26822" y="158648"/>
                  <a:pt x="15240" y="155448"/>
                  <a:pt x="9144" y="149047"/>
                </a:cubicBezTo>
                <a:cubicBezTo>
                  <a:pt x="3048" y="142646"/>
                  <a:pt x="0" y="131521"/>
                  <a:pt x="0" y="115671"/>
                </a:cubicBezTo>
                <a:cubicBezTo>
                  <a:pt x="0" y="99822"/>
                  <a:pt x="2515" y="88011"/>
                  <a:pt x="7544" y="80238"/>
                </a:cubicBezTo>
                <a:cubicBezTo>
                  <a:pt x="12573" y="72466"/>
                  <a:pt x="19507" y="68580"/>
                  <a:pt x="28346" y="68580"/>
                </a:cubicBezTo>
                <a:lnTo>
                  <a:pt x="58522" y="68580"/>
                </a:lnTo>
                <a:cubicBezTo>
                  <a:pt x="63094" y="68580"/>
                  <a:pt x="65380" y="66903"/>
                  <a:pt x="65380" y="63550"/>
                </a:cubicBezTo>
                <a:lnTo>
                  <a:pt x="65380" y="32918"/>
                </a:lnTo>
                <a:cubicBezTo>
                  <a:pt x="65380" y="21031"/>
                  <a:pt x="69113" y="12573"/>
                  <a:pt x="76581" y="7543"/>
                </a:cubicBezTo>
                <a:cubicBezTo>
                  <a:pt x="84049" y="2514"/>
                  <a:pt x="96317" y="0"/>
                  <a:pt x="113386" y="0"/>
                </a:cubicBezTo>
                <a:close/>
              </a:path>
            </a:pathLst>
          </a:custGeom>
          <a:solidFill>
            <a:srgbClr val="FF33CC">
              <a:alpha val="6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48584" y="4230800"/>
            <a:ext cx="576446" cy="823242"/>
          </a:xfrm>
          <a:custGeom>
            <a:avLst/>
            <a:gdLst/>
            <a:ahLst/>
            <a:cxnLst/>
            <a:rect l="l" t="t" r="r" b="b"/>
            <a:pathLst>
              <a:path w="295808" h="422453">
                <a:moveTo>
                  <a:pt x="147675" y="0"/>
                </a:moveTo>
                <a:cubicBezTo>
                  <a:pt x="165963" y="0"/>
                  <a:pt x="179222" y="3277"/>
                  <a:pt x="187452" y="9830"/>
                </a:cubicBezTo>
                <a:cubicBezTo>
                  <a:pt x="195681" y="16383"/>
                  <a:pt x="199796" y="27280"/>
                  <a:pt x="199796" y="42520"/>
                </a:cubicBezTo>
                <a:lnTo>
                  <a:pt x="199796" y="68580"/>
                </a:lnTo>
                <a:cubicBezTo>
                  <a:pt x="199796" y="72848"/>
                  <a:pt x="201777" y="74981"/>
                  <a:pt x="205740" y="74981"/>
                </a:cubicBezTo>
                <a:lnTo>
                  <a:pt x="248716" y="74981"/>
                </a:lnTo>
                <a:cubicBezTo>
                  <a:pt x="263347" y="74981"/>
                  <a:pt x="274853" y="79706"/>
                  <a:pt x="283235" y="89154"/>
                </a:cubicBezTo>
                <a:cubicBezTo>
                  <a:pt x="291617" y="98603"/>
                  <a:pt x="295808" y="110643"/>
                  <a:pt x="295808" y="125273"/>
                </a:cubicBezTo>
                <a:lnTo>
                  <a:pt x="295808" y="362560"/>
                </a:lnTo>
                <a:cubicBezTo>
                  <a:pt x="295808" y="385420"/>
                  <a:pt x="290093" y="401117"/>
                  <a:pt x="278663" y="409652"/>
                </a:cubicBezTo>
                <a:cubicBezTo>
                  <a:pt x="267233" y="418186"/>
                  <a:pt x="248259" y="422453"/>
                  <a:pt x="221742" y="422453"/>
                </a:cubicBezTo>
                <a:lnTo>
                  <a:pt x="49834" y="422453"/>
                </a:lnTo>
                <a:cubicBezTo>
                  <a:pt x="34594" y="422453"/>
                  <a:pt x="22555" y="419405"/>
                  <a:pt x="13716" y="413309"/>
                </a:cubicBezTo>
                <a:cubicBezTo>
                  <a:pt x="4876" y="407213"/>
                  <a:pt x="457" y="399593"/>
                  <a:pt x="457" y="390449"/>
                </a:cubicBezTo>
                <a:cubicBezTo>
                  <a:pt x="457" y="384963"/>
                  <a:pt x="2133" y="379629"/>
                  <a:pt x="5486" y="374447"/>
                </a:cubicBezTo>
                <a:cubicBezTo>
                  <a:pt x="18592" y="355550"/>
                  <a:pt x="27813" y="340310"/>
                  <a:pt x="33147" y="328727"/>
                </a:cubicBezTo>
                <a:cubicBezTo>
                  <a:pt x="38481" y="317145"/>
                  <a:pt x="41148" y="307391"/>
                  <a:pt x="41148" y="299466"/>
                </a:cubicBezTo>
                <a:cubicBezTo>
                  <a:pt x="41148" y="291542"/>
                  <a:pt x="38709" y="284226"/>
                  <a:pt x="33832" y="277521"/>
                </a:cubicBezTo>
                <a:cubicBezTo>
                  <a:pt x="28956" y="270815"/>
                  <a:pt x="20726" y="263957"/>
                  <a:pt x="9144" y="256947"/>
                </a:cubicBezTo>
                <a:cubicBezTo>
                  <a:pt x="3048" y="252984"/>
                  <a:pt x="0" y="249708"/>
                  <a:pt x="0" y="247117"/>
                </a:cubicBezTo>
                <a:cubicBezTo>
                  <a:pt x="0" y="244526"/>
                  <a:pt x="1371" y="241250"/>
                  <a:pt x="4114" y="237287"/>
                </a:cubicBezTo>
                <a:cubicBezTo>
                  <a:pt x="17830" y="218999"/>
                  <a:pt x="24688" y="202845"/>
                  <a:pt x="24688" y="188824"/>
                </a:cubicBezTo>
                <a:cubicBezTo>
                  <a:pt x="24688" y="174803"/>
                  <a:pt x="18440" y="162611"/>
                  <a:pt x="5943" y="152248"/>
                </a:cubicBezTo>
                <a:cubicBezTo>
                  <a:pt x="3200" y="149810"/>
                  <a:pt x="1828" y="146533"/>
                  <a:pt x="1828" y="142418"/>
                </a:cubicBezTo>
                <a:cubicBezTo>
                  <a:pt x="1828" y="138303"/>
                  <a:pt x="4191" y="134189"/>
                  <a:pt x="8915" y="130074"/>
                </a:cubicBezTo>
                <a:cubicBezTo>
                  <a:pt x="13639" y="125959"/>
                  <a:pt x="18821" y="119406"/>
                  <a:pt x="24460" y="110414"/>
                </a:cubicBezTo>
                <a:cubicBezTo>
                  <a:pt x="30099" y="101423"/>
                  <a:pt x="33680" y="94184"/>
                  <a:pt x="35204" y="88697"/>
                </a:cubicBezTo>
                <a:cubicBezTo>
                  <a:pt x="36728" y="83211"/>
                  <a:pt x="38557" y="79553"/>
                  <a:pt x="40690" y="77724"/>
                </a:cubicBezTo>
                <a:cubicBezTo>
                  <a:pt x="42824" y="75896"/>
                  <a:pt x="46177" y="74981"/>
                  <a:pt x="50749" y="74981"/>
                </a:cubicBezTo>
                <a:lnTo>
                  <a:pt x="88239" y="74981"/>
                </a:lnTo>
                <a:cubicBezTo>
                  <a:pt x="91287" y="74981"/>
                  <a:pt x="93192" y="74524"/>
                  <a:pt x="93954" y="73610"/>
                </a:cubicBezTo>
                <a:cubicBezTo>
                  <a:pt x="94716" y="72695"/>
                  <a:pt x="95097" y="71171"/>
                  <a:pt x="95097" y="69038"/>
                </a:cubicBezTo>
                <a:lnTo>
                  <a:pt x="95097" y="42520"/>
                </a:lnTo>
                <a:cubicBezTo>
                  <a:pt x="95097" y="27280"/>
                  <a:pt x="99288" y="16383"/>
                  <a:pt x="107670" y="9830"/>
                </a:cubicBezTo>
                <a:cubicBezTo>
                  <a:pt x="116052" y="3277"/>
                  <a:pt x="129387" y="0"/>
                  <a:pt x="147675" y="0"/>
                </a:cubicBezTo>
                <a:close/>
                <a:moveTo>
                  <a:pt x="99212" y="160020"/>
                </a:moveTo>
                <a:cubicBezTo>
                  <a:pt x="94640" y="160020"/>
                  <a:pt x="91440" y="160401"/>
                  <a:pt x="89611" y="161163"/>
                </a:cubicBezTo>
                <a:cubicBezTo>
                  <a:pt x="87782" y="161925"/>
                  <a:pt x="86868" y="163983"/>
                  <a:pt x="86868" y="167336"/>
                </a:cubicBezTo>
                <a:lnTo>
                  <a:pt x="86868" y="205740"/>
                </a:lnTo>
                <a:cubicBezTo>
                  <a:pt x="86868" y="210008"/>
                  <a:pt x="89992" y="212141"/>
                  <a:pt x="96240" y="212141"/>
                </a:cubicBezTo>
                <a:cubicBezTo>
                  <a:pt x="102489" y="212141"/>
                  <a:pt x="106299" y="211684"/>
                  <a:pt x="107670" y="210770"/>
                </a:cubicBezTo>
                <a:cubicBezTo>
                  <a:pt x="109042" y="209855"/>
                  <a:pt x="109728" y="208179"/>
                  <a:pt x="109728" y="205740"/>
                </a:cubicBezTo>
                <a:lnTo>
                  <a:pt x="109728" y="167336"/>
                </a:lnTo>
                <a:cubicBezTo>
                  <a:pt x="109728" y="164288"/>
                  <a:pt x="109118" y="162306"/>
                  <a:pt x="107899" y="161392"/>
                </a:cubicBezTo>
                <a:cubicBezTo>
                  <a:pt x="106680" y="160478"/>
                  <a:pt x="103784" y="160020"/>
                  <a:pt x="99212" y="160020"/>
                </a:cubicBezTo>
                <a:close/>
                <a:moveTo>
                  <a:pt x="199110" y="160020"/>
                </a:moveTo>
                <a:cubicBezTo>
                  <a:pt x="194386" y="160020"/>
                  <a:pt x="191262" y="160478"/>
                  <a:pt x="189738" y="161392"/>
                </a:cubicBezTo>
                <a:cubicBezTo>
                  <a:pt x="188214" y="162306"/>
                  <a:pt x="187452" y="164288"/>
                  <a:pt x="187452" y="167336"/>
                </a:cubicBezTo>
                <a:lnTo>
                  <a:pt x="187452" y="205740"/>
                </a:lnTo>
                <a:cubicBezTo>
                  <a:pt x="187452" y="208484"/>
                  <a:pt x="188290" y="210236"/>
                  <a:pt x="189966" y="210998"/>
                </a:cubicBezTo>
                <a:cubicBezTo>
                  <a:pt x="191643" y="211760"/>
                  <a:pt x="194691" y="212141"/>
                  <a:pt x="199110" y="212141"/>
                </a:cubicBezTo>
                <a:cubicBezTo>
                  <a:pt x="203530" y="212141"/>
                  <a:pt x="206502" y="211760"/>
                  <a:pt x="208026" y="210998"/>
                </a:cubicBezTo>
                <a:cubicBezTo>
                  <a:pt x="209550" y="210236"/>
                  <a:pt x="210312" y="208484"/>
                  <a:pt x="210312" y="205740"/>
                </a:cubicBezTo>
                <a:lnTo>
                  <a:pt x="210312" y="167336"/>
                </a:lnTo>
                <a:cubicBezTo>
                  <a:pt x="210312" y="164288"/>
                  <a:pt x="209626" y="162306"/>
                  <a:pt x="208254" y="161392"/>
                </a:cubicBezTo>
                <a:cubicBezTo>
                  <a:pt x="206883" y="160478"/>
                  <a:pt x="203835" y="160020"/>
                  <a:pt x="199110" y="160020"/>
                </a:cubicBezTo>
                <a:close/>
                <a:moveTo>
                  <a:pt x="98983" y="278435"/>
                </a:moveTo>
                <a:cubicBezTo>
                  <a:pt x="94259" y="278435"/>
                  <a:pt x="91059" y="278892"/>
                  <a:pt x="89382" y="279807"/>
                </a:cubicBezTo>
                <a:cubicBezTo>
                  <a:pt x="87706" y="280721"/>
                  <a:pt x="86868" y="282855"/>
                  <a:pt x="86868" y="286208"/>
                </a:cubicBezTo>
                <a:lnTo>
                  <a:pt x="86868" y="329184"/>
                </a:lnTo>
                <a:cubicBezTo>
                  <a:pt x="86868" y="333756"/>
                  <a:pt x="89992" y="336042"/>
                  <a:pt x="96240" y="336042"/>
                </a:cubicBezTo>
                <a:cubicBezTo>
                  <a:pt x="102489" y="336042"/>
                  <a:pt x="106299" y="335585"/>
                  <a:pt x="107670" y="334671"/>
                </a:cubicBezTo>
                <a:cubicBezTo>
                  <a:pt x="109042" y="333756"/>
                  <a:pt x="109728" y="331928"/>
                  <a:pt x="109728" y="329184"/>
                </a:cubicBezTo>
                <a:lnTo>
                  <a:pt x="109728" y="286208"/>
                </a:lnTo>
                <a:cubicBezTo>
                  <a:pt x="109728" y="283160"/>
                  <a:pt x="109118" y="281102"/>
                  <a:pt x="107899" y="280035"/>
                </a:cubicBezTo>
                <a:cubicBezTo>
                  <a:pt x="106680" y="278969"/>
                  <a:pt x="103708" y="278435"/>
                  <a:pt x="98983" y="278435"/>
                </a:cubicBezTo>
                <a:close/>
                <a:moveTo>
                  <a:pt x="199110" y="278435"/>
                </a:moveTo>
                <a:cubicBezTo>
                  <a:pt x="194386" y="278435"/>
                  <a:pt x="191262" y="278892"/>
                  <a:pt x="189738" y="279807"/>
                </a:cubicBezTo>
                <a:cubicBezTo>
                  <a:pt x="188214" y="280721"/>
                  <a:pt x="187452" y="282855"/>
                  <a:pt x="187452" y="286208"/>
                </a:cubicBezTo>
                <a:lnTo>
                  <a:pt x="187452" y="329184"/>
                </a:lnTo>
                <a:cubicBezTo>
                  <a:pt x="187452" y="332232"/>
                  <a:pt x="188214" y="334137"/>
                  <a:pt x="189738" y="334899"/>
                </a:cubicBezTo>
                <a:cubicBezTo>
                  <a:pt x="191262" y="335661"/>
                  <a:pt x="194310" y="336042"/>
                  <a:pt x="198882" y="336042"/>
                </a:cubicBezTo>
                <a:cubicBezTo>
                  <a:pt x="203454" y="336042"/>
                  <a:pt x="206502" y="335585"/>
                  <a:pt x="208026" y="334671"/>
                </a:cubicBezTo>
                <a:cubicBezTo>
                  <a:pt x="209550" y="333756"/>
                  <a:pt x="210312" y="331928"/>
                  <a:pt x="210312" y="329184"/>
                </a:cubicBezTo>
                <a:lnTo>
                  <a:pt x="210312" y="286208"/>
                </a:lnTo>
                <a:cubicBezTo>
                  <a:pt x="210312" y="282855"/>
                  <a:pt x="209626" y="280721"/>
                  <a:pt x="208254" y="279807"/>
                </a:cubicBezTo>
                <a:cubicBezTo>
                  <a:pt x="206883" y="278892"/>
                  <a:pt x="203835" y="278435"/>
                  <a:pt x="199110" y="278435"/>
                </a:cubicBezTo>
                <a:close/>
              </a:path>
            </a:pathLst>
          </a:custGeom>
          <a:solidFill>
            <a:srgbClr val="FFC000">
              <a:alpha val="6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20498" y="4247729"/>
            <a:ext cx="271741" cy="228084"/>
          </a:xfrm>
          <a:custGeom>
            <a:avLst/>
            <a:gdLst/>
            <a:ahLst/>
            <a:cxnLst/>
            <a:rect l="l" t="t" r="r" b="b"/>
            <a:pathLst>
              <a:path w="139446" h="117043">
                <a:moveTo>
                  <a:pt x="43892" y="0"/>
                </a:moveTo>
                <a:cubicBezTo>
                  <a:pt x="55169" y="0"/>
                  <a:pt x="73914" y="6934"/>
                  <a:pt x="100127" y="20803"/>
                </a:cubicBezTo>
                <a:cubicBezTo>
                  <a:pt x="126340" y="34671"/>
                  <a:pt x="139446" y="48768"/>
                  <a:pt x="139446" y="63094"/>
                </a:cubicBezTo>
                <a:cubicBezTo>
                  <a:pt x="139446" y="72238"/>
                  <a:pt x="135179" y="83515"/>
                  <a:pt x="126645" y="96927"/>
                </a:cubicBezTo>
                <a:cubicBezTo>
                  <a:pt x="118110" y="110338"/>
                  <a:pt x="108509" y="117043"/>
                  <a:pt x="97841" y="117043"/>
                </a:cubicBezTo>
                <a:cubicBezTo>
                  <a:pt x="91440" y="117043"/>
                  <a:pt x="84430" y="114605"/>
                  <a:pt x="76810" y="109728"/>
                </a:cubicBezTo>
                <a:cubicBezTo>
                  <a:pt x="69190" y="104851"/>
                  <a:pt x="56846" y="99213"/>
                  <a:pt x="39777" y="92812"/>
                </a:cubicBezTo>
                <a:cubicBezTo>
                  <a:pt x="13259" y="83973"/>
                  <a:pt x="0" y="70257"/>
                  <a:pt x="0" y="51664"/>
                </a:cubicBezTo>
                <a:cubicBezTo>
                  <a:pt x="0" y="41910"/>
                  <a:pt x="3887" y="30861"/>
                  <a:pt x="11659" y="18517"/>
                </a:cubicBezTo>
                <a:cubicBezTo>
                  <a:pt x="19431" y="6172"/>
                  <a:pt x="30176" y="0"/>
                  <a:pt x="43892" y="0"/>
                </a:cubicBezTo>
                <a:close/>
              </a:path>
            </a:pathLst>
          </a:custGeom>
          <a:solidFill>
            <a:srgbClr val="FFC000">
              <a:alpha val="6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831794" y="4328805"/>
            <a:ext cx="364400" cy="730583"/>
          </a:xfrm>
          <a:custGeom>
            <a:avLst/>
            <a:gdLst/>
            <a:ahLst/>
            <a:cxnLst/>
            <a:rect l="l" t="t" r="r" b="b"/>
            <a:pathLst>
              <a:path w="186995" h="374904">
                <a:moveTo>
                  <a:pt x="26517" y="0"/>
                </a:moveTo>
                <a:lnTo>
                  <a:pt x="118872" y="0"/>
                </a:lnTo>
                <a:cubicBezTo>
                  <a:pt x="145389" y="0"/>
                  <a:pt x="163373" y="4115"/>
                  <a:pt x="172821" y="12345"/>
                </a:cubicBezTo>
                <a:cubicBezTo>
                  <a:pt x="182270" y="20574"/>
                  <a:pt x="186995" y="37491"/>
                  <a:pt x="186995" y="63094"/>
                </a:cubicBezTo>
                <a:lnTo>
                  <a:pt x="186995" y="304038"/>
                </a:lnTo>
                <a:cubicBezTo>
                  <a:pt x="186995" y="332080"/>
                  <a:pt x="181508" y="350901"/>
                  <a:pt x="170535" y="360503"/>
                </a:cubicBezTo>
                <a:cubicBezTo>
                  <a:pt x="159563" y="370104"/>
                  <a:pt x="141732" y="374904"/>
                  <a:pt x="117043" y="374904"/>
                </a:cubicBezTo>
                <a:lnTo>
                  <a:pt x="60807" y="374904"/>
                </a:lnTo>
                <a:cubicBezTo>
                  <a:pt x="37643" y="374904"/>
                  <a:pt x="22174" y="373076"/>
                  <a:pt x="14402" y="369418"/>
                </a:cubicBezTo>
                <a:cubicBezTo>
                  <a:pt x="6629" y="365760"/>
                  <a:pt x="2743" y="359512"/>
                  <a:pt x="2743" y="350673"/>
                </a:cubicBezTo>
                <a:cubicBezTo>
                  <a:pt x="2743" y="341834"/>
                  <a:pt x="4115" y="329870"/>
                  <a:pt x="6858" y="314783"/>
                </a:cubicBezTo>
                <a:cubicBezTo>
                  <a:pt x="9601" y="299695"/>
                  <a:pt x="12192" y="279731"/>
                  <a:pt x="14630" y="254889"/>
                </a:cubicBezTo>
                <a:cubicBezTo>
                  <a:pt x="17069" y="230048"/>
                  <a:pt x="19355" y="197663"/>
                  <a:pt x="21488" y="157734"/>
                </a:cubicBezTo>
                <a:cubicBezTo>
                  <a:pt x="23622" y="117806"/>
                  <a:pt x="24689" y="90907"/>
                  <a:pt x="24689" y="77039"/>
                </a:cubicBezTo>
                <a:cubicBezTo>
                  <a:pt x="24689" y="63170"/>
                  <a:pt x="23241" y="51664"/>
                  <a:pt x="20345" y="42520"/>
                </a:cubicBezTo>
                <a:cubicBezTo>
                  <a:pt x="17450" y="33376"/>
                  <a:pt x="13335" y="26594"/>
                  <a:pt x="8001" y="22175"/>
                </a:cubicBezTo>
                <a:cubicBezTo>
                  <a:pt x="2667" y="17755"/>
                  <a:pt x="0" y="13869"/>
                  <a:pt x="0" y="10516"/>
                </a:cubicBezTo>
                <a:cubicBezTo>
                  <a:pt x="0" y="3506"/>
                  <a:pt x="8839" y="0"/>
                  <a:pt x="26517" y="0"/>
                </a:cubicBezTo>
                <a:close/>
                <a:moveTo>
                  <a:pt x="74981" y="94641"/>
                </a:moveTo>
                <a:cubicBezTo>
                  <a:pt x="70104" y="94641"/>
                  <a:pt x="67665" y="96622"/>
                  <a:pt x="67665" y="100584"/>
                </a:cubicBezTo>
                <a:lnTo>
                  <a:pt x="67665" y="274320"/>
                </a:lnTo>
                <a:cubicBezTo>
                  <a:pt x="67665" y="277978"/>
                  <a:pt x="70104" y="279807"/>
                  <a:pt x="74981" y="279807"/>
                </a:cubicBezTo>
                <a:lnTo>
                  <a:pt x="104241" y="279807"/>
                </a:lnTo>
                <a:cubicBezTo>
                  <a:pt x="109118" y="279807"/>
                  <a:pt x="111557" y="277978"/>
                  <a:pt x="111557" y="274320"/>
                </a:cubicBezTo>
                <a:lnTo>
                  <a:pt x="111557" y="100584"/>
                </a:lnTo>
                <a:cubicBezTo>
                  <a:pt x="111557" y="96622"/>
                  <a:pt x="109118" y="94641"/>
                  <a:pt x="104241" y="94641"/>
                </a:cubicBezTo>
                <a:lnTo>
                  <a:pt x="74981" y="94641"/>
                </a:lnTo>
                <a:close/>
              </a:path>
            </a:pathLst>
          </a:custGeom>
          <a:solidFill>
            <a:srgbClr val="FF33CC">
              <a:alpha val="6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99117" y="4466903"/>
            <a:ext cx="266394" cy="236995"/>
          </a:xfrm>
          <a:custGeom>
            <a:avLst/>
            <a:gdLst/>
            <a:ahLst/>
            <a:cxnLst/>
            <a:rect l="l" t="t" r="r" b="b"/>
            <a:pathLst>
              <a:path w="136702" h="121616">
                <a:moveTo>
                  <a:pt x="42519" y="0"/>
                </a:moveTo>
                <a:cubicBezTo>
                  <a:pt x="49225" y="0"/>
                  <a:pt x="59131" y="3201"/>
                  <a:pt x="72237" y="9602"/>
                </a:cubicBezTo>
                <a:cubicBezTo>
                  <a:pt x="85344" y="16002"/>
                  <a:pt x="97459" y="23089"/>
                  <a:pt x="108585" y="30861"/>
                </a:cubicBezTo>
                <a:cubicBezTo>
                  <a:pt x="119710" y="38634"/>
                  <a:pt x="127177" y="45187"/>
                  <a:pt x="130987" y="50521"/>
                </a:cubicBezTo>
                <a:cubicBezTo>
                  <a:pt x="134797" y="55855"/>
                  <a:pt x="136702" y="61722"/>
                  <a:pt x="136702" y="68123"/>
                </a:cubicBezTo>
                <a:cubicBezTo>
                  <a:pt x="136702" y="78182"/>
                  <a:pt x="132359" y="89612"/>
                  <a:pt x="123672" y="102413"/>
                </a:cubicBezTo>
                <a:cubicBezTo>
                  <a:pt x="114985" y="115215"/>
                  <a:pt x="104698" y="121616"/>
                  <a:pt x="92811" y="121616"/>
                </a:cubicBezTo>
                <a:cubicBezTo>
                  <a:pt x="85801" y="121616"/>
                  <a:pt x="78638" y="119330"/>
                  <a:pt x="71323" y="114758"/>
                </a:cubicBezTo>
                <a:cubicBezTo>
                  <a:pt x="51816" y="102566"/>
                  <a:pt x="35052" y="92583"/>
                  <a:pt x="21031" y="84811"/>
                </a:cubicBezTo>
                <a:cubicBezTo>
                  <a:pt x="7010" y="77039"/>
                  <a:pt x="0" y="68047"/>
                  <a:pt x="0" y="57836"/>
                </a:cubicBezTo>
                <a:cubicBezTo>
                  <a:pt x="0" y="47625"/>
                  <a:pt x="3886" y="35433"/>
                  <a:pt x="11658" y="21260"/>
                </a:cubicBezTo>
                <a:cubicBezTo>
                  <a:pt x="19431" y="7087"/>
                  <a:pt x="29718" y="0"/>
                  <a:pt x="42519" y="0"/>
                </a:cubicBezTo>
                <a:close/>
              </a:path>
            </a:pathLst>
          </a:custGeom>
          <a:solidFill>
            <a:srgbClr val="FFC000">
              <a:alpha val="6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03573" y="4735082"/>
            <a:ext cx="292232" cy="319851"/>
          </a:xfrm>
          <a:custGeom>
            <a:avLst/>
            <a:gdLst/>
            <a:ahLst/>
            <a:cxnLst/>
            <a:rect l="l" t="t" r="r" b="b"/>
            <a:pathLst>
              <a:path w="149961" h="164134">
                <a:moveTo>
                  <a:pt x="96469" y="0"/>
                </a:moveTo>
                <a:cubicBezTo>
                  <a:pt x="106527" y="0"/>
                  <a:pt x="117957" y="4495"/>
                  <a:pt x="130759" y="13487"/>
                </a:cubicBezTo>
                <a:cubicBezTo>
                  <a:pt x="143560" y="22479"/>
                  <a:pt x="149961" y="32461"/>
                  <a:pt x="149961" y="43434"/>
                </a:cubicBezTo>
                <a:cubicBezTo>
                  <a:pt x="149961" y="55016"/>
                  <a:pt x="141884" y="72694"/>
                  <a:pt x="125730" y="96469"/>
                </a:cubicBezTo>
                <a:cubicBezTo>
                  <a:pt x="109575" y="120243"/>
                  <a:pt x="96697" y="137464"/>
                  <a:pt x="87096" y="148132"/>
                </a:cubicBezTo>
                <a:cubicBezTo>
                  <a:pt x="77495" y="158800"/>
                  <a:pt x="66217" y="164134"/>
                  <a:pt x="53263" y="164134"/>
                </a:cubicBezTo>
                <a:cubicBezTo>
                  <a:pt x="40309" y="164134"/>
                  <a:pt x="28194" y="159486"/>
                  <a:pt x="16916" y="150190"/>
                </a:cubicBezTo>
                <a:cubicBezTo>
                  <a:pt x="5638" y="140893"/>
                  <a:pt x="0" y="130911"/>
                  <a:pt x="0" y="120243"/>
                </a:cubicBezTo>
                <a:cubicBezTo>
                  <a:pt x="0" y="109575"/>
                  <a:pt x="5029" y="97993"/>
                  <a:pt x="15087" y="85496"/>
                </a:cubicBezTo>
                <a:cubicBezTo>
                  <a:pt x="31546" y="65379"/>
                  <a:pt x="45643" y="46101"/>
                  <a:pt x="57378" y="27660"/>
                </a:cubicBezTo>
                <a:cubicBezTo>
                  <a:pt x="69113" y="9220"/>
                  <a:pt x="82143" y="0"/>
                  <a:pt x="96469" y="0"/>
                </a:cubicBezTo>
                <a:close/>
              </a:path>
            </a:pathLst>
          </a:custGeom>
          <a:solidFill>
            <a:srgbClr val="FFC000">
              <a:alpha val="68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-1" y="-2"/>
            <a:ext cx="6343650" cy="6858000"/>
          </a:xfrm>
          <a:custGeom>
            <a:avLst/>
            <a:gdLst/>
            <a:ahLst/>
            <a:cxnLst/>
            <a:rect l="l" t="t" r="r" b="b"/>
            <a:pathLst>
              <a:path w="6343650" h="6858000">
                <a:moveTo>
                  <a:pt x="2538182" y="3807143"/>
                </a:moveTo>
                <a:lnTo>
                  <a:pt x="2654616" y="3807143"/>
                </a:lnTo>
                <a:cubicBezTo>
                  <a:pt x="2661525" y="3807143"/>
                  <a:pt x="2664979" y="3808159"/>
                  <a:pt x="2664979" y="3810191"/>
                </a:cubicBezTo>
                <a:cubicBezTo>
                  <a:pt x="2664979" y="3813442"/>
                  <a:pt x="2654616" y="3818319"/>
                  <a:pt x="2633889" y="3824821"/>
                </a:cubicBezTo>
                <a:cubicBezTo>
                  <a:pt x="2613163" y="3831323"/>
                  <a:pt x="2600463" y="3834575"/>
                  <a:pt x="2595789" y="3834575"/>
                </a:cubicBezTo>
                <a:cubicBezTo>
                  <a:pt x="2591116" y="3834575"/>
                  <a:pt x="2579533" y="3830409"/>
                  <a:pt x="2561042" y="3822078"/>
                </a:cubicBezTo>
                <a:cubicBezTo>
                  <a:pt x="2542551" y="3813747"/>
                  <a:pt x="2533305" y="3809175"/>
                  <a:pt x="2533305" y="3808362"/>
                </a:cubicBezTo>
                <a:cubicBezTo>
                  <a:pt x="2533305" y="3807549"/>
                  <a:pt x="2534931" y="3807143"/>
                  <a:pt x="2538182" y="3807143"/>
                </a:cubicBezTo>
                <a:close/>
                <a:moveTo>
                  <a:pt x="1800338" y="3608413"/>
                </a:moveTo>
                <a:cubicBezTo>
                  <a:pt x="1767419" y="3608413"/>
                  <a:pt x="1750960" y="3626701"/>
                  <a:pt x="1750960" y="3663277"/>
                </a:cubicBezTo>
                <a:cubicBezTo>
                  <a:pt x="1750960" y="3699853"/>
                  <a:pt x="1766403" y="3718141"/>
                  <a:pt x="1797290" y="3718141"/>
                </a:cubicBezTo>
                <a:cubicBezTo>
                  <a:pt x="1801354" y="3718141"/>
                  <a:pt x="1803894" y="3718547"/>
                  <a:pt x="1804910" y="3719360"/>
                </a:cubicBezTo>
                <a:cubicBezTo>
                  <a:pt x="1805926" y="3720173"/>
                  <a:pt x="1806434" y="3722103"/>
                  <a:pt x="1806434" y="3725151"/>
                </a:cubicBezTo>
                <a:cubicBezTo>
                  <a:pt x="1806434" y="3728199"/>
                  <a:pt x="1804300" y="3737547"/>
                  <a:pt x="1800033" y="3753193"/>
                </a:cubicBezTo>
                <a:cubicBezTo>
                  <a:pt x="1795765" y="3768839"/>
                  <a:pt x="1788349" y="3784791"/>
                  <a:pt x="1777782" y="3801047"/>
                </a:cubicBezTo>
                <a:cubicBezTo>
                  <a:pt x="1767216" y="3817303"/>
                  <a:pt x="1749944" y="3835997"/>
                  <a:pt x="1725966" y="3857130"/>
                </a:cubicBezTo>
                <a:cubicBezTo>
                  <a:pt x="1711336" y="3870135"/>
                  <a:pt x="1704021" y="3885476"/>
                  <a:pt x="1704021" y="3903155"/>
                </a:cubicBezTo>
                <a:cubicBezTo>
                  <a:pt x="1704021" y="3920833"/>
                  <a:pt x="1711742" y="3936784"/>
                  <a:pt x="1727186" y="3951008"/>
                </a:cubicBezTo>
                <a:cubicBezTo>
                  <a:pt x="1742629" y="3965232"/>
                  <a:pt x="1756040" y="3972344"/>
                  <a:pt x="1767419" y="3972344"/>
                </a:cubicBezTo>
                <a:cubicBezTo>
                  <a:pt x="1778798" y="3972344"/>
                  <a:pt x="1794851" y="3964623"/>
                  <a:pt x="1815578" y="3949179"/>
                </a:cubicBezTo>
                <a:cubicBezTo>
                  <a:pt x="1836304" y="3933736"/>
                  <a:pt x="1847074" y="3918903"/>
                  <a:pt x="1847886" y="3904679"/>
                </a:cubicBezTo>
                <a:cubicBezTo>
                  <a:pt x="1849918" y="3870541"/>
                  <a:pt x="1864142" y="3850018"/>
                  <a:pt x="1890558" y="3843109"/>
                </a:cubicBezTo>
                <a:cubicBezTo>
                  <a:pt x="1898280" y="3841483"/>
                  <a:pt x="1905392" y="3826853"/>
                  <a:pt x="1911894" y="3799218"/>
                </a:cubicBezTo>
                <a:cubicBezTo>
                  <a:pt x="1918397" y="3771583"/>
                  <a:pt x="1922258" y="3748824"/>
                  <a:pt x="1923477" y="3730943"/>
                </a:cubicBezTo>
                <a:cubicBezTo>
                  <a:pt x="1923883" y="3726472"/>
                  <a:pt x="1924899" y="3723627"/>
                  <a:pt x="1926525" y="3722408"/>
                </a:cubicBezTo>
                <a:cubicBezTo>
                  <a:pt x="1928150" y="3721189"/>
                  <a:pt x="1932418" y="3720579"/>
                  <a:pt x="1939326" y="3720579"/>
                </a:cubicBezTo>
                <a:cubicBezTo>
                  <a:pt x="1946235" y="3720579"/>
                  <a:pt x="1950401" y="3721291"/>
                  <a:pt x="1951823" y="3722713"/>
                </a:cubicBezTo>
                <a:cubicBezTo>
                  <a:pt x="1953246" y="3724135"/>
                  <a:pt x="1953957" y="3731146"/>
                  <a:pt x="1953957" y="3743744"/>
                </a:cubicBezTo>
                <a:cubicBezTo>
                  <a:pt x="1953957" y="3756343"/>
                  <a:pt x="1952433" y="3775240"/>
                  <a:pt x="1949385" y="3800437"/>
                </a:cubicBezTo>
                <a:cubicBezTo>
                  <a:pt x="1946337" y="3825634"/>
                  <a:pt x="1944000" y="3841077"/>
                  <a:pt x="1942374" y="3846767"/>
                </a:cubicBezTo>
                <a:cubicBezTo>
                  <a:pt x="1940749" y="3852456"/>
                  <a:pt x="1938412" y="3856114"/>
                  <a:pt x="1935364" y="3857739"/>
                </a:cubicBezTo>
                <a:cubicBezTo>
                  <a:pt x="1932316" y="3859365"/>
                  <a:pt x="1927134" y="3860178"/>
                  <a:pt x="1919819" y="3860178"/>
                </a:cubicBezTo>
                <a:cubicBezTo>
                  <a:pt x="1901938" y="3860178"/>
                  <a:pt x="1888933" y="3864445"/>
                  <a:pt x="1880805" y="3872979"/>
                </a:cubicBezTo>
                <a:cubicBezTo>
                  <a:pt x="1872677" y="3881514"/>
                  <a:pt x="1868613" y="3895535"/>
                  <a:pt x="1868613" y="3915042"/>
                </a:cubicBezTo>
                <a:cubicBezTo>
                  <a:pt x="1868613" y="3934549"/>
                  <a:pt x="1872169" y="3948468"/>
                  <a:pt x="1879281" y="3956799"/>
                </a:cubicBezTo>
                <a:cubicBezTo>
                  <a:pt x="1886393" y="3965131"/>
                  <a:pt x="1898890" y="3969296"/>
                  <a:pt x="1916771" y="3969296"/>
                </a:cubicBezTo>
                <a:lnTo>
                  <a:pt x="1981998" y="3969296"/>
                </a:lnTo>
                <a:cubicBezTo>
                  <a:pt x="2005976" y="3969296"/>
                  <a:pt x="2023146" y="3964216"/>
                  <a:pt x="2033510" y="3954056"/>
                </a:cubicBezTo>
                <a:cubicBezTo>
                  <a:pt x="2043873" y="3943896"/>
                  <a:pt x="2051493" y="3928148"/>
                  <a:pt x="2056370" y="3906812"/>
                </a:cubicBezTo>
                <a:cubicBezTo>
                  <a:pt x="2061246" y="3885476"/>
                  <a:pt x="2065006" y="3853574"/>
                  <a:pt x="2067647" y="3811105"/>
                </a:cubicBezTo>
                <a:cubicBezTo>
                  <a:pt x="2070289" y="3768636"/>
                  <a:pt x="2071610" y="3733178"/>
                  <a:pt x="2071610" y="3704730"/>
                </a:cubicBezTo>
                <a:cubicBezTo>
                  <a:pt x="2071610" y="3666935"/>
                  <a:pt x="2064396" y="3641433"/>
                  <a:pt x="2049969" y="3628225"/>
                </a:cubicBezTo>
                <a:cubicBezTo>
                  <a:pt x="2035542" y="3615017"/>
                  <a:pt x="2014917" y="3608413"/>
                  <a:pt x="1988094" y="3608413"/>
                </a:cubicBezTo>
                <a:close/>
                <a:moveTo>
                  <a:pt x="2542449" y="3607803"/>
                </a:moveTo>
                <a:cubicBezTo>
                  <a:pt x="2534728" y="3607803"/>
                  <a:pt x="2528429" y="3609023"/>
                  <a:pt x="2523552" y="3611461"/>
                </a:cubicBezTo>
                <a:cubicBezTo>
                  <a:pt x="2518675" y="3613899"/>
                  <a:pt x="2515017" y="3616338"/>
                  <a:pt x="2512579" y="3618776"/>
                </a:cubicBezTo>
                <a:cubicBezTo>
                  <a:pt x="2510141" y="3621215"/>
                  <a:pt x="2502216" y="3630359"/>
                  <a:pt x="2488805" y="3646208"/>
                </a:cubicBezTo>
                <a:cubicBezTo>
                  <a:pt x="2485960" y="3649459"/>
                  <a:pt x="2482302" y="3651085"/>
                  <a:pt x="2477832" y="3651085"/>
                </a:cubicBezTo>
                <a:lnTo>
                  <a:pt x="2437598" y="3651085"/>
                </a:lnTo>
                <a:cubicBezTo>
                  <a:pt x="2430689" y="3651085"/>
                  <a:pt x="2425914" y="3652304"/>
                  <a:pt x="2423273" y="3654743"/>
                </a:cubicBezTo>
                <a:cubicBezTo>
                  <a:pt x="2420631" y="3657181"/>
                  <a:pt x="2417278" y="3662261"/>
                  <a:pt x="2413214" y="3669983"/>
                </a:cubicBezTo>
                <a:cubicBezTo>
                  <a:pt x="2405086" y="3687051"/>
                  <a:pt x="2384563" y="3696399"/>
                  <a:pt x="2351645" y="3698024"/>
                </a:cubicBezTo>
                <a:cubicBezTo>
                  <a:pt x="2346361" y="3698431"/>
                  <a:pt x="2342805" y="3699243"/>
                  <a:pt x="2340977" y="3700463"/>
                </a:cubicBezTo>
                <a:cubicBezTo>
                  <a:pt x="2339148" y="3701682"/>
                  <a:pt x="2338233" y="3704527"/>
                  <a:pt x="2338233" y="3708997"/>
                </a:cubicBezTo>
                <a:cubicBezTo>
                  <a:pt x="2338233" y="3713467"/>
                  <a:pt x="2338945" y="3716617"/>
                  <a:pt x="2340367" y="3718446"/>
                </a:cubicBezTo>
                <a:cubicBezTo>
                  <a:pt x="2341790" y="3720275"/>
                  <a:pt x="2344329" y="3721189"/>
                  <a:pt x="2347987" y="3721189"/>
                </a:cubicBezTo>
                <a:lnTo>
                  <a:pt x="2399193" y="3721189"/>
                </a:lnTo>
                <a:cubicBezTo>
                  <a:pt x="2402851" y="3721189"/>
                  <a:pt x="2404680" y="3721900"/>
                  <a:pt x="2404680" y="3723323"/>
                </a:cubicBezTo>
                <a:cubicBezTo>
                  <a:pt x="2404680" y="3724745"/>
                  <a:pt x="2397974" y="3728504"/>
                  <a:pt x="2384563" y="3734600"/>
                </a:cubicBezTo>
                <a:cubicBezTo>
                  <a:pt x="2371152" y="3740696"/>
                  <a:pt x="2358147" y="3745573"/>
                  <a:pt x="2345549" y="3749231"/>
                </a:cubicBezTo>
                <a:cubicBezTo>
                  <a:pt x="2315069" y="3758578"/>
                  <a:pt x="2299829" y="3772395"/>
                  <a:pt x="2299829" y="3790683"/>
                </a:cubicBezTo>
                <a:cubicBezTo>
                  <a:pt x="2299829" y="3802063"/>
                  <a:pt x="2304401" y="3814661"/>
                  <a:pt x="2313545" y="3828479"/>
                </a:cubicBezTo>
                <a:cubicBezTo>
                  <a:pt x="2322689" y="3842296"/>
                  <a:pt x="2335084" y="3849205"/>
                  <a:pt x="2350730" y="3849205"/>
                </a:cubicBezTo>
                <a:cubicBezTo>
                  <a:pt x="2366377" y="3849205"/>
                  <a:pt x="2381109" y="3846157"/>
                  <a:pt x="2394926" y="3840061"/>
                </a:cubicBezTo>
                <a:cubicBezTo>
                  <a:pt x="2408744" y="3833965"/>
                  <a:pt x="2416872" y="3830917"/>
                  <a:pt x="2419310" y="3830917"/>
                </a:cubicBezTo>
                <a:cubicBezTo>
                  <a:pt x="2421749" y="3830917"/>
                  <a:pt x="2428556" y="3834778"/>
                  <a:pt x="2439732" y="3842499"/>
                </a:cubicBezTo>
                <a:cubicBezTo>
                  <a:pt x="2450908" y="3850221"/>
                  <a:pt x="2456496" y="3854590"/>
                  <a:pt x="2456496" y="3855606"/>
                </a:cubicBezTo>
                <a:cubicBezTo>
                  <a:pt x="2456496" y="3856622"/>
                  <a:pt x="2451213" y="3857739"/>
                  <a:pt x="2440646" y="3858959"/>
                </a:cubicBezTo>
                <a:cubicBezTo>
                  <a:pt x="2430080" y="3860178"/>
                  <a:pt x="2410674" y="3861803"/>
                  <a:pt x="2382429" y="3863835"/>
                </a:cubicBezTo>
                <a:cubicBezTo>
                  <a:pt x="2354185" y="3865867"/>
                  <a:pt x="2334169" y="3868306"/>
                  <a:pt x="2322384" y="3871151"/>
                </a:cubicBezTo>
                <a:cubicBezTo>
                  <a:pt x="2310598" y="3873995"/>
                  <a:pt x="2302877" y="3878771"/>
                  <a:pt x="2299219" y="3885476"/>
                </a:cubicBezTo>
                <a:cubicBezTo>
                  <a:pt x="2295561" y="3892182"/>
                  <a:pt x="2293733" y="3903053"/>
                  <a:pt x="2293733" y="3918090"/>
                </a:cubicBezTo>
                <a:cubicBezTo>
                  <a:pt x="2293733" y="3941661"/>
                  <a:pt x="2299626" y="3955885"/>
                  <a:pt x="2311411" y="3960762"/>
                </a:cubicBezTo>
                <a:cubicBezTo>
                  <a:pt x="2323197" y="3965639"/>
                  <a:pt x="2343618" y="3968077"/>
                  <a:pt x="2372676" y="3968077"/>
                </a:cubicBezTo>
                <a:cubicBezTo>
                  <a:pt x="2401733" y="3968077"/>
                  <a:pt x="2435668" y="3964724"/>
                  <a:pt x="2474479" y="3958019"/>
                </a:cubicBezTo>
                <a:cubicBezTo>
                  <a:pt x="2513290" y="3951313"/>
                  <a:pt x="2551187" y="3942067"/>
                  <a:pt x="2588169" y="3930282"/>
                </a:cubicBezTo>
                <a:cubicBezTo>
                  <a:pt x="2590201" y="3929469"/>
                  <a:pt x="2592234" y="3929063"/>
                  <a:pt x="2594265" y="3929063"/>
                </a:cubicBezTo>
                <a:cubicBezTo>
                  <a:pt x="2596297" y="3929063"/>
                  <a:pt x="2598330" y="3929469"/>
                  <a:pt x="2600361" y="3930282"/>
                </a:cubicBezTo>
                <a:cubicBezTo>
                  <a:pt x="2637750" y="3944506"/>
                  <a:pt x="2673717" y="3954463"/>
                  <a:pt x="2708261" y="3960152"/>
                </a:cubicBezTo>
                <a:cubicBezTo>
                  <a:pt x="2742805" y="3965842"/>
                  <a:pt x="2769932" y="3968687"/>
                  <a:pt x="2789642" y="3968687"/>
                </a:cubicBezTo>
                <a:cubicBezTo>
                  <a:pt x="2809353" y="3968687"/>
                  <a:pt x="2823373" y="3965029"/>
                  <a:pt x="2831704" y="3957714"/>
                </a:cubicBezTo>
                <a:cubicBezTo>
                  <a:pt x="2840036" y="3950399"/>
                  <a:pt x="2844201" y="3935870"/>
                  <a:pt x="2844201" y="3914127"/>
                </a:cubicBezTo>
                <a:cubicBezTo>
                  <a:pt x="2844201" y="3892385"/>
                  <a:pt x="2839731" y="3878263"/>
                  <a:pt x="2830790" y="3871760"/>
                </a:cubicBezTo>
                <a:cubicBezTo>
                  <a:pt x="2821849" y="3865258"/>
                  <a:pt x="2802444" y="3862007"/>
                  <a:pt x="2772573" y="3862007"/>
                </a:cubicBezTo>
                <a:cubicBezTo>
                  <a:pt x="2742703" y="3862007"/>
                  <a:pt x="2727768" y="3860787"/>
                  <a:pt x="2727768" y="3858349"/>
                </a:cubicBezTo>
                <a:cubicBezTo>
                  <a:pt x="2727768" y="3857536"/>
                  <a:pt x="2728987" y="3856317"/>
                  <a:pt x="2731425" y="3854691"/>
                </a:cubicBezTo>
                <a:cubicBezTo>
                  <a:pt x="2752965" y="3837623"/>
                  <a:pt x="2766884" y="3823907"/>
                  <a:pt x="2773183" y="3813543"/>
                </a:cubicBezTo>
                <a:cubicBezTo>
                  <a:pt x="2779482" y="3803180"/>
                  <a:pt x="2782632" y="3790582"/>
                  <a:pt x="2782632" y="3775748"/>
                </a:cubicBezTo>
                <a:cubicBezTo>
                  <a:pt x="2782632" y="3760915"/>
                  <a:pt x="2781210" y="3751364"/>
                  <a:pt x="2778365" y="3747097"/>
                </a:cubicBezTo>
                <a:cubicBezTo>
                  <a:pt x="2775520" y="3742830"/>
                  <a:pt x="2769627" y="3740696"/>
                  <a:pt x="2760686" y="3740696"/>
                </a:cubicBezTo>
                <a:lnTo>
                  <a:pt x="2549155" y="3740696"/>
                </a:lnTo>
                <a:cubicBezTo>
                  <a:pt x="2546717" y="3740696"/>
                  <a:pt x="2545497" y="3740188"/>
                  <a:pt x="2545497" y="3739172"/>
                </a:cubicBezTo>
                <a:cubicBezTo>
                  <a:pt x="2545497" y="3738156"/>
                  <a:pt x="2547428" y="3734905"/>
                  <a:pt x="2551289" y="3729419"/>
                </a:cubicBezTo>
                <a:cubicBezTo>
                  <a:pt x="2555149" y="3723932"/>
                  <a:pt x="2560128" y="3721189"/>
                  <a:pt x="2566224" y="3721189"/>
                </a:cubicBezTo>
                <a:lnTo>
                  <a:pt x="2776536" y="3721189"/>
                </a:lnTo>
                <a:cubicBezTo>
                  <a:pt x="2781412" y="3721189"/>
                  <a:pt x="2784359" y="3720173"/>
                  <a:pt x="2785375" y="3718141"/>
                </a:cubicBezTo>
                <a:cubicBezTo>
                  <a:pt x="2786391" y="3716109"/>
                  <a:pt x="2786899" y="3712858"/>
                  <a:pt x="2786899" y="3708387"/>
                </a:cubicBezTo>
                <a:cubicBezTo>
                  <a:pt x="2786899" y="3703917"/>
                  <a:pt x="2786188" y="3701072"/>
                  <a:pt x="2784765" y="3699853"/>
                </a:cubicBezTo>
                <a:cubicBezTo>
                  <a:pt x="2783343" y="3698634"/>
                  <a:pt x="2778263" y="3697618"/>
                  <a:pt x="2769526" y="3696805"/>
                </a:cubicBezTo>
                <a:cubicBezTo>
                  <a:pt x="2760788" y="3695992"/>
                  <a:pt x="2751542" y="3691928"/>
                  <a:pt x="2741789" y="3684613"/>
                </a:cubicBezTo>
                <a:cubicBezTo>
                  <a:pt x="2732035" y="3677298"/>
                  <a:pt x="2725736" y="3668967"/>
                  <a:pt x="2722891" y="3659619"/>
                </a:cubicBezTo>
                <a:cubicBezTo>
                  <a:pt x="2721672" y="3655555"/>
                  <a:pt x="2720148" y="3653117"/>
                  <a:pt x="2718319" y="3652304"/>
                </a:cubicBezTo>
                <a:cubicBezTo>
                  <a:pt x="2716490" y="3651491"/>
                  <a:pt x="2712325" y="3651085"/>
                  <a:pt x="2705822" y="3651085"/>
                </a:cubicBezTo>
                <a:lnTo>
                  <a:pt x="2600361" y="3651085"/>
                </a:lnTo>
                <a:cubicBezTo>
                  <a:pt x="2596297" y="3651085"/>
                  <a:pt x="2594265" y="3649053"/>
                  <a:pt x="2594265" y="3644989"/>
                </a:cubicBezTo>
                <a:cubicBezTo>
                  <a:pt x="2594265" y="3633610"/>
                  <a:pt x="2587560" y="3624567"/>
                  <a:pt x="2574149" y="3617862"/>
                </a:cubicBezTo>
                <a:cubicBezTo>
                  <a:pt x="2560737" y="3611156"/>
                  <a:pt x="2550171" y="3607803"/>
                  <a:pt x="2542449" y="3607803"/>
                </a:cubicBezTo>
                <a:close/>
                <a:moveTo>
                  <a:pt x="843266" y="3599879"/>
                </a:moveTo>
                <a:cubicBezTo>
                  <a:pt x="823758" y="3599879"/>
                  <a:pt x="808417" y="3606483"/>
                  <a:pt x="797241" y="3619691"/>
                </a:cubicBezTo>
                <a:cubicBezTo>
                  <a:pt x="786065" y="3632899"/>
                  <a:pt x="780477" y="3651390"/>
                  <a:pt x="780477" y="3675164"/>
                </a:cubicBezTo>
                <a:cubicBezTo>
                  <a:pt x="780477" y="3698939"/>
                  <a:pt x="786065" y="3717531"/>
                  <a:pt x="797241" y="3730943"/>
                </a:cubicBezTo>
                <a:cubicBezTo>
                  <a:pt x="808417" y="3744354"/>
                  <a:pt x="823758" y="3751059"/>
                  <a:pt x="843266" y="3751059"/>
                </a:cubicBezTo>
                <a:lnTo>
                  <a:pt x="1263280" y="3751059"/>
                </a:lnTo>
                <a:cubicBezTo>
                  <a:pt x="1282381" y="3751059"/>
                  <a:pt x="1297722" y="3744252"/>
                  <a:pt x="1309305" y="3730638"/>
                </a:cubicBezTo>
                <a:cubicBezTo>
                  <a:pt x="1320887" y="3717023"/>
                  <a:pt x="1326678" y="3698431"/>
                  <a:pt x="1326678" y="3674859"/>
                </a:cubicBezTo>
                <a:cubicBezTo>
                  <a:pt x="1326678" y="3651288"/>
                  <a:pt x="1321090" y="3632899"/>
                  <a:pt x="1309914" y="3619691"/>
                </a:cubicBezTo>
                <a:cubicBezTo>
                  <a:pt x="1298738" y="3606483"/>
                  <a:pt x="1283397" y="3599879"/>
                  <a:pt x="1263890" y="3599879"/>
                </a:cubicBezTo>
                <a:close/>
                <a:moveTo>
                  <a:pt x="2574149" y="3478568"/>
                </a:moveTo>
                <a:cubicBezTo>
                  <a:pt x="2563989" y="3478568"/>
                  <a:pt x="2553321" y="3482531"/>
                  <a:pt x="2542145" y="3490455"/>
                </a:cubicBezTo>
                <a:cubicBezTo>
                  <a:pt x="2530969" y="3498380"/>
                  <a:pt x="2525381" y="3508032"/>
                  <a:pt x="2525381" y="3519411"/>
                </a:cubicBezTo>
                <a:cubicBezTo>
                  <a:pt x="2525381" y="3525507"/>
                  <a:pt x="2528429" y="3534651"/>
                  <a:pt x="2534525" y="3546843"/>
                </a:cubicBezTo>
                <a:cubicBezTo>
                  <a:pt x="2535337" y="3548063"/>
                  <a:pt x="2535744" y="3549383"/>
                  <a:pt x="2535744" y="3550806"/>
                </a:cubicBezTo>
                <a:cubicBezTo>
                  <a:pt x="2535744" y="3552228"/>
                  <a:pt x="2532797" y="3552939"/>
                  <a:pt x="2526905" y="3552939"/>
                </a:cubicBezTo>
                <a:cubicBezTo>
                  <a:pt x="2521012" y="3552939"/>
                  <a:pt x="2516948" y="3552635"/>
                  <a:pt x="2514713" y="3552025"/>
                </a:cubicBezTo>
                <a:cubicBezTo>
                  <a:pt x="2512477" y="3551415"/>
                  <a:pt x="2510547" y="3549688"/>
                  <a:pt x="2508921" y="3546843"/>
                </a:cubicBezTo>
                <a:cubicBezTo>
                  <a:pt x="2484131" y="3506203"/>
                  <a:pt x="2461169" y="3485883"/>
                  <a:pt x="2440037" y="3485883"/>
                </a:cubicBezTo>
                <a:cubicBezTo>
                  <a:pt x="2429470" y="3485883"/>
                  <a:pt x="2418599" y="3490252"/>
                  <a:pt x="2407423" y="3498990"/>
                </a:cubicBezTo>
                <a:cubicBezTo>
                  <a:pt x="2396247" y="3507727"/>
                  <a:pt x="2390659" y="3516973"/>
                  <a:pt x="2390659" y="3526727"/>
                </a:cubicBezTo>
                <a:cubicBezTo>
                  <a:pt x="2390659" y="3531603"/>
                  <a:pt x="2391980" y="3536379"/>
                  <a:pt x="2394621" y="3541052"/>
                </a:cubicBezTo>
                <a:cubicBezTo>
                  <a:pt x="2397263" y="3545726"/>
                  <a:pt x="2398584" y="3548875"/>
                  <a:pt x="2398584" y="3550501"/>
                </a:cubicBezTo>
                <a:cubicBezTo>
                  <a:pt x="2398584" y="3552127"/>
                  <a:pt x="2396349" y="3552939"/>
                  <a:pt x="2391878" y="3552939"/>
                </a:cubicBezTo>
                <a:lnTo>
                  <a:pt x="2351035" y="3552939"/>
                </a:lnTo>
                <a:cubicBezTo>
                  <a:pt x="2333966" y="3552939"/>
                  <a:pt x="2320758" y="3557003"/>
                  <a:pt x="2311411" y="3565131"/>
                </a:cubicBezTo>
                <a:cubicBezTo>
                  <a:pt x="2302064" y="3573259"/>
                  <a:pt x="2297390" y="3584842"/>
                  <a:pt x="2297390" y="3599879"/>
                </a:cubicBezTo>
                <a:lnTo>
                  <a:pt x="2297390" y="3635235"/>
                </a:lnTo>
                <a:cubicBezTo>
                  <a:pt x="2297390" y="3664496"/>
                  <a:pt x="2315475" y="3679127"/>
                  <a:pt x="2351645" y="3679127"/>
                </a:cubicBezTo>
                <a:cubicBezTo>
                  <a:pt x="2366681" y="3679127"/>
                  <a:pt x="2378467" y="3676383"/>
                  <a:pt x="2387001" y="3670897"/>
                </a:cubicBezTo>
                <a:cubicBezTo>
                  <a:pt x="2395536" y="3665411"/>
                  <a:pt x="2399803" y="3658299"/>
                  <a:pt x="2399803" y="3649561"/>
                </a:cubicBezTo>
                <a:cubicBezTo>
                  <a:pt x="2399803" y="3640823"/>
                  <a:pt x="2400311" y="3635439"/>
                  <a:pt x="2401327" y="3633407"/>
                </a:cubicBezTo>
                <a:cubicBezTo>
                  <a:pt x="2402343" y="3631375"/>
                  <a:pt x="2405086" y="3630359"/>
                  <a:pt x="2409557" y="3630359"/>
                </a:cubicBezTo>
                <a:lnTo>
                  <a:pt x="2469907" y="3630359"/>
                </a:lnTo>
                <a:cubicBezTo>
                  <a:pt x="2474784" y="3630359"/>
                  <a:pt x="2478645" y="3628327"/>
                  <a:pt x="2481489" y="3624263"/>
                </a:cubicBezTo>
                <a:cubicBezTo>
                  <a:pt x="2491243" y="3611664"/>
                  <a:pt x="2500387" y="3602622"/>
                  <a:pt x="2508921" y="3597135"/>
                </a:cubicBezTo>
                <a:cubicBezTo>
                  <a:pt x="2517456" y="3591649"/>
                  <a:pt x="2526803" y="3588906"/>
                  <a:pt x="2536963" y="3588906"/>
                </a:cubicBezTo>
                <a:cubicBezTo>
                  <a:pt x="2547123" y="3588906"/>
                  <a:pt x="2560229" y="3591751"/>
                  <a:pt x="2576282" y="3597440"/>
                </a:cubicBezTo>
                <a:cubicBezTo>
                  <a:pt x="2592335" y="3603130"/>
                  <a:pt x="2604019" y="3612274"/>
                  <a:pt x="2611334" y="3624872"/>
                </a:cubicBezTo>
                <a:cubicBezTo>
                  <a:pt x="2613773" y="3628530"/>
                  <a:pt x="2616821" y="3630359"/>
                  <a:pt x="2620478" y="3630359"/>
                </a:cubicBezTo>
                <a:lnTo>
                  <a:pt x="2726549" y="3630359"/>
                </a:lnTo>
                <a:cubicBezTo>
                  <a:pt x="2731832" y="3630359"/>
                  <a:pt x="2735489" y="3631476"/>
                  <a:pt x="2737521" y="3633711"/>
                </a:cubicBezTo>
                <a:cubicBezTo>
                  <a:pt x="2739553" y="3635947"/>
                  <a:pt x="2740569" y="3640925"/>
                  <a:pt x="2740569" y="3648647"/>
                </a:cubicBezTo>
                <a:cubicBezTo>
                  <a:pt x="2740569" y="3656368"/>
                  <a:pt x="2744837" y="3663277"/>
                  <a:pt x="2753371" y="3669373"/>
                </a:cubicBezTo>
                <a:cubicBezTo>
                  <a:pt x="2761905" y="3675469"/>
                  <a:pt x="2772675" y="3678517"/>
                  <a:pt x="2785680" y="3678517"/>
                </a:cubicBezTo>
                <a:cubicBezTo>
                  <a:pt x="2821443" y="3678517"/>
                  <a:pt x="2839325" y="3663887"/>
                  <a:pt x="2839325" y="3634626"/>
                </a:cubicBezTo>
                <a:lnTo>
                  <a:pt x="2839325" y="3599879"/>
                </a:lnTo>
                <a:cubicBezTo>
                  <a:pt x="2839325" y="3584842"/>
                  <a:pt x="2835362" y="3573259"/>
                  <a:pt x="2827437" y="3565131"/>
                </a:cubicBezTo>
                <a:cubicBezTo>
                  <a:pt x="2819512" y="3557003"/>
                  <a:pt x="2808235" y="3552939"/>
                  <a:pt x="2793604" y="3552939"/>
                </a:cubicBezTo>
                <a:lnTo>
                  <a:pt x="2768611" y="3552939"/>
                </a:lnTo>
                <a:cubicBezTo>
                  <a:pt x="2764953" y="3552939"/>
                  <a:pt x="2763125" y="3552228"/>
                  <a:pt x="2763125" y="3550806"/>
                </a:cubicBezTo>
                <a:cubicBezTo>
                  <a:pt x="2763125" y="3549383"/>
                  <a:pt x="2764445" y="3545523"/>
                  <a:pt x="2767087" y="3539223"/>
                </a:cubicBezTo>
                <a:cubicBezTo>
                  <a:pt x="2769728" y="3532924"/>
                  <a:pt x="2771049" y="3525507"/>
                  <a:pt x="2771049" y="3516973"/>
                </a:cubicBezTo>
                <a:cubicBezTo>
                  <a:pt x="2771049" y="3508439"/>
                  <a:pt x="2763938" y="3500107"/>
                  <a:pt x="2749713" y="3491979"/>
                </a:cubicBezTo>
                <a:cubicBezTo>
                  <a:pt x="2735489" y="3483851"/>
                  <a:pt x="2723501" y="3479787"/>
                  <a:pt x="2713747" y="3479787"/>
                </a:cubicBezTo>
                <a:cubicBezTo>
                  <a:pt x="2703993" y="3479787"/>
                  <a:pt x="2695459" y="3486696"/>
                  <a:pt x="2688144" y="3500514"/>
                </a:cubicBezTo>
                <a:cubicBezTo>
                  <a:pt x="2674733" y="3526523"/>
                  <a:pt x="2666198" y="3541763"/>
                  <a:pt x="2662541" y="3546234"/>
                </a:cubicBezTo>
                <a:cubicBezTo>
                  <a:pt x="2658883" y="3550704"/>
                  <a:pt x="2654819" y="3552939"/>
                  <a:pt x="2650349" y="3552939"/>
                </a:cubicBezTo>
                <a:cubicBezTo>
                  <a:pt x="2645472" y="3552939"/>
                  <a:pt x="2642221" y="3550907"/>
                  <a:pt x="2640595" y="3546843"/>
                </a:cubicBezTo>
                <a:cubicBezTo>
                  <a:pt x="2621494" y="3501327"/>
                  <a:pt x="2599345" y="3478568"/>
                  <a:pt x="2574149" y="3478568"/>
                </a:cubicBezTo>
                <a:close/>
                <a:moveTo>
                  <a:pt x="2764953" y="3398711"/>
                </a:moveTo>
                <a:cubicBezTo>
                  <a:pt x="2757232" y="3398711"/>
                  <a:pt x="2748088" y="3399320"/>
                  <a:pt x="2737521" y="3400539"/>
                </a:cubicBezTo>
                <a:cubicBezTo>
                  <a:pt x="2686721" y="3407855"/>
                  <a:pt x="2636531" y="3412325"/>
                  <a:pt x="2586950" y="3413951"/>
                </a:cubicBezTo>
                <a:cubicBezTo>
                  <a:pt x="2537369" y="3415576"/>
                  <a:pt x="2465640" y="3416389"/>
                  <a:pt x="2371761" y="3416389"/>
                </a:cubicBezTo>
                <a:cubicBezTo>
                  <a:pt x="2353473" y="3416389"/>
                  <a:pt x="2339961" y="3419945"/>
                  <a:pt x="2331223" y="3427057"/>
                </a:cubicBezTo>
                <a:cubicBezTo>
                  <a:pt x="2322485" y="3434169"/>
                  <a:pt x="2318117" y="3445548"/>
                  <a:pt x="2318117" y="3461195"/>
                </a:cubicBezTo>
                <a:cubicBezTo>
                  <a:pt x="2318117" y="3476841"/>
                  <a:pt x="2319031" y="3487611"/>
                  <a:pt x="2320860" y="3493503"/>
                </a:cubicBezTo>
                <a:cubicBezTo>
                  <a:pt x="2322689" y="3499396"/>
                  <a:pt x="2327464" y="3506203"/>
                  <a:pt x="2335185" y="3513925"/>
                </a:cubicBezTo>
                <a:cubicBezTo>
                  <a:pt x="2342907" y="3521647"/>
                  <a:pt x="2349917" y="3525507"/>
                  <a:pt x="2356217" y="3525507"/>
                </a:cubicBezTo>
                <a:cubicBezTo>
                  <a:pt x="2362516" y="3525507"/>
                  <a:pt x="2367697" y="3520834"/>
                  <a:pt x="2371761" y="3511487"/>
                </a:cubicBezTo>
                <a:cubicBezTo>
                  <a:pt x="2375825" y="3502139"/>
                  <a:pt x="2384563" y="3492284"/>
                  <a:pt x="2397974" y="3481921"/>
                </a:cubicBezTo>
                <a:cubicBezTo>
                  <a:pt x="2411385" y="3471558"/>
                  <a:pt x="2424593" y="3466376"/>
                  <a:pt x="2437598" y="3466376"/>
                </a:cubicBezTo>
                <a:cubicBezTo>
                  <a:pt x="2450603" y="3466376"/>
                  <a:pt x="2465843" y="3473285"/>
                  <a:pt x="2483318" y="3487103"/>
                </a:cubicBezTo>
                <a:cubicBezTo>
                  <a:pt x="2491040" y="3492792"/>
                  <a:pt x="2497034" y="3495637"/>
                  <a:pt x="2501302" y="3495637"/>
                </a:cubicBezTo>
                <a:cubicBezTo>
                  <a:pt x="2505569" y="3495637"/>
                  <a:pt x="2512579" y="3490963"/>
                  <a:pt x="2522333" y="3481616"/>
                </a:cubicBezTo>
                <a:cubicBezTo>
                  <a:pt x="2538182" y="3466579"/>
                  <a:pt x="2555251" y="3459061"/>
                  <a:pt x="2573539" y="3459061"/>
                </a:cubicBezTo>
                <a:cubicBezTo>
                  <a:pt x="2591827" y="3459061"/>
                  <a:pt x="2608286" y="3467799"/>
                  <a:pt x="2622917" y="3485274"/>
                </a:cubicBezTo>
                <a:cubicBezTo>
                  <a:pt x="2634296" y="3498279"/>
                  <a:pt x="2643846" y="3504781"/>
                  <a:pt x="2651568" y="3504781"/>
                </a:cubicBezTo>
                <a:cubicBezTo>
                  <a:pt x="2659289" y="3504781"/>
                  <a:pt x="2665995" y="3499701"/>
                  <a:pt x="2671685" y="3489541"/>
                </a:cubicBezTo>
                <a:cubicBezTo>
                  <a:pt x="2682657" y="3469627"/>
                  <a:pt x="2696678" y="3459671"/>
                  <a:pt x="2713747" y="3459671"/>
                </a:cubicBezTo>
                <a:cubicBezTo>
                  <a:pt x="2723907" y="3459671"/>
                  <a:pt x="2735896" y="3463125"/>
                  <a:pt x="2749713" y="3470034"/>
                </a:cubicBezTo>
                <a:cubicBezTo>
                  <a:pt x="2763531" y="3476943"/>
                  <a:pt x="2774605" y="3483953"/>
                  <a:pt x="2782937" y="3491065"/>
                </a:cubicBezTo>
                <a:cubicBezTo>
                  <a:pt x="2791268" y="3498177"/>
                  <a:pt x="2798278" y="3501733"/>
                  <a:pt x="2803968" y="3501733"/>
                </a:cubicBezTo>
                <a:cubicBezTo>
                  <a:pt x="2814941" y="3501733"/>
                  <a:pt x="2820427" y="3484867"/>
                  <a:pt x="2820427" y="3451136"/>
                </a:cubicBezTo>
                <a:cubicBezTo>
                  <a:pt x="2820427" y="3432442"/>
                  <a:pt x="2816058" y="3419031"/>
                  <a:pt x="2807321" y="3410903"/>
                </a:cubicBezTo>
                <a:cubicBezTo>
                  <a:pt x="2798583" y="3402775"/>
                  <a:pt x="2784461" y="3398711"/>
                  <a:pt x="2764953" y="3398711"/>
                </a:cubicBezTo>
                <a:close/>
                <a:moveTo>
                  <a:pt x="1972245" y="3398711"/>
                </a:moveTo>
                <a:cubicBezTo>
                  <a:pt x="1958021" y="3398711"/>
                  <a:pt x="1943086" y="3403689"/>
                  <a:pt x="1927439" y="3413646"/>
                </a:cubicBezTo>
                <a:cubicBezTo>
                  <a:pt x="1911793" y="3423603"/>
                  <a:pt x="1903970" y="3437319"/>
                  <a:pt x="1903970" y="3454794"/>
                </a:cubicBezTo>
                <a:cubicBezTo>
                  <a:pt x="1903970" y="3463735"/>
                  <a:pt x="1907119" y="3475927"/>
                  <a:pt x="1913418" y="3491370"/>
                </a:cubicBezTo>
                <a:cubicBezTo>
                  <a:pt x="1919718" y="3506813"/>
                  <a:pt x="1930182" y="3525609"/>
                  <a:pt x="1944813" y="3547758"/>
                </a:cubicBezTo>
                <a:cubicBezTo>
                  <a:pt x="1959443" y="3569907"/>
                  <a:pt x="1968486" y="3582200"/>
                  <a:pt x="1971940" y="3584639"/>
                </a:cubicBezTo>
                <a:cubicBezTo>
                  <a:pt x="1975394" y="3587077"/>
                  <a:pt x="1980779" y="3588296"/>
                  <a:pt x="1988094" y="3588296"/>
                </a:cubicBezTo>
                <a:lnTo>
                  <a:pt x="2003334" y="3588296"/>
                </a:lnTo>
                <a:cubicBezTo>
                  <a:pt x="2018778" y="3588296"/>
                  <a:pt x="2034119" y="3592563"/>
                  <a:pt x="2049359" y="3601098"/>
                </a:cubicBezTo>
                <a:cubicBezTo>
                  <a:pt x="2064599" y="3609632"/>
                  <a:pt x="2074658" y="3620402"/>
                  <a:pt x="2079534" y="3633407"/>
                </a:cubicBezTo>
                <a:cubicBezTo>
                  <a:pt x="2081566" y="3639096"/>
                  <a:pt x="2085529" y="3641941"/>
                  <a:pt x="2091422" y="3641941"/>
                </a:cubicBezTo>
                <a:cubicBezTo>
                  <a:pt x="2097314" y="3641941"/>
                  <a:pt x="2103207" y="3637369"/>
                  <a:pt x="2109100" y="3628225"/>
                </a:cubicBezTo>
                <a:cubicBezTo>
                  <a:pt x="2114993" y="3619081"/>
                  <a:pt x="2117939" y="3607600"/>
                  <a:pt x="2117939" y="3593783"/>
                </a:cubicBezTo>
                <a:cubicBezTo>
                  <a:pt x="2117939" y="3575495"/>
                  <a:pt x="2112859" y="3559645"/>
                  <a:pt x="2102699" y="3546234"/>
                </a:cubicBezTo>
                <a:cubicBezTo>
                  <a:pt x="2078315" y="3514535"/>
                  <a:pt x="2050680" y="3475114"/>
                  <a:pt x="2019794" y="3427971"/>
                </a:cubicBezTo>
                <a:cubicBezTo>
                  <a:pt x="2007195" y="3408464"/>
                  <a:pt x="1991345" y="3398711"/>
                  <a:pt x="1972245" y="3398711"/>
                </a:cubicBezTo>
                <a:close/>
                <a:moveTo>
                  <a:pt x="1845143" y="3396272"/>
                </a:moveTo>
                <a:cubicBezTo>
                  <a:pt x="1833967" y="3396272"/>
                  <a:pt x="1823807" y="3400743"/>
                  <a:pt x="1814663" y="3409683"/>
                </a:cubicBezTo>
                <a:cubicBezTo>
                  <a:pt x="1805519" y="3418624"/>
                  <a:pt x="1796070" y="3433763"/>
                  <a:pt x="1786317" y="3455099"/>
                </a:cubicBezTo>
                <a:cubicBezTo>
                  <a:pt x="1776563" y="3476435"/>
                  <a:pt x="1756040" y="3508032"/>
                  <a:pt x="1724747" y="3549891"/>
                </a:cubicBezTo>
                <a:cubicBezTo>
                  <a:pt x="1711742" y="3567367"/>
                  <a:pt x="1705240" y="3581591"/>
                  <a:pt x="1705240" y="3592563"/>
                </a:cubicBezTo>
                <a:cubicBezTo>
                  <a:pt x="1705240" y="3603536"/>
                  <a:pt x="1707882" y="3612782"/>
                  <a:pt x="1713165" y="3620300"/>
                </a:cubicBezTo>
                <a:cubicBezTo>
                  <a:pt x="1718448" y="3627819"/>
                  <a:pt x="1723325" y="3631578"/>
                  <a:pt x="1727795" y="3631578"/>
                </a:cubicBezTo>
                <a:cubicBezTo>
                  <a:pt x="1732266" y="3631578"/>
                  <a:pt x="1735923" y="3628123"/>
                  <a:pt x="1738768" y="3621215"/>
                </a:cubicBezTo>
                <a:cubicBezTo>
                  <a:pt x="1748115" y="3598863"/>
                  <a:pt x="1768638" y="3587687"/>
                  <a:pt x="1800338" y="3587687"/>
                </a:cubicBezTo>
                <a:lnTo>
                  <a:pt x="1843010" y="3587687"/>
                </a:lnTo>
                <a:cubicBezTo>
                  <a:pt x="1850325" y="3587687"/>
                  <a:pt x="1855811" y="3585858"/>
                  <a:pt x="1859469" y="3582200"/>
                </a:cubicBezTo>
                <a:cubicBezTo>
                  <a:pt x="1863126" y="3578543"/>
                  <a:pt x="1869934" y="3568179"/>
                  <a:pt x="1879890" y="3551111"/>
                </a:cubicBezTo>
                <a:cubicBezTo>
                  <a:pt x="1889847" y="3534042"/>
                  <a:pt x="1894826" y="3522764"/>
                  <a:pt x="1894826" y="3517278"/>
                </a:cubicBezTo>
                <a:cubicBezTo>
                  <a:pt x="1894826" y="3511791"/>
                  <a:pt x="1893403" y="3506000"/>
                  <a:pt x="1890558" y="3499904"/>
                </a:cubicBezTo>
                <a:cubicBezTo>
                  <a:pt x="1884056" y="3486493"/>
                  <a:pt x="1880805" y="3472269"/>
                  <a:pt x="1880805" y="3457232"/>
                </a:cubicBezTo>
                <a:cubicBezTo>
                  <a:pt x="1880805" y="3442195"/>
                  <a:pt x="1883650" y="3431019"/>
                  <a:pt x="1889339" y="3423704"/>
                </a:cubicBezTo>
                <a:cubicBezTo>
                  <a:pt x="1890965" y="3421672"/>
                  <a:pt x="1891778" y="3419437"/>
                  <a:pt x="1891778" y="3416999"/>
                </a:cubicBezTo>
                <a:cubicBezTo>
                  <a:pt x="1891778" y="3410903"/>
                  <a:pt x="1886799" y="3405924"/>
                  <a:pt x="1876842" y="3402063"/>
                </a:cubicBezTo>
                <a:cubicBezTo>
                  <a:pt x="1866886" y="3398203"/>
                  <a:pt x="1856319" y="3396272"/>
                  <a:pt x="1845143" y="3396272"/>
                </a:cubicBezTo>
                <a:close/>
                <a:moveTo>
                  <a:pt x="1692438" y="3393834"/>
                </a:moveTo>
                <a:cubicBezTo>
                  <a:pt x="1664397" y="3393834"/>
                  <a:pt x="1643061" y="3411716"/>
                  <a:pt x="1628430" y="3447479"/>
                </a:cubicBezTo>
                <a:cubicBezTo>
                  <a:pt x="1612581" y="3486899"/>
                  <a:pt x="1589213" y="3529571"/>
                  <a:pt x="1558326" y="3575495"/>
                </a:cubicBezTo>
                <a:cubicBezTo>
                  <a:pt x="1546947" y="3592563"/>
                  <a:pt x="1541258" y="3609734"/>
                  <a:pt x="1541258" y="3627006"/>
                </a:cubicBezTo>
                <a:cubicBezTo>
                  <a:pt x="1541258" y="3644278"/>
                  <a:pt x="1545830" y="3658807"/>
                  <a:pt x="1554974" y="3670592"/>
                </a:cubicBezTo>
                <a:cubicBezTo>
                  <a:pt x="1564118" y="3682378"/>
                  <a:pt x="1577021" y="3690506"/>
                  <a:pt x="1593683" y="3694976"/>
                </a:cubicBezTo>
                <a:cubicBezTo>
                  <a:pt x="1598154" y="3696602"/>
                  <a:pt x="1600389" y="3699853"/>
                  <a:pt x="1600389" y="3704730"/>
                </a:cubicBezTo>
                <a:lnTo>
                  <a:pt x="1600389" y="3909555"/>
                </a:lnTo>
                <a:cubicBezTo>
                  <a:pt x="1600389" y="3931907"/>
                  <a:pt x="1604554" y="3947655"/>
                  <a:pt x="1612886" y="3956799"/>
                </a:cubicBezTo>
                <a:cubicBezTo>
                  <a:pt x="1621217" y="3965943"/>
                  <a:pt x="1637879" y="3970515"/>
                  <a:pt x="1662873" y="3970515"/>
                </a:cubicBezTo>
                <a:cubicBezTo>
                  <a:pt x="1687866" y="3970515"/>
                  <a:pt x="1700363" y="3966248"/>
                  <a:pt x="1700363" y="3957714"/>
                </a:cubicBezTo>
                <a:cubicBezTo>
                  <a:pt x="1700363" y="3955275"/>
                  <a:pt x="1699144" y="3952024"/>
                  <a:pt x="1696706" y="3947960"/>
                </a:cubicBezTo>
                <a:cubicBezTo>
                  <a:pt x="1686952" y="3931704"/>
                  <a:pt x="1682075" y="3916261"/>
                  <a:pt x="1682075" y="3901631"/>
                </a:cubicBezTo>
                <a:cubicBezTo>
                  <a:pt x="1682075" y="3878466"/>
                  <a:pt x="1693861" y="3857130"/>
                  <a:pt x="1717432" y="3837623"/>
                </a:cubicBezTo>
                <a:cubicBezTo>
                  <a:pt x="1722309" y="3833559"/>
                  <a:pt x="1725357" y="3829596"/>
                  <a:pt x="1726576" y="3825735"/>
                </a:cubicBezTo>
                <a:cubicBezTo>
                  <a:pt x="1727795" y="3821875"/>
                  <a:pt x="1728405" y="3816287"/>
                  <a:pt x="1728405" y="3808971"/>
                </a:cubicBezTo>
                <a:lnTo>
                  <a:pt x="1728405" y="3684003"/>
                </a:lnTo>
                <a:cubicBezTo>
                  <a:pt x="1728405" y="3674656"/>
                  <a:pt x="1727389" y="3668052"/>
                  <a:pt x="1725357" y="3664191"/>
                </a:cubicBezTo>
                <a:cubicBezTo>
                  <a:pt x="1723325" y="3660331"/>
                  <a:pt x="1719667" y="3656165"/>
                  <a:pt x="1714384" y="3651695"/>
                </a:cubicBezTo>
                <a:cubicBezTo>
                  <a:pt x="1694470" y="3635439"/>
                  <a:pt x="1684514" y="3616744"/>
                  <a:pt x="1684514" y="3595611"/>
                </a:cubicBezTo>
                <a:cubicBezTo>
                  <a:pt x="1684514" y="3580168"/>
                  <a:pt x="1690406" y="3563912"/>
                  <a:pt x="1702192" y="3546843"/>
                </a:cubicBezTo>
                <a:cubicBezTo>
                  <a:pt x="1720074" y="3522053"/>
                  <a:pt x="1734297" y="3501733"/>
                  <a:pt x="1744864" y="3485883"/>
                </a:cubicBezTo>
                <a:cubicBezTo>
                  <a:pt x="1755430" y="3470034"/>
                  <a:pt x="1761425" y="3460077"/>
                  <a:pt x="1762847" y="3456013"/>
                </a:cubicBezTo>
                <a:cubicBezTo>
                  <a:pt x="1764270" y="3451949"/>
                  <a:pt x="1764981" y="3448088"/>
                  <a:pt x="1764981" y="3444431"/>
                </a:cubicBezTo>
                <a:cubicBezTo>
                  <a:pt x="1764981" y="3429394"/>
                  <a:pt x="1757564" y="3417202"/>
                  <a:pt x="1742730" y="3407855"/>
                </a:cubicBezTo>
                <a:cubicBezTo>
                  <a:pt x="1727897" y="3398507"/>
                  <a:pt x="1711133" y="3393834"/>
                  <a:pt x="1692438" y="3393834"/>
                </a:cubicBezTo>
                <a:close/>
                <a:moveTo>
                  <a:pt x="774497" y="3212249"/>
                </a:moveTo>
                <a:lnTo>
                  <a:pt x="774497" y="3257968"/>
                </a:lnTo>
                <a:lnTo>
                  <a:pt x="2867990" y="3257968"/>
                </a:lnTo>
                <a:lnTo>
                  <a:pt x="2867990" y="3212249"/>
                </a:lnTo>
                <a:close/>
                <a:moveTo>
                  <a:pt x="2579607" y="2808920"/>
                </a:moveTo>
                <a:lnTo>
                  <a:pt x="2731903" y="2808920"/>
                </a:lnTo>
                <a:cubicBezTo>
                  <a:pt x="2735649" y="2808920"/>
                  <a:pt x="2738178" y="2809669"/>
                  <a:pt x="2739489" y="2811168"/>
                </a:cubicBezTo>
                <a:cubicBezTo>
                  <a:pt x="2740801" y="2812666"/>
                  <a:pt x="2741456" y="2815663"/>
                  <a:pt x="2741456" y="2820159"/>
                </a:cubicBezTo>
                <a:cubicBezTo>
                  <a:pt x="2741456" y="2824655"/>
                  <a:pt x="2740801" y="2827371"/>
                  <a:pt x="2739489" y="2828308"/>
                </a:cubicBezTo>
                <a:cubicBezTo>
                  <a:pt x="2738178" y="2829244"/>
                  <a:pt x="2735649" y="2829713"/>
                  <a:pt x="2731903" y="2829713"/>
                </a:cubicBezTo>
                <a:lnTo>
                  <a:pt x="2579607" y="2829713"/>
                </a:lnTo>
                <a:cubicBezTo>
                  <a:pt x="2574362" y="2829713"/>
                  <a:pt x="2571740" y="2826247"/>
                  <a:pt x="2571740" y="2819316"/>
                </a:cubicBezTo>
                <a:cubicBezTo>
                  <a:pt x="2571740" y="2812385"/>
                  <a:pt x="2574362" y="2808920"/>
                  <a:pt x="2579607" y="2808920"/>
                </a:cubicBezTo>
                <a:close/>
                <a:moveTo>
                  <a:pt x="2579607" y="2731929"/>
                </a:moveTo>
                <a:lnTo>
                  <a:pt x="2731903" y="2731929"/>
                </a:lnTo>
                <a:cubicBezTo>
                  <a:pt x="2735649" y="2731929"/>
                  <a:pt x="2738178" y="2732585"/>
                  <a:pt x="2739489" y="2733896"/>
                </a:cubicBezTo>
                <a:cubicBezTo>
                  <a:pt x="2740801" y="2735207"/>
                  <a:pt x="2741456" y="2738111"/>
                  <a:pt x="2741456" y="2742607"/>
                </a:cubicBezTo>
                <a:cubicBezTo>
                  <a:pt x="2741456" y="2747103"/>
                  <a:pt x="2740801" y="2749819"/>
                  <a:pt x="2739489" y="2750755"/>
                </a:cubicBezTo>
                <a:cubicBezTo>
                  <a:pt x="2738178" y="2751692"/>
                  <a:pt x="2735649" y="2752160"/>
                  <a:pt x="2731903" y="2752160"/>
                </a:cubicBezTo>
                <a:lnTo>
                  <a:pt x="2579607" y="2752160"/>
                </a:lnTo>
                <a:cubicBezTo>
                  <a:pt x="2576236" y="2752160"/>
                  <a:pt x="2574081" y="2751317"/>
                  <a:pt x="2573145" y="2749631"/>
                </a:cubicBezTo>
                <a:cubicBezTo>
                  <a:pt x="2572208" y="2747945"/>
                  <a:pt x="2571740" y="2745323"/>
                  <a:pt x="2571740" y="2741764"/>
                </a:cubicBezTo>
                <a:cubicBezTo>
                  <a:pt x="2571740" y="2738204"/>
                  <a:pt x="2572208" y="2735676"/>
                  <a:pt x="2573145" y="2734177"/>
                </a:cubicBezTo>
                <a:cubicBezTo>
                  <a:pt x="2574081" y="2732678"/>
                  <a:pt x="2576236" y="2731929"/>
                  <a:pt x="2579607" y="2731929"/>
                </a:cubicBezTo>
                <a:close/>
                <a:moveTo>
                  <a:pt x="2575112" y="2653815"/>
                </a:moveTo>
                <a:cubicBezTo>
                  <a:pt x="2545140" y="2653815"/>
                  <a:pt x="2530154" y="2667115"/>
                  <a:pt x="2530154" y="2693715"/>
                </a:cubicBezTo>
                <a:lnTo>
                  <a:pt x="2530154" y="2743169"/>
                </a:lnTo>
                <a:cubicBezTo>
                  <a:pt x="2530154" y="2755158"/>
                  <a:pt x="2529217" y="2763306"/>
                  <a:pt x="2527344" y="2767615"/>
                </a:cubicBezTo>
                <a:cubicBezTo>
                  <a:pt x="2525470" y="2771923"/>
                  <a:pt x="2519476" y="2778479"/>
                  <a:pt x="2509360" y="2787284"/>
                </a:cubicBezTo>
                <a:cubicBezTo>
                  <a:pt x="2499245" y="2796088"/>
                  <a:pt x="2485196" y="2807421"/>
                  <a:pt x="2467212" y="2821283"/>
                </a:cubicBezTo>
                <a:cubicBezTo>
                  <a:pt x="2461593" y="2825029"/>
                  <a:pt x="2458783" y="2830275"/>
                  <a:pt x="2458783" y="2837018"/>
                </a:cubicBezTo>
                <a:lnTo>
                  <a:pt x="2458783" y="2969083"/>
                </a:lnTo>
                <a:cubicBezTo>
                  <a:pt x="2458783" y="2984444"/>
                  <a:pt x="2463279" y="2995121"/>
                  <a:pt x="2472270" y="3001115"/>
                </a:cubicBezTo>
                <a:cubicBezTo>
                  <a:pt x="2481262" y="3007110"/>
                  <a:pt x="2495779" y="3010107"/>
                  <a:pt x="2515823" y="3010107"/>
                </a:cubicBezTo>
                <a:cubicBezTo>
                  <a:pt x="2535867" y="3010107"/>
                  <a:pt x="2550197" y="3006735"/>
                  <a:pt x="2558814" y="2999991"/>
                </a:cubicBezTo>
                <a:cubicBezTo>
                  <a:pt x="2567431" y="2993247"/>
                  <a:pt x="2571740" y="2981446"/>
                  <a:pt x="2571740" y="2964587"/>
                </a:cubicBezTo>
                <a:lnTo>
                  <a:pt x="2571740" y="2911761"/>
                </a:lnTo>
                <a:cubicBezTo>
                  <a:pt x="2571740" y="2906516"/>
                  <a:pt x="2572395" y="2903144"/>
                  <a:pt x="2573707" y="2901645"/>
                </a:cubicBezTo>
                <a:cubicBezTo>
                  <a:pt x="2575018" y="2900147"/>
                  <a:pt x="2577547" y="2899398"/>
                  <a:pt x="2581293" y="2899398"/>
                </a:cubicBezTo>
                <a:lnTo>
                  <a:pt x="2652102" y="2899398"/>
                </a:lnTo>
                <a:cubicBezTo>
                  <a:pt x="2658471" y="2899398"/>
                  <a:pt x="2664466" y="2898648"/>
                  <a:pt x="2670085" y="2897150"/>
                </a:cubicBezTo>
                <a:cubicBezTo>
                  <a:pt x="2675705" y="2895651"/>
                  <a:pt x="2682074" y="2894902"/>
                  <a:pt x="2689192" y="2894902"/>
                </a:cubicBezTo>
                <a:lnTo>
                  <a:pt x="2732465" y="2894902"/>
                </a:lnTo>
                <a:cubicBezTo>
                  <a:pt x="2736211" y="2894902"/>
                  <a:pt x="2738646" y="2895745"/>
                  <a:pt x="2739770" y="2897431"/>
                </a:cubicBezTo>
                <a:cubicBezTo>
                  <a:pt x="2740894" y="2899117"/>
                  <a:pt x="2741456" y="2902114"/>
                  <a:pt x="2741456" y="2906422"/>
                </a:cubicBezTo>
                <a:cubicBezTo>
                  <a:pt x="2741456" y="2910731"/>
                  <a:pt x="2739208" y="2912885"/>
                  <a:pt x="2734712" y="2912885"/>
                </a:cubicBezTo>
                <a:lnTo>
                  <a:pt x="2691440" y="2912885"/>
                </a:lnTo>
                <a:cubicBezTo>
                  <a:pt x="2677578" y="2912885"/>
                  <a:pt x="2667556" y="2916163"/>
                  <a:pt x="2661375" y="2922719"/>
                </a:cubicBezTo>
                <a:cubicBezTo>
                  <a:pt x="2655193" y="2929276"/>
                  <a:pt x="2652102" y="2939673"/>
                  <a:pt x="2652102" y="2953909"/>
                </a:cubicBezTo>
                <a:cubicBezTo>
                  <a:pt x="2652102" y="2989126"/>
                  <a:pt x="2665590" y="3006735"/>
                  <a:pt x="2692565" y="3006735"/>
                </a:cubicBezTo>
                <a:lnTo>
                  <a:pt x="2780794" y="3006735"/>
                </a:lnTo>
                <a:cubicBezTo>
                  <a:pt x="2801775" y="3006735"/>
                  <a:pt x="2818166" y="3001584"/>
                  <a:pt x="2829967" y="2991281"/>
                </a:cubicBezTo>
                <a:cubicBezTo>
                  <a:pt x="2841769" y="2980978"/>
                  <a:pt x="2847669" y="2966460"/>
                  <a:pt x="2847669" y="2947728"/>
                </a:cubicBezTo>
                <a:lnTo>
                  <a:pt x="2847669" y="2707202"/>
                </a:lnTo>
                <a:cubicBezTo>
                  <a:pt x="2847669" y="2691467"/>
                  <a:pt x="2841956" y="2678635"/>
                  <a:pt x="2830529" y="2668707"/>
                </a:cubicBezTo>
                <a:cubicBezTo>
                  <a:pt x="2819102" y="2658779"/>
                  <a:pt x="2803461" y="2653815"/>
                  <a:pt x="2783604" y="2653815"/>
                </a:cubicBezTo>
                <a:close/>
                <a:moveTo>
                  <a:pt x="1939586" y="2531386"/>
                </a:moveTo>
                <a:cubicBezTo>
                  <a:pt x="1925350" y="2531386"/>
                  <a:pt x="1916077" y="2532510"/>
                  <a:pt x="1911769" y="2534758"/>
                </a:cubicBezTo>
                <a:cubicBezTo>
                  <a:pt x="1907460" y="2537006"/>
                  <a:pt x="1905306" y="2542064"/>
                  <a:pt x="1905306" y="2549931"/>
                </a:cubicBezTo>
                <a:cubicBezTo>
                  <a:pt x="1905306" y="2577281"/>
                  <a:pt x="1900248" y="2596388"/>
                  <a:pt x="1890133" y="2607253"/>
                </a:cubicBezTo>
                <a:cubicBezTo>
                  <a:pt x="1883014" y="2614371"/>
                  <a:pt x="1879455" y="2619804"/>
                  <a:pt x="1879455" y="2623550"/>
                </a:cubicBezTo>
                <a:cubicBezTo>
                  <a:pt x="1879455" y="2624674"/>
                  <a:pt x="1879830" y="2626173"/>
                  <a:pt x="1880579" y="2628046"/>
                </a:cubicBezTo>
                <a:cubicBezTo>
                  <a:pt x="1891069" y="2650900"/>
                  <a:pt x="1896314" y="2670569"/>
                  <a:pt x="1896314" y="2687054"/>
                </a:cubicBezTo>
                <a:cubicBezTo>
                  <a:pt x="1896314" y="2703538"/>
                  <a:pt x="1893036" y="2716557"/>
                  <a:pt x="1886480" y="2726111"/>
                </a:cubicBezTo>
                <a:cubicBezTo>
                  <a:pt x="1879923" y="2735664"/>
                  <a:pt x="1876645" y="2741846"/>
                  <a:pt x="1876645" y="2744656"/>
                </a:cubicBezTo>
                <a:cubicBezTo>
                  <a:pt x="1876645" y="2747466"/>
                  <a:pt x="1877769" y="2749995"/>
                  <a:pt x="1880017" y="2752242"/>
                </a:cubicBezTo>
                <a:cubicBezTo>
                  <a:pt x="1890507" y="2762358"/>
                  <a:pt x="1895752" y="2781653"/>
                  <a:pt x="1895752" y="2810126"/>
                </a:cubicBezTo>
                <a:cubicBezTo>
                  <a:pt x="1895752" y="2831856"/>
                  <a:pt x="1892381" y="2848153"/>
                  <a:pt x="1885637" y="2859018"/>
                </a:cubicBezTo>
                <a:cubicBezTo>
                  <a:pt x="1883764" y="2861640"/>
                  <a:pt x="1882827" y="2864076"/>
                  <a:pt x="1882827" y="2866323"/>
                </a:cubicBezTo>
                <a:cubicBezTo>
                  <a:pt x="1882827" y="2877563"/>
                  <a:pt x="1901934" y="2883183"/>
                  <a:pt x="1940148" y="2883183"/>
                </a:cubicBezTo>
                <a:cubicBezTo>
                  <a:pt x="1958132" y="2883183"/>
                  <a:pt x="1970589" y="2880092"/>
                  <a:pt x="1977520" y="2873910"/>
                </a:cubicBezTo>
                <a:cubicBezTo>
                  <a:pt x="1984451" y="2867728"/>
                  <a:pt x="1987916" y="2853773"/>
                  <a:pt x="1987916" y="2832043"/>
                </a:cubicBezTo>
                <a:lnTo>
                  <a:pt x="1987916" y="2576906"/>
                </a:lnTo>
                <a:cubicBezTo>
                  <a:pt x="1987916" y="2559673"/>
                  <a:pt x="1983421" y="2547777"/>
                  <a:pt x="1974429" y="2541221"/>
                </a:cubicBezTo>
                <a:cubicBezTo>
                  <a:pt x="1965437" y="2534664"/>
                  <a:pt x="1953823" y="2531386"/>
                  <a:pt x="1939586" y="2531386"/>
                </a:cubicBezTo>
                <a:close/>
                <a:moveTo>
                  <a:pt x="1623195" y="2497106"/>
                </a:moveTo>
                <a:cubicBezTo>
                  <a:pt x="1607084" y="2497106"/>
                  <a:pt x="1595658" y="2501321"/>
                  <a:pt x="1588914" y="2509750"/>
                </a:cubicBezTo>
                <a:cubicBezTo>
                  <a:pt x="1582170" y="2518180"/>
                  <a:pt x="1578799" y="2531199"/>
                  <a:pt x="1578799" y="2548807"/>
                </a:cubicBezTo>
                <a:cubicBezTo>
                  <a:pt x="1578799" y="2566416"/>
                  <a:pt x="1582639" y="2580185"/>
                  <a:pt x="1590319" y="2590113"/>
                </a:cubicBezTo>
                <a:cubicBezTo>
                  <a:pt x="1597999" y="2600041"/>
                  <a:pt x="1607084" y="2605005"/>
                  <a:pt x="1617575" y="2605005"/>
                </a:cubicBezTo>
                <a:cubicBezTo>
                  <a:pt x="1620947" y="2605005"/>
                  <a:pt x="1622633" y="2605848"/>
                  <a:pt x="1622633" y="2607534"/>
                </a:cubicBezTo>
                <a:cubicBezTo>
                  <a:pt x="1622633" y="2609220"/>
                  <a:pt x="1622070" y="2611936"/>
                  <a:pt x="1620947" y="2615682"/>
                </a:cubicBezTo>
                <a:cubicBezTo>
                  <a:pt x="1611955" y="2638162"/>
                  <a:pt x="1606148" y="2654553"/>
                  <a:pt x="1603525" y="2664856"/>
                </a:cubicBezTo>
                <a:cubicBezTo>
                  <a:pt x="1600903" y="2675158"/>
                  <a:pt x="1599592" y="2685461"/>
                  <a:pt x="1599592" y="2695764"/>
                </a:cubicBezTo>
                <a:cubicBezTo>
                  <a:pt x="1599592" y="2706067"/>
                  <a:pt x="1603338" y="2714684"/>
                  <a:pt x="1610831" y="2721615"/>
                </a:cubicBezTo>
                <a:cubicBezTo>
                  <a:pt x="1618324" y="2728546"/>
                  <a:pt x="1627316" y="2732012"/>
                  <a:pt x="1637806" y="2732012"/>
                </a:cubicBezTo>
                <a:lnTo>
                  <a:pt x="1677144" y="2732012"/>
                </a:lnTo>
                <a:cubicBezTo>
                  <a:pt x="1679767" y="2732012"/>
                  <a:pt x="1681546" y="2732948"/>
                  <a:pt x="1682483" y="2734821"/>
                </a:cubicBezTo>
                <a:cubicBezTo>
                  <a:pt x="1683420" y="2736695"/>
                  <a:pt x="1683888" y="2741191"/>
                  <a:pt x="1683888" y="2748309"/>
                </a:cubicBezTo>
                <a:cubicBezTo>
                  <a:pt x="1683888" y="2755427"/>
                  <a:pt x="1682951" y="2758986"/>
                  <a:pt x="1681078" y="2758986"/>
                </a:cubicBezTo>
                <a:lnTo>
                  <a:pt x="1632186" y="2758986"/>
                </a:lnTo>
                <a:cubicBezTo>
                  <a:pt x="1615702" y="2758986"/>
                  <a:pt x="1605118" y="2762920"/>
                  <a:pt x="1600435" y="2770788"/>
                </a:cubicBezTo>
                <a:cubicBezTo>
                  <a:pt x="1595751" y="2778655"/>
                  <a:pt x="1593410" y="2791581"/>
                  <a:pt x="1593410" y="2809564"/>
                </a:cubicBezTo>
                <a:cubicBezTo>
                  <a:pt x="1593410" y="2827547"/>
                  <a:pt x="1596313" y="2840660"/>
                  <a:pt x="1602121" y="2848902"/>
                </a:cubicBezTo>
                <a:cubicBezTo>
                  <a:pt x="1607928" y="2857144"/>
                  <a:pt x="1617949" y="2861265"/>
                  <a:pt x="1632186" y="2861265"/>
                </a:cubicBezTo>
                <a:lnTo>
                  <a:pt x="1672648" y="2861265"/>
                </a:lnTo>
                <a:cubicBezTo>
                  <a:pt x="1677893" y="2861265"/>
                  <a:pt x="1681078" y="2862764"/>
                  <a:pt x="1682202" y="2865761"/>
                </a:cubicBezTo>
                <a:cubicBezTo>
                  <a:pt x="1683326" y="2868759"/>
                  <a:pt x="1683888" y="2873161"/>
                  <a:pt x="1683888" y="2878968"/>
                </a:cubicBezTo>
                <a:cubicBezTo>
                  <a:pt x="1683888" y="2884775"/>
                  <a:pt x="1683420" y="2888428"/>
                  <a:pt x="1682483" y="2889926"/>
                </a:cubicBezTo>
                <a:cubicBezTo>
                  <a:pt x="1681546" y="2891425"/>
                  <a:pt x="1679767" y="2892361"/>
                  <a:pt x="1677144" y="2892736"/>
                </a:cubicBezTo>
                <a:lnTo>
                  <a:pt x="1633872" y="2896670"/>
                </a:lnTo>
                <a:cubicBezTo>
                  <a:pt x="1615140" y="2898543"/>
                  <a:pt x="1603151" y="2903601"/>
                  <a:pt x="1597906" y="2911843"/>
                </a:cubicBezTo>
                <a:cubicBezTo>
                  <a:pt x="1592660" y="2920086"/>
                  <a:pt x="1590038" y="2933480"/>
                  <a:pt x="1590038" y="2952024"/>
                </a:cubicBezTo>
                <a:cubicBezTo>
                  <a:pt x="1590038" y="2970570"/>
                  <a:pt x="1595002" y="2984057"/>
                  <a:pt x="1604930" y="2992487"/>
                </a:cubicBezTo>
                <a:cubicBezTo>
                  <a:pt x="1614859" y="3000916"/>
                  <a:pt x="1630500" y="3004195"/>
                  <a:pt x="1651855" y="3002321"/>
                </a:cubicBezTo>
                <a:lnTo>
                  <a:pt x="1825506" y="2990520"/>
                </a:lnTo>
                <a:cubicBezTo>
                  <a:pt x="1849109" y="2989021"/>
                  <a:pt x="1864563" y="2986211"/>
                  <a:pt x="1871868" y="2982090"/>
                </a:cubicBezTo>
                <a:cubicBezTo>
                  <a:pt x="1879174" y="2977969"/>
                  <a:pt x="1882827" y="2970664"/>
                  <a:pt x="1882827" y="2960173"/>
                </a:cubicBezTo>
                <a:cubicBezTo>
                  <a:pt x="1882827" y="2941441"/>
                  <a:pt x="1883576" y="2928890"/>
                  <a:pt x="1885075" y="2922521"/>
                </a:cubicBezTo>
                <a:cubicBezTo>
                  <a:pt x="1885450" y="2920648"/>
                  <a:pt x="1885637" y="2918587"/>
                  <a:pt x="1885637" y="2916339"/>
                </a:cubicBezTo>
                <a:cubicBezTo>
                  <a:pt x="1885637" y="2907348"/>
                  <a:pt x="1881422" y="2899948"/>
                  <a:pt x="1872992" y="2894142"/>
                </a:cubicBezTo>
                <a:cubicBezTo>
                  <a:pt x="1864563" y="2888334"/>
                  <a:pt x="1853417" y="2885805"/>
                  <a:pt x="1839555" y="2886555"/>
                </a:cubicBezTo>
                <a:lnTo>
                  <a:pt x="1801902" y="2888802"/>
                </a:lnTo>
                <a:cubicBezTo>
                  <a:pt x="1796283" y="2889177"/>
                  <a:pt x="1792911" y="2888428"/>
                  <a:pt x="1791787" y="2886555"/>
                </a:cubicBezTo>
                <a:cubicBezTo>
                  <a:pt x="1790663" y="2884681"/>
                  <a:pt x="1790101" y="2880935"/>
                  <a:pt x="1790101" y="2875315"/>
                </a:cubicBezTo>
                <a:cubicBezTo>
                  <a:pt x="1790101" y="2869696"/>
                  <a:pt x="1790663" y="2865949"/>
                  <a:pt x="1791787" y="2864076"/>
                </a:cubicBezTo>
                <a:cubicBezTo>
                  <a:pt x="1792911" y="2862202"/>
                  <a:pt x="1795159" y="2861265"/>
                  <a:pt x="1798531" y="2861265"/>
                </a:cubicBezTo>
                <a:lnTo>
                  <a:pt x="1838431" y="2861265"/>
                </a:lnTo>
                <a:cubicBezTo>
                  <a:pt x="1851918" y="2861265"/>
                  <a:pt x="1861753" y="2857332"/>
                  <a:pt x="1867935" y="2849464"/>
                </a:cubicBezTo>
                <a:cubicBezTo>
                  <a:pt x="1874116" y="2841597"/>
                  <a:pt x="1877207" y="2828671"/>
                  <a:pt x="1877207" y="2810688"/>
                </a:cubicBezTo>
                <a:cubicBezTo>
                  <a:pt x="1877207" y="2792705"/>
                  <a:pt x="1875053" y="2779592"/>
                  <a:pt x="1870744" y="2771350"/>
                </a:cubicBezTo>
                <a:cubicBezTo>
                  <a:pt x="1866436" y="2763108"/>
                  <a:pt x="1855665" y="2758986"/>
                  <a:pt x="1838431" y="2758986"/>
                </a:cubicBezTo>
                <a:lnTo>
                  <a:pt x="1795721" y="2758986"/>
                </a:lnTo>
                <a:cubicBezTo>
                  <a:pt x="1793473" y="2758986"/>
                  <a:pt x="1791881" y="2758143"/>
                  <a:pt x="1790944" y="2756458"/>
                </a:cubicBezTo>
                <a:cubicBezTo>
                  <a:pt x="1790007" y="2754771"/>
                  <a:pt x="1789539" y="2751212"/>
                  <a:pt x="1789539" y="2745780"/>
                </a:cubicBezTo>
                <a:cubicBezTo>
                  <a:pt x="1789539" y="2740347"/>
                  <a:pt x="1790007" y="2736695"/>
                  <a:pt x="1790944" y="2734821"/>
                </a:cubicBezTo>
                <a:cubicBezTo>
                  <a:pt x="1791881" y="2732948"/>
                  <a:pt x="1793660" y="2732012"/>
                  <a:pt x="1796283" y="2732012"/>
                </a:cubicBezTo>
                <a:lnTo>
                  <a:pt x="1830563" y="2732012"/>
                </a:lnTo>
                <a:cubicBezTo>
                  <a:pt x="1845549" y="2732012"/>
                  <a:pt x="1857070" y="2728171"/>
                  <a:pt x="1865125" y="2720491"/>
                </a:cubicBezTo>
                <a:cubicBezTo>
                  <a:pt x="1873180" y="2712811"/>
                  <a:pt x="1877207" y="2701009"/>
                  <a:pt x="1877207" y="2685087"/>
                </a:cubicBezTo>
                <a:cubicBezTo>
                  <a:pt x="1877207" y="2669164"/>
                  <a:pt x="1870464" y="2648277"/>
                  <a:pt x="1856976" y="2622426"/>
                </a:cubicBezTo>
                <a:cubicBezTo>
                  <a:pt x="1843489" y="2596576"/>
                  <a:pt x="1826442" y="2583650"/>
                  <a:pt x="1805836" y="2583650"/>
                </a:cubicBezTo>
                <a:cubicBezTo>
                  <a:pt x="1796845" y="2583650"/>
                  <a:pt x="1785886" y="2586179"/>
                  <a:pt x="1772961" y="2591237"/>
                </a:cubicBezTo>
                <a:cubicBezTo>
                  <a:pt x="1760035" y="2596294"/>
                  <a:pt x="1753573" y="2604818"/>
                  <a:pt x="1753573" y="2616807"/>
                </a:cubicBezTo>
                <a:cubicBezTo>
                  <a:pt x="1753573" y="2620178"/>
                  <a:pt x="1753854" y="2623644"/>
                  <a:pt x="1754416" y="2627203"/>
                </a:cubicBezTo>
                <a:cubicBezTo>
                  <a:pt x="1754978" y="2630762"/>
                  <a:pt x="1755259" y="2633666"/>
                  <a:pt x="1755259" y="2635914"/>
                </a:cubicBezTo>
                <a:cubicBezTo>
                  <a:pt x="1755259" y="2638162"/>
                  <a:pt x="1751793" y="2639286"/>
                  <a:pt x="1744862" y="2639286"/>
                </a:cubicBezTo>
                <a:cubicBezTo>
                  <a:pt x="1737931" y="2639286"/>
                  <a:pt x="1734466" y="2630481"/>
                  <a:pt x="1734466" y="2612873"/>
                </a:cubicBezTo>
                <a:cubicBezTo>
                  <a:pt x="1734466" y="2595264"/>
                  <a:pt x="1743363" y="2582807"/>
                  <a:pt x="1761159" y="2575501"/>
                </a:cubicBezTo>
                <a:cubicBezTo>
                  <a:pt x="1778955" y="2568196"/>
                  <a:pt x="1794035" y="2564543"/>
                  <a:pt x="1806398" y="2564543"/>
                </a:cubicBezTo>
                <a:cubicBezTo>
                  <a:pt x="1827379" y="2564543"/>
                  <a:pt x="1844987" y="2573535"/>
                  <a:pt x="1859224" y="2591518"/>
                </a:cubicBezTo>
                <a:cubicBezTo>
                  <a:pt x="1862221" y="2595264"/>
                  <a:pt x="1865874" y="2597138"/>
                  <a:pt x="1870182" y="2597138"/>
                </a:cubicBezTo>
                <a:cubicBezTo>
                  <a:pt x="1874491" y="2597138"/>
                  <a:pt x="1878331" y="2593485"/>
                  <a:pt x="1881703" y="2586179"/>
                </a:cubicBezTo>
                <a:cubicBezTo>
                  <a:pt x="1885075" y="2578873"/>
                  <a:pt x="1886761" y="2566791"/>
                  <a:pt x="1886761" y="2549931"/>
                </a:cubicBezTo>
                <a:cubicBezTo>
                  <a:pt x="1886761" y="2533072"/>
                  <a:pt x="1882546" y="2520054"/>
                  <a:pt x="1874116" y="2510875"/>
                </a:cubicBezTo>
                <a:cubicBezTo>
                  <a:pt x="1865687" y="2501696"/>
                  <a:pt x="1852668" y="2497106"/>
                  <a:pt x="1835059" y="2497106"/>
                </a:cubicBezTo>
                <a:close/>
                <a:moveTo>
                  <a:pt x="1053396" y="2490924"/>
                </a:moveTo>
                <a:cubicBezTo>
                  <a:pt x="1031105" y="2490924"/>
                  <a:pt x="1014995" y="2494858"/>
                  <a:pt x="1005066" y="2502726"/>
                </a:cubicBezTo>
                <a:cubicBezTo>
                  <a:pt x="995138" y="2510593"/>
                  <a:pt x="990174" y="2523893"/>
                  <a:pt x="990174" y="2542626"/>
                </a:cubicBezTo>
                <a:lnTo>
                  <a:pt x="990174" y="2869695"/>
                </a:lnTo>
                <a:cubicBezTo>
                  <a:pt x="990174" y="2874191"/>
                  <a:pt x="989800" y="2877282"/>
                  <a:pt x="989050" y="2878968"/>
                </a:cubicBezTo>
                <a:cubicBezTo>
                  <a:pt x="988301" y="2880654"/>
                  <a:pt x="985866" y="2881497"/>
                  <a:pt x="981745" y="2881497"/>
                </a:cubicBezTo>
                <a:lnTo>
                  <a:pt x="855862" y="2881497"/>
                </a:lnTo>
                <a:cubicBezTo>
                  <a:pt x="835256" y="2881497"/>
                  <a:pt x="821863" y="2885712"/>
                  <a:pt x="815681" y="2894141"/>
                </a:cubicBezTo>
                <a:cubicBezTo>
                  <a:pt x="809499" y="2902571"/>
                  <a:pt x="806408" y="2917276"/>
                  <a:pt x="806408" y="2938256"/>
                </a:cubicBezTo>
                <a:cubicBezTo>
                  <a:pt x="806408" y="2959237"/>
                  <a:pt x="809874" y="2973661"/>
                  <a:pt x="816805" y="2981528"/>
                </a:cubicBezTo>
                <a:cubicBezTo>
                  <a:pt x="823736" y="2989396"/>
                  <a:pt x="836755" y="2993330"/>
                  <a:pt x="855862" y="2993330"/>
                </a:cubicBezTo>
                <a:lnTo>
                  <a:pt x="1286897" y="2993330"/>
                </a:lnTo>
                <a:cubicBezTo>
                  <a:pt x="1306379" y="2993330"/>
                  <a:pt x="1319492" y="2989302"/>
                  <a:pt x="1326235" y="2981247"/>
                </a:cubicBezTo>
                <a:cubicBezTo>
                  <a:pt x="1332979" y="2973192"/>
                  <a:pt x="1336351" y="2958487"/>
                  <a:pt x="1336351" y="2937132"/>
                </a:cubicBezTo>
                <a:cubicBezTo>
                  <a:pt x="1336351" y="2915777"/>
                  <a:pt x="1332979" y="2901166"/>
                  <a:pt x="1326235" y="2893298"/>
                </a:cubicBezTo>
                <a:cubicBezTo>
                  <a:pt x="1319492" y="2885430"/>
                  <a:pt x="1306379" y="2881497"/>
                  <a:pt x="1286897" y="2881497"/>
                </a:cubicBezTo>
                <a:lnTo>
                  <a:pt x="1129544" y="2881497"/>
                </a:lnTo>
                <a:cubicBezTo>
                  <a:pt x="1123924" y="2881497"/>
                  <a:pt x="1120459" y="2880748"/>
                  <a:pt x="1119147" y="2879249"/>
                </a:cubicBezTo>
                <a:cubicBezTo>
                  <a:pt x="1117836" y="2877750"/>
                  <a:pt x="1117180" y="2874378"/>
                  <a:pt x="1117180" y="2869133"/>
                </a:cubicBezTo>
                <a:lnTo>
                  <a:pt x="1117180" y="2752242"/>
                </a:lnTo>
                <a:cubicBezTo>
                  <a:pt x="1117180" y="2747747"/>
                  <a:pt x="1117742" y="2744375"/>
                  <a:pt x="1118866" y="2742127"/>
                </a:cubicBezTo>
                <a:cubicBezTo>
                  <a:pt x="1119990" y="2739879"/>
                  <a:pt x="1122800" y="2738755"/>
                  <a:pt x="1127296" y="2738755"/>
                </a:cubicBezTo>
                <a:lnTo>
                  <a:pt x="1255426" y="2738755"/>
                </a:lnTo>
                <a:cubicBezTo>
                  <a:pt x="1272286" y="2738755"/>
                  <a:pt x="1284649" y="2734447"/>
                  <a:pt x="1292517" y="2725830"/>
                </a:cubicBezTo>
                <a:cubicBezTo>
                  <a:pt x="1300384" y="2717213"/>
                  <a:pt x="1304318" y="2702789"/>
                  <a:pt x="1304318" y="2682557"/>
                </a:cubicBezTo>
                <a:cubicBezTo>
                  <a:pt x="1304318" y="2662326"/>
                  <a:pt x="1300572" y="2647715"/>
                  <a:pt x="1293079" y="2638723"/>
                </a:cubicBezTo>
                <a:cubicBezTo>
                  <a:pt x="1285586" y="2629732"/>
                  <a:pt x="1273035" y="2625236"/>
                  <a:pt x="1255426" y="2625236"/>
                </a:cubicBezTo>
                <a:lnTo>
                  <a:pt x="1126734" y="2625236"/>
                </a:lnTo>
                <a:cubicBezTo>
                  <a:pt x="1122613" y="2625236"/>
                  <a:pt x="1119990" y="2624580"/>
                  <a:pt x="1118866" y="2623269"/>
                </a:cubicBezTo>
                <a:cubicBezTo>
                  <a:pt x="1117742" y="2621958"/>
                  <a:pt x="1117180" y="2618867"/>
                  <a:pt x="1117180" y="2613996"/>
                </a:cubicBezTo>
                <a:lnTo>
                  <a:pt x="1117180" y="2542626"/>
                </a:lnTo>
                <a:cubicBezTo>
                  <a:pt x="1117180" y="2524642"/>
                  <a:pt x="1112123" y="2511530"/>
                  <a:pt x="1102007" y="2503287"/>
                </a:cubicBezTo>
                <a:cubicBezTo>
                  <a:pt x="1091892" y="2495045"/>
                  <a:pt x="1075688" y="2490924"/>
                  <a:pt x="1053396" y="2490924"/>
                </a:cubicBezTo>
                <a:close/>
                <a:moveTo>
                  <a:pt x="2599276" y="2485784"/>
                </a:moveTo>
                <a:cubicBezTo>
                  <a:pt x="2562935" y="2485784"/>
                  <a:pt x="2541018" y="2496649"/>
                  <a:pt x="2533525" y="2518379"/>
                </a:cubicBezTo>
                <a:cubicBezTo>
                  <a:pt x="2532027" y="2522500"/>
                  <a:pt x="2530622" y="2525403"/>
                  <a:pt x="2529311" y="2527089"/>
                </a:cubicBezTo>
                <a:cubicBezTo>
                  <a:pt x="2527999" y="2528775"/>
                  <a:pt x="2525658" y="2529618"/>
                  <a:pt x="2522286" y="2529618"/>
                </a:cubicBezTo>
                <a:lnTo>
                  <a:pt x="2415511" y="2529618"/>
                </a:lnTo>
                <a:cubicBezTo>
                  <a:pt x="2400900" y="2529618"/>
                  <a:pt x="2390315" y="2533927"/>
                  <a:pt x="2383759" y="2542544"/>
                </a:cubicBezTo>
                <a:cubicBezTo>
                  <a:pt x="2377203" y="2551160"/>
                  <a:pt x="2373925" y="2564273"/>
                  <a:pt x="2373925" y="2581882"/>
                </a:cubicBezTo>
                <a:cubicBezTo>
                  <a:pt x="2373925" y="2617848"/>
                  <a:pt x="2387787" y="2635831"/>
                  <a:pt x="2415511" y="2635831"/>
                </a:cubicBezTo>
                <a:lnTo>
                  <a:pt x="2467774" y="2635831"/>
                </a:lnTo>
                <a:cubicBezTo>
                  <a:pt x="2474143" y="2635831"/>
                  <a:pt x="2477328" y="2636768"/>
                  <a:pt x="2477328" y="2638641"/>
                </a:cubicBezTo>
                <a:cubicBezTo>
                  <a:pt x="2477328" y="2643512"/>
                  <a:pt x="2469741" y="2652878"/>
                  <a:pt x="2454568" y="2666740"/>
                </a:cubicBezTo>
                <a:cubicBezTo>
                  <a:pt x="2439395" y="2680602"/>
                  <a:pt x="2419444" y="2694464"/>
                  <a:pt x="2394718" y="2708326"/>
                </a:cubicBezTo>
                <a:cubicBezTo>
                  <a:pt x="2385351" y="2713197"/>
                  <a:pt x="2378139" y="2720034"/>
                  <a:pt x="2373082" y="2728839"/>
                </a:cubicBezTo>
                <a:cubicBezTo>
                  <a:pt x="2368024" y="2737643"/>
                  <a:pt x="2365495" y="2747290"/>
                  <a:pt x="2365495" y="2757780"/>
                </a:cubicBezTo>
                <a:cubicBezTo>
                  <a:pt x="2365495" y="2774265"/>
                  <a:pt x="2371489" y="2789063"/>
                  <a:pt x="2383478" y="2802176"/>
                </a:cubicBezTo>
                <a:cubicBezTo>
                  <a:pt x="2395467" y="2815289"/>
                  <a:pt x="2408018" y="2821845"/>
                  <a:pt x="2421130" y="2821845"/>
                </a:cubicBezTo>
                <a:cubicBezTo>
                  <a:pt x="2429747" y="2821845"/>
                  <a:pt x="2438458" y="2819035"/>
                  <a:pt x="2447262" y="2813416"/>
                </a:cubicBezTo>
                <a:cubicBezTo>
                  <a:pt x="2456067" y="2807796"/>
                  <a:pt x="2468617" y="2798336"/>
                  <a:pt x="2484915" y="2785036"/>
                </a:cubicBezTo>
                <a:cubicBezTo>
                  <a:pt x="2501212" y="2771736"/>
                  <a:pt x="2509922" y="2763587"/>
                  <a:pt x="2511046" y="2760590"/>
                </a:cubicBezTo>
                <a:cubicBezTo>
                  <a:pt x="2512170" y="2757593"/>
                  <a:pt x="2512732" y="2751786"/>
                  <a:pt x="2512732" y="2743169"/>
                </a:cubicBezTo>
                <a:lnTo>
                  <a:pt x="2512732" y="2693715"/>
                </a:lnTo>
                <a:cubicBezTo>
                  <a:pt x="2512732" y="2673484"/>
                  <a:pt x="2517790" y="2658779"/>
                  <a:pt x="2527906" y="2649600"/>
                </a:cubicBezTo>
                <a:cubicBezTo>
                  <a:pt x="2538021" y="2640421"/>
                  <a:pt x="2553756" y="2635831"/>
                  <a:pt x="2575112" y="2635831"/>
                </a:cubicBezTo>
                <a:lnTo>
                  <a:pt x="2844860" y="2635831"/>
                </a:lnTo>
                <a:cubicBezTo>
                  <a:pt x="2862094" y="2635831"/>
                  <a:pt x="2873239" y="2631710"/>
                  <a:pt x="2878297" y="2623468"/>
                </a:cubicBezTo>
                <a:cubicBezTo>
                  <a:pt x="2883355" y="2615226"/>
                  <a:pt x="2885884" y="2601645"/>
                  <a:pt x="2885884" y="2582725"/>
                </a:cubicBezTo>
                <a:cubicBezTo>
                  <a:pt x="2885884" y="2563805"/>
                  <a:pt x="2882793" y="2550224"/>
                  <a:pt x="2876611" y="2541981"/>
                </a:cubicBezTo>
                <a:cubicBezTo>
                  <a:pt x="2870429" y="2533739"/>
                  <a:pt x="2859846" y="2529618"/>
                  <a:pt x="2844860" y="2529618"/>
                </a:cubicBezTo>
                <a:lnTo>
                  <a:pt x="2673457" y="2529618"/>
                </a:lnTo>
                <a:cubicBezTo>
                  <a:pt x="2667088" y="2529618"/>
                  <a:pt x="2663716" y="2526621"/>
                  <a:pt x="2663342" y="2520627"/>
                </a:cubicBezTo>
                <a:cubicBezTo>
                  <a:pt x="2662593" y="2509387"/>
                  <a:pt x="2656692" y="2500770"/>
                  <a:pt x="2645639" y="2494776"/>
                </a:cubicBezTo>
                <a:cubicBezTo>
                  <a:pt x="2634587" y="2488781"/>
                  <a:pt x="2619133" y="2485784"/>
                  <a:pt x="2599276" y="2485784"/>
                </a:cubicBezTo>
                <a:close/>
                <a:moveTo>
                  <a:pt x="2037089" y="2483618"/>
                </a:moveTo>
                <a:cubicBezTo>
                  <a:pt x="2017045" y="2483618"/>
                  <a:pt x="2001966" y="2485960"/>
                  <a:pt x="1991850" y="2490643"/>
                </a:cubicBezTo>
                <a:cubicBezTo>
                  <a:pt x="1981735" y="2495326"/>
                  <a:pt x="1976677" y="2501040"/>
                  <a:pt x="1976677" y="2507783"/>
                </a:cubicBezTo>
                <a:cubicBezTo>
                  <a:pt x="1976677" y="2514527"/>
                  <a:pt x="1980611" y="2520896"/>
                  <a:pt x="1988478" y="2526891"/>
                </a:cubicBezTo>
                <a:cubicBezTo>
                  <a:pt x="2000467" y="2536257"/>
                  <a:pt x="2006461" y="2552929"/>
                  <a:pt x="2006461" y="2576906"/>
                </a:cubicBezTo>
                <a:lnTo>
                  <a:pt x="2006461" y="2832043"/>
                </a:lnTo>
                <a:cubicBezTo>
                  <a:pt x="2006461" y="2864263"/>
                  <a:pt x="2000935" y="2883932"/>
                  <a:pt x="1989883" y="2891051"/>
                </a:cubicBezTo>
                <a:cubicBezTo>
                  <a:pt x="1978831" y="2898169"/>
                  <a:pt x="1962440" y="2901728"/>
                  <a:pt x="1940710" y="2901728"/>
                </a:cubicBezTo>
                <a:cubicBezTo>
                  <a:pt x="1935840" y="2901728"/>
                  <a:pt x="1931625" y="2901634"/>
                  <a:pt x="1928066" y="2901447"/>
                </a:cubicBezTo>
                <a:cubicBezTo>
                  <a:pt x="1924507" y="2901260"/>
                  <a:pt x="1920105" y="2902477"/>
                  <a:pt x="1914860" y="2905100"/>
                </a:cubicBezTo>
                <a:cubicBezTo>
                  <a:pt x="1909614" y="2907722"/>
                  <a:pt x="1906055" y="2912780"/>
                  <a:pt x="1904182" y="2920273"/>
                </a:cubicBezTo>
                <a:cubicBezTo>
                  <a:pt x="1902309" y="2927766"/>
                  <a:pt x="1901372" y="2938818"/>
                  <a:pt x="1901372" y="2953430"/>
                </a:cubicBezTo>
                <a:cubicBezTo>
                  <a:pt x="1901372" y="2990895"/>
                  <a:pt x="1920479" y="3009627"/>
                  <a:pt x="1958693" y="3009627"/>
                </a:cubicBezTo>
                <a:lnTo>
                  <a:pt x="2030064" y="3009627"/>
                </a:lnTo>
                <a:cubicBezTo>
                  <a:pt x="2053667" y="3009627"/>
                  <a:pt x="2070527" y="3003726"/>
                  <a:pt x="2080642" y="2991925"/>
                </a:cubicBezTo>
                <a:cubicBezTo>
                  <a:pt x="2090758" y="2980123"/>
                  <a:pt x="2095816" y="2955490"/>
                  <a:pt x="2095816" y="2918025"/>
                </a:cubicBezTo>
                <a:lnTo>
                  <a:pt x="2095816" y="2537006"/>
                </a:lnTo>
                <a:cubicBezTo>
                  <a:pt x="2095816" y="2517524"/>
                  <a:pt x="2091039" y="2503756"/>
                  <a:pt x="2081485" y="2495701"/>
                </a:cubicBezTo>
                <a:cubicBezTo>
                  <a:pt x="2071932" y="2487646"/>
                  <a:pt x="2057133" y="2483618"/>
                  <a:pt x="2037089" y="2483618"/>
                </a:cubicBezTo>
                <a:close/>
                <a:moveTo>
                  <a:pt x="1821572" y="2145090"/>
                </a:moveTo>
                <a:lnTo>
                  <a:pt x="1836745" y="2145090"/>
                </a:lnTo>
                <a:cubicBezTo>
                  <a:pt x="1840492" y="2145090"/>
                  <a:pt x="1842833" y="2145652"/>
                  <a:pt x="1843770" y="2146776"/>
                </a:cubicBezTo>
                <a:cubicBezTo>
                  <a:pt x="1844706" y="2147900"/>
                  <a:pt x="1845175" y="2150335"/>
                  <a:pt x="1845175" y="2154082"/>
                </a:cubicBezTo>
                <a:lnTo>
                  <a:pt x="1845175" y="2201850"/>
                </a:lnTo>
                <a:cubicBezTo>
                  <a:pt x="1845175" y="2205596"/>
                  <a:pt x="1844706" y="2208032"/>
                  <a:pt x="1843770" y="2209156"/>
                </a:cubicBezTo>
                <a:cubicBezTo>
                  <a:pt x="1842833" y="2210279"/>
                  <a:pt x="1840492" y="2210842"/>
                  <a:pt x="1836745" y="2210842"/>
                </a:cubicBezTo>
                <a:lnTo>
                  <a:pt x="1821572" y="2210842"/>
                </a:lnTo>
                <a:cubicBezTo>
                  <a:pt x="1817451" y="2210842"/>
                  <a:pt x="1814922" y="2210373"/>
                  <a:pt x="1813985" y="2209436"/>
                </a:cubicBezTo>
                <a:cubicBezTo>
                  <a:pt x="1813048" y="2208500"/>
                  <a:pt x="1812580" y="2205971"/>
                  <a:pt x="1812580" y="2201850"/>
                </a:cubicBezTo>
                <a:lnTo>
                  <a:pt x="1812580" y="2154082"/>
                </a:lnTo>
                <a:cubicBezTo>
                  <a:pt x="1812580" y="2149961"/>
                  <a:pt x="1813048" y="2147432"/>
                  <a:pt x="1813985" y="2146495"/>
                </a:cubicBezTo>
                <a:cubicBezTo>
                  <a:pt x="1814922" y="2145559"/>
                  <a:pt x="1817451" y="2145090"/>
                  <a:pt x="1821572" y="2145090"/>
                </a:cubicBezTo>
                <a:close/>
                <a:moveTo>
                  <a:pt x="2756067" y="2045539"/>
                </a:moveTo>
                <a:lnTo>
                  <a:pt x="2783042" y="2045539"/>
                </a:lnTo>
                <a:cubicBezTo>
                  <a:pt x="2786789" y="2045539"/>
                  <a:pt x="2789224" y="2046194"/>
                  <a:pt x="2790348" y="2047506"/>
                </a:cubicBezTo>
                <a:cubicBezTo>
                  <a:pt x="2791472" y="2048817"/>
                  <a:pt x="2792034" y="2052001"/>
                  <a:pt x="2792034" y="2057059"/>
                </a:cubicBezTo>
                <a:cubicBezTo>
                  <a:pt x="2792034" y="2062117"/>
                  <a:pt x="2791566" y="2065395"/>
                  <a:pt x="2790629" y="2066894"/>
                </a:cubicBezTo>
                <a:cubicBezTo>
                  <a:pt x="2789692" y="2068393"/>
                  <a:pt x="2787163" y="2069142"/>
                  <a:pt x="2783042" y="2069142"/>
                </a:cubicBezTo>
                <a:lnTo>
                  <a:pt x="2756067" y="2069142"/>
                </a:lnTo>
                <a:cubicBezTo>
                  <a:pt x="2753820" y="2069142"/>
                  <a:pt x="2752321" y="2068393"/>
                  <a:pt x="2751572" y="2066894"/>
                </a:cubicBezTo>
                <a:cubicBezTo>
                  <a:pt x="2750822" y="2065395"/>
                  <a:pt x="2750448" y="2062304"/>
                  <a:pt x="2750448" y="2057621"/>
                </a:cubicBezTo>
                <a:cubicBezTo>
                  <a:pt x="2750448" y="2052938"/>
                  <a:pt x="2750822" y="2049754"/>
                  <a:pt x="2751572" y="2048068"/>
                </a:cubicBezTo>
                <a:cubicBezTo>
                  <a:pt x="2752321" y="2046382"/>
                  <a:pt x="2753820" y="2045539"/>
                  <a:pt x="2756067" y="2045539"/>
                </a:cubicBezTo>
                <a:close/>
                <a:moveTo>
                  <a:pt x="2634681" y="2045539"/>
                </a:moveTo>
                <a:lnTo>
                  <a:pt x="2657160" y="2045539"/>
                </a:lnTo>
                <a:cubicBezTo>
                  <a:pt x="2663154" y="2045539"/>
                  <a:pt x="2666151" y="2049285"/>
                  <a:pt x="2666151" y="2056778"/>
                </a:cubicBezTo>
                <a:cubicBezTo>
                  <a:pt x="2666151" y="2065021"/>
                  <a:pt x="2663154" y="2069142"/>
                  <a:pt x="2657160" y="2069142"/>
                </a:cubicBezTo>
                <a:lnTo>
                  <a:pt x="2634681" y="2069142"/>
                </a:lnTo>
                <a:cubicBezTo>
                  <a:pt x="2630934" y="2069142"/>
                  <a:pt x="2629061" y="2065208"/>
                  <a:pt x="2629061" y="2057340"/>
                </a:cubicBezTo>
                <a:cubicBezTo>
                  <a:pt x="2629061" y="2049473"/>
                  <a:pt x="2630934" y="2045539"/>
                  <a:pt x="2634681" y="2045539"/>
                </a:cubicBezTo>
                <a:close/>
                <a:moveTo>
                  <a:pt x="1988478" y="1997291"/>
                </a:moveTo>
                <a:cubicBezTo>
                  <a:pt x="1994098" y="1997291"/>
                  <a:pt x="1997563" y="1997759"/>
                  <a:pt x="1998875" y="1998696"/>
                </a:cubicBezTo>
                <a:cubicBezTo>
                  <a:pt x="2000186" y="1999633"/>
                  <a:pt x="2000842" y="2003098"/>
                  <a:pt x="2000842" y="2009093"/>
                </a:cubicBezTo>
                <a:cubicBezTo>
                  <a:pt x="2000842" y="2015087"/>
                  <a:pt x="1999624" y="2025765"/>
                  <a:pt x="1997189" y="2041125"/>
                </a:cubicBezTo>
                <a:cubicBezTo>
                  <a:pt x="1994754" y="2056486"/>
                  <a:pt x="1991850" y="2064166"/>
                  <a:pt x="1988478" y="2064166"/>
                </a:cubicBezTo>
                <a:cubicBezTo>
                  <a:pt x="1985106" y="2064166"/>
                  <a:pt x="1982203" y="2056860"/>
                  <a:pt x="1979768" y="2042249"/>
                </a:cubicBezTo>
                <a:cubicBezTo>
                  <a:pt x="1977332" y="2027638"/>
                  <a:pt x="1976115" y="2016960"/>
                  <a:pt x="1976115" y="2010217"/>
                </a:cubicBezTo>
                <a:cubicBezTo>
                  <a:pt x="1976115" y="2003473"/>
                  <a:pt x="1976771" y="1999633"/>
                  <a:pt x="1978082" y="1998696"/>
                </a:cubicBezTo>
                <a:cubicBezTo>
                  <a:pt x="1979393" y="1997759"/>
                  <a:pt x="1982859" y="1997291"/>
                  <a:pt x="1988478" y="1997291"/>
                </a:cubicBezTo>
                <a:close/>
                <a:moveTo>
                  <a:pt x="2756067" y="1932582"/>
                </a:moveTo>
                <a:lnTo>
                  <a:pt x="2783042" y="1932582"/>
                </a:lnTo>
                <a:cubicBezTo>
                  <a:pt x="2787163" y="1932582"/>
                  <a:pt x="2789692" y="1933425"/>
                  <a:pt x="2790629" y="1935111"/>
                </a:cubicBezTo>
                <a:cubicBezTo>
                  <a:pt x="2791566" y="1936797"/>
                  <a:pt x="2792034" y="1939794"/>
                  <a:pt x="2792034" y="1944102"/>
                </a:cubicBezTo>
                <a:cubicBezTo>
                  <a:pt x="2792034" y="1948411"/>
                  <a:pt x="2791472" y="1951502"/>
                  <a:pt x="2790348" y="1953375"/>
                </a:cubicBezTo>
                <a:cubicBezTo>
                  <a:pt x="2789224" y="1955248"/>
                  <a:pt x="2786789" y="1956185"/>
                  <a:pt x="2783042" y="1956185"/>
                </a:cubicBezTo>
                <a:lnTo>
                  <a:pt x="2756067" y="1956185"/>
                </a:lnTo>
                <a:cubicBezTo>
                  <a:pt x="2753820" y="1956185"/>
                  <a:pt x="2752321" y="1955435"/>
                  <a:pt x="2751572" y="1953937"/>
                </a:cubicBezTo>
                <a:cubicBezTo>
                  <a:pt x="2750822" y="1952438"/>
                  <a:pt x="2750448" y="1948504"/>
                  <a:pt x="2750448" y="1942135"/>
                </a:cubicBezTo>
                <a:cubicBezTo>
                  <a:pt x="2750448" y="1935766"/>
                  <a:pt x="2752321" y="1932582"/>
                  <a:pt x="2756067" y="1932582"/>
                </a:cubicBezTo>
                <a:close/>
                <a:moveTo>
                  <a:pt x="2634681" y="1932582"/>
                </a:moveTo>
                <a:lnTo>
                  <a:pt x="2657160" y="1932582"/>
                </a:lnTo>
                <a:cubicBezTo>
                  <a:pt x="2663154" y="1932582"/>
                  <a:pt x="2666151" y="1935579"/>
                  <a:pt x="2666151" y="1941573"/>
                </a:cubicBezTo>
                <a:cubicBezTo>
                  <a:pt x="2666151" y="1947568"/>
                  <a:pt x="2665590" y="1951502"/>
                  <a:pt x="2664466" y="1953375"/>
                </a:cubicBezTo>
                <a:cubicBezTo>
                  <a:pt x="2663342" y="1955248"/>
                  <a:pt x="2660907" y="1956185"/>
                  <a:pt x="2657160" y="1956185"/>
                </a:cubicBezTo>
                <a:lnTo>
                  <a:pt x="2634681" y="1956185"/>
                </a:lnTo>
                <a:cubicBezTo>
                  <a:pt x="2630934" y="1956185"/>
                  <a:pt x="2629061" y="1952064"/>
                  <a:pt x="2629061" y="1943821"/>
                </a:cubicBezTo>
                <a:cubicBezTo>
                  <a:pt x="2629061" y="1936328"/>
                  <a:pt x="2630934" y="1932582"/>
                  <a:pt x="2634681" y="1932582"/>
                </a:cubicBezTo>
                <a:close/>
                <a:moveTo>
                  <a:pt x="1049744" y="1853987"/>
                </a:moveTo>
                <a:cubicBezTo>
                  <a:pt x="1035881" y="1853987"/>
                  <a:pt x="1021083" y="1858296"/>
                  <a:pt x="1005347" y="1866913"/>
                </a:cubicBezTo>
                <a:cubicBezTo>
                  <a:pt x="989612" y="1875530"/>
                  <a:pt x="981745" y="1888268"/>
                  <a:pt x="981745" y="1905127"/>
                </a:cubicBezTo>
                <a:cubicBezTo>
                  <a:pt x="981745" y="1914493"/>
                  <a:pt x="984367" y="1925733"/>
                  <a:pt x="989612" y="1938846"/>
                </a:cubicBezTo>
                <a:cubicBezTo>
                  <a:pt x="1004973" y="1976685"/>
                  <a:pt x="1013964" y="2000288"/>
                  <a:pt x="1016587" y="2009654"/>
                </a:cubicBezTo>
                <a:cubicBezTo>
                  <a:pt x="1026703" y="2043747"/>
                  <a:pt x="1043562" y="2060794"/>
                  <a:pt x="1067165" y="2060794"/>
                </a:cubicBezTo>
                <a:cubicBezTo>
                  <a:pt x="1082525" y="2060794"/>
                  <a:pt x="1097886" y="2055362"/>
                  <a:pt x="1113247" y="2044497"/>
                </a:cubicBezTo>
                <a:cubicBezTo>
                  <a:pt x="1128607" y="2033632"/>
                  <a:pt x="1136288" y="2018084"/>
                  <a:pt x="1136288" y="1997853"/>
                </a:cubicBezTo>
                <a:cubicBezTo>
                  <a:pt x="1136288" y="1986988"/>
                  <a:pt x="1133478" y="1974250"/>
                  <a:pt x="1127858" y="1959639"/>
                </a:cubicBezTo>
                <a:lnTo>
                  <a:pt x="1107065" y="1906813"/>
                </a:lnTo>
                <a:cubicBezTo>
                  <a:pt x="1099197" y="1886207"/>
                  <a:pt x="1090674" y="1872252"/>
                  <a:pt x="1081495" y="1864946"/>
                </a:cubicBezTo>
                <a:cubicBezTo>
                  <a:pt x="1072316" y="1857640"/>
                  <a:pt x="1061732" y="1853987"/>
                  <a:pt x="1049744" y="1853987"/>
                </a:cubicBezTo>
                <a:close/>
                <a:moveTo>
                  <a:pt x="1828877" y="1820831"/>
                </a:moveTo>
                <a:cubicBezTo>
                  <a:pt x="1810520" y="1820831"/>
                  <a:pt x="1797594" y="1824203"/>
                  <a:pt x="1790101" y="1830946"/>
                </a:cubicBezTo>
                <a:cubicBezTo>
                  <a:pt x="1782608" y="1837690"/>
                  <a:pt x="1778862" y="1848930"/>
                  <a:pt x="1778862" y="1864665"/>
                </a:cubicBezTo>
                <a:lnTo>
                  <a:pt x="1778862" y="1888830"/>
                </a:lnTo>
                <a:cubicBezTo>
                  <a:pt x="1778862" y="1896323"/>
                  <a:pt x="1775490" y="1900069"/>
                  <a:pt x="1768746" y="1900069"/>
                </a:cubicBezTo>
                <a:cubicBezTo>
                  <a:pt x="1751137" y="1900069"/>
                  <a:pt x="1738868" y="1903535"/>
                  <a:pt x="1731937" y="1910466"/>
                </a:cubicBezTo>
                <a:cubicBezTo>
                  <a:pt x="1725006" y="1917397"/>
                  <a:pt x="1721540" y="1930884"/>
                  <a:pt x="1721540" y="1950928"/>
                </a:cubicBezTo>
                <a:cubicBezTo>
                  <a:pt x="1721540" y="1970972"/>
                  <a:pt x="1725006" y="1984928"/>
                  <a:pt x="1731937" y="1992795"/>
                </a:cubicBezTo>
                <a:cubicBezTo>
                  <a:pt x="1738868" y="2000663"/>
                  <a:pt x="1750201" y="2004597"/>
                  <a:pt x="1765936" y="2004597"/>
                </a:cubicBezTo>
                <a:cubicBezTo>
                  <a:pt x="1771931" y="2004597"/>
                  <a:pt x="1775583" y="2005065"/>
                  <a:pt x="1776895" y="2006002"/>
                </a:cubicBezTo>
                <a:cubicBezTo>
                  <a:pt x="1778206" y="2006938"/>
                  <a:pt x="1778862" y="2009467"/>
                  <a:pt x="1778862" y="2013588"/>
                </a:cubicBezTo>
                <a:lnTo>
                  <a:pt x="1778862" y="2051241"/>
                </a:lnTo>
                <a:cubicBezTo>
                  <a:pt x="1778862" y="2055736"/>
                  <a:pt x="1778487" y="2058359"/>
                  <a:pt x="1777738" y="2059108"/>
                </a:cubicBezTo>
                <a:cubicBezTo>
                  <a:pt x="1776988" y="2059858"/>
                  <a:pt x="1775115" y="2060232"/>
                  <a:pt x="1772118" y="2060232"/>
                </a:cubicBezTo>
                <a:cubicBezTo>
                  <a:pt x="1760504" y="2060232"/>
                  <a:pt x="1751606" y="2064447"/>
                  <a:pt x="1745424" y="2072877"/>
                </a:cubicBezTo>
                <a:cubicBezTo>
                  <a:pt x="1739242" y="2081306"/>
                  <a:pt x="1736152" y="2092639"/>
                  <a:pt x="1736152" y="2106876"/>
                </a:cubicBezTo>
                <a:lnTo>
                  <a:pt x="1736152" y="2238378"/>
                </a:lnTo>
                <a:cubicBezTo>
                  <a:pt x="1736152" y="2266103"/>
                  <a:pt x="1740554" y="2284647"/>
                  <a:pt x="1749358" y="2294014"/>
                </a:cubicBezTo>
                <a:cubicBezTo>
                  <a:pt x="1758162" y="2303380"/>
                  <a:pt x="1773804" y="2308063"/>
                  <a:pt x="1796283" y="2308063"/>
                </a:cubicBezTo>
                <a:lnTo>
                  <a:pt x="1827753" y="2308063"/>
                </a:lnTo>
                <a:cubicBezTo>
                  <a:pt x="1836745" y="2308063"/>
                  <a:pt x="1841241" y="2304879"/>
                  <a:pt x="1841241" y="2298510"/>
                </a:cubicBezTo>
                <a:cubicBezTo>
                  <a:pt x="1841241" y="2295887"/>
                  <a:pt x="1840866" y="2292890"/>
                  <a:pt x="1840117" y="2289518"/>
                </a:cubicBezTo>
                <a:cubicBezTo>
                  <a:pt x="1839367" y="2286146"/>
                  <a:pt x="1838993" y="2281931"/>
                  <a:pt x="1838993" y="2276874"/>
                </a:cubicBezTo>
                <a:cubicBezTo>
                  <a:pt x="1838993" y="2271816"/>
                  <a:pt x="1840866" y="2265166"/>
                  <a:pt x="1844613" y="2256924"/>
                </a:cubicBezTo>
                <a:cubicBezTo>
                  <a:pt x="1848359" y="2248682"/>
                  <a:pt x="1853230" y="2242125"/>
                  <a:pt x="1859224" y="2237254"/>
                </a:cubicBezTo>
                <a:cubicBezTo>
                  <a:pt x="1874585" y="2224891"/>
                  <a:pt x="1886761" y="2214307"/>
                  <a:pt x="1895752" y="2205503"/>
                </a:cubicBezTo>
                <a:cubicBezTo>
                  <a:pt x="1904744" y="2196699"/>
                  <a:pt x="1911019" y="2189955"/>
                  <a:pt x="1914578" y="2185272"/>
                </a:cubicBezTo>
                <a:cubicBezTo>
                  <a:pt x="1918138" y="2180588"/>
                  <a:pt x="1919917" y="2176374"/>
                  <a:pt x="1919917" y="2172627"/>
                </a:cubicBezTo>
                <a:lnTo>
                  <a:pt x="1919917" y="2105190"/>
                </a:lnTo>
                <a:cubicBezTo>
                  <a:pt x="1919917" y="2092452"/>
                  <a:pt x="1916920" y="2081775"/>
                  <a:pt x="1910926" y="2073158"/>
                </a:cubicBezTo>
                <a:cubicBezTo>
                  <a:pt x="1904931" y="2064541"/>
                  <a:pt x="1897064" y="2060232"/>
                  <a:pt x="1887323" y="2060232"/>
                </a:cubicBezTo>
                <a:cubicBezTo>
                  <a:pt x="1883576" y="2060232"/>
                  <a:pt x="1881235" y="2059670"/>
                  <a:pt x="1880298" y="2058546"/>
                </a:cubicBezTo>
                <a:cubicBezTo>
                  <a:pt x="1879362" y="2057422"/>
                  <a:pt x="1878893" y="2054800"/>
                  <a:pt x="1878893" y="2050679"/>
                </a:cubicBezTo>
                <a:lnTo>
                  <a:pt x="1878893" y="2013026"/>
                </a:lnTo>
                <a:cubicBezTo>
                  <a:pt x="1878893" y="2009654"/>
                  <a:pt x="1879268" y="2007407"/>
                  <a:pt x="1880017" y="2006283"/>
                </a:cubicBezTo>
                <a:cubicBezTo>
                  <a:pt x="1880766" y="2005159"/>
                  <a:pt x="1882827" y="2004597"/>
                  <a:pt x="1886199" y="2004597"/>
                </a:cubicBezTo>
                <a:cubicBezTo>
                  <a:pt x="1905681" y="2004597"/>
                  <a:pt x="1919449" y="2001787"/>
                  <a:pt x="1927504" y="1996167"/>
                </a:cubicBezTo>
                <a:cubicBezTo>
                  <a:pt x="1935559" y="1990547"/>
                  <a:pt x="1939586" y="1977528"/>
                  <a:pt x="1939586" y="1957110"/>
                </a:cubicBezTo>
                <a:cubicBezTo>
                  <a:pt x="1939586" y="1936691"/>
                  <a:pt x="1935840" y="1922080"/>
                  <a:pt x="1928347" y="1913276"/>
                </a:cubicBezTo>
                <a:cubicBezTo>
                  <a:pt x="1920854" y="1904472"/>
                  <a:pt x="1907554" y="1900069"/>
                  <a:pt x="1888447" y="1900069"/>
                </a:cubicBezTo>
                <a:cubicBezTo>
                  <a:pt x="1883951" y="1900069"/>
                  <a:pt x="1881235" y="1899320"/>
                  <a:pt x="1880298" y="1897821"/>
                </a:cubicBezTo>
                <a:cubicBezTo>
                  <a:pt x="1879362" y="1896323"/>
                  <a:pt x="1878893" y="1894075"/>
                  <a:pt x="1878893" y="1891078"/>
                </a:cubicBezTo>
                <a:lnTo>
                  <a:pt x="1878893" y="1864665"/>
                </a:lnTo>
                <a:cubicBezTo>
                  <a:pt x="1878893" y="1848930"/>
                  <a:pt x="1875147" y="1837690"/>
                  <a:pt x="1867654" y="1830946"/>
                </a:cubicBezTo>
                <a:cubicBezTo>
                  <a:pt x="1860161" y="1824203"/>
                  <a:pt x="1847235" y="1820831"/>
                  <a:pt x="1828877" y="1820831"/>
                </a:cubicBezTo>
                <a:close/>
                <a:moveTo>
                  <a:pt x="2602648" y="1820749"/>
                </a:moveTo>
                <a:cubicBezTo>
                  <a:pt x="2581668" y="1820749"/>
                  <a:pt x="2565839" y="1827586"/>
                  <a:pt x="2555161" y="1841261"/>
                </a:cubicBezTo>
                <a:cubicBezTo>
                  <a:pt x="2544484" y="1854936"/>
                  <a:pt x="2539145" y="1868891"/>
                  <a:pt x="2539145" y="1883128"/>
                </a:cubicBezTo>
                <a:cubicBezTo>
                  <a:pt x="2539145" y="1886500"/>
                  <a:pt x="2541112" y="1890059"/>
                  <a:pt x="2545046" y="1893806"/>
                </a:cubicBezTo>
                <a:cubicBezTo>
                  <a:pt x="2548980" y="1897552"/>
                  <a:pt x="2552820" y="1904764"/>
                  <a:pt x="2556566" y="1915441"/>
                </a:cubicBezTo>
                <a:cubicBezTo>
                  <a:pt x="2560313" y="1926119"/>
                  <a:pt x="2562186" y="1937265"/>
                  <a:pt x="2562186" y="1948879"/>
                </a:cubicBezTo>
                <a:cubicBezTo>
                  <a:pt x="2562186" y="1975105"/>
                  <a:pt x="2555817" y="1993837"/>
                  <a:pt x="2543079" y="2005077"/>
                </a:cubicBezTo>
                <a:cubicBezTo>
                  <a:pt x="2540082" y="2007699"/>
                  <a:pt x="2538583" y="2010884"/>
                  <a:pt x="2538583" y="2014630"/>
                </a:cubicBezTo>
                <a:lnTo>
                  <a:pt x="2538583" y="2033737"/>
                </a:lnTo>
                <a:cubicBezTo>
                  <a:pt x="2538583" y="2037109"/>
                  <a:pt x="2540644" y="2041230"/>
                  <a:pt x="2544765" y="2046101"/>
                </a:cubicBezTo>
                <a:cubicBezTo>
                  <a:pt x="2556754" y="2059213"/>
                  <a:pt x="2562748" y="2078040"/>
                  <a:pt x="2562748" y="2102579"/>
                </a:cubicBezTo>
                <a:cubicBezTo>
                  <a:pt x="2562748" y="2127119"/>
                  <a:pt x="2554506" y="2145008"/>
                  <a:pt x="2538021" y="2156248"/>
                </a:cubicBezTo>
                <a:cubicBezTo>
                  <a:pt x="2533900" y="2159245"/>
                  <a:pt x="2530997" y="2161680"/>
                  <a:pt x="2529311" y="2163553"/>
                </a:cubicBezTo>
                <a:cubicBezTo>
                  <a:pt x="2527625" y="2165427"/>
                  <a:pt x="2526220" y="2168236"/>
                  <a:pt x="2525096" y="2171983"/>
                </a:cubicBezTo>
                <a:cubicBezTo>
                  <a:pt x="2517603" y="2204577"/>
                  <a:pt x="2510578" y="2229585"/>
                  <a:pt x="2504022" y="2247007"/>
                </a:cubicBezTo>
                <a:cubicBezTo>
                  <a:pt x="2497465" y="2264428"/>
                  <a:pt x="2494187" y="2278383"/>
                  <a:pt x="2494187" y="2288874"/>
                </a:cubicBezTo>
                <a:cubicBezTo>
                  <a:pt x="2494187" y="2307607"/>
                  <a:pt x="2500837" y="2319689"/>
                  <a:pt x="2514137" y="2325121"/>
                </a:cubicBezTo>
                <a:cubicBezTo>
                  <a:pt x="2527437" y="2330553"/>
                  <a:pt x="2538677" y="2333270"/>
                  <a:pt x="2547856" y="2333270"/>
                </a:cubicBezTo>
                <a:cubicBezTo>
                  <a:pt x="2557035" y="2333270"/>
                  <a:pt x="2564247" y="2332240"/>
                  <a:pt x="2569492" y="2330179"/>
                </a:cubicBezTo>
                <a:cubicBezTo>
                  <a:pt x="2574737" y="2328119"/>
                  <a:pt x="2579233" y="2325121"/>
                  <a:pt x="2582979" y="2321187"/>
                </a:cubicBezTo>
                <a:cubicBezTo>
                  <a:pt x="2586726" y="2317253"/>
                  <a:pt x="2589817" y="2312289"/>
                  <a:pt x="2592252" y="2306295"/>
                </a:cubicBezTo>
                <a:cubicBezTo>
                  <a:pt x="2594687" y="2300300"/>
                  <a:pt x="2598246" y="2289810"/>
                  <a:pt x="2602930" y="2274824"/>
                </a:cubicBezTo>
                <a:cubicBezTo>
                  <a:pt x="2607613" y="2259839"/>
                  <a:pt x="2611453" y="2244197"/>
                  <a:pt x="2614450" y="2227899"/>
                </a:cubicBezTo>
                <a:cubicBezTo>
                  <a:pt x="2617447" y="2211602"/>
                  <a:pt x="2619882" y="2193526"/>
                  <a:pt x="2621755" y="2173669"/>
                </a:cubicBezTo>
                <a:cubicBezTo>
                  <a:pt x="2622880" y="2164677"/>
                  <a:pt x="2625689" y="2160181"/>
                  <a:pt x="2630185" y="2160181"/>
                </a:cubicBezTo>
                <a:lnTo>
                  <a:pt x="2658284" y="2160181"/>
                </a:lnTo>
                <a:cubicBezTo>
                  <a:pt x="2661656" y="2160181"/>
                  <a:pt x="2663810" y="2160743"/>
                  <a:pt x="2664747" y="2161868"/>
                </a:cubicBezTo>
                <a:cubicBezTo>
                  <a:pt x="2665683" y="2162992"/>
                  <a:pt x="2666151" y="2165239"/>
                  <a:pt x="2666151" y="2168611"/>
                </a:cubicBezTo>
                <a:lnTo>
                  <a:pt x="2666151" y="2270329"/>
                </a:lnTo>
                <a:cubicBezTo>
                  <a:pt x="2666151" y="2290934"/>
                  <a:pt x="2668961" y="2304890"/>
                  <a:pt x="2674581" y="2312196"/>
                </a:cubicBezTo>
                <a:cubicBezTo>
                  <a:pt x="2680201" y="2319501"/>
                  <a:pt x="2692002" y="2323154"/>
                  <a:pt x="2709986" y="2323154"/>
                </a:cubicBezTo>
                <a:cubicBezTo>
                  <a:pt x="2718602" y="2323154"/>
                  <a:pt x="2724597" y="2322686"/>
                  <a:pt x="2727969" y="2321749"/>
                </a:cubicBezTo>
                <a:cubicBezTo>
                  <a:pt x="2731341" y="2320813"/>
                  <a:pt x="2733027" y="2319127"/>
                  <a:pt x="2733027" y="2316691"/>
                </a:cubicBezTo>
                <a:cubicBezTo>
                  <a:pt x="2733027" y="2314256"/>
                  <a:pt x="2732090" y="2309386"/>
                  <a:pt x="2730217" y="2302080"/>
                </a:cubicBezTo>
                <a:cubicBezTo>
                  <a:pt x="2728343" y="2294774"/>
                  <a:pt x="2727407" y="2284753"/>
                  <a:pt x="2727407" y="2272015"/>
                </a:cubicBezTo>
                <a:cubicBezTo>
                  <a:pt x="2727407" y="2245789"/>
                  <a:pt x="2733963" y="2227057"/>
                  <a:pt x="2747076" y="2215817"/>
                </a:cubicBezTo>
                <a:cubicBezTo>
                  <a:pt x="2748574" y="2214318"/>
                  <a:pt x="2749511" y="2212539"/>
                  <a:pt x="2749886" y="2210478"/>
                </a:cubicBezTo>
                <a:cubicBezTo>
                  <a:pt x="2750260" y="2208417"/>
                  <a:pt x="2750448" y="2203828"/>
                  <a:pt x="2750448" y="2196710"/>
                </a:cubicBezTo>
                <a:lnTo>
                  <a:pt x="2750448" y="2169735"/>
                </a:lnTo>
                <a:cubicBezTo>
                  <a:pt x="2750448" y="2164864"/>
                  <a:pt x="2750916" y="2162055"/>
                  <a:pt x="2751853" y="2161305"/>
                </a:cubicBezTo>
                <a:cubicBezTo>
                  <a:pt x="2752789" y="2160556"/>
                  <a:pt x="2754382" y="2160181"/>
                  <a:pt x="2756629" y="2160181"/>
                </a:cubicBezTo>
                <a:lnTo>
                  <a:pt x="2784166" y="2160181"/>
                </a:lnTo>
                <a:cubicBezTo>
                  <a:pt x="2787163" y="2160181"/>
                  <a:pt x="2789224" y="2160462"/>
                  <a:pt x="2790348" y="2161025"/>
                </a:cubicBezTo>
                <a:cubicBezTo>
                  <a:pt x="2791472" y="2161586"/>
                  <a:pt x="2792034" y="2163179"/>
                  <a:pt x="2792034" y="2165801"/>
                </a:cubicBezTo>
                <a:lnTo>
                  <a:pt x="2792034" y="2209073"/>
                </a:lnTo>
                <a:cubicBezTo>
                  <a:pt x="2792034" y="2214318"/>
                  <a:pt x="2791378" y="2217690"/>
                  <a:pt x="2790067" y="2219189"/>
                </a:cubicBezTo>
                <a:cubicBezTo>
                  <a:pt x="2788756" y="2220687"/>
                  <a:pt x="2785852" y="2221437"/>
                  <a:pt x="2781357" y="2221437"/>
                </a:cubicBezTo>
                <a:cubicBezTo>
                  <a:pt x="2770117" y="2221437"/>
                  <a:pt x="2761313" y="2225839"/>
                  <a:pt x="2754944" y="2234643"/>
                </a:cubicBezTo>
                <a:cubicBezTo>
                  <a:pt x="2748574" y="2243448"/>
                  <a:pt x="2745390" y="2256279"/>
                  <a:pt x="2745390" y="2273139"/>
                </a:cubicBezTo>
                <a:cubicBezTo>
                  <a:pt x="2745390" y="2310978"/>
                  <a:pt x="2757379" y="2329898"/>
                  <a:pt x="2781357" y="2329898"/>
                </a:cubicBezTo>
                <a:lnTo>
                  <a:pt x="2821257" y="2329898"/>
                </a:lnTo>
                <a:cubicBezTo>
                  <a:pt x="2839240" y="2329898"/>
                  <a:pt x="2852446" y="2324840"/>
                  <a:pt x="2860876" y="2314725"/>
                </a:cubicBezTo>
                <a:cubicBezTo>
                  <a:pt x="2869306" y="2304609"/>
                  <a:pt x="2873520" y="2288499"/>
                  <a:pt x="2873520" y="2266395"/>
                </a:cubicBezTo>
                <a:lnTo>
                  <a:pt x="2873520" y="1892120"/>
                </a:lnTo>
                <a:cubicBezTo>
                  <a:pt x="2873520" y="1844539"/>
                  <a:pt x="2853664" y="1820749"/>
                  <a:pt x="2813951" y="1820749"/>
                </a:cubicBezTo>
                <a:close/>
                <a:moveTo>
                  <a:pt x="1226485" y="1819145"/>
                </a:moveTo>
                <a:cubicBezTo>
                  <a:pt x="1205317" y="1819145"/>
                  <a:pt x="1189769" y="1824577"/>
                  <a:pt x="1179841" y="1835442"/>
                </a:cubicBezTo>
                <a:cubicBezTo>
                  <a:pt x="1169912" y="1846307"/>
                  <a:pt x="1164948" y="1864665"/>
                  <a:pt x="1164948" y="1890516"/>
                </a:cubicBezTo>
                <a:cubicBezTo>
                  <a:pt x="1164948" y="1958327"/>
                  <a:pt x="1161389" y="2006189"/>
                  <a:pt x="1154271" y="2034100"/>
                </a:cubicBezTo>
                <a:cubicBezTo>
                  <a:pt x="1147152" y="2062012"/>
                  <a:pt x="1133665" y="2089080"/>
                  <a:pt x="1113809" y="2115306"/>
                </a:cubicBezTo>
                <a:cubicBezTo>
                  <a:pt x="1111561" y="2118677"/>
                  <a:pt x="1110437" y="2121675"/>
                  <a:pt x="1110437" y="2124297"/>
                </a:cubicBezTo>
                <a:cubicBezTo>
                  <a:pt x="1110437" y="2126920"/>
                  <a:pt x="1110999" y="2131509"/>
                  <a:pt x="1112123" y="2138066"/>
                </a:cubicBezTo>
                <a:cubicBezTo>
                  <a:pt x="1113247" y="2144622"/>
                  <a:pt x="1113809" y="2152302"/>
                  <a:pt x="1113809" y="2161107"/>
                </a:cubicBezTo>
                <a:cubicBezTo>
                  <a:pt x="1113809" y="2169911"/>
                  <a:pt x="1110624" y="2179933"/>
                  <a:pt x="1104255" y="2191172"/>
                </a:cubicBezTo>
                <a:cubicBezTo>
                  <a:pt x="1097886" y="2202412"/>
                  <a:pt x="1081308" y="2214401"/>
                  <a:pt x="1054520" y="2227139"/>
                </a:cubicBezTo>
                <a:cubicBezTo>
                  <a:pt x="1027733" y="2239877"/>
                  <a:pt x="1008251" y="2249711"/>
                  <a:pt x="996075" y="2256642"/>
                </a:cubicBezTo>
                <a:cubicBezTo>
                  <a:pt x="983899" y="2263573"/>
                  <a:pt x="977811" y="2272097"/>
                  <a:pt x="977811" y="2282212"/>
                </a:cubicBezTo>
                <a:cubicBezTo>
                  <a:pt x="977811" y="2292328"/>
                  <a:pt x="983337" y="2303661"/>
                  <a:pt x="994389" y="2316212"/>
                </a:cubicBezTo>
                <a:cubicBezTo>
                  <a:pt x="1005441" y="2328762"/>
                  <a:pt x="1020427" y="2335038"/>
                  <a:pt x="1039347" y="2335038"/>
                </a:cubicBezTo>
                <a:cubicBezTo>
                  <a:pt x="1058267" y="2335038"/>
                  <a:pt x="1079622" y="2326608"/>
                  <a:pt x="1103412" y="2309749"/>
                </a:cubicBezTo>
                <a:cubicBezTo>
                  <a:pt x="1127202" y="2292890"/>
                  <a:pt x="1149400" y="2273221"/>
                  <a:pt x="1170006" y="2250742"/>
                </a:cubicBezTo>
                <a:cubicBezTo>
                  <a:pt x="1172629" y="2248119"/>
                  <a:pt x="1174689" y="2246808"/>
                  <a:pt x="1176188" y="2246808"/>
                </a:cubicBezTo>
                <a:cubicBezTo>
                  <a:pt x="1177686" y="2246808"/>
                  <a:pt x="1179091" y="2247370"/>
                  <a:pt x="1180403" y="2248494"/>
                </a:cubicBezTo>
                <a:cubicBezTo>
                  <a:pt x="1181714" y="2249618"/>
                  <a:pt x="1188270" y="2256736"/>
                  <a:pt x="1200072" y="2269849"/>
                </a:cubicBezTo>
                <a:cubicBezTo>
                  <a:pt x="1211873" y="2282962"/>
                  <a:pt x="1222083" y="2294576"/>
                  <a:pt x="1230699" y="2304691"/>
                </a:cubicBezTo>
                <a:cubicBezTo>
                  <a:pt x="1241190" y="2317055"/>
                  <a:pt x="1255426" y="2323236"/>
                  <a:pt x="1273410" y="2323236"/>
                </a:cubicBezTo>
                <a:cubicBezTo>
                  <a:pt x="1290269" y="2323236"/>
                  <a:pt x="1304225" y="2317242"/>
                  <a:pt x="1315277" y="2305253"/>
                </a:cubicBezTo>
                <a:cubicBezTo>
                  <a:pt x="1326329" y="2293264"/>
                  <a:pt x="1331855" y="2277342"/>
                  <a:pt x="1331855" y="2257485"/>
                </a:cubicBezTo>
                <a:cubicBezTo>
                  <a:pt x="1331855" y="2247745"/>
                  <a:pt x="1330263" y="2238004"/>
                  <a:pt x="1327078" y="2228263"/>
                </a:cubicBezTo>
                <a:cubicBezTo>
                  <a:pt x="1323893" y="2218522"/>
                  <a:pt x="1314059" y="2203536"/>
                  <a:pt x="1297575" y="2183305"/>
                </a:cubicBezTo>
                <a:cubicBezTo>
                  <a:pt x="1281090" y="2163074"/>
                  <a:pt x="1267696" y="2148556"/>
                  <a:pt x="1257393" y="2139752"/>
                </a:cubicBezTo>
                <a:cubicBezTo>
                  <a:pt x="1247090" y="2130947"/>
                  <a:pt x="1241939" y="2124297"/>
                  <a:pt x="1241939" y="2119801"/>
                </a:cubicBezTo>
                <a:cubicBezTo>
                  <a:pt x="1241939" y="2118303"/>
                  <a:pt x="1242313" y="2116430"/>
                  <a:pt x="1243063" y="2114182"/>
                </a:cubicBezTo>
                <a:cubicBezTo>
                  <a:pt x="1270787" y="2030260"/>
                  <a:pt x="1284649" y="1954393"/>
                  <a:pt x="1284649" y="1886582"/>
                </a:cubicBezTo>
                <a:cubicBezTo>
                  <a:pt x="1284649" y="1862604"/>
                  <a:pt x="1280247" y="1845370"/>
                  <a:pt x="1271443" y="1834880"/>
                </a:cubicBezTo>
                <a:cubicBezTo>
                  <a:pt x="1262638" y="1824390"/>
                  <a:pt x="1247652" y="1819145"/>
                  <a:pt x="1226485" y="1819145"/>
                </a:cubicBezTo>
                <a:close/>
                <a:moveTo>
                  <a:pt x="2454849" y="1814005"/>
                </a:moveTo>
                <a:cubicBezTo>
                  <a:pt x="2436116" y="1814005"/>
                  <a:pt x="2423472" y="1816815"/>
                  <a:pt x="2416916" y="1822435"/>
                </a:cubicBezTo>
                <a:cubicBezTo>
                  <a:pt x="2410359" y="1828054"/>
                  <a:pt x="2407081" y="1838919"/>
                  <a:pt x="2407081" y="1855029"/>
                </a:cubicBezTo>
                <a:lnTo>
                  <a:pt x="2407081" y="1895491"/>
                </a:lnTo>
                <a:cubicBezTo>
                  <a:pt x="2407081" y="1898489"/>
                  <a:pt x="2406332" y="1900362"/>
                  <a:pt x="2404833" y="1901111"/>
                </a:cubicBezTo>
                <a:cubicBezTo>
                  <a:pt x="2403335" y="1901861"/>
                  <a:pt x="2399775" y="1902235"/>
                  <a:pt x="2394156" y="1902235"/>
                </a:cubicBezTo>
                <a:cubicBezTo>
                  <a:pt x="2368305" y="1902235"/>
                  <a:pt x="2355379" y="1916659"/>
                  <a:pt x="2355379" y="1945507"/>
                </a:cubicBezTo>
                <a:cubicBezTo>
                  <a:pt x="2355379" y="1966862"/>
                  <a:pt x="2358377" y="1981193"/>
                  <a:pt x="2364371" y="1988498"/>
                </a:cubicBezTo>
                <a:cubicBezTo>
                  <a:pt x="2370365" y="1995804"/>
                  <a:pt x="2381417" y="1999457"/>
                  <a:pt x="2397527" y="1999457"/>
                </a:cubicBezTo>
                <a:cubicBezTo>
                  <a:pt x="2401649" y="1999457"/>
                  <a:pt x="2404271" y="1999925"/>
                  <a:pt x="2405395" y="2000862"/>
                </a:cubicBezTo>
                <a:cubicBezTo>
                  <a:pt x="2406519" y="2001798"/>
                  <a:pt x="2407081" y="2003765"/>
                  <a:pt x="2407081" y="2006763"/>
                </a:cubicBezTo>
                <a:lnTo>
                  <a:pt x="2407081" y="2046663"/>
                </a:lnTo>
                <a:cubicBezTo>
                  <a:pt x="2407081" y="2050784"/>
                  <a:pt x="2406332" y="2053594"/>
                  <a:pt x="2404833" y="2055092"/>
                </a:cubicBezTo>
                <a:cubicBezTo>
                  <a:pt x="2403335" y="2056591"/>
                  <a:pt x="2400150" y="2057528"/>
                  <a:pt x="2395280" y="2057902"/>
                </a:cubicBezTo>
                <a:cubicBezTo>
                  <a:pt x="2381043" y="2058651"/>
                  <a:pt x="2370740" y="2062866"/>
                  <a:pt x="2364371" y="2070547"/>
                </a:cubicBezTo>
                <a:cubicBezTo>
                  <a:pt x="2358002" y="2078227"/>
                  <a:pt x="2354817" y="2090216"/>
                  <a:pt x="2354817" y="2106513"/>
                </a:cubicBezTo>
                <a:cubicBezTo>
                  <a:pt x="2354817" y="2122810"/>
                  <a:pt x="2357721" y="2135361"/>
                  <a:pt x="2363528" y="2144165"/>
                </a:cubicBezTo>
                <a:cubicBezTo>
                  <a:pt x="2369335" y="2152969"/>
                  <a:pt x="2377484" y="2157371"/>
                  <a:pt x="2387974" y="2157371"/>
                </a:cubicBezTo>
                <a:cubicBezTo>
                  <a:pt x="2388349" y="2157371"/>
                  <a:pt x="2390315" y="2157278"/>
                  <a:pt x="2393875" y="2157091"/>
                </a:cubicBezTo>
                <a:cubicBezTo>
                  <a:pt x="2397434" y="2156904"/>
                  <a:pt x="2400431" y="2157184"/>
                  <a:pt x="2402866" y="2157934"/>
                </a:cubicBezTo>
                <a:cubicBezTo>
                  <a:pt x="2405301" y="2158683"/>
                  <a:pt x="2406519" y="2160931"/>
                  <a:pt x="2406519" y="2164677"/>
                </a:cubicBezTo>
                <a:lnTo>
                  <a:pt x="2406519" y="2218627"/>
                </a:lnTo>
                <a:cubicBezTo>
                  <a:pt x="2406519" y="2223497"/>
                  <a:pt x="2403147" y="2225932"/>
                  <a:pt x="2396403" y="2225932"/>
                </a:cubicBezTo>
                <a:cubicBezTo>
                  <a:pt x="2381792" y="2225932"/>
                  <a:pt x="2371677" y="2230148"/>
                  <a:pt x="2366057" y="2238577"/>
                </a:cubicBezTo>
                <a:cubicBezTo>
                  <a:pt x="2360437" y="2247007"/>
                  <a:pt x="2357627" y="2261712"/>
                  <a:pt x="2357627" y="2282692"/>
                </a:cubicBezTo>
                <a:cubicBezTo>
                  <a:pt x="2357627" y="2316410"/>
                  <a:pt x="2371302" y="2333270"/>
                  <a:pt x="2398651" y="2333270"/>
                </a:cubicBezTo>
                <a:lnTo>
                  <a:pt x="2451477" y="2333270"/>
                </a:lnTo>
                <a:cubicBezTo>
                  <a:pt x="2473207" y="2333270"/>
                  <a:pt x="2484072" y="2329898"/>
                  <a:pt x="2484072" y="2323154"/>
                </a:cubicBezTo>
                <a:cubicBezTo>
                  <a:pt x="2484072" y="2322031"/>
                  <a:pt x="2483697" y="2320719"/>
                  <a:pt x="2482948" y="2319220"/>
                </a:cubicBezTo>
                <a:cubicBezTo>
                  <a:pt x="2478452" y="2310229"/>
                  <a:pt x="2476204" y="2299083"/>
                  <a:pt x="2476204" y="2285783"/>
                </a:cubicBezTo>
                <a:cubicBezTo>
                  <a:pt x="2476204" y="2272483"/>
                  <a:pt x="2478826" y="2259464"/>
                  <a:pt x="2484072" y="2246725"/>
                </a:cubicBezTo>
                <a:cubicBezTo>
                  <a:pt x="2486320" y="2241106"/>
                  <a:pt x="2489972" y="2230616"/>
                  <a:pt x="2495030" y="2215255"/>
                </a:cubicBezTo>
                <a:cubicBezTo>
                  <a:pt x="2500088" y="2199894"/>
                  <a:pt x="2502617" y="2187344"/>
                  <a:pt x="2502617" y="2177603"/>
                </a:cubicBezTo>
                <a:lnTo>
                  <a:pt x="2502617" y="2157371"/>
                </a:lnTo>
                <a:cubicBezTo>
                  <a:pt x="2502617" y="2154000"/>
                  <a:pt x="2503366" y="2151658"/>
                  <a:pt x="2504865" y="2150347"/>
                </a:cubicBezTo>
                <a:cubicBezTo>
                  <a:pt x="2506363" y="2149036"/>
                  <a:pt x="2509922" y="2147631"/>
                  <a:pt x="2515542" y="2146132"/>
                </a:cubicBezTo>
                <a:cubicBezTo>
                  <a:pt x="2534649" y="2140887"/>
                  <a:pt x="2544203" y="2125714"/>
                  <a:pt x="2544203" y="2100612"/>
                </a:cubicBezTo>
                <a:cubicBezTo>
                  <a:pt x="2544203" y="2085626"/>
                  <a:pt x="2541393" y="2073357"/>
                  <a:pt x="2535774" y="2063803"/>
                </a:cubicBezTo>
                <a:cubicBezTo>
                  <a:pt x="2530154" y="2054250"/>
                  <a:pt x="2523410" y="2049473"/>
                  <a:pt x="2515542" y="2049473"/>
                </a:cubicBezTo>
                <a:lnTo>
                  <a:pt x="2508799" y="2050035"/>
                </a:lnTo>
                <a:cubicBezTo>
                  <a:pt x="2504677" y="2050035"/>
                  <a:pt x="2502617" y="2047037"/>
                  <a:pt x="2502617" y="2041043"/>
                </a:cubicBezTo>
                <a:lnTo>
                  <a:pt x="2502617" y="2006200"/>
                </a:lnTo>
                <a:cubicBezTo>
                  <a:pt x="2502617" y="2001705"/>
                  <a:pt x="2504865" y="1999457"/>
                  <a:pt x="2509360" y="1999457"/>
                </a:cubicBezTo>
                <a:cubicBezTo>
                  <a:pt x="2520225" y="1999457"/>
                  <a:pt x="2528655" y="1995055"/>
                  <a:pt x="2534649" y="1986250"/>
                </a:cubicBezTo>
                <a:cubicBezTo>
                  <a:pt x="2540644" y="1977446"/>
                  <a:pt x="2543641" y="1965083"/>
                  <a:pt x="2543641" y="1949160"/>
                </a:cubicBezTo>
                <a:cubicBezTo>
                  <a:pt x="2543641" y="1933237"/>
                  <a:pt x="2540831" y="1920499"/>
                  <a:pt x="2535211" y="1910946"/>
                </a:cubicBezTo>
                <a:cubicBezTo>
                  <a:pt x="2529592" y="1901392"/>
                  <a:pt x="2521537" y="1896616"/>
                  <a:pt x="2511046" y="1896616"/>
                </a:cubicBezTo>
                <a:cubicBezTo>
                  <a:pt x="2505427" y="1896616"/>
                  <a:pt x="2502617" y="1895491"/>
                  <a:pt x="2502617" y="1893244"/>
                </a:cubicBezTo>
                <a:lnTo>
                  <a:pt x="2502617" y="1855029"/>
                </a:lnTo>
                <a:cubicBezTo>
                  <a:pt x="2502617" y="1839294"/>
                  <a:pt x="2499339" y="1828523"/>
                  <a:pt x="2492782" y="1822716"/>
                </a:cubicBezTo>
                <a:cubicBezTo>
                  <a:pt x="2486226" y="1816909"/>
                  <a:pt x="2473581" y="1814005"/>
                  <a:pt x="2454849" y="1814005"/>
                </a:cubicBezTo>
                <a:close/>
                <a:moveTo>
                  <a:pt x="900820" y="1812963"/>
                </a:moveTo>
                <a:cubicBezTo>
                  <a:pt x="878716" y="1812963"/>
                  <a:pt x="863636" y="1816803"/>
                  <a:pt x="855581" y="1824484"/>
                </a:cubicBezTo>
                <a:cubicBezTo>
                  <a:pt x="847526" y="1832164"/>
                  <a:pt x="843499" y="1851552"/>
                  <a:pt x="843499" y="1882648"/>
                </a:cubicBezTo>
                <a:lnTo>
                  <a:pt x="843499" y="2222081"/>
                </a:lnTo>
                <a:cubicBezTo>
                  <a:pt x="843499" y="2258047"/>
                  <a:pt x="857173" y="2276031"/>
                  <a:pt x="884523" y="2276031"/>
                </a:cubicBezTo>
                <a:cubicBezTo>
                  <a:pt x="894638" y="2276031"/>
                  <a:pt x="907002" y="2273127"/>
                  <a:pt x="921613" y="2267320"/>
                </a:cubicBezTo>
                <a:cubicBezTo>
                  <a:pt x="936225" y="2261513"/>
                  <a:pt x="955519" y="2253177"/>
                  <a:pt x="979497" y="2242312"/>
                </a:cubicBezTo>
                <a:cubicBezTo>
                  <a:pt x="1003474" y="2231447"/>
                  <a:pt x="1025110" y="2221238"/>
                  <a:pt x="1044405" y="2211684"/>
                </a:cubicBezTo>
                <a:cubicBezTo>
                  <a:pt x="1063699" y="2202131"/>
                  <a:pt x="1075501" y="2195387"/>
                  <a:pt x="1079809" y="2191453"/>
                </a:cubicBezTo>
                <a:cubicBezTo>
                  <a:pt x="1084118" y="2187520"/>
                  <a:pt x="1087677" y="2182274"/>
                  <a:pt x="1090487" y="2175718"/>
                </a:cubicBezTo>
                <a:cubicBezTo>
                  <a:pt x="1093297" y="2169162"/>
                  <a:pt x="1094702" y="2160920"/>
                  <a:pt x="1094702" y="2150991"/>
                </a:cubicBezTo>
                <a:cubicBezTo>
                  <a:pt x="1094702" y="2141063"/>
                  <a:pt x="1090112" y="2128699"/>
                  <a:pt x="1080933" y="2113901"/>
                </a:cubicBezTo>
                <a:cubicBezTo>
                  <a:pt x="1071754" y="2099102"/>
                  <a:pt x="1060983" y="2091703"/>
                  <a:pt x="1048620" y="2091703"/>
                </a:cubicBezTo>
                <a:cubicBezTo>
                  <a:pt x="1036256" y="2091703"/>
                  <a:pt x="1021551" y="2095730"/>
                  <a:pt x="1004505" y="2103785"/>
                </a:cubicBezTo>
                <a:cubicBezTo>
                  <a:pt x="987458" y="2111840"/>
                  <a:pt x="975750" y="2115868"/>
                  <a:pt x="969381" y="2115868"/>
                </a:cubicBezTo>
                <a:cubicBezTo>
                  <a:pt x="961888" y="2115868"/>
                  <a:pt x="958142" y="2111372"/>
                  <a:pt x="958142" y="2102380"/>
                </a:cubicBezTo>
                <a:lnTo>
                  <a:pt x="958142" y="1882648"/>
                </a:lnTo>
                <a:cubicBezTo>
                  <a:pt x="958142" y="1851552"/>
                  <a:pt x="954114" y="1832164"/>
                  <a:pt x="946059" y="1824484"/>
                </a:cubicBezTo>
                <a:cubicBezTo>
                  <a:pt x="938004" y="1816803"/>
                  <a:pt x="922924" y="1812963"/>
                  <a:pt x="900820" y="1812963"/>
                </a:cubicBezTo>
                <a:close/>
                <a:moveTo>
                  <a:pt x="1717887" y="1809591"/>
                </a:moveTo>
                <a:cubicBezTo>
                  <a:pt x="1702714" y="1809591"/>
                  <a:pt x="1691006" y="1812308"/>
                  <a:pt x="1682764" y="1817740"/>
                </a:cubicBezTo>
                <a:cubicBezTo>
                  <a:pt x="1674521" y="1823173"/>
                  <a:pt x="1668714" y="1833382"/>
                  <a:pt x="1665343" y="1848368"/>
                </a:cubicBezTo>
                <a:cubicBezTo>
                  <a:pt x="1657100" y="1881337"/>
                  <a:pt x="1647266" y="1914306"/>
                  <a:pt x="1635839" y="1947275"/>
                </a:cubicBezTo>
                <a:cubicBezTo>
                  <a:pt x="1624412" y="1980245"/>
                  <a:pt x="1614671" y="2003473"/>
                  <a:pt x="1606616" y="2016960"/>
                </a:cubicBezTo>
                <a:cubicBezTo>
                  <a:pt x="1598561" y="2030447"/>
                  <a:pt x="1594534" y="2043747"/>
                  <a:pt x="1594534" y="2056860"/>
                </a:cubicBezTo>
                <a:cubicBezTo>
                  <a:pt x="1594534" y="2079339"/>
                  <a:pt x="1606897" y="2096573"/>
                  <a:pt x="1631624" y="2108562"/>
                </a:cubicBezTo>
                <a:cubicBezTo>
                  <a:pt x="1634621" y="2110435"/>
                  <a:pt x="1636120" y="2114369"/>
                  <a:pt x="1636120" y="2120364"/>
                </a:cubicBezTo>
                <a:lnTo>
                  <a:pt x="1636120" y="2281650"/>
                </a:lnTo>
                <a:cubicBezTo>
                  <a:pt x="1636120" y="2303005"/>
                  <a:pt x="1639867" y="2317055"/>
                  <a:pt x="1647360" y="2323799"/>
                </a:cubicBezTo>
                <a:cubicBezTo>
                  <a:pt x="1654853" y="2330542"/>
                  <a:pt x="1667122" y="2333914"/>
                  <a:pt x="1684169" y="2333914"/>
                </a:cubicBezTo>
                <a:cubicBezTo>
                  <a:pt x="1701215" y="2333914"/>
                  <a:pt x="1713673" y="2331760"/>
                  <a:pt x="1721540" y="2327451"/>
                </a:cubicBezTo>
                <a:cubicBezTo>
                  <a:pt x="1729408" y="2323143"/>
                  <a:pt x="1733342" y="2317991"/>
                  <a:pt x="1733342" y="2311997"/>
                </a:cubicBezTo>
                <a:cubicBezTo>
                  <a:pt x="1733342" y="2306003"/>
                  <a:pt x="1732030" y="2300570"/>
                  <a:pt x="1729408" y="2295700"/>
                </a:cubicBezTo>
                <a:cubicBezTo>
                  <a:pt x="1723039" y="2282962"/>
                  <a:pt x="1719854" y="2263292"/>
                  <a:pt x="1719854" y="2236692"/>
                </a:cubicBezTo>
                <a:lnTo>
                  <a:pt x="1719854" y="2106876"/>
                </a:lnTo>
                <a:cubicBezTo>
                  <a:pt x="1719854" y="2082898"/>
                  <a:pt x="1726598" y="2065290"/>
                  <a:pt x="1740085" y="2054051"/>
                </a:cubicBezTo>
                <a:cubicBezTo>
                  <a:pt x="1743457" y="2051428"/>
                  <a:pt x="1745518" y="2049180"/>
                  <a:pt x="1746267" y="2047307"/>
                </a:cubicBezTo>
                <a:cubicBezTo>
                  <a:pt x="1747016" y="2045434"/>
                  <a:pt x="1747391" y="2041500"/>
                  <a:pt x="1747391" y="2035505"/>
                </a:cubicBezTo>
                <a:cubicBezTo>
                  <a:pt x="1747391" y="2029511"/>
                  <a:pt x="1746735" y="2025390"/>
                  <a:pt x="1745424" y="2023142"/>
                </a:cubicBezTo>
                <a:cubicBezTo>
                  <a:pt x="1744113" y="2020894"/>
                  <a:pt x="1741397" y="2019021"/>
                  <a:pt x="1737275" y="2017522"/>
                </a:cubicBezTo>
                <a:cubicBezTo>
                  <a:pt x="1725661" y="2013401"/>
                  <a:pt x="1717325" y="2006189"/>
                  <a:pt x="1712267" y="1995886"/>
                </a:cubicBezTo>
                <a:cubicBezTo>
                  <a:pt x="1707210" y="1985583"/>
                  <a:pt x="1704681" y="1970129"/>
                  <a:pt x="1704681" y="1949523"/>
                </a:cubicBezTo>
                <a:cubicBezTo>
                  <a:pt x="1704681" y="1928917"/>
                  <a:pt x="1707959" y="1913182"/>
                  <a:pt x="1714516" y="1902317"/>
                </a:cubicBezTo>
                <a:cubicBezTo>
                  <a:pt x="1721072" y="1891452"/>
                  <a:pt x="1734840" y="1885271"/>
                  <a:pt x="1755821" y="1883772"/>
                </a:cubicBezTo>
                <a:cubicBezTo>
                  <a:pt x="1762939" y="1883398"/>
                  <a:pt x="1766498" y="1880588"/>
                  <a:pt x="1766498" y="1875342"/>
                </a:cubicBezTo>
                <a:lnTo>
                  <a:pt x="1766498" y="1837128"/>
                </a:lnTo>
                <a:cubicBezTo>
                  <a:pt x="1766498" y="1829261"/>
                  <a:pt x="1762190" y="1822704"/>
                  <a:pt x="1753573" y="1817459"/>
                </a:cubicBezTo>
                <a:cubicBezTo>
                  <a:pt x="1744956" y="1812214"/>
                  <a:pt x="1733061" y="1809591"/>
                  <a:pt x="1717887" y="1809591"/>
                </a:cubicBezTo>
                <a:close/>
                <a:moveTo>
                  <a:pt x="1969371" y="1806782"/>
                </a:moveTo>
                <a:cubicBezTo>
                  <a:pt x="1959256" y="1806782"/>
                  <a:pt x="1950826" y="1808936"/>
                  <a:pt x="1944082" y="1813244"/>
                </a:cubicBezTo>
                <a:cubicBezTo>
                  <a:pt x="1937339" y="1817553"/>
                  <a:pt x="1930407" y="1828792"/>
                  <a:pt x="1923289" y="1846963"/>
                </a:cubicBezTo>
                <a:cubicBezTo>
                  <a:pt x="1916171" y="1865133"/>
                  <a:pt x="1912612" y="1876654"/>
                  <a:pt x="1912612" y="1881524"/>
                </a:cubicBezTo>
                <a:cubicBezTo>
                  <a:pt x="1912612" y="1884147"/>
                  <a:pt x="1913735" y="1885833"/>
                  <a:pt x="1915983" y="1886582"/>
                </a:cubicBezTo>
                <a:cubicBezTo>
                  <a:pt x="1930220" y="1889954"/>
                  <a:pt x="1940429" y="1897166"/>
                  <a:pt x="1946611" y="1908218"/>
                </a:cubicBezTo>
                <a:cubicBezTo>
                  <a:pt x="1952793" y="1919270"/>
                  <a:pt x="1955884" y="1935661"/>
                  <a:pt x="1955884" y="1957391"/>
                </a:cubicBezTo>
                <a:cubicBezTo>
                  <a:pt x="1955884" y="1979121"/>
                  <a:pt x="1952699" y="1994481"/>
                  <a:pt x="1946330" y="2003473"/>
                </a:cubicBezTo>
                <a:cubicBezTo>
                  <a:pt x="1939961" y="2012464"/>
                  <a:pt x="1926474" y="2018084"/>
                  <a:pt x="1905868" y="2020332"/>
                </a:cubicBezTo>
                <a:cubicBezTo>
                  <a:pt x="1901372" y="2021081"/>
                  <a:pt x="1898469" y="2022486"/>
                  <a:pt x="1897157" y="2024547"/>
                </a:cubicBezTo>
                <a:cubicBezTo>
                  <a:pt x="1895846" y="2026607"/>
                  <a:pt x="1895190" y="2031384"/>
                  <a:pt x="1895190" y="2038877"/>
                </a:cubicBezTo>
                <a:cubicBezTo>
                  <a:pt x="1895190" y="2041874"/>
                  <a:pt x="1898000" y="2044497"/>
                  <a:pt x="1903620" y="2046745"/>
                </a:cubicBezTo>
                <a:cubicBezTo>
                  <a:pt x="1912986" y="2050491"/>
                  <a:pt x="1920854" y="2057703"/>
                  <a:pt x="1927223" y="2068381"/>
                </a:cubicBezTo>
                <a:cubicBezTo>
                  <a:pt x="1933592" y="2079058"/>
                  <a:pt x="1936777" y="2091328"/>
                  <a:pt x="1936777" y="2105190"/>
                </a:cubicBezTo>
                <a:lnTo>
                  <a:pt x="1936777" y="2169256"/>
                </a:lnTo>
                <a:cubicBezTo>
                  <a:pt x="1936777" y="2178247"/>
                  <a:pt x="1936121" y="2184429"/>
                  <a:pt x="1934810" y="2187800"/>
                </a:cubicBezTo>
                <a:cubicBezTo>
                  <a:pt x="1933498" y="2191172"/>
                  <a:pt x="1926567" y="2198853"/>
                  <a:pt x="1914017" y="2210842"/>
                </a:cubicBezTo>
                <a:cubicBezTo>
                  <a:pt x="1901466" y="2222830"/>
                  <a:pt x="1888821" y="2234351"/>
                  <a:pt x="1876083" y="2245403"/>
                </a:cubicBezTo>
                <a:cubicBezTo>
                  <a:pt x="1863345" y="2256455"/>
                  <a:pt x="1856976" y="2267695"/>
                  <a:pt x="1856976" y="2279121"/>
                </a:cubicBezTo>
                <a:cubicBezTo>
                  <a:pt x="1856976" y="2290549"/>
                  <a:pt x="1863064" y="2302350"/>
                  <a:pt x="1875240" y="2314526"/>
                </a:cubicBezTo>
                <a:cubicBezTo>
                  <a:pt x="1887416" y="2326702"/>
                  <a:pt x="1899218" y="2332790"/>
                  <a:pt x="1910645" y="2332790"/>
                </a:cubicBezTo>
                <a:cubicBezTo>
                  <a:pt x="1922072" y="2332790"/>
                  <a:pt x="1933873" y="2328482"/>
                  <a:pt x="1946049" y="2319865"/>
                </a:cubicBezTo>
                <a:cubicBezTo>
                  <a:pt x="1958225" y="2311248"/>
                  <a:pt x="1972368" y="2296824"/>
                  <a:pt x="1988478" y="2276593"/>
                </a:cubicBezTo>
                <a:cubicBezTo>
                  <a:pt x="1990352" y="2274345"/>
                  <a:pt x="1992037" y="2273221"/>
                  <a:pt x="1993536" y="2273221"/>
                </a:cubicBezTo>
                <a:cubicBezTo>
                  <a:pt x="1995035" y="2273221"/>
                  <a:pt x="1997470" y="2275094"/>
                  <a:pt x="2000842" y="2278841"/>
                </a:cubicBezTo>
                <a:cubicBezTo>
                  <a:pt x="2027817" y="2313308"/>
                  <a:pt x="2050857" y="2330542"/>
                  <a:pt x="2069965" y="2330542"/>
                </a:cubicBezTo>
                <a:cubicBezTo>
                  <a:pt x="2083077" y="2330542"/>
                  <a:pt x="2094317" y="2323705"/>
                  <a:pt x="2103683" y="2310030"/>
                </a:cubicBezTo>
                <a:cubicBezTo>
                  <a:pt x="2113049" y="2296355"/>
                  <a:pt x="2117732" y="2282587"/>
                  <a:pt x="2117732" y="2268725"/>
                </a:cubicBezTo>
                <a:cubicBezTo>
                  <a:pt x="2117732" y="2254863"/>
                  <a:pt x="2113049" y="2243436"/>
                  <a:pt x="2103683" y="2234445"/>
                </a:cubicBezTo>
                <a:cubicBezTo>
                  <a:pt x="2066593" y="2200726"/>
                  <a:pt x="2048048" y="2181244"/>
                  <a:pt x="2048048" y="2175999"/>
                </a:cubicBezTo>
                <a:cubicBezTo>
                  <a:pt x="2048048" y="2174500"/>
                  <a:pt x="2048984" y="2171878"/>
                  <a:pt x="2050857" y="2168131"/>
                </a:cubicBezTo>
                <a:cubicBezTo>
                  <a:pt x="2060973" y="2145652"/>
                  <a:pt x="2069684" y="2118865"/>
                  <a:pt x="2076989" y="2087769"/>
                </a:cubicBezTo>
                <a:cubicBezTo>
                  <a:pt x="2084295" y="2056673"/>
                  <a:pt x="2087948" y="2030073"/>
                  <a:pt x="2087948" y="2007968"/>
                </a:cubicBezTo>
                <a:cubicBezTo>
                  <a:pt x="2087948" y="2003473"/>
                  <a:pt x="2088322" y="2000663"/>
                  <a:pt x="2089072" y="1999539"/>
                </a:cubicBezTo>
                <a:cubicBezTo>
                  <a:pt x="2089821" y="1998415"/>
                  <a:pt x="2091320" y="1997853"/>
                  <a:pt x="2093567" y="1997853"/>
                </a:cubicBezTo>
                <a:cubicBezTo>
                  <a:pt x="2101061" y="1997853"/>
                  <a:pt x="2107149" y="1993076"/>
                  <a:pt x="2111832" y="1983523"/>
                </a:cubicBezTo>
                <a:cubicBezTo>
                  <a:pt x="2116515" y="1973969"/>
                  <a:pt x="2118856" y="1961137"/>
                  <a:pt x="2118856" y="1945027"/>
                </a:cubicBezTo>
                <a:cubicBezTo>
                  <a:pt x="2118856" y="1928917"/>
                  <a:pt x="2115578" y="1916929"/>
                  <a:pt x="2109022" y="1909061"/>
                </a:cubicBezTo>
                <a:cubicBezTo>
                  <a:pt x="2102465" y="1901193"/>
                  <a:pt x="2091507" y="1897259"/>
                  <a:pt x="2076146" y="1897259"/>
                </a:cubicBezTo>
                <a:lnTo>
                  <a:pt x="2027817" y="1897259"/>
                </a:lnTo>
                <a:cubicBezTo>
                  <a:pt x="2022946" y="1897259"/>
                  <a:pt x="2020511" y="1896323"/>
                  <a:pt x="2020511" y="1894449"/>
                </a:cubicBezTo>
                <a:cubicBezTo>
                  <a:pt x="2020511" y="1892576"/>
                  <a:pt x="2022197" y="1886863"/>
                  <a:pt x="2025569" y="1877309"/>
                </a:cubicBezTo>
                <a:cubicBezTo>
                  <a:pt x="2028941" y="1867756"/>
                  <a:pt x="2030626" y="1857734"/>
                  <a:pt x="2030626" y="1847244"/>
                </a:cubicBezTo>
                <a:cubicBezTo>
                  <a:pt x="2030626" y="1830384"/>
                  <a:pt x="2022946" y="1819426"/>
                  <a:pt x="2007585" y="1814368"/>
                </a:cubicBezTo>
                <a:cubicBezTo>
                  <a:pt x="1992225" y="1809310"/>
                  <a:pt x="1979487" y="1806782"/>
                  <a:pt x="1969371" y="1806782"/>
                </a:cubicBezTo>
                <a:close/>
                <a:moveTo>
                  <a:pt x="1708053" y="1505877"/>
                </a:moveTo>
                <a:lnTo>
                  <a:pt x="1767060" y="1505877"/>
                </a:lnTo>
                <a:cubicBezTo>
                  <a:pt x="1770432" y="1505877"/>
                  <a:pt x="1772680" y="1506252"/>
                  <a:pt x="1773804" y="1507001"/>
                </a:cubicBezTo>
                <a:cubicBezTo>
                  <a:pt x="1774928" y="1507751"/>
                  <a:pt x="1775490" y="1509436"/>
                  <a:pt x="1775490" y="1512059"/>
                </a:cubicBezTo>
                <a:lnTo>
                  <a:pt x="1775490" y="1562075"/>
                </a:lnTo>
                <a:cubicBezTo>
                  <a:pt x="1775490" y="1565072"/>
                  <a:pt x="1775021" y="1567039"/>
                  <a:pt x="1774085" y="1567975"/>
                </a:cubicBezTo>
                <a:cubicBezTo>
                  <a:pt x="1773148" y="1568912"/>
                  <a:pt x="1770807" y="1569380"/>
                  <a:pt x="1767060" y="1569380"/>
                </a:cubicBezTo>
                <a:lnTo>
                  <a:pt x="1708053" y="1569380"/>
                </a:lnTo>
                <a:cubicBezTo>
                  <a:pt x="1704681" y="1569380"/>
                  <a:pt x="1702433" y="1569006"/>
                  <a:pt x="1701309" y="1568256"/>
                </a:cubicBezTo>
                <a:cubicBezTo>
                  <a:pt x="1700185" y="1567507"/>
                  <a:pt x="1699623" y="1565447"/>
                  <a:pt x="1699623" y="1562075"/>
                </a:cubicBezTo>
                <a:lnTo>
                  <a:pt x="1699623" y="1512621"/>
                </a:lnTo>
                <a:cubicBezTo>
                  <a:pt x="1699623" y="1509249"/>
                  <a:pt x="1700185" y="1507282"/>
                  <a:pt x="1701309" y="1506720"/>
                </a:cubicBezTo>
                <a:cubicBezTo>
                  <a:pt x="1702433" y="1506158"/>
                  <a:pt x="1704681" y="1505877"/>
                  <a:pt x="1708053" y="1505877"/>
                </a:cubicBezTo>
                <a:close/>
                <a:moveTo>
                  <a:pt x="2417197" y="1438358"/>
                </a:moveTo>
                <a:cubicBezTo>
                  <a:pt x="2388349" y="1438358"/>
                  <a:pt x="2373925" y="1452969"/>
                  <a:pt x="2373925" y="1482192"/>
                </a:cubicBezTo>
                <a:cubicBezTo>
                  <a:pt x="2373925" y="1511789"/>
                  <a:pt x="2388349" y="1526588"/>
                  <a:pt x="2417197" y="1526588"/>
                </a:cubicBezTo>
                <a:lnTo>
                  <a:pt x="2458221" y="1526588"/>
                </a:lnTo>
                <a:cubicBezTo>
                  <a:pt x="2461218" y="1526588"/>
                  <a:pt x="2462717" y="1527150"/>
                  <a:pt x="2462717" y="1528274"/>
                </a:cubicBezTo>
                <a:cubicBezTo>
                  <a:pt x="2462717" y="1529398"/>
                  <a:pt x="2461686" y="1532021"/>
                  <a:pt x="2459626" y="1536142"/>
                </a:cubicBezTo>
                <a:cubicBezTo>
                  <a:pt x="2457565" y="1540263"/>
                  <a:pt x="2448480" y="1559745"/>
                  <a:pt x="2432370" y="1594587"/>
                </a:cubicBezTo>
                <a:cubicBezTo>
                  <a:pt x="2424128" y="1612570"/>
                  <a:pt x="2420007" y="1626807"/>
                  <a:pt x="2420007" y="1637297"/>
                </a:cubicBezTo>
                <a:cubicBezTo>
                  <a:pt x="2420007" y="1657528"/>
                  <a:pt x="2436116" y="1667269"/>
                  <a:pt x="2468336" y="1666520"/>
                </a:cubicBezTo>
                <a:lnTo>
                  <a:pt x="2801587" y="1660338"/>
                </a:lnTo>
                <a:cubicBezTo>
                  <a:pt x="2816199" y="1659964"/>
                  <a:pt x="2827532" y="1656311"/>
                  <a:pt x="2835587" y="1649380"/>
                </a:cubicBezTo>
                <a:cubicBezTo>
                  <a:pt x="2843642" y="1642449"/>
                  <a:pt x="2847669" y="1633457"/>
                  <a:pt x="2847669" y="1622405"/>
                </a:cubicBezTo>
                <a:cubicBezTo>
                  <a:pt x="2847669" y="1611353"/>
                  <a:pt x="2844298" y="1599177"/>
                  <a:pt x="2837554" y="1585877"/>
                </a:cubicBezTo>
                <a:cubicBezTo>
                  <a:pt x="2830810" y="1572576"/>
                  <a:pt x="2821819" y="1558808"/>
                  <a:pt x="2810579" y="1544571"/>
                </a:cubicBezTo>
                <a:cubicBezTo>
                  <a:pt x="2799340" y="1530335"/>
                  <a:pt x="2790442" y="1521905"/>
                  <a:pt x="2783885" y="1519283"/>
                </a:cubicBezTo>
                <a:cubicBezTo>
                  <a:pt x="2777329" y="1516660"/>
                  <a:pt x="2770866" y="1515349"/>
                  <a:pt x="2764497" y="1515349"/>
                </a:cubicBezTo>
                <a:cubicBezTo>
                  <a:pt x="2752508" y="1515349"/>
                  <a:pt x="2739864" y="1519376"/>
                  <a:pt x="2726564" y="1527431"/>
                </a:cubicBezTo>
                <a:cubicBezTo>
                  <a:pt x="2713264" y="1535486"/>
                  <a:pt x="2706614" y="1544571"/>
                  <a:pt x="2706614" y="1554687"/>
                </a:cubicBezTo>
                <a:cubicBezTo>
                  <a:pt x="2706614" y="1558059"/>
                  <a:pt x="2707550" y="1561618"/>
                  <a:pt x="2709424" y="1565364"/>
                </a:cubicBezTo>
                <a:cubicBezTo>
                  <a:pt x="2711297" y="1569111"/>
                  <a:pt x="2712233" y="1571921"/>
                  <a:pt x="2712233" y="1573794"/>
                </a:cubicBezTo>
                <a:cubicBezTo>
                  <a:pt x="2712233" y="1575667"/>
                  <a:pt x="2710735" y="1576604"/>
                  <a:pt x="2707738" y="1576604"/>
                </a:cubicBezTo>
                <a:lnTo>
                  <a:pt x="2584103" y="1581100"/>
                </a:lnTo>
                <a:cubicBezTo>
                  <a:pt x="2576236" y="1581474"/>
                  <a:pt x="2572302" y="1579414"/>
                  <a:pt x="2572302" y="1574918"/>
                </a:cubicBezTo>
                <a:cubicBezTo>
                  <a:pt x="2572302" y="1570422"/>
                  <a:pt x="2575299" y="1562555"/>
                  <a:pt x="2581293" y="1551315"/>
                </a:cubicBezTo>
                <a:cubicBezTo>
                  <a:pt x="2587288" y="1540076"/>
                  <a:pt x="2591128" y="1533144"/>
                  <a:pt x="2592814" y="1530522"/>
                </a:cubicBezTo>
                <a:cubicBezTo>
                  <a:pt x="2594500" y="1527899"/>
                  <a:pt x="2597403" y="1526588"/>
                  <a:pt x="2601524" y="1526588"/>
                </a:cubicBezTo>
                <a:lnTo>
                  <a:pt x="2692002" y="1526588"/>
                </a:lnTo>
                <a:cubicBezTo>
                  <a:pt x="2694625" y="1526588"/>
                  <a:pt x="2698559" y="1523966"/>
                  <a:pt x="2703804" y="1518720"/>
                </a:cubicBezTo>
                <a:cubicBezTo>
                  <a:pt x="2709049" y="1513475"/>
                  <a:pt x="2718134" y="1508137"/>
                  <a:pt x="2731060" y="1502704"/>
                </a:cubicBezTo>
                <a:cubicBezTo>
                  <a:pt x="2743985" y="1497272"/>
                  <a:pt x="2755880" y="1494556"/>
                  <a:pt x="2766745" y="1494556"/>
                </a:cubicBezTo>
                <a:cubicBezTo>
                  <a:pt x="2785103" y="1494556"/>
                  <a:pt x="2801026" y="1502798"/>
                  <a:pt x="2814513" y="1519283"/>
                </a:cubicBezTo>
                <a:cubicBezTo>
                  <a:pt x="2818259" y="1524153"/>
                  <a:pt x="2822193" y="1526588"/>
                  <a:pt x="2826314" y="1526588"/>
                </a:cubicBezTo>
                <a:lnTo>
                  <a:pt x="2842050" y="1526588"/>
                </a:lnTo>
                <a:cubicBezTo>
                  <a:pt x="2870898" y="1526588"/>
                  <a:pt x="2885322" y="1511789"/>
                  <a:pt x="2885322" y="1482192"/>
                </a:cubicBezTo>
                <a:cubicBezTo>
                  <a:pt x="2885322" y="1452969"/>
                  <a:pt x="2870898" y="1438358"/>
                  <a:pt x="2842050" y="1438358"/>
                </a:cubicBezTo>
                <a:close/>
                <a:moveTo>
                  <a:pt x="1650731" y="1422143"/>
                </a:moveTo>
                <a:cubicBezTo>
                  <a:pt x="1615140" y="1422143"/>
                  <a:pt x="1597344" y="1443123"/>
                  <a:pt x="1597344" y="1485084"/>
                </a:cubicBezTo>
                <a:lnTo>
                  <a:pt x="1597344" y="1598603"/>
                </a:lnTo>
                <a:cubicBezTo>
                  <a:pt x="1597344" y="1616586"/>
                  <a:pt x="1602027" y="1630636"/>
                  <a:pt x="1611393" y="1640751"/>
                </a:cubicBezTo>
                <a:cubicBezTo>
                  <a:pt x="1620759" y="1650867"/>
                  <a:pt x="1633872" y="1655925"/>
                  <a:pt x="1650731" y="1655925"/>
                </a:cubicBezTo>
                <a:lnTo>
                  <a:pt x="1822696" y="1655925"/>
                </a:lnTo>
                <a:cubicBezTo>
                  <a:pt x="1839555" y="1655925"/>
                  <a:pt x="1852761" y="1650867"/>
                  <a:pt x="1862315" y="1640751"/>
                </a:cubicBezTo>
                <a:cubicBezTo>
                  <a:pt x="1871868" y="1630636"/>
                  <a:pt x="1876645" y="1616586"/>
                  <a:pt x="1876645" y="1598603"/>
                </a:cubicBezTo>
                <a:lnTo>
                  <a:pt x="1876645" y="1485084"/>
                </a:lnTo>
                <a:cubicBezTo>
                  <a:pt x="1876645" y="1461856"/>
                  <a:pt x="1872430" y="1445559"/>
                  <a:pt x="1864001" y="1436192"/>
                </a:cubicBezTo>
                <a:cubicBezTo>
                  <a:pt x="1855571" y="1426826"/>
                  <a:pt x="1841803" y="1422143"/>
                  <a:pt x="1822696" y="1422143"/>
                </a:cubicBezTo>
                <a:close/>
                <a:moveTo>
                  <a:pt x="2516666" y="1332145"/>
                </a:moveTo>
                <a:cubicBezTo>
                  <a:pt x="2502055" y="1332145"/>
                  <a:pt x="2491658" y="1335517"/>
                  <a:pt x="2485477" y="1342260"/>
                </a:cubicBezTo>
                <a:cubicBezTo>
                  <a:pt x="2479295" y="1349004"/>
                  <a:pt x="2476204" y="1359962"/>
                  <a:pt x="2476204" y="1375136"/>
                </a:cubicBezTo>
                <a:cubicBezTo>
                  <a:pt x="2476204" y="1390309"/>
                  <a:pt x="2479388" y="1401361"/>
                  <a:pt x="2485758" y="1408293"/>
                </a:cubicBezTo>
                <a:cubicBezTo>
                  <a:pt x="2492127" y="1415224"/>
                  <a:pt x="2502430" y="1418689"/>
                  <a:pt x="2516666" y="1418689"/>
                </a:cubicBezTo>
                <a:lnTo>
                  <a:pt x="2730779" y="1418689"/>
                </a:lnTo>
                <a:cubicBezTo>
                  <a:pt x="2745015" y="1418689"/>
                  <a:pt x="2755318" y="1415224"/>
                  <a:pt x="2761687" y="1408293"/>
                </a:cubicBezTo>
                <a:cubicBezTo>
                  <a:pt x="2768056" y="1401361"/>
                  <a:pt x="2771241" y="1390403"/>
                  <a:pt x="2771241" y="1375417"/>
                </a:cubicBezTo>
                <a:cubicBezTo>
                  <a:pt x="2771241" y="1360431"/>
                  <a:pt x="2768150" y="1349472"/>
                  <a:pt x="2761968" y="1342541"/>
                </a:cubicBezTo>
                <a:cubicBezTo>
                  <a:pt x="2755786" y="1335610"/>
                  <a:pt x="2745390" y="1332145"/>
                  <a:pt x="2730779" y="1332145"/>
                </a:cubicBezTo>
                <a:close/>
                <a:moveTo>
                  <a:pt x="1134040" y="1312558"/>
                </a:moveTo>
                <a:lnTo>
                  <a:pt x="1175626" y="1312558"/>
                </a:lnTo>
                <a:cubicBezTo>
                  <a:pt x="1179372" y="1312558"/>
                  <a:pt x="1181808" y="1313213"/>
                  <a:pt x="1182932" y="1314525"/>
                </a:cubicBezTo>
                <a:cubicBezTo>
                  <a:pt x="1184056" y="1315836"/>
                  <a:pt x="1184618" y="1319114"/>
                  <a:pt x="1184618" y="1324359"/>
                </a:cubicBezTo>
                <a:cubicBezTo>
                  <a:pt x="1184618" y="1329604"/>
                  <a:pt x="1184056" y="1332882"/>
                  <a:pt x="1182932" y="1334194"/>
                </a:cubicBezTo>
                <a:cubicBezTo>
                  <a:pt x="1181808" y="1335505"/>
                  <a:pt x="1179372" y="1336161"/>
                  <a:pt x="1175626" y="1336161"/>
                </a:cubicBezTo>
                <a:lnTo>
                  <a:pt x="1134040" y="1336161"/>
                </a:lnTo>
                <a:cubicBezTo>
                  <a:pt x="1128420" y="1336161"/>
                  <a:pt x="1124955" y="1335318"/>
                  <a:pt x="1123643" y="1333632"/>
                </a:cubicBezTo>
                <a:cubicBezTo>
                  <a:pt x="1122332" y="1331946"/>
                  <a:pt x="1121676" y="1328668"/>
                  <a:pt x="1121676" y="1323797"/>
                </a:cubicBezTo>
                <a:cubicBezTo>
                  <a:pt x="1121676" y="1318927"/>
                  <a:pt x="1122426" y="1315836"/>
                  <a:pt x="1123924" y="1314525"/>
                </a:cubicBezTo>
                <a:cubicBezTo>
                  <a:pt x="1125423" y="1313213"/>
                  <a:pt x="1128795" y="1312558"/>
                  <a:pt x="1134040" y="1312558"/>
                </a:cubicBezTo>
                <a:close/>
                <a:moveTo>
                  <a:pt x="960951" y="1312558"/>
                </a:moveTo>
                <a:lnTo>
                  <a:pt x="1008719" y="1312558"/>
                </a:lnTo>
                <a:cubicBezTo>
                  <a:pt x="1012840" y="1312558"/>
                  <a:pt x="1015463" y="1313213"/>
                  <a:pt x="1016587" y="1314525"/>
                </a:cubicBezTo>
                <a:cubicBezTo>
                  <a:pt x="1017711" y="1315836"/>
                  <a:pt x="1018273" y="1319208"/>
                  <a:pt x="1018273" y="1324640"/>
                </a:cubicBezTo>
                <a:cubicBezTo>
                  <a:pt x="1018273" y="1330073"/>
                  <a:pt x="1017711" y="1333351"/>
                  <a:pt x="1016587" y="1334475"/>
                </a:cubicBezTo>
                <a:cubicBezTo>
                  <a:pt x="1015463" y="1335599"/>
                  <a:pt x="1012840" y="1336161"/>
                  <a:pt x="1008719" y="1336161"/>
                </a:cubicBezTo>
                <a:lnTo>
                  <a:pt x="960951" y="1336161"/>
                </a:lnTo>
                <a:cubicBezTo>
                  <a:pt x="957580" y="1336161"/>
                  <a:pt x="955332" y="1335411"/>
                  <a:pt x="954208" y="1333913"/>
                </a:cubicBezTo>
                <a:cubicBezTo>
                  <a:pt x="953084" y="1332414"/>
                  <a:pt x="952522" y="1329136"/>
                  <a:pt x="952522" y="1324078"/>
                </a:cubicBezTo>
                <a:cubicBezTo>
                  <a:pt x="952522" y="1319020"/>
                  <a:pt x="953084" y="1315836"/>
                  <a:pt x="954208" y="1314525"/>
                </a:cubicBezTo>
                <a:cubicBezTo>
                  <a:pt x="955332" y="1313213"/>
                  <a:pt x="957580" y="1312558"/>
                  <a:pt x="960951" y="1312558"/>
                </a:cubicBezTo>
                <a:close/>
                <a:moveTo>
                  <a:pt x="1743457" y="1281649"/>
                </a:moveTo>
                <a:cubicBezTo>
                  <a:pt x="1750950" y="1281649"/>
                  <a:pt x="1755727" y="1282024"/>
                  <a:pt x="1757787" y="1282773"/>
                </a:cubicBezTo>
                <a:cubicBezTo>
                  <a:pt x="1759848" y="1283523"/>
                  <a:pt x="1760878" y="1285396"/>
                  <a:pt x="1760878" y="1288393"/>
                </a:cubicBezTo>
                <a:cubicBezTo>
                  <a:pt x="1760878" y="1291390"/>
                  <a:pt x="1760316" y="1298321"/>
                  <a:pt x="1759192" y="1309186"/>
                </a:cubicBezTo>
                <a:cubicBezTo>
                  <a:pt x="1758069" y="1320051"/>
                  <a:pt x="1756570" y="1325952"/>
                  <a:pt x="1754697" y="1326888"/>
                </a:cubicBezTo>
                <a:cubicBezTo>
                  <a:pt x="1752823" y="1327825"/>
                  <a:pt x="1748890" y="1328293"/>
                  <a:pt x="1742895" y="1328293"/>
                </a:cubicBezTo>
                <a:cubicBezTo>
                  <a:pt x="1737275" y="1328293"/>
                  <a:pt x="1733623" y="1327731"/>
                  <a:pt x="1731937" y="1326607"/>
                </a:cubicBezTo>
                <a:cubicBezTo>
                  <a:pt x="1730251" y="1325483"/>
                  <a:pt x="1728940" y="1321269"/>
                  <a:pt x="1728003" y="1313963"/>
                </a:cubicBezTo>
                <a:cubicBezTo>
                  <a:pt x="1727066" y="1306657"/>
                  <a:pt x="1726598" y="1298134"/>
                  <a:pt x="1726598" y="1288393"/>
                </a:cubicBezTo>
                <a:cubicBezTo>
                  <a:pt x="1726598" y="1285396"/>
                  <a:pt x="1727534" y="1283523"/>
                  <a:pt x="1729408" y="1282773"/>
                </a:cubicBezTo>
                <a:cubicBezTo>
                  <a:pt x="1731281" y="1282024"/>
                  <a:pt x="1735964" y="1281649"/>
                  <a:pt x="1743457" y="1281649"/>
                </a:cubicBezTo>
                <a:close/>
                <a:moveTo>
                  <a:pt x="1134040" y="1228261"/>
                </a:moveTo>
                <a:lnTo>
                  <a:pt x="1175626" y="1228261"/>
                </a:lnTo>
                <a:cubicBezTo>
                  <a:pt x="1179372" y="1228261"/>
                  <a:pt x="1181808" y="1229011"/>
                  <a:pt x="1182932" y="1230509"/>
                </a:cubicBezTo>
                <a:cubicBezTo>
                  <a:pt x="1184056" y="1232008"/>
                  <a:pt x="1184618" y="1235380"/>
                  <a:pt x="1184618" y="1240625"/>
                </a:cubicBezTo>
                <a:cubicBezTo>
                  <a:pt x="1184618" y="1245870"/>
                  <a:pt x="1184056" y="1249148"/>
                  <a:pt x="1182932" y="1250459"/>
                </a:cubicBezTo>
                <a:cubicBezTo>
                  <a:pt x="1181808" y="1251771"/>
                  <a:pt x="1179372" y="1252426"/>
                  <a:pt x="1175626" y="1252426"/>
                </a:cubicBezTo>
                <a:lnTo>
                  <a:pt x="1134040" y="1252426"/>
                </a:lnTo>
                <a:cubicBezTo>
                  <a:pt x="1128420" y="1252426"/>
                  <a:pt x="1124955" y="1251583"/>
                  <a:pt x="1123643" y="1249898"/>
                </a:cubicBezTo>
                <a:cubicBezTo>
                  <a:pt x="1122332" y="1248212"/>
                  <a:pt x="1121676" y="1244933"/>
                  <a:pt x="1121676" y="1240063"/>
                </a:cubicBezTo>
                <a:cubicBezTo>
                  <a:pt x="1121676" y="1235193"/>
                  <a:pt x="1122332" y="1232008"/>
                  <a:pt x="1123643" y="1230509"/>
                </a:cubicBezTo>
                <a:cubicBezTo>
                  <a:pt x="1124955" y="1229011"/>
                  <a:pt x="1128420" y="1228261"/>
                  <a:pt x="1134040" y="1228261"/>
                </a:cubicBezTo>
                <a:close/>
                <a:moveTo>
                  <a:pt x="960951" y="1228261"/>
                </a:moveTo>
                <a:lnTo>
                  <a:pt x="1008719" y="1228261"/>
                </a:lnTo>
                <a:cubicBezTo>
                  <a:pt x="1012466" y="1228261"/>
                  <a:pt x="1014995" y="1229011"/>
                  <a:pt x="1016306" y="1230509"/>
                </a:cubicBezTo>
                <a:cubicBezTo>
                  <a:pt x="1017617" y="1232008"/>
                  <a:pt x="1018273" y="1235380"/>
                  <a:pt x="1018273" y="1240625"/>
                </a:cubicBezTo>
                <a:cubicBezTo>
                  <a:pt x="1018273" y="1245870"/>
                  <a:pt x="1017711" y="1249148"/>
                  <a:pt x="1016587" y="1250459"/>
                </a:cubicBezTo>
                <a:cubicBezTo>
                  <a:pt x="1015463" y="1251771"/>
                  <a:pt x="1012840" y="1252426"/>
                  <a:pt x="1008719" y="1252426"/>
                </a:cubicBezTo>
                <a:lnTo>
                  <a:pt x="960951" y="1252426"/>
                </a:lnTo>
                <a:cubicBezTo>
                  <a:pt x="957580" y="1252426"/>
                  <a:pt x="955332" y="1251677"/>
                  <a:pt x="954208" y="1250179"/>
                </a:cubicBezTo>
                <a:cubicBezTo>
                  <a:pt x="953084" y="1248680"/>
                  <a:pt x="952522" y="1245308"/>
                  <a:pt x="952522" y="1240063"/>
                </a:cubicBezTo>
                <a:cubicBezTo>
                  <a:pt x="952522" y="1234818"/>
                  <a:pt x="953084" y="1231540"/>
                  <a:pt x="954208" y="1230228"/>
                </a:cubicBezTo>
                <a:cubicBezTo>
                  <a:pt x="955332" y="1228917"/>
                  <a:pt x="957580" y="1228261"/>
                  <a:pt x="960951" y="1228261"/>
                </a:cubicBezTo>
                <a:close/>
                <a:moveTo>
                  <a:pt x="1937901" y="1156329"/>
                </a:moveTo>
                <a:cubicBezTo>
                  <a:pt x="1924038" y="1156329"/>
                  <a:pt x="1913267" y="1157734"/>
                  <a:pt x="1905587" y="1160544"/>
                </a:cubicBezTo>
                <a:cubicBezTo>
                  <a:pt x="1897907" y="1163354"/>
                  <a:pt x="1894067" y="1166632"/>
                  <a:pt x="1894067" y="1170378"/>
                </a:cubicBezTo>
                <a:cubicBezTo>
                  <a:pt x="1894067" y="1174125"/>
                  <a:pt x="1895565" y="1177497"/>
                  <a:pt x="1898562" y="1180494"/>
                </a:cubicBezTo>
                <a:cubicBezTo>
                  <a:pt x="1909052" y="1190984"/>
                  <a:pt x="1914297" y="1209529"/>
                  <a:pt x="1914297" y="1236129"/>
                </a:cubicBezTo>
                <a:cubicBezTo>
                  <a:pt x="1914297" y="1252614"/>
                  <a:pt x="1911207" y="1266289"/>
                  <a:pt x="1905025" y="1277153"/>
                </a:cubicBezTo>
                <a:cubicBezTo>
                  <a:pt x="1898843" y="1288018"/>
                  <a:pt x="1890320" y="1295137"/>
                  <a:pt x="1879455" y="1298508"/>
                </a:cubicBezTo>
                <a:cubicBezTo>
                  <a:pt x="1876458" y="1299258"/>
                  <a:pt x="1874959" y="1301225"/>
                  <a:pt x="1874959" y="1304409"/>
                </a:cubicBezTo>
                <a:cubicBezTo>
                  <a:pt x="1874959" y="1307594"/>
                  <a:pt x="1878144" y="1310310"/>
                  <a:pt x="1884513" y="1312558"/>
                </a:cubicBezTo>
                <a:cubicBezTo>
                  <a:pt x="1905119" y="1319676"/>
                  <a:pt x="1915421" y="1339720"/>
                  <a:pt x="1915421" y="1372689"/>
                </a:cubicBezTo>
                <a:cubicBezTo>
                  <a:pt x="1915421" y="1397041"/>
                  <a:pt x="1908865" y="1414650"/>
                  <a:pt x="1895752" y="1425515"/>
                </a:cubicBezTo>
                <a:cubicBezTo>
                  <a:pt x="1891257" y="1429261"/>
                  <a:pt x="1889009" y="1432259"/>
                  <a:pt x="1889009" y="1434506"/>
                </a:cubicBezTo>
                <a:cubicBezTo>
                  <a:pt x="1889009" y="1436754"/>
                  <a:pt x="1889196" y="1438627"/>
                  <a:pt x="1889571" y="1440126"/>
                </a:cubicBezTo>
                <a:cubicBezTo>
                  <a:pt x="1893692" y="1451366"/>
                  <a:pt x="1895752" y="1466352"/>
                  <a:pt x="1895752" y="1485084"/>
                </a:cubicBezTo>
                <a:lnTo>
                  <a:pt x="1895752" y="1598603"/>
                </a:lnTo>
                <a:cubicBezTo>
                  <a:pt x="1895752" y="1611716"/>
                  <a:pt x="1893879" y="1622768"/>
                  <a:pt x="1890133" y="1631760"/>
                </a:cubicBezTo>
                <a:cubicBezTo>
                  <a:pt x="1889009" y="1634757"/>
                  <a:pt x="1888447" y="1637567"/>
                  <a:pt x="1888447" y="1640189"/>
                </a:cubicBezTo>
                <a:cubicBezTo>
                  <a:pt x="1888447" y="1647308"/>
                  <a:pt x="1891912" y="1653021"/>
                  <a:pt x="1898843" y="1657329"/>
                </a:cubicBezTo>
                <a:cubicBezTo>
                  <a:pt x="1905774" y="1661638"/>
                  <a:pt x="1915421" y="1663792"/>
                  <a:pt x="1927785" y="1663792"/>
                </a:cubicBezTo>
                <a:cubicBezTo>
                  <a:pt x="1953261" y="1663792"/>
                  <a:pt x="1969933" y="1662668"/>
                  <a:pt x="1977801" y="1660420"/>
                </a:cubicBezTo>
                <a:cubicBezTo>
                  <a:pt x="1985668" y="1658172"/>
                  <a:pt x="1991569" y="1654894"/>
                  <a:pt x="1995503" y="1650586"/>
                </a:cubicBezTo>
                <a:cubicBezTo>
                  <a:pt x="1999437" y="1646277"/>
                  <a:pt x="2001404" y="1642250"/>
                  <a:pt x="2001404" y="1638503"/>
                </a:cubicBezTo>
                <a:cubicBezTo>
                  <a:pt x="2001404" y="1634757"/>
                  <a:pt x="1997283" y="1632696"/>
                  <a:pt x="1989040" y="1632322"/>
                </a:cubicBezTo>
                <a:cubicBezTo>
                  <a:pt x="1970682" y="1631572"/>
                  <a:pt x="1957663" y="1626140"/>
                  <a:pt x="1949983" y="1616024"/>
                </a:cubicBezTo>
                <a:cubicBezTo>
                  <a:pt x="1942303" y="1605909"/>
                  <a:pt x="1938463" y="1590174"/>
                  <a:pt x="1938463" y="1568818"/>
                </a:cubicBezTo>
                <a:cubicBezTo>
                  <a:pt x="1938463" y="1547463"/>
                  <a:pt x="1940898" y="1532009"/>
                  <a:pt x="1945768" y="1522456"/>
                </a:cubicBezTo>
                <a:cubicBezTo>
                  <a:pt x="1950639" y="1512902"/>
                  <a:pt x="1958693" y="1507189"/>
                  <a:pt x="1969933" y="1505315"/>
                </a:cubicBezTo>
                <a:cubicBezTo>
                  <a:pt x="1978550" y="1503817"/>
                  <a:pt x="1982859" y="1499696"/>
                  <a:pt x="1982859" y="1492952"/>
                </a:cubicBezTo>
                <a:cubicBezTo>
                  <a:pt x="1982859" y="1484335"/>
                  <a:pt x="1978925" y="1470567"/>
                  <a:pt x="1971057" y="1451647"/>
                </a:cubicBezTo>
                <a:cubicBezTo>
                  <a:pt x="1963189" y="1432727"/>
                  <a:pt x="1956539" y="1418397"/>
                  <a:pt x="1951107" y="1408655"/>
                </a:cubicBezTo>
                <a:cubicBezTo>
                  <a:pt x="1945675" y="1398915"/>
                  <a:pt x="1942958" y="1390017"/>
                  <a:pt x="1942958" y="1381962"/>
                </a:cubicBezTo>
                <a:cubicBezTo>
                  <a:pt x="1942958" y="1373907"/>
                  <a:pt x="1944363" y="1361637"/>
                  <a:pt x="1947173" y="1345152"/>
                </a:cubicBezTo>
                <a:cubicBezTo>
                  <a:pt x="1949983" y="1328668"/>
                  <a:pt x="1954291" y="1311059"/>
                  <a:pt x="1960099" y="1292327"/>
                </a:cubicBezTo>
                <a:cubicBezTo>
                  <a:pt x="1965905" y="1273594"/>
                  <a:pt x="1969652" y="1263572"/>
                  <a:pt x="1971338" y="1262261"/>
                </a:cubicBezTo>
                <a:cubicBezTo>
                  <a:pt x="1973024" y="1260950"/>
                  <a:pt x="1976115" y="1260294"/>
                  <a:pt x="1980611" y="1260294"/>
                </a:cubicBezTo>
                <a:cubicBezTo>
                  <a:pt x="1985106" y="1260294"/>
                  <a:pt x="1987354" y="1261886"/>
                  <a:pt x="1987354" y="1265071"/>
                </a:cubicBezTo>
                <a:cubicBezTo>
                  <a:pt x="1987354" y="1268256"/>
                  <a:pt x="1986605" y="1272283"/>
                  <a:pt x="1985106" y="1277153"/>
                </a:cubicBezTo>
                <a:cubicBezTo>
                  <a:pt x="1969746" y="1325483"/>
                  <a:pt x="1962065" y="1358265"/>
                  <a:pt x="1962065" y="1375499"/>
                </a:cubicBezTo>
                <a:cubicBezTo>
                  <a:pt x="1962065" y="1383741"/>
                  <a:pt x="1963751" y="1391234"/>
                  <a:pt x="1967123" y="1397978"/>
                </a:cubicBezTo>
                <a:cubicBezTo>
                  <a:pt x="1983608" y="1431322"/>
                  <a:pt x="1994004" y="1455674"/>
                  <a:pt x="1998313" y="1471035"/>
                </a:cubicBezTo>
                <a:cubicBezTo>
                  <a:pt x="2002621" y="1486395"/>
                  <a:pt x="2004775" y="1498853"/>
                  <a:pt x="2004775" y="1508406"/>
                </a:cubicBezTo>
                <a:cubicBezTo>
                  <a:pt x="2004775" y="1517960"/>
                  <a:pt x="2001216" y="1522736"/>
                  <a:pt x="1994098" y="1522736"/>
                </a:cubicBezTo>
                <a:cubicBezTo>
                  <a:pt x="1977988" y="1522736"/>
                  <a:pt x="1967873" y="1526108"/>
                  <a:pt x="1963751" y="1532852"/>
                </a:cubicBezTo>
                <a:cubicBezTo>
                  <a:pt x="1959630" y="1539596"/>
                  <a:pt x="1957570" y="1550554"/>
                  <a:pt x="1957570" y="1565728"/>
                </a:cubicBezTo>
                <a:cubicBezTo>
                  <a:pt x="1957570" y="1580901"/>
                  <a:pt x="1960005" y="1592609"/>
                  <a:pt x="1964875" y="1600851"/>
                </a:cubicBezTo>
                <a:cubicBezTo>
                  <a:pt x="1969746" y="1609093"/>
                  <a:pt x="1980985" y="1613214"/>
                  <a:pt x="1998594" y="1613214"/>
                </a:cubicBezTo>
                <a:lnTo>
                  <a:pt x="2041304" y="1613214"/>
                </a:lnTo>
                <a:cubicBezTo>
                  <a:pt x="2069403" y="1613214"/>
                  <a:pt x="2087386" y="1607033"/>
                  <a:pt x="2095254" y="1594669"/>
                </a:cubicBezTo>
                <a:cubicBezTo>
                  <a:pt x="2103121" y="1582306"/>
                  <a:pt x="2107055" y="1563948"/>
                  <a:pt x="2107055" y="1539596"/>
                </a:cubicBezTo>
                <a:cubicBezTo>
                  <a:pt x="2107055" y="1474407"/>
                  <a:pt x="2091882" y="1420082"/>
                  <a:pt x="2061535" y="1376623"/>
                </a:cubicBezTo>
                <a:cubicBezTo>
                  <a:pt x="2059287" y="1373626"/>
                  <a:pt x="2058163" y="1370629"/>
                  <a:pt x="2058163" y="1367631"/>
                </a:cubicBezTo>
                <a:cubicBezTo>
                  <a:pt x="2058163" y="1364634"/>
                  <a:pt x="2059100" y="1360138"/>
                  <a:pt x="2060973" y="1354144"/>
                </a:cubicBezTo>
                <a:cubicBezTo>
                  <a:pt x="2086075" y="1274344"/>
                  <a:pt x="2098625" y="1224328"/>
                  <a:pt x="2098625" y="1204097"/>
                </a:cubicBezTo>
                <a:cubicBezTo>
                  <a:pt x="2098625" y="1190984"/>
                  <a:pt x="2094411" y="1179744"/>
                  <a:pt x="2085981" y="1170378"/>
                </a:cubicBezTo>
                <a:cubicBezTo>
                  <a:pt x="2077551" y="1161012"/>
                  <a:pt x="2066593" y="1156329"/>
                  <a:pt x="2053105" y="1156329"/>
                </a:cubicBezTo>
                <a:close/>
                <a:moveTo>
                  <a:pt x="930043" y="1151271"/>
                </a:moveTo>
                <a:cubicBezTo>
                  <a:pt x="906440" y="1151271"/>
                  <a:pt x="888082" y="1156610"/>
                  <a:pt x="874969" y="1167287"/>
                </a:cubicBezTo>
                <a:cubicBezTo>
                  <a:pt x="861857" y="1177965"/>
                  <a:pt x="855300" y="1193044"/>
                  <a:pt x="855300" y="1212526"/>
                </a:cubicBezTo>
                <a:lnTo>
                  <a:pt x="855300" y="1345714"/>
                </a:lnTo>
                <a:cubicBezTo>
                  <a:pt x="855300" y="1382055"/>
                  <a:pt x="871785" y="1400226"/>
                  <a:pt x="904754" y="1400226"/>
                </a:cubicBezTo>
                <a:lnTo>
                  <a:pt x="1008719" y="1400226"/>
                </a:lnTo>
                <a:cubicBezTo>
                  <a:pt x="1012466" y="1400226"/>
                  <a:pt x="1014995" y="1400881"/>
                  <a:pt x="1016306" y="1402193"/>
                </a:cubicBezTo>
                <a:cubicBezTo>
                  <a:pt x="1017617" y="1403504"/>
                  <a:pt x="1018273" y="1406314"/>
                  <a:pt x="1018273" y="1410622"/>
                </a:cubicBezTo>
                <a:cubicBezTo>
                  <a:pt x="1018273" y="1414931"/>
                  <a:pt x="1017711" y="1417647"/>
                  <a:pt x="1016587" y="1418771"/>
                </a:cubicBezTo>
                <a:cubicBezTo>
                  <a:pt x="1015463" y="1419895"/>
                  <a:pt x="1012840" y="1420457"/>
                  <a:pt x="1008719" y="1420457"/>
                </a:cubicBezTo>
                <a:lnTo>
                  <a:pt x="861482" y="1420457"/>
                </a:lnTo>
                <a:cubicBezTo>
                  <a:pt x="845747" y="1420457"/>
                  <a:pt x="834226" y="1423829"/>
                  <a:pt x="826920" y="1430572"/>
                </a:cubicBezTo>
                <a:cubicBezTo>
                  <a:pt x="819615" y="1437316"/>
                  <a:pt x="815962" y="1448275"/>
                  <a:pt x="815962" y="1463448"/>
                </a:cubicBezTo>
                <a:cubicBezTo>
                  <a:pt x="815962" y="1478621"/>
                  <a:pt x="819615" y="1489580"/>
                  <a:pt x="826920" y="1496324"/>
                </a:cubicBezTo>
                <a:cubicBezTo>
                  <a:pt x="834226" y="1503067"/>
                  <a:pt x="845747" y="1506439"/>
                  <a:pt x="861482" y="1506439"/>
                </a:cubicBezTo>
                <a:lnTo>
                  <a:pt x="924423" y="1506439"/>
                </a:lnTo>
                <a:cubicBezTo>
                  <a:pt x="933415" y="1506439"/>
                  <a:pt x="937911" y="1507844"/>
                  <a:pt x="937911" y="1510654"/>
                </a:cubicBezTo>
                <a:cubicBezTo>
                  <a:pt x="937911" y="1513464"/>
                  <a:pt x="927046" y="1520301"/>
                  <a:pt x="905316" y="1531166"/>
                </a:cubicBezTo>
                <a:cubicBezTo>
                  <a:pt x="883586" y="1542031"/>
                  <a:pt x="864479" y="1550648"/>
                  <a:pt x="847995" y="1557017"/>
                </a:cubicBezTo>
                <a:cubicBezTo>
                  <a:pt x="827014" y="1564885"/>
                  <a:pt x="816524" y="1577061"/>
                  <a:pt x="816524" y="1593545"/>
                </a:cubicBezTo>
                <a:cubicBezTo>
                  <a:pt x="816524" y="1604410"/>
                  <a:pt x="820926" y="1616305"/>
                  <a:pt x="829730" y="1629231"/>
                </a:cubicBezTo>
                <a:cubicBezTo>
                  <a:pt x="838535" y="1642156"/>
                  <a:pt x="849774" y="1648619"/>
                  <a:pt x="863449" y="1648619"/>
                </a:cubicBezTo>
                <a:cubicBezTo>
                  <a:pt x="877124" y="1648619"/>
                  <a:pt x="897074" y="1641219"/>
                  <a:pt x="923299" y="1626421"/>
                </a:cubicBezTo>
                <a:cubicBezTo>
                  <a:pt x="949525" y="1611622"/>
                  <a:pt x="977061" y="1592421"/>
                  <a:pt x="1005909" y="1568818"/>
                </a:cubicBezTo>
                <a:cubicBezTo>
                  <a:pt x="1009281" y="1565821"/>
                  <a:pt x="1012185" y="1564323"/>
                  <a:pt x="1014620" y="1564323"/>
                </a:cubicBezTo>
                <a:cubicBezTo>
                  <a:pt x="1017055" y="1564323"/>
                  <a:pt x="1018273" y="1569380"/>
                  <a:pt x="1018273" y="1579496"/>
                </a:cubicBezTo>
                <a:lnTo>
                  <a:pt x="1018273" y="1634007"/>
                </a:lnTo>
                <a:cubicBezTo>
                  <a:pt x="1018273" y="1648993"/>
                  <a:pt x="1022019" y="1658828"/>
                  <a:pt x="1029512" y="1663511"/>
                </a:cubicBezTo>
                <a:cubicBezTo>
                  <a:pt x="1037005" y="1668194"/>
                  <a:pt x="1050493" y="1670536"/>
                  <a:pt x="1069975" y="1670536"/>
                </a:cubicBezTo>
                <a:cubicBezTo>
                  <a:pt x="1089456" y="1670536"/>
                  <a:pt x="1102944" y="1668288"/>
                  <a:pt x="1110437" y="1663792"/>
                </a:cubicBezTo>
                <a:cubicBezTo>
                  <a:pt x="1117930" y="1659296"/>
                  <a:pt x="1121676" y="1649368"/>
                  <a:pt x="1121676" y="1634007"/>
                </a:cubicBezTo>
                <a:lnTo>
                  <a:pt x="1121676" y="1574438"/>
                </a:lnTo>
                <a:cubicBezTo>
                  <a:pt x="1121676" y="1565821"/>
                  <a:pt x="1122894" y="1561513"/>
                  <a:pt x="1125329" y="1561513"/>
                </a:cubicBezTo>
                <a:cubicBezTo>
                  <a:pt x="1127764" y="1561513"/>
                  <a:pt x="1131230" y="1563199"/>
                  <a:pt x="1135726" y="1566571"/>
                </a:cubicBezTo>
                <a:cubicBezTo>
                  <a:pt x="1165323" y="1589799"/>
                  <a:pt x="1194827" y="1608063"/>
                  <a:pt x="1224237" y="1621363"/>
                </a:cubicBezTo>
                <a:cubicBezTo>
                  <a:pt x="1253647" y="1634663"/>
                  <a:pt x="1274346" y="1641313"/>
                  <a:pt x="1286335" y="1641313"/>
                </a:cubicBezTo>
                <a:cubicBezTo>
                  <a:pt x="1298324" y="1641313"/>
                  <a:pt x="1308065" y="1635693"/>
                  <a:pt x="1315558" y="1624454"/>
                </a:cubicBezTo>
                <a:cubicBezTo>
                  <a:pt x="1323051" y="1613214"/>
                  <a:pt x="1326797" y="1601787"/>
                  <a:pt x="1326797" y="1590173"/>
                </a:cubicBezTo>
                <a:cubicBezTo>
                  <a:pt x="1326797" y="1571066"/>
                  <a:pt x="1317806" y="1559077"/>
                  <a:pt x="1299822" y="1554207"/>
                </a:cubicBezTo>
                <a:cubicBezTo>
                  <a:pt x="1274346" y="1547089"/>
                  <a:pt x="1250743" y="1538565"/>
                  <a:pt x="1229014" y="1528637"/>
                </a:cubicBezTo>
                <a:cubicBezTo>
                  <a:pt x="1207284" y="1518709"/>
                  <a:pt x="1196419" y="1512246"/>
                  <a:pt x="1196419" y="1509249"/>
                </a:cubicBezTo>
                <a:cubicBezTo>
                  <a:pt x="1196419" y="1507376"/>
                  <a:pt x="1200915" y="1506439"/>
                  <a:pt x="1209906" y="1506439"/>
                </a:cubicBezTo>
                <a:lnTo>
                  <a:pt x="1279591" y="1506439"/>
                </a:lnTo>
                <a:cubicBezTo>
                  <a:pt x="1295327" y="1506439"/>
                  <a:pt x="1306847" y="1503067"/>
                  <a:pt x="1314153" y="1496324"/>
                </a:cubicBezTo>
                <a:cubicBezTo>
                  <a:pt x="1321458" y="1489580"/>
                  <a:pt x="1325111" y="1478621"/>
                  <a:pt x="1325111" y="1463448"/>
                </a:cubicBezTo>
                <a:cubicBezTo>
                  <a:pt x="1325111" y="1448275"/>
                  <a:pt x="1321458" y="1437316"/>
                  <a:pt x="1314153" y="1430572"/>
                </a:cubicBezTo>
                <a:cubicBezTo>
                  <a:pt x="1306847" y="1423829"/>
                  <a:pt x="1295327" y="1420457"/>
                  <a:pt x="1279591" y="1420457"/>
                </a:cubicBezTo>
                <a:lnTo>
                  <a:pt x="1132354" y="1420457"/>
                </a:lnTo>
                <a:cubicBezTo>
                  <a:pt x="1127483" y="1420457"/>
                  <a:pt x="1124486" y="1419895"/>
                  <a:pt x="1123362" y="1418771"/>
                </a:cubicBezTo>
                <a:cubicBezTo>
                  <a:pt x="1122238" y="1417647"/>
                  <a:pt x="1121676" y="1414931"/>
                  <a:pt x="1121676" y="1410622"/>
                </a:cubicBezTo>
                <a:cubicBezTo>
                  <a:pt x="1121676" y="1406314"/>
                  <a:pt x="1122332" y="1403504"/>
                  <a:pt x="1123643" y="1402193"/>
                </a:cubicBezTo>
                <a:cubicBezTo>
                  <a:pt x="1124955" y="1400881"/>
                  <a:pt x="1127858" y="1400226"/>
                  <a:pt x="1132354" y="1400226"/>
                </a:cubicBezTo>
                <a:lnTo>
                  <a:pt x="1230137" y="1400226"/>
                </a:lnTo>
                <a:cubicBezTo>
                  <a:pt x="1249619" y="1400226"/>
                  <a:pt x="1263481" y="1395543"/>
                  <a:pt x="1271724" y="1386176"/>
                </a:cubicBezTo>
                <a:cubicBezTo>
                  <a:pt x="1279966" y="1376810"/>
                  <a:pt x="1284087" y="1361262"/>
                  <a:pt x="1284087" y="1339533"/>
                </a:cubicBezTo>
                <a:lnTo>
                  <a:pt x="1284087" y="1209716"/>
                </a:lnTo>
                <a:cubicBezTo>
                  <a:pt x="1284087" y="1189860"/>
                  <a:pt x="1278374" y="1175155"/>
                  <a:pt x="1266947" y="1165601"/>
                </a:cubicBezTo>
                <a:cubicBezTo>
                  <a:pt x="1255520" y="1156048"/>
                  <a:pt x="1237630" y="1151271"/>
                  <a:pt x="1213278" y="1151271"/>
                </a:cubicBezTo>
                <a:close/>
                <a:moveTo>
                  <a:pt x="1750763" y="1139470"/>
                </a:moveTo>
                <a:cubicBezTo>
                  <a:pt x="1701309" y="1139470"/>
                  <a:pt x="1676582" y="1152020"/>
                  <a:pt x="1676582" y="1177122"/>
                </a:cubicBezTo>
                <a:cubicBezTo>
                  <a:pt x="1676582" y="1178995"/>
                  <a:pt x="1676676" y="1181337"/>
                  <a:pt x="1676863" y="1184147"/>
                </a:cubicBezTo>
                <a:cubicBezTo>
                  <a:pt x="1677051" y="1186956"/>
                  <a:pt x="1675271" y="1188361"/>
                  <a:pt x="1671524" y="1188361"/>
                </a:cubicBezTo>
                <a:lnTo>
                  <a:pt x="1614203" y="1188361"/>
                </a:lnTo>
                <a:cubicBezTo>
                  <a:pt x="1602963" y="1188361"/>
                  <a:pt x="1595002" y="1192295"/>
                  <a:pt x="1590319" y="1200163"/>
                </a:cubicBezTo>
                <a:cubicBezTo>
                  <a:pt x="1585636" y="1208031"/>
                  <a:pt x="1583294" y="1220019"/>
                  <a:pt x="1583294" y="1236129"/>
                </a:cubicBezTo>
                <a:cubicBezTo>
                  <a:pt x="1583294" y="1266476"/>
                  <a:pt x="1593972" y="1281649"/>
                  <a:pt x="1615327" y="1281649"/>
                </a:cubicBezTo>
                <a:cubicBezTo>
                  <a:pt x="1617949" y="1281649"/>
                  <a:pt x="1619823" y="1282024"/>
                  <a:pt x="1620947" y="1282773"/>
                </a:cubicBezTo>
                <a:cubicBezTo>
                  <a:pt x="1622070" y="1283523"/>
                  <a:pt x="1623101" y="1287175"/>
                  <a:pt x="1624038" y="1293732"/>
                </a:cubicBezTo>
                <a:cubicBezTo>
                  <a:pt x="1624974" y="1300288"/>
                  <a:pt x="1625442" y="1307125"/>
                  <a:pt x="1625442" y="1314244"/>
                </a:cubicBezTo>
                <a:cubicBezTo>
                  <a:pt x="1625442" y="1321362"/>
                  <a:pt x="1625255" y="1325483"/>
                  <a:pt x="1624880" y="1326607"/>
                </a:cubicBezTo>
                <a:cubicBezTo>
                  <a:pt x="1624506" y="1327731"/>
                  <a:pt x="1623382" y="1328293"/>
                  <a:pt x="1621509" y="1328293"/>
                </a:cubicBezTo>
                <a:cubicBezTo>
                  <a:pt x="1605024" y="1328293"/>
                  <a:pt x="1593691" y="1331478"/>
                  <a:pt x="1587509" y="1337847"/>
                </a:cubicBezTo>
                <a:cubicBezTo>
                  <a:pt x="1581327" y="1344216"/>
                  <a:pt x="1578237" y="1354893"/>
                  <a:pt x="1578237" y="1369879"/>
                </a:cubicBezTo>
                <a:cubicBezTo>
                  <a:pt x="1578237" y="1384865"/>
                  <a:pt x="1580672" y="1396105"/>
                  <a:pt x="1585542" y="1403598"/>
                </a:cubicBezTo>
                <a:cubicBezTo>
                  <a:pt x="1590413" y="1411091"/>
                  <a:pt x="1596032" y="1414837"/>
                  <a:pt x="1602401" y="1414837"/>
                </a:cubicBezTo>
                <a:cubicBezTo>
                  <a:pt x="1605024" y="1414837"/>
                  <a:pt x="1607459" y="1414088"/>
                  <a:pt x="1609707" y="1412589"/>
                </a:cubicBezTo>
                <a:cubicBezTo>
                  <a:pt x="1620197" y="1406220"/>
                  <a:pt x="1633872" y="1403036"/>
                  <a:pt x="1650731" y="1403036"/>
                </a:cubicBezTo>
                <a:lnTo>
                  <a:pt x="1822696" y="1403036"/>
                </a:lnTo>
                <a:cubicBezTo>
                  <a:pt x="1842927" y="1403036"/>
                  <a:pt x="1857913" y="1406408"/>
                  <a:pt x="1867654" y="1413151"/>
                </a:cubicBezTo>
                <a:cubicBezTo>
                  <a:pt x="1869527" y="1414650"/>
                  <a:pt x="1871775" y="1415399"/>
                  <a:pt x="1874397" y="1415399"/>
                </a:cubicBezTo>
                <a:cubicBezTo>
                  <a:pt x="1880392" y="1415399"/>
                  <a:pt x="1885543" y="1411653"/>
                  <a:pt x="1889852" y="1404160"/>
                </a:cubicBezTo>
                <a:cubicBezTo>
                  <a:pt x="1894160" y="1396667"/>
                  <a:pt x="1896314" y="1385615"/>
                  <a:pt x="1896314" y="1371003"/>
                </a:cubicBezTo>
                <a:cubicBezTo>
                  <a:pt x="1896314" y="1356392"/>
                  <a:pt x="1893505" y="1345621"/>
                  <a:pt x="1887885" y="1338690"/>
                </a:cubicBezTo>
                <a:cubicBezTo>
                  <a:pt x="1882265" y="1331759"/>
                  <a:pt x="1872711" y="1328293"/>
                  <a:pt x="1859224" y="1328293"/>
                </a:cubicBezTo>
                <a:cubicBezTo>
                  <a:pt x="1854728" y="1328293"/>
                  <a:pt x="1852480" y="1327544"/>
                  <a:pt x="1852480" y="1326045"/>
                </a:cubicBezTo>
                <a:cubicBezTo>
                  <a:pt x="1852480" y="1325671"/>
                  <a:pt x="1853417" y="1319114"/>
                  <a:pt x="1855290" y="1306376"/>
                </a:cubicBezTo>
                <a:cubicBezTo>
                  <a:pt x="1857163" y="1293638"/>
                  <a:pt x="1858475" y="1286332"/>
                  <a:pt x="1859224" y="1284459"/>
                </a:cubicBezTo>
                <a:cubicBezTo>
                  <a:pt x="1859973" y="1282586"/>
                  <a:pt x="1862221" y="1281649"/>
                  <a:pt x="1865968" y="1281649"/>
                </a:cubicBezTo>
                <a:cubicBezTo>
                  <a:pt x="1874210" y="1281649"/>
                  <a:pt x="1881141" y="1277715"/>
                  <a:pt x="1886761" y="1269848"/>
                </a:cubicBezTo>
                <a:cubicBezTo>
                  <a:pt x="1892381" y="1261980"/>
                  <a:pt x="1895190" y="1250366"/>
                  <a:pt x="1895190" y="1235005"/>
                </a:cubicBezTo>
                <a:cubicBezTo>
                  <a:pt x="1895190" y="1219645"/>
                  <a:pt x="1892943" y="1208031"/>
                  <a:pt x="1888447" y="1200163"/>
                </a:cubicBezTo>
                <a:cubicBezTo>
                  <a:pt x="1883951" y="1192295"/>
                  <a:pt x="1876083" y="1188361"/>
                  <a:pt x="1864844" y="1188361"/>
                </a:cubicBezTo>
                <a:lnTo>
                  <a:pt x="1805836" y="1188361"/>
                </a:lnTo>
                <a:cubicBezTo>
                  <a:pt x="1801715" y="1188361"/>
                  <a:pt x="1799655" y="1186676"/>
                  <a:pt x="1799655" y="1183304"/>
                </a:cubicBezTo>
                <a:cubicBezTo>
                  <a:pt x="1797781" y="1163822"/>
                  <a:pt x="1792911" y="1151646"/>
                  <a:pt x="1785043" y="1146775"/>
                </a:cubicBezTo>
                <a:cubicBezTo>
                  <a:pt x="1777176" y="1141905"/>
                  <a:pt x="1765749" y="1139470"/>
                  <a:pt x="1750763" y="1139470"/>
                </a:cubicBezTo>
                <a:close/>
                <a:moveTo>
                  <a:pt x="2622037" y="1138825"/>
                </a:moveTo>
                <a:cubicBezTo>
                  <a:pt x="2605365" y="1138825"/>
                  <a:pt x="2591502" y="1140511"/>
                  <a:pt x="2580450" y="1143883"/>
                </a:cubicBezTo>
                <a:cubicBezTo>
                  <a:pt x="2569398" y="1147255"/>
                  <a:pt x="2559189" y="1153437"/>
                  <a:pt x="2549823" y="1162428"/>
                </a:cubicBezTo>
                <a:cubicBezTo>
                  <a:pt x="2514606" y="1196522"/>
                  <a:pt x="2466463" y="1236422"/>
                  <a:pt x="2405395" y="1282129"/>
                </a:cubicBezTo>
                <a:cubicBezTo>
                  <a:pt x="2376922" y="1303484"/>
                  <a:pt x="2362685" y="1323715"/>
                  <a:pt x="2362685" y="1342822"/>
                </a:cubicBezTo>
                <a:cubicBezTo>
                  <a:pt x="2362685" y="1354811"/>
                  <a:pt x="2368117" y="1366987"/>
                  <a:pt x="2378982" y="1379351"/>
                </a:cubicBezTo>
                <a:cubicBezTo>
                  <a:pt x="2389847" y="1391714"/>
                  <a:pt x="2402023" y="1397896"/>
                  <a:pt x="2415511" y="1397896"/>
                </a:cubicBezTo>
                <a:cubicBezTo>
                  <a:pt x="2423004" y="1397896"/>
                  <a:pt x="2431714" y="1395180"/>
                  <a:pt x="2441642" y="1389747"/>
                </a:cubicBezTo>
                <a:cubicBezTo>
                  <a:pt x="2451571" y="1384315"/>
                  <a:pt x="2456535" y="1379538"/>
                  <a:pt x="2456535" y="1375417"/>
                </a:cubicBezTo>
                <a:cubicBezTo>
                  <a:pt x="2456535" y="1352563"/>
                  <a:pt x="2460937" y="1336641"/>
                  <a:pt x="2469741" y="1327649"/>
                </a:cubicBezTo>
                <a:cubicBezTo>
                  <a:pt x="2478546" y="1318657"/>
                  <a:pt x="2494375" y="1314162"/>
                  <a:pt x="2517228" y="1314162"/>
                </a:cubicBezTo>
                <a:lnTo>
                  <a:pt x="2547575" y="1314162"/>
                </a:lnTo>
                <a:cubicBezTo>
                  <a:pt x="2552820" y="1314162"/>
                  <a:pt x="2557035" y="1313319"/>
                  <a:pt x="2560219" y="1311633"/>
                </a:cubicBezTo>
                <a:cubicBezTo>
                  <a:pt x="2563404" y="1309947"/>
                  <a:pt x="2570241" y="1304327"/>
                  <a:pt x="2580731" y="1294773"/>
                </a:cubicBezTo>
                <a:cubicBezTo>
                  <a:pt x="2591222" y="1285220"/>
                  <a:pt x="2603210" y="1272950"/>
                  <a:pt x="2616698" y="1257964"/>
                </a:cubicBezTo>
                <a:cubicBezTo>
                  <a:pt x="2619695" y="1254592"/>
                  <a:pt x="2622224" y="1252906"/>
                  <a:pt x="2624284" y="1252906"/>
                </a:cubicBezTo>
                <a:cubicBezTo>
                  <a:pt x="2626345" y="1252906"/>
                  <a:pt x="2629623" y="1254967"/>
                  <a:pt x="2634119" y="1259088"/>
                </a:cubicBezTo>
                <a:cubicBezTo>
                  <a:pt x="2651727" y="1274449"/>
                  <a:pt x="2666994" y="1286625"/>
                  <a:pt x="2679920" y="1295616"/>
                </a:cubicBezTo>
                <a:cubicBezTo>
                  <a:pt x="2692845" y="1304608"/>
                  <a:pt x="2700807" y="1309947"/>
                  <a:pt x="2703804" y="1311633"/>
                </a:cubicBezTo>
                <a:cubicBezTo>
                  <a:pt x="2706801" y="1313319"/>
                  <a:pt x="2716636" y="1314162"/>
                  <a:pt x="2733307" y="1314162"/>
                </a:cubicBezTo>
                <a:cubicBezTo>
                  <a:pt x="2749979" y="1314162"/>
                  <a:pt x="2762905" y="1317346"/>
                  <a:pt x="2772084" y="1323715"/>
                </a:cubicBezTo>
                <a:cubicBezTo>
                  <a:pt x="2781263" y="1330084"/>
                  <a:pt x="2787163" y="1340574"/>
                  <a:pt x="2789786" y="1355186"/>
                </a:cubicBezTo>
                <a:cubicBezTo>
                  <a:pt x="2790910" y="1361555"/>
                  <a:pt x="2793252" y="1366332"/>
                  <a:pt x="2796811" y="1369516"/>
                </a:cubicBezTo>
                <a:cubicBezTo>
                  <a:pt x="2800370" y="1372701"/>
                  <a:pt x="2807957" y="1376073"/>
                  <a:pt x="2819571" y="1379632"/>
                </a:cubicBezTo>
                <a:cubicBezTo>
                  <a:pt x="2831185" y="1383191"/>
                  <a:pt x="2840551" y="1384971"/>
                  <a:pt x="2847669" y="1384971"/>
                </a:cubicBezTo>
                <a:cubicBezTo>
                  <a:pt x="2863030" y="1384971"/>
                  <a:pt x="2874457" y="1377759"/>
                  <a:pt x="2881950" y="1363334"/>
                </a:cubicBezTo>
                <a:cubicBezTo>
                  <a:pt x="2889443" y="1348910"/>
                  <a:pt x="2893189" y="1335423"/>
                  <a:pt x="2893189" y="1322872"/>
                </a:cubicBezTo>
                <a:cubicBezTo>
                  <a:pt x="2893189" y="1310322"/>
                  <a:pt x="2887757" y="1298520"/>
                  <a:pt x="2876892" y="1287468"/>
                </a:cubicBezTo>
                <a:cubicBezTo>
                  <a:pt x="2866027" y="1276415"/>
                  <a:pt x="2845141" y="1262179"/>
                  <a:pt x="2814232" y="1244758"/>
                </a:cubicBezTo>
                <a:cubicBezTo>
                  <a:pt x="2783323" y="1227337"/>
                  <a:pt x="2744828" y="1199519"/>
                  <a:pt x="2698746" y="1161304"/>
                </a:cubicBezTo>
                <a:cubicBezTo>
                  <a:pt x="2688630" y="1152688"/>
                  <a:pt x="2677485" y="1146787"/>
                  <a:pt x="2665309" y="1143602"/>
                </a:cubicBezTo>
                <a:cubicBezTo>
                  <a:pt x="2653132" y="1140418"/>
                  <a:pt x="2638708" y="1138825"/>
                  <a:pt x="2622037" y="1138825"/>
                </a:cubicBezTo>
                <a:close/>
                <a:moveTo>
                  <a:pt x="2584946" y="816595"/>
                </a:moveTo>
                <a:cubicBezTo>
                  <a:pt x="2575767" y="816595"/>
                  <a:pt x="2569773" y="818093"/>
                  <a:pt x="2566963" y="821090"/>
                </a:cubicBezTo>
                <a:cubicBezTo>
                  <a:pt x="2564153" y="824088"/>
                  <a:pt x="2562748" y="828958"/>
                  <a:pt x="2562748" y="835702"/>
                </a:cubicBezTo>
                <a:lnTo>
                  <a:pt x="2562748" y="914378"/>
                </a:lnTo>
                <a:cubicBezTo>
                  <a:pt x="2562748" y="923745"/>
                  <a:pt x="2563685" y="930207"/>
                  <a:pt x="2565558" y="933767"/>
                </a:cubicBezTo>
                <a:cubicBezTo>
                  <a:pt x="2567431" y="937326"/>
                  <a:pt x="2570990" y="939105"/>
                  <a:pt x="2576236" y="939105"/>
                </a:cubicBezTo>
                <a:cubicBezTo>
                  <a:pt x="2581481" y="939105"/>
                  <a:pt x="2591690" y="935546"/>
                  <a:pt x="2606863" y="928428"/>
                </a:cubicBezTo>
                <a:cubicBezTo>
                  <a:pt x="2622037" y="921309"/>
                  <a:pt x="2629623" y="909508"/>
                  <a:pt x="2629623" y="893023"/>
                </a:cubicBezTo>
                <a:cubicBezTo>
                  <a:pt x="2629623" y="881784"/>
                  <a:pt x="2626064" y="867734"/>
                  <a:pt x="2618946" y="850875"/>
                </a:cubicBezTo>
                <a:cubicBezTo>
                  <a:pt x="2611827" y="834016"/>
                  <a:pt x="2606676" y="824088"/>
                  <a:pt x="2603491" y="821090"/>
                </a:cubicBezTo>
                <a:cubicBezTo>
                  <a:pt x="2600307" y="818093"/>
                  <a:pt x="2594125" y="816595"/>
                  <a:pt x="2584946" y="816595"/>
                </a:cubicBezTo>
                <a:close/>
                <a:moveTo>
                  <a:pt x="2421130" y="798049"/>
                </a:moveTo>
                <a:cubicBezTo>
                  <a:pt x="2404271" y="798049"/>
                  <a:pt x="2392001" y="807978"/>
                  <a:pt x="2384321" y="827834"/>
                </a:cubicBezTo>
                <a:cubicBezTo>
                  <a:pt x="2376641" y="847690"/>
                  <a:pt x="2368492" y="866798"/>
                  <a:pt x="2359875" y="885156"/>
                </a:cubicBezTo>
                <a:cubicBezTo>
                  <a:pt x="2356504" y="891899"/>
                  <a:pt x="2354817" y="898456"/>
                  <a:pt x="2354817" y="904825"/>
                </a:cubicBezTo>
                <a:cubicBezTo>
                  <a:pt x="2354817" y="918687"/>
                  <a:pt x="2361561" y="929926"/>
                  <a:pt x="2375048" y="938543"/>
                </a:cubicBezTo>
                <a:cubicBezTo>
                  <a:pt x="2388536" y="947160"/>
                  <a:pt x="2401087" y="951469"/>
                  <a:pt x="2412701" y="951469"/>
                </a:cubicBezTo>
                <a:cubicBezTo>
                  <a:pt x="2432183" y="951469"/>
                  <a:pt x="2448293" y="936857"/>
                  <a:pt x="2461031" y="907635"/>
                </a:cubicBezTo>
                <a:cubicBezTo>
                  <a:pt x="2473769" y="878412"/>
                  <a:pt x="2480138" y="857993"/>
                  <a:pt x="2480138" y="846379"/>
                </a:cubicBezTo>
                <a:cubicBezTo>
                  <a:pt x="2480138" y="831019"/>
                  <a:pt x="2473113" y="819124"/>
                  <a:pt x="2459064" y="810694"/>
                </a:cubicBezTo>
                <a:cubicBezTo>
                  <a:pt x="2445014" y="802264"/>
                  <a:pt x="2432370" y="798049"/>
                  <a:pt x="2421130" y="798049"/>
                </a:cubicBezTo>
                <a:close/>
                <a:moveTo>
                  <a:pt x="2775175" y="707010"/>
                </a:moveTo>
                <a:cubicBezTo>
                  <a:pt x="2758315" y="707010"/>
                  <a:pt x="2745296" y="710943"/>
                  <a:pt x="2736118" y="718811"/>
                </a:cubicBezTo>
                <a:cubicBezTo>
                  <a:pt x="2726938" y="726679"/>
                  <a:pt x="2722349" y="737918"/>
                  <a:pt x="2722349" y="752530"/>
                </a:cubicBezTo>
                <a:lnTo>
                  <a:pt x="2722349" y="948097"/>
                </a:lnTo>
                <a:cubicBezTo>
                  <a:pt x="2722349" y="962334"/>
                  <a:pt x="2726376" y="972543"/>
                  <a:pt x="2734432" y="978725"/>
                </a:cubicBezTo>
                <a:cubicBezTo>
                  <a:pt x="2742487" y="984906"/>
                  <a:pt x="2756817" y="987997"/>
                  <a:pt x="2777423" y="987997"/>
                </a:cubicBezTo>
                <a:lnTo>
                  <a:pt x="2821819" y="987997"/>
                </a:lnTo>
                <a:cubicBezTo>
                  <a:pt x="2831934" y="987997"/>
                  <a:pt x="2840176" y="986873"/>
                  <a:pt x="2846545" y="984625"/>
                </a:cubicBezTo>
                <a:cubicBezTo>
                  <a:pt x="2852915" y="982377"/>
                  <a:pt x="2858441" y="977507"/>
                  <a:pt x="2863124" y="970014"/>
                </a:cubicBezTo>
                <a:cubicBezTo>
                  <a:pt x="2867807" y="962521"/>
                  <a:pt x="2872396" y="949595"/>
                  <a:pt x="2876892" y="931238"/>
                </a:cubicBezTo>
                <a:cubicBezTo>
                  <a:pt x="2881388" y="912880"/>
                  <a:pt x="2883636" y="897613"/>
                  <a:pt x="2883636" y="885437"/>
                </a:cubicBezTo>
                <a:cubicBezTo>
                  <a:pt x="2883636" y="873261"/>
                  <a:pt x="2876705" y="863988"/>
                  <a:pt x="2862843" y="857619"/>
                </a:cubicBezTo>
                <a:cubicBezTo>
                  <a:pt x="2848981" y="851250"/>
                  <a:pt x="2837554" y="848065"/>
                  <a:pt x="2828562" y="848065"/>
                </a:cubicBezTo>
                <a:cubicBezTo>
                  <a:pt x="2813951" y="848065"/>
                  <a:pt x="2803461" y="856308"/>
                  <a:pt x="2797092" y="872792"/>
                </a:cubicBezTo>
                <a:cubicBezTo>
                  <a:pt x="2793345" y="882158"/>
                  <a:pt x="2789037" y="886842"/>
                  <a:pt x="2784166" y="886842"/>
                </a:cubicBezTo>
                <a:cubicBezTo>
                  <a:pt x="2778546" y="886842"/>
                  <a:pt x="2775737" y="883844"/>
                  <a:pt x="2775737" y="877850"/>
                </a:cubicBezTo>
                <a:cubicBezTo>
                  <a:pt x="2775737" y="871856"/>
                  <a:pt x="2779764" y="862677"/>
                  <a:pt x="2787819" y="850313"/>
                </a:cubicBezTo>
                <a:cubicBezTo>
                  <a:pt x="2795874" y="837950"/>
                  <a:pt x="2804959" y="831206"/>
                  <a:pt x="2815075" y="830082"/>
                </a:cubicBezTo>
                <a:cubicBezTo>
                  <a:pt x="2818447" y="829707"/>
                  <a:pt x="2821163" y="827928"/>
                  <a:pt x="2823224" y="824743"/>
                </a:cubicBezTo>
                <a:cubicBezTo>
                  <a:pt x="2825284" y="821559"/>
                  <a:pt x="2826314" y="817531"/>
                  <a:pt x="2826314" y="812661"/>
                </a:cubicBezTo>
                <a:lnTo>
                  <a:pt x="2826314" y="749158"/>
                </a:lnTo>
                <a:cubicBezTo>
                  <a:pt x="2826314" y="721059"/>
                  <a:pt x="2809268" y="707010"/>
                  <a:pt x="2775175" y="707010"/>
                </a:cubicBezTo>
                <a:close/>
                <a:moveTo>
                  <a:pt x="2486881" y="701952"/>
                </a:moveTo>
                <a:lnTo>
                  <a:pt x="2531278" y="701952"/>
                </a:lnTo>
                <a:cubicBezTo>
                  <a:pt x="2537272" y="701952"/>
                  <a:pt x="2540269" y="704387"/>
                  <a:pt x="2540269" y="709258"/>
                </a:cubicBezTo>
                <a:lnTo>
                  <a:pt x="2540269" y="720497"/>
                </a:lnTo>
                <a:cubicBezTo>
                  <a:pt x="2540269" y="725742"/>
                  <a:pt x="2537272" y="728365"/>
                  <a:pt x="2531278" y="728365"/>
                </a:cubicBezTo>
                <a:lnTo>
                  <a:pt x="2486881" y="728365"/>
                </a:lnTo>
                <a:cubicBezTo>
                  <a:pt x="2481262" y="728365"/>
                  <a:pt x="2478452" y="725555"/>
                  <a:pt x="2478452" y="719935"/>
                </a:cubicBezTo>
                <a:lnTo>
                  <a:pt x="2478452" y="709258"/>
                </a:lnTo>
                <a:cubicBezTo>
                  <a:pt x="2478452" y="704387"/>
                  <a:pt x="2481262" y="701952"/>
                  <a:pt x="2486881" y="701952"/>
                </a:cubicBezTo>
                <a:close/>
                <a:moveTo>
                  <a:pt x="976125" y="662134"/>
                </a:moveTo>
                <a:cubicBezTo>
                  <a:pt x="978747" y="662134"/>
                  <a:pt x="982962" y="662696"/>
                  <a:pt x="988769" y="663820"/>
                </a:cubicBezTo>
                <a:cubicBezTo>
                  <a:pt x="994576" y="664943"/>
                  <a:pt x="997480" y="667566"/>
                  <a:pt x="997480" y="671687"/>
                </a:cubicBezTo>
                <a:cubicBezTo>
                  <a:pt x="997480" y="675808"/>
                  <a:pt x="993733" y="689670"/>
                  <a:pt x="986240" y="713273"/>
                </a:cubicBezTo>
                <a:cubicBezTo>
                  <a:pt x="978747" y="736876"/>
                  <a:pt x="973690" y="750832"/>
                  <a:pt x="971067" y="755141"/>
                </a:cubicBezTo>
                <a:cubicBezTo>
                  <a:pt x="968444" y="759449"/>
                  <a:pt x="965447" y="761603"/>
                  <a:pt x="962075" y="761603"/>
                </a:cubicBezTo>
                <a:cubicBezTo>
                  <a:pt x="959078" y="761603"/>
                  <a:pt x="955425" y="760386"/>
                  <a:pt x="951117" y="757950"/>
                </a:cubicBezTo>
                <a:cubicBezTo>
                  <a:pt x="946808" y="755515"/>
                  <a:pt x="944654" y="752799"/>
                  <a:pt x="944654" y="749802"/>
                </a:cubicBezTo>
                <a:cubicBezTo>
                  <a:pt x="944654" y="746804"/>
                  <a:pt x="948775" y="732193"/>
                  <a:pt x="957018" y="705968"/>
                </a:cubicBezTo>
                <a:cubicBezTo>
                  <a:pt x="965260" y="679742"/>
                  <a:pt x="969849" y="665880"/>
                  <a:pt x="970786" y="664382"/>
                </a:cubicBezTo>
                <a:cubicBezTo>
                  <a:pt x="971723" y="662883"/>
                  <a:pt x="973502" y="662134"/>
                  <a:pt x="976125" y="662134"/>
                </a:cubicBezTo>
                <a:close/>
                <a:moveTo>
                  <a:pt x="1740085" y="644712"/>
                </a:moveTo>
                <a:cubicBezTo>
                  <a:pt x="1723601" y="644712"/>
                  <a:pt x="1712267" y="648459"/>
                  <a:pt x="1706086" y="655952"/>
                </a:cubicBezTo>
                <a:cubicBezTo>
                  <a:pt x="1699904" y="663445"/>
                  <a:pt x="1696813" y="675808"/>
                  <a:pt x="1696813" y="693042"/>
                </a:cubicBezTo>
                <a:cubicBezTo>
                  <a:pt x="1696813" y="710276"/>
                  <a:pt x="1699904" y="722640"/>
                  <a:pt x="1706086" y="730133"/>
                </a:cubicBezTo>
                <a:cubicBezTo>
                  <a:pt x="1712267" y="737626"/>
                  <a:pt x="1723601" y="741372"/>
                  <a:pt x="1740085" y="741372"/>
                </a:cubicBezTo>
                <a:lnTo>
                  <a:pt x="1785605" y="741372"/>
                </a:lnTo>
                <a:cubicBezTo>
                  <a:pt x="1788977" y="741372"/>
                  <a:pt x="1791131" y="742028"/>
                  <a:pt x="1792068" y="743339"/>
                </a:cubicBezTo>
                <a:cubicBezTo>
                  <a:pt x="1793005" y="744650"/>
                  <a:pt x="1793473" y="747554"/>
                  <a:pt x="1793473" y="752050"/>
                </a:cubicBezTo>
                <a:cubicBezTo>
                  <a:pt x="1793473" y="756545"/>
                  <a:pt x="1792817" y="759543"/>
                  <a:pt x="1791506" y="761041"/>
                </a:cubicBezTo>
                <a:cubicBezTo>
                  <a:pt x="1790195" y="762540"/>
                  <a:pt x="1788041" y="763289"/>
                  <a:pt x="1785043" y="763289"/>
                </a:cubicBezTo>
                <a:lnTo>
                  <a:pt x="1684450" y="763289"/>
                </a:lnTo>
                <a:cubicBezTo>
                  <a:pt x="1667965" y="763289"/>
                  <a:pt x="1656632" y="767036"/>
                  <a:pt x="1650450" y="774529"/>
                </a:cubicBezTo>
                <a:cubicBezTo>
                  <a:pt x="1644269" y="782022"/>
                  <a:pt x="1641178" y="794385"/>
                  <a:pt x="1641178" y="811619"/>
                </a:cubicBezTo>
                <a:cubicBezTo>
                  <a:pt x="1641178" y="828853"/>
                  <a:pt x="1644269" y="841216"/>
                  <a:pt x="1650450" y="848709"/>
                </a:cubicBezTo>
                <a:cubicBezTo>
                  <a:pt x="1656632" y="856202"/>
                  <a:pt x="1667965" y="859949"/>
                  <a:pt x="1684450" y="859949"/>
                </a:cubicBezTo>
                <a:lnTo>
                  <a:pt x="1785605" y="859949"/>
                </a:lnTo>
                <a:cubicBezTo>
                  <a:pt x="1789352" y="859949"/>
                  <a:pt x="1791600" y="860698"/>
                  <a:pt x="1792349" y="862197"/>
                </a:cubicBezTo>
                <a:cubicBezTo>
                  <a:pt x="1793098" y="863695"/>
                  <a:pt x="1793473" y="866880"/>
                  <a:pt x="1793473" y="871750"/>
                </a:cubicBezTo>
                <a:cubicBezTo>
                  <a:pt x="1793473" y="876621"/>
                  <a:pt x="1792817" y="879805"/>
                  <a:pt x="1791506" y="881304"/>
                </a:cubicBezTo>
                <a:cubicBezTo>
                  <a:pt x="1790195" y="882803"/>
                  <a:pt x="1788041" y="883552"/>
                  <a:pt x="1785043" y="883552"/>
                </a:cubicBezTo>
                <a:lnTo>
                  <a:pt x="1646236" y="883552"/>
                </a:lnTo>
                <a:cubicBezTo>
                  <a:pt x="1630125" y="883552"/>
                  <a:pt x="1618792" y="887579"/>
                  <a:pt x="1612236" y="895634"/>
                </a:cubicBezTo>
                <a:cubicBezTo>
                  <a:pt x="1605680" y="903689"/>
                  <a:pt x="1602401" y="916708"/>
                  <a:pt x="1602401" y="934692"/>
                </a:cubicBezTo>
                <a:cubicBezTo>
                  <a:pt x="1602401" y="952675"/>
                  <a:pt x="1605680" y="965694"/>
                  <a:pt x="1612236" y="973749"/>
                </a:cubicBezTo>
                <a:cubicBezTo>
                  <a:pt x="1618792" y="981804"/>
                  <a:pt x="1630125" y="985831"/>
                  <a:pt x="1646236" y="985831"/>
                </a:cubicBezTo>
                <a:lnTo>
                  <a:pt x="2054229" y="985831"/>
                </a:lnTo>
                <a:cubicBezTo>
                  <a:pt x="2070339" y="985831"/>
                  <a:pt x="2081672" y="981804"/>
                  <a:pt x="2088229" y="973749"/>
                </a:cubicBezTo>
                <a:cubicBezTo>
                  <a:pt x="2094785" y="965694"/>
                  <a:pt x="2098063" y="952675"/>
                  <a:pt x="2098063" y="934692"/>
                </a:cubicBezTo>
                <a:cubicBezTo>
                  <a:pt x="2098063" y="916708"/>
                  <a:pt x="2094785" y="903689"/>
                  <a:pt x="2088229" y="895634"/>
                </a:cubicBezTo>
                <a:cubicBezTo>
                  <a:pt x="2081672" y="887579"/>
                  <a:pt x="2070339" y="883552"/>
                  <a:pt x="2054229" y="883552"/>
                </a:cubicBezTo>
                <a:lnTo>
                  <a:pt x="1912050" y="883552"/>
                </a:lnTo>
                <a:cubicBezTo>
                  <a:pt x="1909052" y="883552"/>
                  <a:pt x="1907086" y="882709"/>
                  <a:pt x="1906149" y="881023"/>
                </a:cubicBezTo>
                <a:cubicBezTo>
                  <a:pt x="1905212" y="879337"/>
                  <a:pt x="1904744" y="876153"/>
                  <a:pt x="1904744" y="871469"/>
                </a:cubicBezTo>
                <a:cubicBezTo>
                  <a:pt x="1904744" y="866786"/>
                  <a:pt x="1905212" y="863695"/>
                  <a:pt x="1906149" y="862197"/>
                </a:cubicBezTo>
                <a:cubicBezTo>
                  <a:pt x="1907086" y="860698"/>
                  <a:pt x="1908865" y="859949"/>
                  <a:pt x="1911488" y="859949"/>
                </a:cubicBezTo>
                <a:lnTo>
                  <a:pt x="2016577" y="859949"/>
                </a:lnTo>
                <a:cubicBezTo>
                  <a:pt x="2033062" y="859949"/>
                  <a:pt x="2044395" y="856202"/>
                  <a:pt x="2050577" y="848709"/>
                </a:cubicBezTo>
                <a:cubicBezTo>
                  <a:pt x="2056758" y="841216"/>
                  <a:pt x="2059849" y="828853"/>
                  <a:pt x="2059849" y="811619"/>
                </a:cubicBezTo>
                <a:cubicBezTo>
                  <a:pt x="2059849" y="794385"/>
                  <a:pt x="2056758" y="782022"/>
                  <a:pt x="2050577" y="774529"/>
                </a:cubicBezTo>
                <a:cubicBezTo>
                  <a:pt x="2044395" y="767036"/>
                  <a:pt x="2033062" y="763289"/>
                  <a:pt x="2016577" y="763289"/>
                </a:cubicBezTo>
                <a:lnTo>
                  <a:pt x="1912050" y="763289"/>
                </a:lnTo>
                <a:cubicBezTo>
                  <a:pt x="1908678" y="763289"/>
                  <a:pt x="1906617" y="762446"/>
                  <a:pt x="1905868" y="760760"/>
                </a:cubicBezTo>
                <a:cubicBezTo>
                  <a:pt x="1905119" y="759074"/>
                  <a:pt x="1904744" y="756077"/>
                  <a:pt x="1904744" y="751769"/>
                </a:cubicBezTo>
                <a:cubicBezTo>
                  <a:pt x="1904744" y="747460"/>
                  <a:pt x="1905212" y="744650"/>
                  <a:pt x="1906149" y="743339"/>
                </a:cubicBezTo>
                <a:cubicBezTo>
                  <a:pt x="1907086" y="742028"/>
                  <a:pt x="1908865" y="741372"/>
                  <a:pt x="1911488" y="741372"/>
                </a:cubicBezTo>
                <a:lnTo>
                  <a:pt x="1958693" y="741372"/>
                </a:lnTo>
                <a:cubicBezTo>
                  <a:pt x="1975553" y="741372"/>
                  <a:pt x="1986980" y="737626"/>
                  <a:pt x="1992974" y="730133"/>
                </a:cubicBezTo>
                <a:cubicBezTo>
                  <a:pt x="1998969" y="722640"/>
                  <a:pt x="2001966" y="710276"/>
                  <a:pt x="2001966" y="693042"/>
                </a:cubicBezTo>
                <a:cubicBezTo>
                  <a:pt x="2001966" y="675808"/>
                  <a:pt x="1998969" y="663445"/>
                  <a:pt x="1992974" y="655952"/>
                </a:cubicBezTo>
                <a:cubicBezTo>
                  <a:pt x="1986980" y="648459"/>
                  <a:pt x="1975553" y="644712"/>
                  <a:pt x="1958693" y="644712"/>
                </a:cubicBezTo>
                <a:close/>
                <a:moveTo>
                  <a:pt x="2426188" y="623275"/>
                </a:moveTo>
                <a:cubicBezTo>
                  <a:pt x="2410828" y="623275"/>
                  <a:pt x="2398839" y="627584"/>
                  <a:pt x="2390222" y="636201"/>
                </a:cubicBezTo>
                <a:cubicBezTo>
                  <a:pt x="2381605" y="644818"/>
                  <a:pt x="2377297" y="656619"/>
                  <a:pt x="2377297" y="671605"/>
                </a:cubicBezTo>
                <a:lnTo>
                  <a:pt x="2377297" y="748596"/>
                </a:lnTo>
                <a:cubicBezTo>
                  <a:pt x="2377297" y="760959"/>
                  <a:pt x="2378514" y="769951"/>
                  <a:pt x="2380949" y="775570"/>
                </a:cubicBezTo>
                <a:cubicBezTo>
                  <a:pt x="2383384" y="781190"/>
                  <a:pt x="2386756" y="784000"/>
                  <a:pt x="2391065" y="784000"/>
                </a:cubicBezTo>
                <a:cubicBezTo>
                  <a:pt x="2395373" y="784000"/>
                  <a:pt x="2399682" y="783157"/>
                  <a:pt x="2403990" y="781471"/>
                </a:cubicBezTo>
                <a:cubicBezTo>
                  <a:pt x="2408299" y="779785"/>
                  <a:pt x="2412701" y="778942"/>
                  <a:pt x="2417197" y="778942"/>
                </a:cubicBezTo>
                <a:cubicBezTo>
                  <a:pt x="2432557" y="778942"/>
                  <a:pt x="2450072" y="784468"/>
                  <a:pt x="2469741" y="795521"/>
                </a:cubicBezTo>
                <a:cubicBezTo>
                  <a:pt x="2489410" y="806573"/>
                  <a:pt x="2499245" y="822776"/>
                  <a:pt x="2499245" y="844132"/>
                </a:cubicBezTo>
                <a:cubicBezTo>
                  <a:pt x="2499245" y="857619"/>
                  <a:pt x="2493063" y="879255"/>
                  <a:pt x="2480700" y="909039"/>
                </a:cubicBezTo>
                <a:cubicBezTo>
                  <a:pt x="2468336" y="938824"/>
                  <a:pt x="2452601" y="958212"/>
                  <a:pt x="2433494" y="967204"/>
                </a:cubicBezTo>
                <a:cubicBezTo>
                  <a:pt x="2428998" y="969452"/>
                  <a:pt x="2426750" y="972355"/>
                  <a:pt x="2426750" y="975915"/>
                </a:cubicBezTo>
                <a:cubicBezTo>
                  <a:pt x="2426750" y="979474"/>
                  <a:pt x="2431340" y="982752"/>
                  <a:pt x="2440519" y="985749"/>
                </a:cubicBezTo>
                <a:cubicBezTo>
                  <a:pt x="2449697" y="988746"/>
                  <a:pt x="2465152" y="990245"/>
                  <a:pt x="2486881" y="990245"/>
                </a:cubicBezTo>
                <a:cubicBezTo>
                  <a:pt x="2508611" y="990245"/>
                  <a:pt x="2523691" y="985562"/>
                  <a:pt x="2532120" y="976196"/>
                </a:cubicBezTo>
                <a:cubicBezTo>
                  <a:pt x="2540550" y="966829"/>
                  <a:pt x="2544765" y="948659"/>
                  <a:pt x="2544765" y="921684"/>
                </a:cubicBezTo>
                <a:lnTo>
                  <a:pt x="2544765" y="808727"/>
                </a:lnTo>
                <a:cubicBezTo>
                  <a:pt x="2544765" y="800859"/>
                  <a:pt x="2547200" y="796926"/>
                  <a:pt x="2552071" y="796926"/>
                </a:cubicBezTo>
                <a:lnTo>
                  <a:pt x="2593657" y="796926"/>
                </a:lnTo>
                <a:cubicBezTo>
                  <a:pt x="2625127" y="796926"/>
                  <a:pt x="2640863" y="780066"/>
                  <a:pt x="2640863" y="746348"/>
                </a:cubicBezTo>
                <a:lnTo>
                  <a:pt x="2640863" y="717687"/>
                </a:lnTo>
                <a:cubicBezTo>
                  <a:pt x="2640863" y="712067"/>
                  <a:pt x="2640113" y="708133"/>
                  <a:pt x="2638615" y="705886"/>
                </a:cubicBezTo>
                <a:cubicBezTo>
                  <a:pt x="2637116" y="703638"/>
                  <a:pt x="2634306" y="701765"/>
                  <a:pt x="2630185" y="700266"/>
                </a:cubicBezTo>
                <a:cubicBezTo>
                  <a:pt x="2618571" y="696145"/>
                  <a:pt x="2610329" y="689963"/>
                  <a:pt x="2605458" y="681721"/>
                </a:cubicBezTo>
                <a:cubicBezTo>
                  <a:pt x="2600588" y="673478"/>
                  <a:pt x="2598153" y="660928"/>
                  <a:pt x="2598153" y="644068"/>
                </a:cubicBezTo>
                <a:cubicBezTo>
                  <a:pt x="2598153" y="635451"/>
                  <a:pt x="2596467" y="629831"/>
                  <a:pt x="2593095" y="627209"/>
                </a:cubicBezTo>
                <a:cubicBezTo>
                  <a:pt x="2589723" y="624586"/>
                  <a:pt x="2582417" y="623275"/>
                  <a:pt x="2571178" y="623275"/>
                </a:cubicBezTo>
                <a:close/>
                <a:moveTo>
                  <a:pt x="1191923" y="622233"/>
                </a:moveTo>
                <a:lnTo>
                  <a:pt x="1214964" y="622233"/>
                </a:lnTo>
                <a:cubicBezTo>
                  <a:pt x="1219460" y="622233"/>
                  <a:pt x="1222270" y="622889"/>
                  <a:pt x="1223394" y="624200"/>
                </a:cubicBezTo>
                <a:cubicBezTo>
                  <a:pt x="1224518" y="625512"/>
                  <a:pt x="1225080" y="627666"/>
                  <a:pt x="1225080" y="630663"/>
                </a:cubicBezTo>
                <a:lnTo>
                  <a:pt x="1225080" y="847023"/>
                </a:lnTo>
                <a:cubicBezTo>
                  <a:pt x="1225080" y="850395"/>
                  <a:pt x="1224330" y="852737"/>
                  <a:pt x="1222832" y="854048"/>
                </a:cubicBezTo>
                <a:cubicBezTo>
                  <a:pt x="1221333" y="855359"/>
                  <a:pt x="1218711" y="856015"/>
                  <a:pt x="1214964" y="856015"/>
                </a:cubicBezTo>
                <a:lnTo>
                  <a:pt x="1191923" y="856015"/>
                </a:lnTo>
                <a:cubicBezTo>
                  <a:pt x="1188926" y="856015"/>
                  <a:pt x="1186584" y="855547"/>
                  <a:pt x="1184898" y="854610"/>
                </a:cubicBezTo>
                <a:cubicBezTo>
                  <a:pt x="1183213" y="853673"/>
                  <a:pt x="1182370" y="851145"/>
                  <a:pt x="1182370" y="847023"/>
                </a:cubicBezTo>
                <a:lnTo>
                  <a:pt x="1182370" y="631787"/>
                </a:lnTo>
                <a:cubicBezTo>
                  <a:pt x="1182370" y="628040"/>
                  <a:pt x="1182932" y="625512"/>
                  <a:pt x="1184056" y="624200"/>
                </a:cubicBezTo>
                <a:cubicBezTo>
                  <a:pt x="1185179" y="622889"/>
                  <a:pt x="1187802" y="622233"/>
                  <a:pt x="1191923" y="622233"/>
                </a:cubicBezTo>
                <a:close/>
                <a:moveTo>
                  <a:pt x="1148089" y="502533"/>
                </a:moveTo>
                <a:cubicBezTo>
                  <a:pt x="1126734" y="502533"/>
                  <a:pt x="1110811" y="507028"/>
                  <a:pt x="1100321" y="516020"/>
                </a:cubicBezTo>
                <a:cubicBezTo>
                  <a:pt x="1089831" y="525012"/>
                  <a:pt x="1084586" y="532692"/>
                  <a:pt x="1084586" y="539061"/>
                </a:cubicBezTo>
                <a:cubicBezTo>
                  <a:pt x="1084586" y="542807"/>
                  <a:pt x="1087583" y="546554"/>
                  <a:pt x="1093577" y="550301"/>
                </a:cubicBezTo>
                <a:cubicBezTo>
                  <a:pt x="1103318" y="556295"/>
                  <a:pt x="1110437" y="565568"/>
                  <a:pt x="1114933" y="578118"/>
                </a:cubicBezTo>
                <a:cubicBezTo>
                  <a:pt x="1119428" y="590669"/>
                  <a:pt x="1121676" y="607154"/>
                  <a:pt x="1121676" y="627572"/>
                </a:cubicBezTo>
                <a:cubicBezTo>
                  <a:pt x="1121676" y="647991"/>
                  <a:pt x="1117836" y="675996"/>
                  <a:pt x="1110156" y="711587"/>
                </a:cubicBezTo>
                <a:cubicBezTo>
                  <a:pt x="1102476" y="747179"/>
                  <a:pt x="1094514" y="774903"/>
                  <a:pt x="1086272" y="794760"/>
                </a:cubicBezTo>
                <a:cubicBezTo>
                  <a:pt x="1083649" y="800754"/>
                  <a:pt x="1082338" y="805531"/>
                  <a:pt x="1082338" y="809090"/>
                </a:cubicBezTo>
                <a:cubicBezTo>
                  <a:pt x="1082338" y="812649"/>
                  <a:pt x="1084773" y="816489"/>
                  <a:pt x="1089644" y="820611"/>
                </a:cubicBezTo>
                <a:cubicBezTo>
                  <a:pt x="1110250" y="839718"/>
                  <a:pt x="1120552" y="860511"/>
                  <a:pt x="1120552" y="882990"/>
                </a:cubicBezTo>
                <a:cubicBezTo>
                  <a:pt x="1120552" y="902097"/>
                  <a:pt x="1113247" y="920829"/>
                  <a:pt x="1098635" y="939187"/>
                </a:cubicBezTo>
                <a:cubicBezTo>
                  <a:pt x="1094140" y="944807"/>
                  <a:pt x="1091892" y="949678"/>
                  <a:pt x="1091892" y="953799"/>
                </a:cubicBezTo>
                <a:cubicBezTo>
                  <a:pt x="1091892" y="957920"/>
                  <a:pt x="1096575" y="962603"/>
                  <a:pt x="1105941" y="967848"/>
                </a:cubicBezTo>
                <a:cubicBezTo>
                  <a:pt x="1115307" y="973093"/>
                  <a:pt x="1127483" y="975716"/>
                  <a:pt x="1142469" y="975716"/>
                </a:cubicBezTo>
                <a:lnTo>
                  <a:pt x="1257112" y="975716"/>
                </a:lnTo>
                <a:cubicBezTo>
                  <a:pt x="1280715" y="975716"/>
                  <a:pt x="1297762" y="970752"/>
                  <a:pt x="1308252" y="960823"/>
                </a:cubicBezTo>
                <a:cubicBezTo>
                  <a:pt x="1318742" y="950895"/>
                  <a:pt x="1323987" y="933942"/>
                  <a:pt x="1323987" y="909965"/>
                </a:cubicBezTo>
                <a:lnTo>
                  <a:pt x="1323987" y="567160"/>
                </a:lnTo>
                <a:cubicBezTo>
                  <a:pt x="1323987" y="524075"/>
                  <a:pt x="1300010" y="502533"/>
                  <a:pt x="1252054" y="502533"/>
                </a:cubicBezTo>
                <a:close/>
                <a:moveTo>
                  <a:pt x="2799340" y="500203"/>
                </a:moveTo>
                <a:cubicBezTo>
                  <a:pt x="2789599" y="500203"/>
                  <a:pt x="2778921" y="504324"/>
                  <a:pt x="2767307" y="512566"/>
                </a:cubicBezTo>
                <a:cubicBezTo>
                  <a:pt x="2755693" y="520809"/>
                  <a:pt x="2749886" y="530175"/>
                  <a:pt x="2749886" y="540665"/>
                </a:cubicBezTo>
                <a:cubicBezTo>
                  <a:pt x="2749886" y="545535"/>
                  <a:pt x="2750916" y="550312"/>
                  <a:pt x="2752977" y="554995"/>
                </a:cubicBezTo>
                <a:cubicBezTo>
                  <a:pt x="2755037" y="559678"/>
                  <a:pt x="2759346" y="567359"/>
                  <a:pt x="2765902" y="578036"/>
                </a:cubicBezTo>
                <a:cubicBezTo>
                  <a:pt x="2772459" y="588714"/>
                  <a:pt x="2777235" y="597050"/>
                  <a:pt x="2780232" y="603044"/>
                </a:cubicBezTo>
                <a:cubicBezTo>
                  <a:pt x="2788475" y="618030"/>
                  <a:pt x="2799527" y="625523"/>
                  <a:pt x="2813389" y="625523"/>
                </a:cubicBezTo>
                <a:cubicBezTo>
                  <a:pt x="2823879" y="625523"/>
                  <a:pt x="2834838" y="621121"/>
                  <a:pt x="2846264" y="612317"/>
                </a:cubicBezTo>
                <a:cubicBezTo>
                  <a:pt x="2857691" y="603513"/>
                  <a:pt x="2863405" y="593678"/>
                  <a:pt x="2863405" y="582813"/>
                </a:cubicBezTo>
                <a:cubicBezTo>
                  <a:pt x="2863405" y="572698"/>
                  <a:pt x="2858628" y="560240"/>
                  <a:pt x="2849074" y="545442"/>
                </a:cubicBezTo>
                <a:cubicBezTo>
                  <a:pt x="2839521" y="530643"/>
                  <a:pt x="2831279" y="519404"/>
                  <a:pt x="2824347" y="511723"/>
                </a:cubicBezTo>
                <a:cubicBezTo>
                  <a:pt x="2817416" y="504043"/>
                  <a:pt x="2809080" y="500203"/>
                  <a:pt x="2799340" y="500203"/>
                </a:cubicBezTo>
                <a:close/>
                <a:moveTo>
                  <a:pt x="2749324" y="466484"/>
                </a:moveTo>
                <a:cubicBezTo>
                  <a:pt x="2721225" y="466484"/>
                  <a:pt x="2702774" y="469669"/>
                  <a:pt x="2693969" y="476038"/>
                </a:cubicBezTo>
                <a:cubicBezTo>
                  <a:pt x="2685165" y="482407"/>
                  <a:pt x="2680763" y="494396"/>
                  <a:pt x="2680763" y="512004"/>
                </a:cubicBezTo>
                <a:lnTo>
                  <a:pt x="2680763" y="571574"/>
                </a:lnTo>
                <a:cubicBezTo>
                  <a:pt x="2680763" y="602669"/>
                  <a:pt x="2662967" y="619716"/>
                  <a:pt x="2627375" y="622713"/>
                </a:cubicBezTo>
                <a:cubicBezTo>
                  <a:pt x="2622130" y="623463"/>
                  <a:pt x="2619039" y="625710"/>
                  <a:pt x="2618103" y="629457"/>
                </a:cubicBezTo>
                <a:cubicBezTo>
                  <a:pt x="2617166" y="633203"/>
                  <a:pt x="2616698" y="640416"/>
                  <a:pt x="2616698" y="651093"/>
                </a:cubicBezTo>
                <a:cubicBezTo>
                  <a:pt x="2616698" y="661771"/>
                  <a:pt x="2619695" y="669919"/>
                  <a:pt x="2625689" y="675539"/>
                </a:cubicBezTo>
                <a:cubicBezTo>
                  <a:pt x="2631684" y="681159"/>
                  <a:pt x="2641987" y="685093"/>
                  <a:pt x="2656598" y="687340"/>
                </a:cubicBezTo>
                <a:cubicBezTo>
                  <a:pt x="2660719" y="688090"/>
                  <a:pt x="2663248" y="689776"/>
                  <a:pt x="2664185" y="692398"/>
                </a:cubicBezTo>
                <a:cubicBezTo>
                  <a:pt x="2665121" y="695021"/>
                  <a:pt x="2665590" y="699704"/>
                  <a:pt x="2665590" y="706448"/>
                </a:cubicBezTo>
                <a:cubicBezTo>
                  <a:pt x="2665590" y="713191"/>
                  <a:pt x="2663342" y="728926"/>
                  <a:pt x="2658846" y="753654"/>
                </a:cubicBezTo>
                <a:cubicBezTo>
                  <a:pt x="2654350" y="778380"/>
                  <a:pt x="2648169" y="800297"/>
                  <a:pt x="2640301" y="819405"/>
                </a:cubicBezTo>
                <a:cubicBezTo>
                  <a:pt x="2637303" y="826523"/>
                  <a:pt x="2635805" y="832236"/>
                  <a:pt x="2635805" y="836545"/>
                </a:cubicBezTo>
                <a:cubicBezTo>
                  <a:pt x="2635805" y="840853"/>
                  <a:pt x="2636741" y="845068"/>
                  <a:pt x="2638615" y="849189"/>
                </a:cubicBezTo>
                <a:cubicBezTo>
                  <a:pt x="2644984" y="866423"/>
                  <a:pt x="2648169" y="881409"/>
                  <a:pt x="2648169" y="894147"/>
                </a:cubicBezTo>
                <a:cubicBezTo>
                  <a:pt x="2648169" y="925243"/>
                  <a:pt x="2627750" y="945849"/>
                  <a:pt x="2586913" y="955965"/>
                </a:cubicBezTo>
                <a:cubicBezTo>
                  <a:pt x="2579420" y="958212"/>
                  <a:pt x="2575674" y="961584"/>
                  <a:pt x="2575674" y="966080"/>
                </a:cubicBezTo>
                <a:cubicBezTo>
                  <a:pt x="2575674" y="970576"/>
                  <a:pt x="2581200" y="976289"/>
                  <a:pt x="2592252" y="983220"/>
                </a:cubicBezTo>
                <a:cubicBezTo>
                  <a:pt x="2603304" y="990151"/>
                  <a:pt x="2614262" y="993617"/>
                  <a:pt x="2625127" y="993617"/>
                </a:cubicBezTo>
                <a:cubicBezTo>
                  <a:pt x="2635992" y="993617"/>
                  <a:pt x="2646108" y="991369"/>
                  <a:pt x="2655474" y="986873"/>
                </a:cubicBezTo>
                <a:cubicBezTo>
                  <a:pt x="2664840" y="982377"/>
                  <a:pt x="2673644" y="975353"/>
                  <a:pt x="2681887" y="965799"/>
                </a:cubicBezTo>
                <a:cubicBezTo>
                  <a:pt x="2690129" y="956245"/>
                  <a:pt x="2695842" y="947816"/>
                  <a:pt x="2699027" y="940510"/>
                </a:cubicBezTo>
                <a:cubicBezTo>
                  <a:pt x="2702212" y="933205"/>
                  <a:pt x="2703804" y="921871"/>
                  <a:pt x="2703804" y="906511"/>
                </a:cubicBezTo>
                <a:lnTo>
                  <a:pt x="2703804" y="753654"/>
                </a:lnTo>
                <a:cubicBezTo>
                  <a:pt x="2703804" y="707197"/>
                  <a:pt x="2725534" y="683969"/>
                  <a:pt x="2768993" y="683969"/>
                </a:cubicBezTo>
                <a:lnTo>
                  <a:pt x="2839802" y="683969"/>
                </a:lnTo>
                <a:cubicBezTo>
                  <a:pt x="2855162" y="683969"/>
                  <a:pt x="2866308" y="680503"/>
                  <a:pt x="2873239" y="673572"/>
                </a:cubicBezTo>
                <a:cubicBezTo>
                  <a:pt x="2880170" y="666641"/>
                  <a:pt x="2883636" y="654652"/>
                  <a:pt x="2883636" y="637606"/>
                </a:cubicBezTo>
                <a:cubicBezTo>
                  <a:pt x="2883636" y="620559"/>
                  <a:pt x="2881201" y="612036"/>
                  <a:pt x="2876330" y="612036"/>
                </a:cubicBezTo>
                <a:cubicBezTo>
                  <a:pt x="2874457" y="612036"/>
                  <a:pt x="2872209" y="613347"/>
                  <a:pt x="2869586" y="615970"/>
                </a:cubicBezTo>
                <a:cubicBezTo>
                  <a:pt x="2852353" y="635077"/>
                  <a:pt x="2833245" y="644630"/>
                  <a:pt x="2812265" y="644630"/>
                </a:cubicBezTo>
                <a:cubicBezTo>
                  <a:pt x="2802899" y="644630"/>
                  <a:pt x="2794188" y="642382"/>
                  <a:pt x="2786133" y="637886"/>
                </a:cubicBezTo>
                <a:cubicBezTo>
                  <a:pt x="2778078" y="633391"/>
                  <a:pt x="2770211" y="624212"/>
                  <a:pt x="2762530" y="610350"/>
                </a:cubicBezTo>
                <a:cubicBezTo>
                  <a:pt x="2754850" y="596488"/>
                  <a:pt x="2747544" y="583750"/>
                  <a:pt x="2740613" y="572136"/>
                </a:cubicBezTo>
                <a:cubicBezTo>
                  <a:pt x="2733682" y="560521"/>
                  <a:pt x="2730217" y="549844"/>
                  <a:pt x="2730217" y="540103"/>
                </a:cubicBezTo>
                <a:cubicBezTo>
                  <a:pt x="2730217" y="530362"/>
                  <a:pt x="2733495" y="521277"/>
                  <a:pt x="2740051" y="512847"/>
                </a:cubicBezTo>
                <a:cubicBezTo>
                  <a:pt x="2746608" y="504418"/>
                  <a:pt x="2753726" y="498142"/>
                  <a:pt x="2761406" y="494021"/>
                </a:cubicBezTo>
                <a:cubicBezTo>
                  <a:pt x="2769087" y="489900"/>
                  <a:pt x="2772927" y="485779"/>
                  <a:pt x="2772927" y="481658"/>
                </a:cubicBezTo>
                <a:cubicBezTo>
                  <a:pt x="2772927" y="477536"/>
                  <a:pt x="2770679" y="473977"/>
                  <a:pt x="2766183" y="470980"/>
                </a:cubicBezTo>
                <a:cubicBezTo>
                  <a:pt x="2761687" y="467983"/>
                  <a:pt x="2756067" y="466484"/>
                  <a:pt x="2749324" y="466484"/>
                </a:cubicBezTo>
                <a:close/>
                <a:moveTo>
                  <a:pt x="2518352" y="464798"/>
                </a:moveTo>
                <a:cubicBezTo>
                  <a:pt x="2498870" y="464798"/>
                  <a:pt x="2482573" y="467702"/>
                  <a:pt x="2469460" y="473509"/>
                </a:cubicBezTo>
                <a:cubicBezTo>
                  <a:pt x="2456348" y="479316"/>
                  <a:pt x="2449791" y="488027"/>
                  <a:pt x="2449791" y="499641"/>
                </a:cubicBezTo>
                <a:lnTo>
                  <a:pt x="2449791" y="506384"/>
                </a:lnTo>
                <a:cubicBezTo>
                  <a:pt x="2450166" y="509007"/>
                  <a:pt x="2449604" y="510974"/>
                  <a:pt x="2448105" y="512285"/>
                </a:cubicBezTo>
                <a:cubicBezTo>
                  <a:pt x="2446607" y="513596"/>
                  <a:pt x="2444546" y="514252"/>
                  <a:pt x="2441923" y="514252"/>
                </a:cubicBezTo>
                <a:lnTo>
                  <a:pt x="2396965" y="514252"/>
                </a:lnTo>
                <a:cubicBezTo>
                  <a:pt x="2383103" y="514252"/>
                  <a:pt x="2373082" y="517249"/>
                  <a:pt x="2366900" y="523244"/>
                </a:cubicBezTo>
                <a:cubicBezTo>
                  <a:pt x="2360718" y="529238"/>
                  <a:pt x="2357627" y="540946"/>
                  <a:pt x="2357627" y="558367"/>
                </a:cubicBezTo>
                <a:cubicBezTo>
                  <a:pt x="2357627" y="575788"/>
                  <a:pt x="2361374" y="587777"/>
                  <a:pt x="2368867" y="594334"/>
                </a:cubicBezTo>
                <a:cubicBezTo>
                  <a:pt x="2376360" y="600890"/>
                  <a:pt x="2389660" y="604168"/>
                  <a:pt x="2408767" y="604168"/>
                </a:cubicBezTo>
                <a:lnTo>
                  <a:pt x="2620632" y="604168"/>
                </a:lnTo>
                <a:cubicBezTo>
                  <a:pt x="2635243" y="604168"/>
                  <a:pt x="2645077" y="601265"/>
                  <a:pt x="2650135" y="595458"/>
                </a:cubicBezTo>
                <a:cubicBezTo>
                  <a:pt x="2655193" y="589650"/>
                  <a:pt x="2657722" y="578598"/>
                  <a:pt x="2657722" y="562301"/>
                </a:cubicBezTo>
                <a:cubicBezTo>
                  <a:pt x="2657722" y="546004"/>
                  <a:pt x="2655099" y="533921"/>
                  <a:pt x="2649854" y="526054"/>
                </a:cubicBezTo>
                <a:cubicBezTo>
                  <a:pt x="2644609" y="518186"/>
                  <a:pt x="2635805" y="514252"/>
                  <a:pt x="2623441" y="514252"/>
                </a:cubicBezTo>
                <a:lnTo>
                  <a:pt x="2577921" y="514252"/>
                </a:lnTo>
                <a:cubicBezTo>
                  <a:pt x="2573051" y="514252"/>
                  <a:pt x="2570429" y="511442"/>
                  <a:pt x="2570054" y="505823"/>
                </a:cubicBezTo>
                <a:cubicBezTo>
                  <a:pt x="2567057" y="478473"/>
                  <a:pt x="2549823" y="464798"/>
                  <a:pt x="2518352" y="464798"/>
                </a:cubicBezTo>
                <a:close/>
                <a:moveTo>
                  <a:pt x="953646" y="464318"/>
                </a:moveTo>
                <a:cubicBezTo>
                  <a:pt x="921801" y="464318"/>
                  <a:pt x="904005" y="474809"/>
                  <a:pt x="900258" y="495789"/>
                </a:cubicBezTo>
                <a:cubicBezTo>
                  <a:pt x="897636" y="510775"/>
                  <a:pt x="895013" y="523888"/>
                  <a:pt x="892391" y="535127"/>
                </a:cubicBezTo>
                <a:cubicBezTo>
                  <a:pt x="889768" y="546367"/>
                  <a:pt x="887707" y="552548"/>
                  <a:pt x="886209" y="553672"/>
                </a:cubicBezTo>
                <a:cubicBezTo>
                  <a:pt x="884710" y="554796"/>
                  <a:pt x="881526" y="555358"/>
                  <a:pt x="876655" y="555358"/>
                </a:cubicBezTo>
                <a:cubicBezTo>
                  <a:pt x="849306" y="555358"/>
                  <a:pt x="831042" y="559105"/>
                  <a:pt x="821863" y="566598"/>
                </a:cubicBezTo>
                <a:cubicBezTo>
                  <a:pt x="812684" y="574091"/>
                  <a:pt x="808094" y="588047"/>
                  <a:pt x="808094" y="608465"/>
                </a:cubicBezTo>
                <a:cubicBezTo>
                  <a:pt x="808094" y="628883"/>
                  <a:pt x="810717" y="643308"/>
                  <a:pt x="815962" y="651737"/>
                </a:cubicBezTo>
                <a:cubicBezTo>
                  <a:pt x="821207" y="660167"/>
                  <a:pt x="832072" y="664382"/>
                  <a:pt x="848556" y="664382"/>
                </a:cubicBezTo>
                <a:cubicBezTo>
                  <a:pt x="856424" y="664382"/>
                  <a:pt x="860358" y="666161"/>
                  <a:pt x="860358" y="669720"/>
                </a:cubicBezTo>
                <a:cubicBezTo>
                  <a:pt x="860358" y="673279"/>
                  <a:pt x="857080" y="686018"/>
                  <a:pt x="850523" y="707935"/>
                </a:cubicBezTo>
                <a:cubicBezTo>
                  <a:pt x="843967" y="729852"/>
                  <a:pt x="838628" y="746898"/>
                  <a:pt x="834507" y="759074"/>
                </a:cubicBezTo>
                <a:cubicBezTo>
                  <a:pt x="830386" y="771250"/>
                  <a:pt x="828325" y="780523"/>
                  <a:pt x="828325" y="786892"/>
                </a:cubicBezTo>
                <a:cubicBezTo>
                  <a:pt x="828325" y="798506"/>
                  <a:pt x="832821" y="808997"/>
                  <a:pt x="841813" y="818363"/>
                </a:cubicBezTo>
                <a:cubicBezTo>
                  <a:pt x="850804" y="827729"/>
                  <a:pt x="865416" y="837282"/>
                  <a:pt x="885647" y="847023"/>
                </a:cubicBezTo>
                <a:cubicBezTo>
                  <a:pt x="887145" y="847773"/>
                  <a:pt x="887895" y="848709"/>
                  <a:pt x="887895" y="849833"/>
                </a:cubicBezTo>
                <a:cubicBezTo>
                  <a:pt x="887895" y="855078"/>
                  <a:pt x="871972" y="865381"/>
                  <a:pt x="840127" y="880742"/>
                </a:cubicBezTo>
                <a:cubicBezTo>
                  <a:pt x="830386" y="885612"/>
                  <a:pt x="822612" y="892637"/>
                  <a:pt x="816805" y="901816"/>
                </a:cubicBezTo>
                <a:cubicBezTo>
                  <a:pt x="810998" y="910995"/>
                  <a:pt x="808094" y="921017"/>
                  <a:pt x="808094" y="931882"/>
                </a:cubicBezTo>
                <a:cubicBezTo>
                  <a:pt x="808094" y="946868"/>
                  <a:pt x="813714" y="960542"/>
                  <a:pt x="824953" y="972906"/>
                </a:cubicBezTo>
                <a:cubicBezTo>
                  <a:pt x="836193" y="985269"/>
                  <a:pt x="850242" y="991451"/>
                  <a:pt x="867102" y="991451"/>
                </a:cubicBezTo>
                <a:cubicBezTo>
                  <a:pt x="876843" y="991451"/>
                  <a:pt x="886864" y="989297"/>
                  <a:pt x="897167" y="984988"/>
                </a:cubicBezTo>
                <a:cubicBezTo>
                  <a:pt x="907470" y="980680"/>
                  <a:pt x="922831" y="971126"/>
                  <a:pt x="943249" y="956327"/>
                </a:cubicBezTo>
                <a:cubicBezTo>
                  <a:pt x="963668" y="941529"/>
                  <a:pt x="976406" y="931507"/>
                  <a:pt x="981464" y="926262"/>
                </a:cubicBezTo>
                <a:cubicBezTo>
                  <a:pt x="986521" y="921017"/>
                  <a:pt x="989893" y="918394"/>
                  <a:pt x="991579" y="918394"/>
                </a:cubicBezTo>
                <a:cubicBezTo>
                  <a:pt x="993265" y="918394"/>
                  <a:pt x="994857" y="918956"/>
                  <a:pt x="996356" y="920080"/>
                </a:cubicBezTo>
                <a:cubicBezTo>
                  <a:pt x="1006846" y="927948"/>
                  <a:pt x="1016587" y="934317"/>
                  <a:pt x="1025579" y="939187"/>
                </a:cubicBezTo>
                <a:cubicBezTo>
                  <a:pt x="1034570" y="944058"/>
                  <a:pt x="1042438" y="946493"/>
                  <a:pt x="1049181" y="946493"/>
                </a:cubicBezTo>
                <a:cubicBezTo>
                  <a:pt x="1063044" y="946493"/>
                  <a:pt x="1075220" y="939468"/>
                  <a:pt x="1085710" y="925419"/>
                </a:cubicBezTo>
                <a:cubicBezTo>
                  <a:pt x="1096200" y="911369"/>
                  <a:pt x="1101445" y="898257"/>
                  <a:pt x="1101445" y="886081"/>
                </a:cubicBezTo>
                <a:cubicBezTo>
                  <a:pt x="1101445" y="873904"/>
                  <a:pt x="1098261" y="862571"/>
                  <a:pt x="1091892" y="852081"/>
                </a:cubicBezTo>
                <a:cubicBezTo>
                  <a:pt x="1085522" y="841591"/>
                  <a:pt x="1076718" y="832787"/>
                  <a:pt x="1065479" y="825668"/>
                </a:cubicBezTo>
                <a:cubicBezTo>
                  <a:pt x="1060983" y="822671"/>
                  <a:pt x="1058735" y="820048"/>
                  <a:pt x="1058735" y="817801"/>
                </a:cubicBezTo>
                <a:cubicBezTo>
                  <a:pt x="1058735" y="815553"/>
                  <a:pt x="1059484" y="812743"/>
                  <a:pt x="1060983" y="809371"/>
                </a:cubicBezTo>
                <a:cubicBezTo>
                  <a:pt x="1073721" y="778275"/>
                  <a:pt x="1083930" y="744650"/>
                  <a:pt x="1091611" y="708497"/>
                </a:cubicBezTo>
                <a:cubicBezTo>
                  <a:pt x="1099291" y="672343"/>
                  <a:pt x="1103131" y="643588"/>
                  <a:pt x="1103131" y="622233"/>
                </a:cubicBezTo>
                <a:cubicBezTo>
                  <a:pt x="1103131" y="600878"/>
                  <a:pt x="1098542" y="584394"/>
                  <a:pt x="1089363" y="572780"/>
                </a:cubicBezTo>
                <a:cubicBezTo>
                  <a:pt x="1080184" y="561165"/>
                  <a:pt x="1055363" y="555358"/>
                  <a:pt x="1014901" y="555358"/>
                </a:cubicBezTo>
                <a:cubicBezTo>
                  <a:pt x="1010031" y="555358"/>
                  <a:pt x="1007595" y="554234"/>
                  <a:pt x="1007595" y="551986"/>
                </a:cubicBezTo>
                <a:lnTo>
                  <a:pt x="1010405" y="535127"/>
                </a:lnTo>
                <a:cubicBezTo>
                  <a:pt x="1012653" y="523888"/>
                  <a:pt x="1013777" y="513397"/>
                  <a:pt x="1013777" y="503657"/>
                </a:cubicBezTo>
                <a:cubicBezTo>
                  <a:pt x="1013777" y="486797"/>
                  <a:pt x="1008438" y="476026"/>
                  <a:pt x="997761" y="471343"/>
                </a:cubicBezTo>
                <a:cubicBezTo>
                  <a:pt x="987083" y="466660"/>
                  <a:pt x="972378" y="464318"/>
                  <a:pt x="953646" y="464318"/>
                </a:cubicBezTo>
                <a:close/>
                <a:moveTo>
                  <a:pt x="1845737" y="463757"/>
                </a:moveTo>
                <a:cubicBezTo>
                  <a:pt x="1828503" y="463757"/>
                  <a:pt x="1814641" y="466004"/>
                  <a:pt x="1804151" y="470500"/>
                </a:cubicBezTo>
                <a:cubicBezTo>
                  <a:pt x="1793660" y="474996"/>
                  <a:pt x="1781672" y="483332"/>
                  <a:pt x="1768184" y="495508"/>
                </a:cubicBezTo>
                <a:cubicBezTo>
                  <a:pt x="1754697" y="507684"/>
                  <a:pt x="1732124" y="526510"/>
                  <a:pt x="1700466" y="551987"/>
                </a:cubicBezTo>
                <a:cubicBezTo>
                  <a:pt x="1668808" y="577463"/>
                  <a:pt x="1640616" y="599567"/>
                  <a:pt x="1615889" y="618300"/>
                </a:cubicBezTo>
                <a:cubicBezTo>
                  <a:pt x="1597156" y="632536"/>
                  <a:pt x="1587790" y="649208"/>
                  <a:pt x="1587790" y="668315"/>
                </a:cubicBezTo>
                <a:cubicBezTo>
                  <a:pt x="1587790" y="682927"/>
                  <a:pt x="1593223" y="697538"/>
                  <a:pt x="1604087" y="712150"/>
                </a:cubicBezTo>
                <a:cubicBezTo>
                  <a:pt x="1614952" y="726761"/>
                  <a:pt x="1628814" y="734066"/>
                  <a:pt x="1645674" y="734066"/>
                </a:cubicBezTo>
                <a:cubicBezTo>
                  <a:pt x="1655040" y="734066"/>
                  <a:pt x="1662814" y="732193"/>
                  <a:pt x="1668995" y="728447"/>
                </a:cubicBezTo>
                <a:cubicBezTo>
                  <a:pt x="1675177" y="724700"/>
                  <a:pt x="1678268" y="719455"/>
                  <a:pt x="1678268" y="712711"/>
                </a:cubicBezTo>
                <a:cubicBezTo>
                  <a:pt x="1678268" y="711962"/>
                  <a:pt x="1677893" y="709152"/>
                  <a:pt x="1677144" y="704282"/>
                </a:cubicBezTo>
                <a:cubicBezTo>
                  <a:pt x="1676395" y="699411"/>
                  <a:pt x="1676020" y="692574"/>
                  <a:pt x="1676020" y="683770"/>
                </a:cubicBezTo>
                <a:cubicBezTo>
                  <a:pt x="1676020" y="674965"/>
                  <a:pt x="1678081" y="664944"/>
                  <a:pt x="1682202" y="653704"/>
                </a:cubicBezTo>
                <a:cubicBezTo>
                  <a:pt x="1686323" y="642465"/>
                  <a:pt x="1692692" y="634784"/>
                  <a:pt x="1701309" y="630663"/>
                </a:cubicBezTo>
                <a:cubicBezTo>
                  <a:pt x="1709926" y="626542"/>
                  <a:pt x="1724350" y="624482"/>
                  <a:pt x="1744581" y="624482"/>
                </a:cubicBezTo>
                <a:lnTo>
                  <a:pt x="1816514" y="624482"/>
                </a:lnTo>
                <a:cubicBezTo>
                  <a:pt x="1820635" y="624482"/>
                  <a:pt x="1824194" y="623732"/>
                  <a:pt x="1827192" y="622233"/>
                </a:cubicBezTo>
                <a:cubicBezTo>
                  <a:pt x="1830189" y="620735"/>
                  <a:pt x="1835715" y="616801"/>
                  <a:pt x="1843770" y="610432"/>
                </a:cubicBezTo>
                <a:cubicBezTo>
                  <a:pt x="1851825" y="604063"/>
                  <a:pt x="1857538" y="600878"/>
                  <a:pt x="1860910" y="600878"/>
                </a:cubicBezTo>
                <a:cubicBezTo>
                  <a:pt x="1864282" y="600878"/>
                  <a:pt x="1868590" y="603126"/>
                  <a:pt x="1873835" y="607622"/>
                </a:cubicBezTo>
                <a:cubicBezTo>
                  <a:pt x="1882078" y="615490"/>
                  <a:pt x="1887978" y="620266"/>
                  <a:pt x="1891537" y="621952"/>
                </a:cubicBezTo>
                <a:cubicBezTo>
                  <a:pt x="1895097" y="623638"/>
                  <a:pt x="1900623" y="624482"/>
                  <a:pt x="1908116" y="624482"/>
                </a:cubicBezTo>
                <a:lnTo>
                  <a:pt x="1949702" y="624482"/>
                </a:lnTo>
                <a:cubicBezTo>
                  <a:pt x="1970682" y="624482"/>
                  <a:pt x="1985481" y="626261"/>
                  <a:pt x="1994098" y="629820"/>
                </a:cubicBezTo>
                <a:cubicBezTo>
                  <a:pt x="2002715" y="633379"/>
                  <a:pt x="2009552" y="640217"/>
                  <a:pt x="2014610" y="650332"/>
                </a:cubicBezTo>
                <a:cubicBezTo>
                  <a:pt x="2019668" y="660448"/>
                  <a:pt x="2022197" y="675059"/>
                  <a:pt x="2022197" y="694166"/>
                </a:cubicBezTo>
                <a:cubicBezTo>
                  <a:pt x="2022197" y="696040"/>
                  <a:pt x="2022103" y="699692"/>
                  <a:pt x="2021916" y="705125"/>
                </a:cubicBezTo>
                <a:cubicBezTo>
                  <a:pt x="2021729" y="710557"/>
                  <a:pt x="2022946" y="714210"/>
                  <a:pt x="2025569" y="716083"/>
                </a:cubicBezTo>
                <a:cubicBezTo>
                  <a:pt x="2028191" y="717957"/>
                  <a:pt x="2032406" y="719830"/>
                  <a:pt x="2038213" y="721703"/>
                </a:cubicBezTo>
                <a:cubicBezTo>
                  <a:pt x="2044020" y="723576"/>
                  <a:pt x="2049734" y="724513"/>
                  <a:pt x="2055353" y="724513"/>
                </a:cubicBezTo>
                <a:cubicBezTo>
                  <a:pt x="2072587" y="724513"/>
                  <a:pt x="2086730" y="717207"/>
                  <a:pt x="2097782" y="702596"/>
                </a:cubicBezTo>
                <a:cubicBezTo>
                  <a:pt x="2108834" y="687985"/>
                  <a:pt x="2114361" y="673186"/>
                  <a:pt x="2114361" y="658200"/>
                </a:cubicBezTo>
                <a:cubicBezTo>
                  <a:pt x="2114361" y="650332"/>
                  <a:pt x="2112300" y="642839"/>
                  <a:pt x="2108179" y="635721"/>
                </a:cubicBezTo>
                <a:cubicBezTo>
                  <a:pt x="2104058" y="628603"/>
                  <a:pt x="2097689" y="621484"/>
                  <a:pt x="2089072" y="614366"/>
                </a:cubicBezTo>
                <a:lnTo>
                  <a:pt x="1918793" y="491293"/>
                </a:lnTo>
                <a:cubicBezTo>
                  <a:pt x="1902309" y="478930"/>
                  <a:pt x="1889945" y="471249"/>
                  <a:pt x="1881703" y="468252"/>
                </a:cubicBezTo>
                <a:cubicBezTo>
                  <a:pt x="1873461" y="465255"/>
                  <a:pt x="1861472" y="463757"/>
                  <a:pt x="1845737" y="463757"/>
                </a:cubicBezTo>
                <a:close/>
                <a:moveTo>
                  <a:pt x="0" y="0"/>
                </a:moveTo>
                <a:lnTo>
                  <a:pt x="6343650" y="0"/>
                </a:lnTo>
                <a:lnTo>
                  <a:pt x="6343650" y="4226629"/>
                </a:lnTo>
                <a:cubicBezTo>
                  <a:pt x="5756275" y="3048705"/>
                  <a:pt x="3465512" y="4226629"/>
                  <a:pt x="6343650" y="5741104"/>
                </a:cubicBezTo>
                <a:lnTo>
                  <a:pt x="6343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C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97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0" b="15000"/>
          <a:stretch/>
        </p:blipFill>
        <p:spPr>
          <a:xfrm>
            <a:off x="0" y="-96253"/>
            <a:ext cx="12192000" cy="6930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5641" y="1540042"/>
            <a:ext cx="19009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rgbClr val="DE503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爱</a:t>
            </a:r>
            <a:endParaRPr lang="zh-CN" altLang="en-US" sz="13800" dirty="0">
              <a:solidFill>
                <a:srgbClr val="DE5035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0695" y="1878797"/>
            <a:ext cx="2117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E503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其实很简单！</a:t>
            </a:r>
            <a:endParaRPr lang="zh-CN" altLang="en-US" sz="2400" dirty="0">
              <a:solidFill>
                <a:srgbClr val="DE5035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5" y="2417115"/>
            <a:ext cx="2117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E503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但是也很难！</a:t>
            </a:r>
            <a:endParaRPr lang="zh-CN" altLang="en-US" sz="2400" dirty="0">
              <a:solidFill>
                <a:srgbClr val="DE5035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50695" y="2959769"/>
            <a:ext cx="2117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DE503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只要你用</a:t>
            </a:r>
            <a:endParaRPr lang="zh-CN" altLang="en-US" sz="2400" dirty="0">
              <a:solidFill>
                <a:srgbClr val="DE5035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1347" y="4243136"/>
            <a:ext cx="1900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心</a:t>
            </a:r>
            <a:endParaRPr lang="zh-CN" altLang="en-US" sz="9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066674" y="3224463"/>
            <a:ext cx="2839452" cy="1279813"/>
          </a:xfrm>
          <a:prstGeom prst="straightConnector1">
            <a:avLst/>
          </a:prstGeom>
          <a:ln>
            <a:solidFill>
              <a:srgbClr val="DE5035"/>
            </a:solidFill>
            <a:prstDash val="dash"/>
            <a:headEnd type="oval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14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70</Words>
  <Application>Microsoft Office PowerPoint</Application>
  <PresentationFormat>自定义</PresentationFormat>
  <Paragraphs>15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陈玉琢</dc:creator>
  <cp:lastModifiedBy>pc</cp:lastModifiedBy>
  <cp:revision>42</cp:revision>
  <dcterms:created xsi:type="dcterms:W3CDTF">2015-05-06T02:44:40Z</dcterms:created>
  <dcterms:modified xsi:type="dcterms:W3CDTF">2015-07-12T11:35:49Z</dcterms:modified>
</cp:coreProperties>
</file>