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handoutMasterIdLst>
    <p:handoutMasterId r:id="rId39"/>
  </p:handoutMasterIdLst>
  <p:sldIdLst>
    <p:sldId id="336" r:id="rId2"/>
    <p:sldId id="334" r:id="rId3"/>
    <p:sldId id="329" r:id="rId4"/>
    <p:sldId id="320" r:id="rId5"/>
    <p:sldId id="309" r:id="rId6"/>
    <p:sldId id="311" r:id="rId7"/>
    <p:sldId id="313" r:id="rId8"/>
    <p:sldId id="323" r:id="rId9"/>
    <p:sldId id="330" r:id="rId10"/>
    <p:sldId id="310" r:id="rId11"/>
    <p:sldId id="289" r:id="rId12"/>
    <p:sldId id="292" r:id="rId13"/>
    <p:sldId id="288" r:id="rId14"/>
    <p:sldId id="315" r:id="rId15"/>
    <p:sldId id="308" r:id="rId16"/>
    <p:sldId id="331" r:id="rId17"/>
    <p:sldId id="300" r:id="rId18"/>
    <p:sldId id="301" r:id="rId19"/>
    <p:sldId id="287" r:id="rId20"/>
    <p:sldId id="314" r:id="rId21"/>
    <p:sldId id="258" r:id="rId22"/>
    <p:sldId id="321" r:id="rId23"/>
    <p:sldId id="332" r:id="rId24"/>
    <p:sldId id="290" r:id="rId25"/>
    <p:sldId id="322" r:id="rId26"/>
    <p:sldId id="307" r:id="rId27"/>
    <p:sldId id="293" r:id="rId28"/>
    <p:sldId id="294" r:id="rId29"/>
    <p:sldId id="296" r:id="rId30"/>
    <p:sldId id="333" r:id="rId31"/>
    <p:sldId id="298" r:id="rId32"/>
    <p:sldId id="299" r:id="rId33"/>
    <p:sldId id="302" r:id="rId34"/>
    <p:sldId id="312" r:id="rId35"/>
    <p:sldId id="303" r:id="rId36"/>
    <p:sldId id="306" r:id="rId37"/>
  </p:sldIdLst>
  <p:sldSz cx="12190413" cy="6859588"/>
  <p:notesSz cx="6858000" cy="9144000"/>
  <p:embeddedFontLst>
    <p:embeddedFont>
      <p:font typeface="Roboto Condensed" panose="02010600030101010101" charset="0"/>
      <p:regular r:id="rId40"/>
    </p:embeddedFont>
    <p:embeddedFont>
      <p:font typeface="微软雅黑" panose="020B0503020204020204" pitchFamily="34" charset="-122"/>
      <p:regular r:id="rId41"/>
      <p:bold r:id="rId42"/>
    </p:embeddedFont>
    <p:embeddedFont>
      <p:font typeface="Arial Black" panose="020B0A04020102020204" pitchFamily="34" charset="0"/>
      <p:bold r:id="rId43"/>
    </p:embeddedFont>
    <p:embeddedFont>
      <p:font typeface="Malgun Gothic" panose="020B0503020000020004" pitchFamily="34" charset="-127"/>
      <p:regular r:id="rId44"/>
      <p:bold r:id="rId45"/>
    </p:embeddedFont>
    <p:embeddedFont>
      <p:font typeface="华文黑体" panose="02010600030101010101" charset="-122"/>
      <p:regular r:id="rId46"/>
    </p:embeddedFont>
    <p:embeddedFont>
      <p:font typeface="Gulim" panose="020B0600000101010101" pitchFamily="34" charset="-127"/>
      <p:regular r:id="rId47"/>
    </p:embeddedFont>
    <p:embeddedFont>
      <p:font typeface="Impact" panose="020B0806030902050204" pitchFamily="34" charset="0"/>
      <p:regular r:id="rId48"/>
    </p:embeddedFont>
    <p:embeddedFont>
      <p:font typeface="Calibri" panose="020F0502020204030204" pitchFamily="34" charset="0"/>
      <p:regular r:id="rId49"/>
      <p:bold r:id="rId50"/>
      <p:italic r:id="rId51"/>
      <p:boldItalic r:id="rId52"/>
    </p:embeddedFont>
    <p:embeddedFont>
      <p:font typeface="Arial Unicode MS" panose="020B0604020202020204" pitchFamily="34" charset="-122"/>
      <p:regular r:id="rId53"/>
    </p:embeddedFont>
  </p:embeddedFont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9696"/>
    <a:srgbClr val="005DA2"/>
    <a:srgbClr val="00529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49" autoAdjust="0"/>
  </p:normalViewPr>
  <p:slideViewPr>
    <p:cSldViewPr>
      <p:cViewPr varScale="1">
        <p:scale>
          <a:sx n="67" d="100"/>
          <a:sy n="67" d="100"/>
        </p:scale>
        <p:origin x="834" y="96"/>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1A74CB2-8E31-4029-8803-9E8EFAC84806}" type="datetimeFigureOut">
              <a:rPr lang="zh-CN" altLang="en-US" smtClean="0"/>
              <a:t>2018/1/14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D2905A-B2DB-4CD1-A0EE-81E2CDE5EE4A}"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835" algn="l" defTabSz="1219200" rtl="0" eaLnBrk="1" latinLnBrk="0" hangingPunct="1">
      <a:defRPr sz="1600" kern="1200">
        <a:solidFill>
          <a:schemeClr val="tx1"/>
        </a:solidFill>
        <a:latin typeface="+mn-lt"/>
        <a:ea typeface="+mn-ea"/>
        <a:cs typeface="+mn-cs"/>
      </a:defRPr>
    </a:lvl3pPr>
    <a:lvl4pPr marL="1829435" algn="l" defTabSz="1219200" rtl="0" eaLnBrk="1" latinLnBrk="0" hangingPunct="1">
      <a:defRPr sz="1600" kern="1200">
        <a:solidFill>
          <a:schemeClr val="tx1"/>
        </a:solidFill>
        <a:latin typeface="+mn-lt"/>
        <a:ea typeface="+mn-ea"/>
        <a:cs typeface="+mn-cs"/>
      </a:defRPr>
    </a:lvl4pPr>
    <a:lvl5pPr marL="2439035" algn="l" defTabSz="1219200" rtl="0" eaLnBrk="1" latinLnBrk="0" hangingPunct="1">
      <a:defRPr sz="1600" kern="1200">
        <a:solidFill>
          <a:schemeClr val="tx1"/>
        </a:solidFill>
        <a:latin typeface="+mn-lt"/>
        <a:ea typeface="+mn-ea"/>
        <a:cs typeface="+mn-cs"/>
      </a:defRPr>
    </a:lvl5pPr>
    <a:lvl6pPr marL="3049270" algn="l" defTabSz="1219200" rtl="0" eaLnBrk="1" latinLnBrk="0" hangingPunct="1">
      <a:defRPr sz="1600" kern="1200">
        <a:solidFill>
          <a:schemeClr val="tx1"/>
        </a:solidFill>
        <a:latin typeface="+mn-lt"/>
        <a:ea typeface="+mn-ea"/>
        <a:cs typeface="+mn-cs"/>
      </a:defRPr>
    </a:lvl6pPr>
    <a:lvl7pPr marL="3658870" algn="l" defTabSz="1219200" rtl="0" eaLnBrk="1" latinLnBrk="0" hangingPunct="1">
      <a:defRPr sz="1600" kern="1200">
        <a:solidFill>
          <a:schemeClr val="tx1"/>
        </a:solidFill>
        <a:latin typeface="+mn-lt"/>
        <a:ea typeface="+mn-ea"/>
        <a:cs typeface="+mn-cs"/>
      </a:defRPr>
    </a:lvl7pPr>
    <a:lvl8pPr marL="4268470" algn="l" defTabSz="1219200" rtl="0" eaLnBrk="1" latinLnBrk="0" hangingPunct="1">
      <a:defRPr sz="1600" kern="1200">
        <a:solidFill>
          <a:schemeClr val="tx1"/>
        </a:solidFill>
        <a:latin typeface="+mn-lt"/>
        <a:ea typeface="+mn-ea"/>
        <a:cs typeface="+mn-cs"/>
      </a:defRPr>
    </a:lvl8pPr>
    <a:lvl9pPr marL="487870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文本框 2"/>
          <p:cNvSpPr txBox="1">
            <a:spLocks noChangeArrowheads="1"/>
          </p:cNvSpPr>
          <p:nvPr/>
        </p:nvSpPr>
        <p:spPr bwMode="auto">
          <a:xfrm>
            <a:off x="523314" y="0"/>
            <a:ext cx="315308" cy="1107996"/>
          </a:xfrm>
          <a:prstGeom prst="rect">
            <a:avLst/>
          </a:prstGeom>
          <a:noFill/>
          <a:ln w="9525">
            <a:noFill/>
            <a:miter lim="800000"/>
          </a:ln>
        </p:spPr>
        <p:txBody>
          <a:bodyPr>
            <a:spAutoFit/>
          </a:bodyPr>
          <a:lstStyle/>
          <a:p>
            <a:r>
              <a:rPr lang="en-US" altLang="zh-CN" sz="6600" dirty="0">
                <a:solidFill>
                  <a:srgbClr val="C00000"/>
                </a:solidFill>
                <a:latin typeface="Impact" panose="020B0806030902050204" pitchFamily="34" charset="0"/>
              </a:rPr>
              <a:t>1</a:t>
            </a:r>
            <a:endParaRPr lang="zh-CN" altLang="en-US" sz="6600" dirty="0">
              <a:solidFill>
                <a:srgbClr val="C00000"/>
              </a:solidFill>
              <a:latin typeface="Impact" panose="020B0806030902050204" pitchFamily="34" charset="0"/>
            </a:endParaRPr>
          </a:p>
        </p:txBody>
      </p:sp>
      <p:sp>
        <p:nvSpPr>
          <p:cNvPr id="8" name="矩形 7"/>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6" name="矩形 5"/>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362">
                                          <p:stCondLst>
                                            <p:cond delay="0"/>
                                          </p:stCondLst>
                                        </p:cTn>
                                        <p:tgtEl>
                                          <p:spTgt spid="4"/>
                                        </p:tgtEl>
                                      </p:cBhvr>
                                    </p:animEffect>
                                    <p:anim calcmode="lin" valueType="num">
                                      <p:cBhvr>
                                        <p:cTn id="8" dur="1139"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4"/>
                                        </p:tgtEl>
                                        <p:attrNameLst>
                                          <p:attrName>ppt_y</p:attrName>
                                        </p:attrNameLst>
                                      </p:cBhvr>
                                      <p:tavLst>
                                        <p:tav tm="0" fmla="#ppt_y-sin(pi*$)/81">
                                          <p:val>
                                            <p:fltVal val="0"/>
                                          </p:val>
                                        </p:tav>
                                        <p:tav tm="100000">
                                          <p:val>
                                            <p:fltVal val="1"/>
                                          </p:val>
                                        </p:tav>
                                      </p:tavLst>
                                    </p:anim>
                                    <p:animScale>
                                      <p:cBhvr>
                                        <p:cTn id="13" dur="16">
                                          <p:stCondLst>
                                            <p:cond delay="406"/>
                                          </p:stCondLst>
                                        </p:cTn>
                                        <p:tgtEl>
                                          <p:spTgt spid="4"/>
                                        </p:tgtEl>
                                      </p:cBhvr>
                                      <p:to x="100000" y="60000"/>
                                    </p:animScale>
                                    <p:animScale>
                                      <p:cBhvr>
                                        <p:cTn id="14" dur="104" decel="50000">
                                          <p:stCondLst>
                                            <p:cond delay="423"/>
                                          </p:stCondLst>
                                        </p:cTn>
                                        <p:tgtEl>
                                          <p:spTgt spid="4"/>
                                        </p:tgtEl>
                                      </p:cBhvr>
                                      <p:to x="100000" y="100000"/>
                                    </p:animScale>
                                    <p:animScale>
                                      <p:cBhvr>
                                        <p:cTn id="15" dur="16">
                                          <p:stCondLst>
                                            <p:cond delay="820"/>
                                          </p:stCondLst>
                                        </p:cTn>
                                        <p:tgtEl>
                                          <p:spTgt spid="4"/>
                                        </p:tgtEl>
                                      </p:cBhvr>
                                      <p:to x="100000" y="80000"/>
                                    </p:animScale>
                                    <p:animScale>
                                      <p:cBhvr>
                                        <p:cTn id="16" dur="104" decel="50000">
                                          <p:stCondLst>
                                            <p:cond delay="836"/>
                                          </p:stCondLst>
                                        </p:cTn>
                                        <p:tgtEl>
                                          <p:spTgt spid="4"/>
                                        </p:tgtEl>
                                      </p:cBhvr>
                                      <p:to x="100000" y="100000"/>
                                    </p:animScale>
                                    <p:animScale>
                                      <p:cBhvr>
                                        <p:cTn id="17" dur="16">
                                          <p:stCondLst>
                                            <p:cond delay="1026"/>
                                          </p:stCondLst>
                                        </p:cTn>
                                        <p:tgtEl>
                                          <p:spTgt spid="4"/>
                                        </p:tgtEl>
                                      </p:cBhvr>
                                      <p:to x="100000" y="90000"/>
                                    </p:animScale>
                                    <p:animScale>
                                      <p:cBhvr>
                                        <p:cTn id="18" dur="104" decel="50000">
                                          <p:stCondLst>
                                            <p:cond delay="1042"/>
                                          </p:stCondLst>
                                        </p:cTn>
                                        <p:tgtEl>
                                          <p:spTgt spid="4"/>
                                        </p:tgtEl>
                                      </p:cBhvr>
                                      <p:to x="100000" y="100000"/>
                                    </p:animScale>
                                    <p:animScale>
                                      <p:cBhvr>
                                        <p:cTn id="19" dur="16">
                                          <p:stCondLst>
                                            <p:cond delay="1130"/>
                                          </p:stCondLst>
                                        </p:cTn>
                                        <p:tgtEl>
                                          <p:spTgt spid="4"/>
                                        </p:tgtEl>
                                      </p:cBhvr>
                                      <p:to x="100000" y="95000"/>
                                    </p:animScale>
                                    <p:animScale>
                                      <p:cBhvr>
                                        <p:cTn id="20" dur="104" decel="50000">
                                          <p:stCondLst>
                                            <p:cond delay="1146"/>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chemeClr val="bg1"/>
        </a:solidFill>
        <a:effectLst/>
      </p:bgPr>
    </p:bg>
    <p:spTree>
      <p:nvGrpSpPr>
        <p:cNvPr id="1" name=""/>
        <p:cNvGrpSpPr/>
        <p:nvPr/>
      </p:nvGrpSpPr>
      <p:grpSpPr>
        <a:xfrm>
          <a:off x="0" y="0"/>
          <a:ext cx="0" cy="0"/>
          <a:chOff x="0" y="0"/>
          <a:chExt cx="0" cy="0"/>
        </a:xfrm>
      </p:grpSpPr>
      <p:sp>
        <p:nvSpPr>
          <p:cNvPr id="6" name="文本框 2"/>
          <p:cNvSpPr txBox="1">
            <a:spLocks noChangeArrowheads="1"/>
          </p:cNvSpPr>
          <p:nvPr userDrawn="1"/>
        </p:nvSpPr>
        <p:spPr bwMode="auto">
          <a:xfrm>
            <a:off x="523314" y="0"/>
            <a:ext cx="315308" cy="1107996"/>
          </a:xfrm>
          <a:prstGeom prst="rect">
            <a:avLst/>
          </a:prstGeom>
          <a:noFill/>
          <a:ln w="9525">
            <a:noFill/>
            <a:miter lim="800000"/>
          </a:ln>
        </p:spPr>
        <p:txBody>
          <a:bodyPr>
            <a:spAutoFit/>
          </a:bodyPr>
          <a:lstStyle/>
          <a:p>
            <a:r>
              <a:rPr lang="en-US" altLang="zh-CN" sz="6600" dirty="0">
                <a:solidFill>
                  <a:srgbClr val="C00000"/>
                </a:solidFill>
                <a:latin typeface="Impact" panose="020B0806030902050204" pitchFamily="34" charset="0"/>
              </a:rPr>
              <a:t>2</a:t>
            </a:r>
            <a:endParaRPr lang="zh-CN" altLang="en-US" sz="6600" dirty="0">
              <a:solidFill>
                <a:srgbClr val="C00000"/>
              </a:solidFill>
              <a:latin typeface="Impact" panose="020B0806030902050204" pitchFamily="34" charset="0"/>
            </a:endParaRPr>
          </a:p>
        </p:txBody>
      </p:sp>
      <p:sp>
        <p:nvSpPr>
          <p:cNvPr id="9" name="矩形 8"/>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0" name="矩形 9"/>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62">
                                          <p:stCondLst>
                                            <p:cond delay="0"/>
                                          </p:stCondLst>
                                        </p:cTn>
                                        <p:tgtEl>
                                          <p:spTgt spid="6"/>
                                        </p:tgtEl>
                                      </p:cBhvr>
                                    </p:animEffect>
                                    <p:anim calcmode="lin" valueType="num">
                                      <p:cBhvr>
                                        <p:cTn id="8"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3" dur="16">
                                          <p:stCondLst>
                                            <p:cond delay="406"/>
                                          </p:stCondLst>
                                        </p:cTn>
                                        <p:tgtEl>
                                          <p:spTgt spid="6"/>
                                        </p:tgtEl>
                                      </p:cBhvr>
                                      <p:to x="100000" y="60000"/>
                                    </p:animScale>
                                    <p:animScale>
                                      <p:cBhvr>
                                        <p:cTn id="14" dur="104" decel="50000">
                                          <p:stCondLst>
                                            <p:cond delay="423"/>
                                          </p:stCondLst>
                                        </p:cTn>
                                        <p:tgtEl>
                                          <p:spTgt spid="6"/>
                                        </p:tgtEl>
                                      </p:cBhvr>
                                      <p:to x="100000" y="100000"/>
                                    </p:animScale>
                                    <p:animScale>
                                      <p:cBhvr>
                                        <p:cTn id="15" dur="16">
                                          <p:stCondLst>
                                            <p:cond delay="820"/>
                                          </p:stCondLst>
                                        </p:cTn>
                                        <p:tgtEl>
                                          <p:spTgt spid="6"/>
                                        </p:tgtEl>
                                      </p:cBhvr>
                                      <p:to x="100000" y="80000"/>
                                    </p:animScale>
                                    <p:animScale>
                                      <p:cBhvr>
                                        <p:cTn id="16" dur="104" decel="50000">
                                          <p:stCondLst>
                                            <p:cond delay="836"/>
                                          </p:stCondLst>
                                        </p:cTn>
                                        <p:tgtEl>
                                          <p:spTgt spid="6"/>
                                        </p:tgtEl>
                                      </p:cBhvr>
                                      <p:to x="100000" y="100000"/>
                                    </p:animScale>
                                    <p:animScale>
                                      <p:cBhvr>
                                        <p:cTn id="17" dur="16">
                                          <p:stCondLst>
                                            <p:cond delay="1026"/>
                                          </p:stCondLst>
                                        </p:cTn>
                                        <p:tgtEl>
                                          <p:spTgt spid="6"/>
                                        </p:tgtEl>
                                      </p:cBhvr>
                                      <p:to x="100000" y="90000"/>
                                    </p:animScale>
                                    <p:animScale>
                                      <p:cBhvr>
                                        <p:cTn id="18" dur="104" decel="50000">
                                          <p:stCondLst>
                                            <p:cond delay="1042"/>
                                          </p:stCondLst>
                                        </p:cTn>
                                        <p:tgtEl>
                                          <p:spTgt spid="6"/>
                                        </p:tgtEl>
                                      </p:cBhvr>
                                      <p:to x="100000" y="100000"/>
                                    </p:animScale>
                                    <p:animScale>
                                      <p:cBhvr>
                                        <p:cTn id="19" dur="16">
                                          <p:stCondLst>
                                            <p:cond delay="1130"/>
                                          </p:stCondLst>
                                        </p:cTn>
                                        <p:tgtEl>
                                          <p:spTgt spid="6"/>
                                        </p:tgtEl>
                                      </p:cBhvr>
                                      <p:to x="100000" y="95000"/>
                                    </p:animScale>
                                    <p:animScale>
                                      <p:cBhvr>
                                        <p:cTn id="20" dur="104" decel="50000">
                                          <p:stCondLst>
                                            <p:cond delay="114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sp>
        <p:nvSpPr>
          <p:cNvPr id="6" name="文本框 2"/>
          <p:cNvSpPr txBox="1">
            <a:spLocks noChangeArrowheads="1"/>
          </p:cNvSpPr>
          <p:nvPr userDrawn="1"/>
        </p:nvSpPr>
        <p:spPr bwMode="auto">
          <a:xfrm>
            <a:off x="523314" y="0"/>
            <a:ext cx="315308" cy="1107996"/>
          </a:xfrm>
          <a:prstGeom prst="rect">
            <a:avLst/>
          </a:prstGeom>
          <a:noFill/>
          <a:ln w="9525">
            <a:noFill/>
            <a:miter lim="800000"/>
          </a:ln>
        </p:spPr>
        <p:txBody>
          <a:bodyPr>
            <a:spAutoFit/>
          </a:bodyPr>
          <a:lstStyle/>
          <a:p>
            <a:r>
              <a:rPr lang="en-US" altLang="zh-CN" sz="6600" dirty="0">
                <a:solidFill>
                  <a:srgbClr val="C00000"/>
                </a:solidFill>
                <a:latin typeface="Impact" panose="020B0806030902050204" pitchFamily="34" charset="0"/>
              </a:rPr>
              <a:t>3</a:t>
            </a:r>
            <a:endParaRPr lang="zh-CN" altLang="en-US" sz="6600" dirty="0">
              <a:solidFill>
                <a:srgbClr val="C00000"/>
              </a:solidFill>
              <a:latin typeface="Impact" panose="020B0806030902050204" pitchFamily="34" charset="0"/>
            </a:endParaRPr>
          </a:p>
        </p:txBody>
      </p:sp>
      <p:sp>
        <p:nvSpPr>
          <p:cNvPr id="9" name="矩形 8"/>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0" name="矩形 9"/>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62">
                                          <p:stCondLst>
                                            <p:cond delay="0"/>
                                          </p:stCondLst>
                                        </p:cTn>
                                        <p:tgtEl>
                                          <p:spTgt spid="6"/>
                                        </p:tgtEl>
                                      </p:cBhvr>
                                    </p:animEffect>
                                    <p:anim calcmode="lin" valueType="num">
                                      <p:cBhvr>
                                        <p:cTn id="8"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3" dur="16">
                                          <p:stCondLst>
                                            <p:cond delay="406"/>
                                          </p:stCondLst>
                                        </p:cTn>
                                        <p:tgtEl>
                                          <p:spTgt spid="6"/>
                                        </p:tgtEl>
                                      </p:cBhvr>
                                      <p:to x="100000" y="60000"/>
                                    </p:animScale>
                                    <p:animScale>
                                      <p:cBhvr>
                                        <p:cTn id="14" dur="104" decel="50000">
                                          <p:stCondLst>
                                            <p:cond delay="423"/>
                                          </p:stCondLst>
                                        </p:cTn>
                                        <p:tgtEl>
                                          <p:spTgt spid="6"/>
                                        </p:tgtEl>
                                      </p:cBhvr>
                                      <p:to x="100000" y="100000"/>
                                    </p:animScale>
                                    <p:animScale>
                                      <p:cBhvr>
                                        <p:cTn id="15" dur="16">
                                          <p:stCondLst>
                                            <p:cond delay="820"/>
                                          </p:stCondLst>
                                        </p:cTn>
                                        <p:tgtEl>
                                          <p:spTgt spid="6"/>
                                        </p:tgtEl>
                                      </p:cBhvr>
                                      <p:to x="100000" y="80000"/>
                                    </p:animScale>
                                    <p:animScale>
                                      <p:cBhvr>
                                        <p:cTn id="16" dur="104" decel="50000">
                                          <p:stCondLst>
                                            <p:cond delay="836"/>
                                          </p:stCondLst>
                                        </p:cTn>
                                        <p:tgtEl>
                                          <p:spTgt spid="6"/>
                                        </p:tgtEl>
                                      </p:cBhvr>
                                      <p:to x="100000" y="100000"/>
                                    </p:animScale>
                                    <p:animScale>
                                      <p:cBhvr>
                                        <p:cTn id="17" dur="16">
                                          <p:stCondLst>
                                            <p:cond delay="1026"/>
                                          </p:stCondLst>
                                        </p:cTn>
                                        <p:tgtEl>
                                          <p:spTgt spid="6"/>
                                        </p:tgtEl>
                                      </p:cBhvr>
                                      <p:to x="100000" y="90000"/>
                                    </p:animScale>
                                    <p:animScale>
                                      <p:cBhvr>
                                        <p:cTn id="18" dur="104" decel="50000">
                                          <p:stCondLst>
                                            <p:cond delay="1042"/>
                                          </p:stCondLst>
                                        </p:cTn>
                                        <p:tgtEl>
                                          <p:spTgt spid="6"/>
                                        </p:tgtEl>
                                      </p:cBhvr>
                                      <p:to x="100000" y="100000"/>
                                    </p:animScale>
                                    <p:animScale>
                                      <p:cBhvr>
                                        <p:cTn id="19" dur="16">
                                          <p:stCondLst>
                                            <p:cond delay="1130"/>
                                          </p:stCondLst>
                                        </p:cTn>
                                        <p:tgtEl>
                                          <p:spTgt spid="6"/>
                                        </p:tgtEl>
                                      </p:cBhvr>
                                      <p:to x="100000" y="95000"/>
                                    </p:animScale>
                                    <p:animScale>
                                      <p:cBhvr>
                                        <p:cTn id="20" dur="104" decel="50000">
                                          <p:stCondLst>
                                            <p:cond delay="114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标题和内容">
    <p:bg>
      <p:bgPr>
        <a:solidFill>
          <a:schemeClr val="bg1"/>
        </a:solidFill>
        <a:effectLst/>
      </p:bgPr>
    </p:bg>
    <p:spTree>
      <p:nvGrpSpPr>
        <p:cNvPr id="1" name=""/>
        <p:cNvGrpSpPr/>
        <p:nvPr/>
      </p:nvGrpSpPr>
      <p:grpSpPr>
        <a:xfrm>
          <a:off x="0" y="0"/>
          <a:ext cx="0" cy="0"/>
          <a:chOff x="0" y="0"/>
          <a:chExt cx="0" cy="0"/>
        </a:xfrm>
      </p:grpSpPr>
      <p:sp>
        <p:nvSpPr>
          <p:cNvPr id="6" name="文本框 2"/>
          <p:cNvSpPr txBox="1">
            <a:spLocks noChangeArrowheads="1"/>
          </p:cNvSpPr>
          <p:nvPr userDrawn="1"/>
        </p:nvSpPr>
        <p:spPr bwMode="auto">
          <a:xfrm>
            <a:off x="523314" y="0"/>
            <a:ext cx="315308" cy="1107996"/>
          </a:xfrm>
          <a:prstGeom prst="rect">
            <a:avLst/>
          </a:prstGeom>
          <a:noFill/>
          <a:ln w="9525">
            <a:noFill/>
            <a:miter lim="800000"/>
          </a:ln>
        </p:spPr>
        <p:txBody>
          <a:bodyPr>
            <a:spAutoFit/>
          </a:bodyPr>
          <a:lstStyle/>
          <a:p>
            <a:r>
              <a:rPr lang="en-US" altLang="zh-CN" sz="6600" dirty="0">
                <a:solidFill>
                  <a:srgbClr val="C00000"/>
                </a:solidFill>
                <a:latin typeface="Impact" panose="020B0806030902050204" pitchFamily="34" charset="0"/>
              </a:rPr>
              <a:t>4</a:t>
            </a:r>
            <a:endParaRPr lang="zh-CN" altLang="en-US" sz="6600" dirty="0">
              <a:solidFill>
                <a:srgbClr val="C00000"/>
              </a:solidFill>
              <a:latin typeface="Impact" panose="020B0806030902050204" pitchFamily="34" charset="0"/>
            </a:endParaRPr>
          </a:p>
        </p:txBody>
      </p:sp>
      <p:sp>
        <p:nvSpPr>
          <p:cNvPr id="9" name="矩形 8"/>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0" name="矩形 9"/>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62">
                                          <p:stCondLst>
                                            <p:cond delay="0"/>
                                          </p:stCondLst>
                                        </p:cTn>
                                        <p:tgtEl>
                                          <p:spTgt spid="6"/>
                                        </p:tgtEl>
                                      </p:cBhvr>
                                    </p:animEffect>
                                    <p:anim calcmode="lin" valueType="num">
                                      <p:cBhvr>
                                        <p:cTn id="8"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3" dur="16">
                                          <p:stCondLst>
                                            <p:cond delay="406"/>
                                          </p:stCondLst>
                                        </p:cTn>
                                        <p:tgtEl>
                                          <p:spTgt spid="6"/>
                                        </p:tgtEl>
                                      </p:cBhvr>
                                      <p:to x="100000" y="60000"/>
                                    </p:animScale>
                                    <p:animScale>
                                      <p:cBhvr>
                                        <p:cTn id="14" dur="104" decel="50000">
                                          <p:stCondLst>
                                            <p:cond delay="423"/>
                                          </p:stCondLst>
                                        </p:cTn>
                                        <p:tgtEl>
                                          <p:spTgt spid="6"/>
                                        </p:tgtEl>
                                      </p:cBhvr>
                                      <p:to x="100000" y="100000"/>
                                    </p:animScale>
                                    <p:animScale>
                                      <p:cBhvr>
                                        <p:cTn id="15" dur="16">
                                          <p:stCondLst>
                                            <p:cond delay="820"/>
                                          </p:stCondLst>
                                        </p:cTn>
                                        <p:tgtEl>
                                          <p:spTgt spid="6"/>
                                        </p:tgtEl>
                                      </p:cBhvr>
                                      <p:to x="100000" y="80000"/>
                                    </p:animScale>
                                    <p:animScale>
                                      <p:cBhvr>
                                        <p:cTn id="16" dur="104" decel="50000">
                                          <p:stCondLst>
                                            <p:cond delay="836"/>
                                          </p:stCondLst>
                                        </p:cTn>
                                        <p:tgtEl>
                                          <p:spTgt spid="6"/>
                                        </p:tgtEl>
                                      </p:cBhvr>
                                      <p:to x="100000" y="100000"/>
                                    </p:animScale>
                                    <p:animScale>
                                      <p:cBhvr>
                                        <p:cTn id="17" dur="16">
                                          <p:stCondLst>
                                            <p:cond delay="1026"/>
                                          </p:stCondLst>
                                        </p:cTn>
                                        <p:tgtEl>
                                          <p:spTgt spid="6"/>
                                        </p:tgtEl>
                                      </p:cBhvr>
                                      <p:to x="100000" y="90000"/>
                                    </p:animScale>
                                    <p:animScale>
                                      <p:cBhvr>
                                        <p:cTn id="18" dur="104" decel="50000">
                                          <p:stCondLst>
                                            <p:cond delay="1042"/>
                                          </p:stCondLst>
                                        </p:cTn>
                                        <p:tgtEl>
                                          <p:spTgt spid="6"/>
                                        </p:tgtEl>
                                      </p:cBhvr>
                                      <p:to x="100000" y="100000"/>
                                    </p:animScale>
                                    <p:animScale>
                                      <p:cBhvr>
                                        <p:cTn id="19" dur="16">
                                          <p:stCondLst>
                                            <p:cond delay="1130"/>
                                          </p:stCondLst>
                                        </p:cTn>
                                        <p:tgtEl>
                                          <p:spTgt spid="6"/>
                                        </p:tgtEl>
                                      </p:cBhvr>
                                      <p:to x="100000" y="95000"/>
                                    </p:animScale>
                                    <p:animScale>
                                      <p:cBhvr>
                                        <p:cTn id="20" dur="104" decel="50000">
                                          <p:stCondLst>
                                            <p:cond delay="114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标题和内容">
    <p:bg>
      <p:bgPr>
        <a:solidFill>
          <a:schemeClr val="bg1"/>
        </a:solidFill>
        <a:effectLst/>
      </p:bgPr>
    </p:bg>
    <p:spTree>
      <p:nvGrpSpPr>
        <p:cNvPr id="1" name=""/>
        <p:cNvGrpSpPr/>
        <p:nvPr/>
      </p:nvGrpSpPr>
      <p:grpSpPr>
        <a:xfrm>
          <a:off x="0" y="0"/>
          <a:ext cx="0" cy="0"/>
          <a:chOff x="0" y="0"/>
          <a:chExt cx="0" cy="0"/>
        </a:xfrm>
      </p:grpSpPr>
      <p:sp>
        <p:nvSpPr>
          <p:cNvPr id="6" name="文本框 2"/>
          <p:cNvSpPr txBox="1">
            <a:spLocks noChangeArrowheads="1"/>
          </p:cNvSpPr>
          <p:nvPr userDrawn="1"/>
        </p:nvSpPr>
        <p:spPr bwMode="auto">
          <a:xfrm>
            <a:off x="523314" y="0"/>
            <a:ext cx="315308" cy="1107996"/>
          </a:xfrm>
          <a:prstGeom prst="rect">
            <a:avLst/>
          </a:prstGeom>
          <a:noFill/>
          <a:ln w="9525">
            <a:noFill/>
            <a:miter lim="800000"/>
          </a:ln>
        </p:spPr>
        <p:txBody>
          <a:bodyPr>
            <a:spAutoFit/>
          </a:bodyPr>
          <a:lstStyle/>
          <a:p>
            <a:r>
              <a:rPr lang="en-US" altLang="zh-CN" sz="6600" dirty="0">
                <a:solidFill>
                  <a:srgbClr val="C00000"/>
                </a:solidFill>
                <a:latin typeface="Impact" panose="020B0806030902050204" pitchFamily="34" charset="0"/>
              </a:rPr>
              <a:t>5</a:t>
            </a:r>
            <a:endParaRPr lang="zh-CN" altLang="en-US" sz="6600" dirty="0">
              <a:solidFill>
                <a:srgbClr val="C00000"/>
              </a:solidFill>
              <a:latin typeface="Impact" panose="020B0806030902050204" pitchFamily="34" charset="0"/>
            </a:endParaRPr>
          </a:p>
        </p:txBody>
      </p:sp>
      <p:sp>
        <p:nvSpPr>
          <p:cNvPr id="9" name="矩形 8"/>
          <p:cNvSpPr/>
          <p:nvPr userDrawn="1"/>
        </p:nvSpPr>
        <p:spPr>
          <a:xfrm>
            <a:off x="1126654" y="765498"/>
            <a:ext cx="11074983"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0" name="矩形 9"/>
          <p:cNvSpPr/>
          <p:nvPr userDrawn="1"/>
        </p:nvSpPr>
        <p:spPr>
          <a:xfrm>
            <a:off x="-23320" y="768392"/>
            <a:ext cx="524538" cy="8909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362">
                                          <p:stCondLst>
                                            <p:cond delay="0"/>
                                          </p:stCondLst>
                                        </p:cTn>
                                        <p:tgtEl>
                                          <p:spTgt spid="6"/>
                                        </p:tgtEl>
                                      </p:cBhvr>
                                    </p:animEffect>
                                    <p:anim calcmode="lin" valueType="num">
                                      <p:cBhvr>
                                        <p:cTn id="8"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3" dur="16">
                                          <p:stCondLst>
                                            <p:cond delay="406"/>
                                          </p:stCondLst>
                                        </p:cTn>
                                        <p:tgtEl>
                                          <p:spTgt spid="6"/>
                                        </p:tgtEl>
                                      </p:cBhvr>
                                      <p:to x="100000" y="60000"/>
                                    </p:animScale>
                                    <p:animScale>
                                      <p:cBhvr>
                                        <p:cTn id="14" dur="104" decel="50000">
                                          <p:stCondLst>
                                            <p:cond delay="423"/>
                                          </p:stCondLst>
                                        </p:cTn>
                                        <p:tgtEl>
                                          <p:spTgt spid="6"/>
                                        </p:tgtEl>
                                      </p:cBhvr>
                                      <p:to x="100000" y="100000"/>
                                    </p:animScale>
                                    <p:animScale>
                                      <p:cBhvr>
                                        <p:cTn id="15" dur="16">
                                          <p:stCondLst>
                                            <p:cond delay="820"/>
                                          </p:stCondLst>
                                        </p:cTn>
                                        <p:tgtEl>
                                          <p:spTgt spid="6"/>
                                        </p:tgtEl>
                                      </p:cBhvr>
                                      <p:to x="100000" y="80000"/>
                                    </p:animScale>
                                    <p:animScale>
                                      <p:cBhvr>
                                        <p:cTn id="16" dur="104" decel="50000">
                                          <p:stCondLst>
                                            <p:cond delay="836"/>
                                          </p:stCondLst>
                                        </p:cTn>
                                        <p:tgtEl>
                                          <p:spTgt spid="6"/>
                                        </p:tgtEl>
                                      </p:cBhvr>
                                      <p:to x="100000" y="100000"/>
                                    </p:animScale>
                                    <p:animScale>
                                      <p:cBhvr>
                                        <p:cTn id="17" dur="16">
                                          <p:stCondLst>
                                            <p:cond delay="1026"/>
                                          </p:stCondLst>
                                        </p:cTn>
                                        <p:tgtEl>
                                          <p:spTgt spid="6"/>
                                        </p:tgtEl>
                                      </p:cBhvr>
                                      <p:to x="100000" y="90000"/>
                                    </p:animScale>
                                    <p:animScale>
                                      <p:cBhvr>
                                        <p:cTn id="18" dur="104" decel="50000">
                                          <p:stCondLst>
                                            <p:cond delay="1042"/>
                                          </p:stCondLst>
                                        </p:cTn>
                                        <p:tgtEl>
                                          <p:spTgt spid="6"/>
                                        </p:tgtEl>
                                      </p:cBhvr>
                                      <p:to x="100000" y="100000"/>
                                    </p:animScale>
                                    <p:animScale>
                                      <p:cBhvr>
                                        <p:cTn id="19" dur="16">
                                          <p:stCondLst>
                                            <p:cond delay="1130"/>
                                          </p:stCondLst>
                                        </p:cTn>
                                        <p:tgtEl>
                                          <p:spTgt spid="6"/>
                                        </p:tgtEl>
                                      </p:cBhvr>
                                      <p:to x="100000" y="95000"/>
                                    </p:animScale>
                                    <p:animScale>
                                      <p:cBhvr>
                                        <p:cTn id="20" dur="104" decel="50000">
                                          <p:stCondLst>
                                            <p:cond delay="1146"/>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3" y="794"/>
            <a:ext cx="12185478" cy="6858794"/>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8266837"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流程图: 可选过程 11"/>
          <p:cNvSpPr/>
          <p:nvPr/>
        </p:nvSpPr>
        <p:spPr bwMode="auto">
          <a:xfrm>
            <a:off x="753333" y="3938400"/>
            <a:ext cx="5854591" cy="430987"/>
          </a:xfrm>
          <a:prstGeom prst="flowChartAlternateProcess">
            <a:avLst/>
          </a:prstGeom>
          <a:solidFill>
            <a:srgbClr val="F8F8F8"/>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 name="Rectangle 3"/>
          <p:cNvSpPr txBox="1">
            <a:spLocks noChangeArrowheads="1"/>
          </p:cNvSpPr>
          <p:nvPr/>
        </p:nvSpPr>
        <p:spPr bwMode="auto">
          <a:xfrm>
            <a:off x="626175" y="3130177"/>
            <a:ext cx="9542592" cy="6775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b="1" dirty="0">
                <a:solidFill>
                  <a:srgbClr val="C2241C"/>
                </a:solidFill>
                <a:latin typeface="微软雅黑" panose="020B0503020204020204" pitchFamily="34" charset="-122"/>
                <a:ea typeface="微软雅黑" panose="020B0503020204020204" pitchFamily="34" charset="-122"/>
              </a:rPr>
              <a:t>通用型总结报告模板</a:t>
            </a:r>
            <a:endParaRPr lang="zh-CN" sz="5400" b="1" dirty="0">
              <a:solidFill>
                <a:srgbClr val="C2241C"/>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753333" y="4442572"/>
            <a:ext cx="6117493" cy="553998"/>
          </a:xfrm>
          <a:prstGeom prst="rect">
            <a:avLst/>
          </a:prstGeom>
          <a:noFill/>
        </p:spPr>
        <p:txBody>
          <a:bodyPr wrap="square" rtlCol="0">
            <a:spAutoFit/>
          </a:bodyPr>
          <a:lstStyle/>
          <a:p>
            <a:pPr>
              <a:lnSpc>
                <a:spcPct val="150000"/>
              </a:lnSpc>
            </a:pPr>
            <a:r>
              <a:rPr lang="zh-CN" altLang="en-US" sz="2000" dirty="0">
                <a:solidFill>
                  <a:srgbClr val="C2241C"/>
                </a:solidFill>
                <a:latin typeface="微软雅黑" panose="020B0503020204020204" pitchFamily="34" charset="-122"/>
                <a:ea typeface="微软雅黑" panose="020B0503020204020204" pitchFamily="34" charset="-122"/>
              </a:rPr>
              <a:t>汇报人：</a:t>
            </a:r>
            <a:r>
              <a:rPr lang="en-US" altLang="zh-CN" sz="2000" dirty="0">
                <a:solidFill>
                  <a:srgbClr val="C2241C"/>
                </a:solidFill>
                <a:latin typeface="微软雅黑" panose="020B0503020204020204" pitchFamily="34" charset="-122"/>
                <a:ea typeface="微软雅黑" panose="020B0503020204020204" pitchFamily="34" charset="-122"/>
              </a:rPr>
              <a:t>XXX</a:t>
            </a:r>
            <a:r>
              <a:rPr lang="zh-CN" altLang="en-US" sz="2000" dirty="0">
                <a:solidFill>
                  <a:srgbClr val="C2241C"/>
                </a:solidFill>
                <a:latin typeface="微软雅黑" panose="020B0503020204020204" pitchFamily="34" charset="-122"/>
                <a:ea typeface="微软雅黑" panose="020B0503020204020204" pitchFamily="34" charset="-122"/>
              </a:rPr>
              <a:t>设计    </a:t>
            </a:r>
            <a:r>
              <a:rPr lang="en-US" altLang="zh-CN" sz="2000" dirty="0">
                <a:solidFill>
                  <a:srgbClr val="C2241C"/>
                </a:solidFill>
                <a:latin typeface="微软雅黑" panose="020B0503020204020204" pitchFamily="34" charset="-122"/>
                <a:ea typeface="微软雅黑" panose="020B0503020204020204" pitchFamily="34" charset="-122"/>
              </a:rPr>
              <a:t>2016</a:t>
            </a:r>
            <a:r>
              <a:rPr lang="zh-CN" altLang="en-US" sz="2000" dirty="0">
                <a:solidFill>
                  <a:srgbClr val="C2241C"/>
                </a:solidFill>
                <a:latin typeface="微软雅黑" panose="020B0503020204020204" pitchFamily="34" charset="-122"/>
                <a:ea typeface="微软雅黑" panose="020B0503020204020204" pitchFamily="34" charset="-122"/>
              </a:rPr>
              <a:t>年</a:t>
            </a:r>
            <a:r>
              <a:rPr lang="en-US" altLang="zh-CN" sz="2000" dirty="0">
                <a:solidFill>
                  <a:srgbClr val="C2241C"/>
                </a:solidFill>
                <a:latin typeface="微软雅黑" panose="020B0503020204020204" pitchFamily="34" charset="-122"/>
                <a:ea typeface="微软雅黑" panose="020B0503020204020204" pitchFamily="34" charset="-122"/>
              </a:rPr>
              <a:t>11</a:t>
            </a:r>
            <a:r>
              <a:rPr lang="zh-CN" altLang="en-US" sz="2000" dirty="0">
                <a:solidFill>
                  <a:srgbClr val="C2241C"/>
                </a:solidFill>
                <a:latin typeface="微软雅黑" panose="020B0503020204020204" pitchFamily="34" charset="-122"/>
                <a:ea typeface="微软雅黑" panose="020B0503020204020204" pitchFamily="34" charset="-122"/>
              </a:rPr>
              <a:t>月</a:t>
            </a:r>
            <a:endParaRPr lang="en-US" altLang="zh-CN" sz="2000" dirty="0">
              <a:solidFill>
                <a:srgbClr val="C2241C"/>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723650" y="3938400"/>
            <a:ext cx="5772219" cy="430987"/>
          </a:xfrm>
          <a:prstGeom prst="rect">
            <a:avLst/>
          </a:prstGeom>
          <a:noFill/>
        </p:spPr>
        <p:txBody>
          <a:bodyPr wrap="square" rtlCol="0">
            <a:spAutoFit/>
          </a:bodyPr>
          <a:lstStyle/>
          <a:p>
            <a:pPr algn="ctr"/>
            <a:r>
              <a:rPr lang="zh-CN" altLang="en-US" sz="2200" b="1" dirty="0">
                <a:solidFill>
                  <a:srgbClr val="C2241C"/>
                </a:solidFill>
                <a:latin typeface="微软雅黑" panose="020B0503020204020204" pitchFamily="34" charset="-122"/>
                <a:ea typeface="微软雅黑" panose="020B0503020204020204" pitchFamily="34" charset="-122"/>
              </a:rPr>
              <a:t>本模板有完整的思路及框架，更贴近实用</a:t>
            </a:r>
          </a:p>
        </p:txBody>
      </p:sp>
      <p:grpSp>
        <p:nvGrpSpPr>
          <p:cNvPr id="15" name="组合 14"/>
          <p:cNvGrpSpPr/>
          <p:nvPr/>
        </p:nvGrpSpPr>
        <p:grpSpPr>
          <a:xfrm>
            <a:off x="8867855" y="5997196"/>
            <a:ext cx="465466" cy="472172"/>
            <a:chOff x="4796805" y="-215900"/>
            <a:chExt cx="2093913" cy="2122488"/>
          </a:xfrm>
          <a:solidFill>
            <a:srgbClr val="AF2019"/>
          </a:solidFill>
        </p:grpSpPr>
        <p:sp>
          <p:nvSpPr>
            <p:cNvPr id="16"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C4261D"/>
                </a:solidFill>
              </a:endParaRPr>
            </a:p>
          </p:txBody>
        </p:sp>
        <p:sp>
          <p:nvSpPr>
            <p:cNvPr id="17"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C4261D"/>
                </a:solidFill>
              </a:endParaRPr>
            </a:p>
          </p:txBody>
        </p:sp>
      </p:grpSp>
      <p:grpSp>
        <p:nvGrpSpPr>
          <p:cNvPr id="18" name="组合 17"/>
          <p:cNvGrpSpPr/>
          <p:nvPr/>
        </p:nvGrpSpPr>
        <p:grpSpPr>
          <a:xfrm>
            <a:off x="9466948" y="5997196"/>
            <a:ext cx="465466" cy="472172"/>
            <a:chOff x="7772329" y="-1123557"/>
            <a:chExt cx="465708" cy="472063"/>
          </a:xfrm>
          <a:solidFill>
            <a:srgbClr val="AF2019"/>
          </a:solidFill>
        </p:grpSpPr>
        <p:sp>
          <p:nvSpPr>
            <p:cNvPr id="19"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C4261D"/>
                </a:solidFill>
              </a:endParaRPr>
            </a:p>
          </p:txBody>
        </p:sp>
        <p:sp>
          <p:nvSpPr>
            <p:cNvPr id="20"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2DB6B9"/>
                </a:solidFill>
              </a:endParaRPr>
            </a:p>
          </p:txBody>
        </p:sp>
      </p:grpSp>
      <p:grpSp>
        <p:nvGrpSpPr>
          <p:cNvPr id="21" name="组合 20"/>
          <p:cNvGrpSpPr/>
          <p:nvPr/>
        </p:nvGrpSpPr>
        <p:grpSpPr>
          <a:xfrm>
            <a:off x="10066041" y="5997196"/>
            <a:ext cx="465466" cy="472172"/>
            <a:chOff x="10019977" y="-551766"/>
            <a:chExt cx="2093913" cy="2122488"/>
          </a:xfrm>
          <a:solidFill>
            <a:srgbClr val="AF2019"/>
          </a:solidFill>
        </p:grpSpPr>
        <p:sp>
          <p:nvSpPr>
            <p:cNvPr id="22"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2DB6B9"/>
                </a:solidFill>
              </a:endParaRPr>
            </a:p>
          </p:txBody>
        </p:sp>
        <p:sp>
          <p:nvSpPr>
            <p:cNvPr id="23"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2DB6B9"/>
                </a:solidFill>
              </a:endParaRPr>
            </a:p>
          </p:txBody>
        </p:sp>
      </p:grpSp>
      <p:grpSp>
        <p:nvGrpSpPr>
          <p:cNvPr id="24" name="组合 23"/>
          <p:cNvGrpSpPr/>
          <p:nvPr/>
        </p:nvGrpSpPr>
        <p:grpSpPr>
          <a:xfrm>
            <a:off x="10665134" y="5997196"/>
            <a:ext cx="465466" cy="472172"/>
            <a:chOff x="2317849" y="-1212230"/>
            <a:chExt cx="2093913" cy="2122488"/>
          </a:xfrm>
          <a:solidFill>
            <a:srgbClr val="AF2019"/>
          </a:solidFill>
        </p:grpSpPr>
        <p:sp>
          <p:nvSpPr>
            <p:cNvPr id="25"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2DB6B9"/>
                </a:solidFill>
              </a:endParaRPr>
            </a:p>
          </p:txBody>
        </p:sp>
        <p:sp>
          <p:nvSpPr>
            <p:cNvPr id="26"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2DB6B9"/>
                </a:solidFill>
              </a:endParaRPr>
            </a:p>
          </p:txBody>
        </p:sp>
      </p:grpSp>
      <p:grpSp>
        <p:nvGrpSpPr>
          <p:cNvPr id="27" name="组合 26"/>
          <p:cNvGrpSpPr/>
          <p:nvPr/>
        </p:nvGrpSpPr>
        <p:grpSpPr>
          <a:xfrm>
            <a:off x="11286142" y="5997196"/>
            <a:ext cx="465466" cy="472172"/>
            <a:chOff x="4910385" y="-2248866"/>
            <a:chExt cx="2093913" cy="2122488"/>
          </a:xfrm>
          <a:solidFill>
            <a:srgbClr val="AF2019"/>
          </a:solidFill>
        </p:grpSpPr>
        <p:sp>
          <p:nvSpPr>
            <p:cNvPr id="28"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2DB6B9"/>
                </a:solidFill>
              </a:endParaRPr>
            </a:p>
          </p:txBody>
        </p:sp>
        <p:sp>
          <p:nvSpPr>
            <p:cNvPr id="29"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w="3175">
              <a:solidFill>
                <a:srgbClr val="DF2E25"/>
              </a:solidFill>
            </a:ln>
          </p:spPr>
          <p:txBody>
            <a:bodyPr vert="horz" wrap="square" lIns="91440" tIns="45720" rIns="91440" bIns="45720" numCol="1" anchor="t" anchorCtr="0" compatLnSpc="1"/>
            <a:lstStyle/>
            <a:p>
              <a:endParaRPr lang="zh-CN" altLang="en-US">
                <a:solidFill>
                  <a:srgbClr val="C4261D"/>
                </a:solidFill>
              </a:endParaRPr>
            </a:p>
          </p:txBody>
        </p:sp>
      </p:grpSp>
      <p:pic>
        <p:nvPicPr>
          <p:cNvPr id="31" name="背景音乐 - 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65919" y="-1173632"/>
            <a:ext cx="609283" cy="609741"/>
          </a:xfrm>
          <a:prstGeom prst="rect">
            <a:avLst/>
          </a:prstGeom>
        </p:spPr>
      </p:pic>
      <p:grpSp>
        <p:nvGrpSpPr>
          <p:cNvPr id="14" name="组合 13"/>
          <p:cNvGrpSpPr/>
          <p:nvPr/>
        </p:nvGrpSpPr>
        <p:grpSpPr>
          <a:xfrm>
            <a:off x="26266" y="116659"/>
            <a:ext cx="4268739" cy="948913"/>
            <a:chOff x="140795" y="82379"/>
            <a:chExt cx="3551821" cy="948693"/>
          </a:xfrm>
        </p:grpSpPr>
        <p:pic>
          <p:nvPicPr>
            <p:cNvPr id="32" name="Picture 2" descr="c:\users\administrator\appdata\roaming\360se6\User Data\temp\034-creative-logo.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0795" y="82379"/>
              <a:ext cx="1371160" cy="759217"/>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1273845" y="261809"/>
              <a:ext cx="2418771" cy="769263"/>
            </a:xfrm>
            <a:prstGeom prst="rect">
              <a:avLst/>
            </a:prstGeom>
            <a:noFill/>
          </p:spPr>
          <p:txBody>
            <a:bodyPr wrap="square" rtlCol="0">
              <a:spAutoFit/>
            </a:bodyPr>
            <a:lstStyle/>
            <a:p>
              <a:r>
                <a:rPr lang="zh-CN" altLang="en-US" sz="2200" b="1" dirty="0">
                  <a:solidFill>
                    <a:srgbClr val="C2241C"/>
                  </a:solidFill>
                  <a:latin typeface="微软雅黑" panose="020B0503020204020204" pitchFamily="34" charset="-122"/>
                  <a:ea typeface="微软雅黑" panose="020B0503020204020204" pitchFamily="34" charset="-122"/>
                </a:rPr>
                <a:t>输入你的公司名称</a:t>
              </a:r>
            </a:p>
          </p:txBody>
        </p:sp>
      </p:grpSp>
      <p:sp>
        <p:nvSpPr>
          <p:cNvPr id="35" name="Freeform 6"/>
          <p:cNvSpPr/>
          <p:nvPr/>
        </p:nvSpPr>
        <p:spPr bwMode="auto">
          <a:xfrm>
            <a:off x="10576747" y="2165927"/>
            <a:ext cx="1635953" cy="2527736"/>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rgbClr val="C00000"/>
          </a:solidFill>
          <a:ln>
            <a:noFill/>
          </a:ln>
        </p:spPr>
        <p:txBody>
          <a:bodyPr vert="horz" wrap="square" lIns="91440" tIns="45720" rIns="91440" bIns="45720" numCol="1" anchor="t" anchorCtr="0" compatLnSpc="1"/>
          <a:lstStyle/>
          <a:p>
            <a:endParaRPr lang="zh-CN" altLang="en-US" dirty="0"/>
          </a:p>
        </p:txBody>
      </p:sp>
      <p:sp>
        <p:nvSpPr>
          <p:cNvPr id="38" name="Rectangle 3"/>
          <p:cNvSpPr txBox="1">
            <a:spLocks noChangeArrowheads="1"/>
          </p:cNvSpPr>
          <p:nvPr/>
        </p:nvSpPr>
        <p:spPr bwMode="auto">
          <a:xfrm>
            <a:off x="625448" y="1804666"/>
            <a:ext cx="9542592" cy="13255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11500" b="1">
                <a:solidFill>
                  <a:srgbClr val="C2241C"/>
                </a:solidFill>
                <a:latin typeface="Impact" panose="020B0806030902050204" pitchFamily="34" charset="0"/>
              </a:rPr>
              <a:t>2018</a:t>
            </a:r>
            <a:endParaRPr lang="zh-CN" sz="11500" b="1" dirty="0">
              <a:solidFill>
                <a:srgbClr val="C2241C"/>
              </a:solidFill>
              <a:latin typeface="Impact" panose="020B0806030902050204" pitchFamily="34" charset="0"/>
            </a:endParaRPr>
          </a:p>
        </p:txBody>
      </p:sp>
      <p:grpSp>
        <p:nvGrpSpPr>
          <p:cNvPr id="2" name="组合 1"/>
          <p:cNvGrpSpPr/>
          <p:nvPr/>
        </p:nvGrpSpPr>
        <p:grpSpPr>
          <a:xfrm>
            <a:off x="7966439" y="1845251"/>
            <a:ext cx="3070838" cy="3073149"/>
            <a:chOff x="7966439" y="1845251"/>
            <a:chExt cx="3070838" cy="3073149"/>
          </a:xfrm>
        </p:grpSpPr>
        <p:sp>
          <p:nvSpPr>
            <p:cNvPr id="34" name="椭圆 33"/>
            <p:cNvSpPr/>
            <p:nvPr/>
          </p:nvSpPr>
          <p:spPr bwMode="auto">
            <a:xfrm>
              <a:off x="7966439" y="1845251"/>
              <a:ext cx="3070838" cy="3073149"/>
            </a:xfrm>
            <a:prstGeom prst="ellipse">
              <a:avLst/>
            </a:prstGeom>
            <a:solidFill>
              <a:srgbClr val="AF2019"/>
            </a:solidFill>
            <a:ln w="57150" cap="flat" cmpd="sng" algn="ctr">
              <a:no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50000"/>
                </a:lnSpc>
                <a:spcBef>
                  <a:spcPct val="0"/>
                </a:spcBef>
                <a:spcAft>
                  <a:spcPct val="0"/>
                </a:spcAft>
                <a:buClrTx/>
                <a:buSzTx/>
                <a:buFont typeface="Arial" panose="020B0604020202020204" pitchFamily="34" charset="0"/>
                <a:buNone/>
              </a:pPr>
              <a:endParaRPr kumimoji="0" lang="zh-CN" altLang="en-US" sz="7200" b="0" i="0" u="none" strike="noStrike" cap="none" normalizeH="0" baseline="0" dirty="0">
                <a:ln>
                  <a:noFill/>
                </a:ln>
                <a:solidFill>
                  <a:srgbClr val="F8F8F8"/>
                </a:solidFill>
                <a:effectLst/>
                <a:latin typeface="Impact" panose="020B0806030902050204" pitchFamily="34" charset="0"/>
              </a:endParaRPr>
            </a:p>
          </p:txBody>
        </p:sp>
        <p:sp>
          <p:nvSpPr>
            <p:cNvPr id="37" name="TextBox 36"/>
            <p:cNvSpPr txBox="1"/>
            <p:nvPr/>
          </p:nvSpPr>
          <p:spPr>
            <a:xfrm>
              <a:off x="8950432" y="3046592"/>
              <a:ext cx="1272592" cy="646331"/>
            </a:xfrm>
            <a:prstGeom prst="rect">
              <a:avLst/>
            </a:prstGeom>
            <a:noFill/>
            <a:ln>
              <a:noFill/>
            </a:ln>
          </p:spPr>
          <p:txBody>
            <a:bodyPr wrap="none" rtlCol="0">
              <a:spAutoFit/>
            </a:bodyPr>
            <a:lstStyle/>
            <a:p>
              <a:r>
                <a:rPr lang="en-US" altLang="zh-CN" sz="3600" dirty="0">
                  <a:solidFill>
                    <a:srgbClr val="F8F8F8"/>
                  </a:solidFill>
                </a:rPr>
                <a:t>LOGO</a:t>
              </a:r>
              <a:endParaRPr lang="zh-CN" altLang="en-US" sz="3600" dirty="0">
                <a:solidFill>
                  <a:srgbClr val="F8F8F8"/>
                </a:solidFill>
              </a:endParaRPr>
            </a:p>
          </p:txBody>
        </p:sp>
        <p:sp>
          <p:nvSpPr>
            <p:cNvPr id="36" name="椭圆 35"/>
            <p:cNvSpPr/>
            <p:nvPr/>
          </p:nvSpPr>
          <p:spPr bwMode="auto">
            <a:xfrm>
              <a:off x="8255446" y="2103598"/>
              <a:ext cx="2504413" cy="2556454"/>
            </a:xfrm>
            <a:prstGeom prst="ellipse">
              <a:avLst/>
            </a:prstGeom>
            <a:noFill/>
            <a:ln w="57150" cap="flat" cmpd="sng" algn="ctr">
              <a:solidFill>
                <a:schemeClr val="bg1">
                  <a:lumMod val="95000"/>
                </a:schemeClr>
              </a:solidFill>
              <a:prstDash val="dash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50000"/>
                </a:lnSpc>
                <a:spcBef>
                  <a:spcPct val="0"/>
                </a:spcBef>
                <a:spcAft>
                  <a:spcPct val="0"/>
                </a:spcAft>
                <a:buClrTx/>
                <a:buSzTx/>
                <a:buFont typeface="Arial" panose="020B0604020202020204" pitchFamily="34" charset="0"/>
                <a:buNone/>
              </a:pPr>
              <a:endParaRPr kumimoji="0" lang="zh-CN" altLang="en-US" sz="7200" b="0" i="0" u="none" strike="noStrike" cap="none" normalizeH="0" baseline="0" dirty="0">
                <a:ln>
                  <a:noFill/>
                </a:ln>
                <a:solidFill>
                  <a:srgbClr val="F8F8F8"/>
                </a:solidFill>
                <a:effectLst/>
                <a:latin typeface="Impact" panose="020B080603090205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par>
                          <p:cTn id="7" fill="hold">
                            <p:stCondLst>
                              <p:cond delay="0"/>
                            </p:stCondLst>
                            <p:childTnLst>
                              <p:par>
                                <p:cTn id="8" presetID="2" presetClass="entr" presetSubtype="2" fill="hold" grpId="0" nodeType="after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500" fill="hold"/>
                                        <p:tgtEl>
                                          <p:spTgt spid="35"/>
                                        </p:tgtEl>
                                        <p:attrNameLst>
                                          <p:attrName>ppt_x</p:attrName>
                                        </p:attrNameLst>
                                      </p:cBhvr>
                                      <p:tavLst>
                                        <p:tav tm="0">
                                          <p:val>
                                            <p:strVal val="1+#ppt_w/2"/>
                                          </p:val>
                                        </p:tav>
                                        <p:tav tm="100000">
                                          <p:val>
                                            <p:strVal val="#ppt_x"/>
                                          </p:val>
                                        </p:tav>
                                      </p:tavLst>
                                    </p:anim>
                                    <p:anim calcmode="lin" valueType="num">
                                      <p:cBhvr additive="base">
                                        <p:cTn id="11" dur="500" fill="hold"/>
                                        <p:tgtEl>
                                          <p:spTgt spid="3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2000" fill="hold"/>
                                        <p:tgtEl>
                                          <p:spTgt spid="2"/>
                                        </p:tgtEl>
                                        <p:attrNameLst>
                                          <p:attrName>ppt_x</p:attrName>
                                        </p:attrNameLst>
                                      </p:cBhvr>
                                      <p:tavLst>
                                        <p:tav tm="0">
                                          <p:val>
                                            <p:strVal val="1+#ppt_w/2"/>
                                          </p:val>
                                        </p:tav>
                                        <p:tav tm="100000">
                                          <p:val>
                                            <p:strVal val="#ppt_x"/>
                                          </p:val>
                                        </p:tav>
                                      </p:tavLst>
                                    </p:anim>
                                    <p:anim calcmode="lin" valueType="num">
                                      <p:cBhvr additive="base">
                                        <p:cTn id="16" dur="2000" fill="hold"/>
                                        <p:tgtEl>
                                          <p:spTgt spid="2"/>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0"/>
                                  </p:stCondLst>
                                  <p:childTnLst>
                                    <p:animRot by="-10800000">
                                      <p:cBhvr>
                                        <p:cTn id="18" dur="2000" fill="hold"/>
                                        <p:tgtEl>
                                          <p:spTgt spid="2"/>
                                        </p:tgtEl>
                                        <p:attrNameLst>
                                          <p:attrName>r</p:attrName>
                                        </p:attrNameLst>
                                      </p:cBhvr>
                                    </p:animRot>
                                  </p:childTnLst>
                                </p:cTn>
                              </p:par>
                            </p:childTnLst>
                          </p:cTn>
                        </p:par>
                        <p:par>
                          <p:cTn id="19" fill="hold">
                            <p:stCondLst>
                              <p:cond delay="2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3401"/>
                            </p:stCondLst>
                            <p:childTnLst>
                              <p:par>
                                <p:cTn id="28" presetID="16" presetClass="entr" presetSubtype="2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par>
                          <p:cTn id="31" fill="hold">
                            <p:stCondLst>
                              <p:cond delay="3901"/>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8"/>
                                        </p:tgtEl>
                                        <p:attrNameLst>
                                          <p:attrName>style.visibility</p:attrName>
                                        </p:attrNameLst>
                                      </p:cBhvr>
                                      <p:to>
                                        <p:strVal val="visible"/>
                                      </p:to>
                                    </p:set>
                                    <p:anim calcmode="lin" valueType="num">
                                      <p:cBhvr>
                                        <p:cTn id="3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8"/>
                                        </p:tgtEl>
                                        <p:attrNameLst>
                                          <p:attrName>ppt_y</p:attrName>
                                        </p:attrNameLst>
                                      </p:cBhvr>
                                      <p:tavLst>
                                        <p:tav tm="0">
                                          <p:val>
                                            <p:strVal val="#ppt_y"/>
                                          </p:val>
                                        </p:tav>
                                        <p:tav tm="100000">
                                          <p:val>
                                            <p:strVal val="#ppt_y"/>
                                          </p:val>
                                        </p:tav>
                                      </p:tavLst>
                                    </p:anim>
                                    <p:anim calcmode="lin" valueType="num">
                                      <p:cBhvr>
                                        <p:cTn id="3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8"/>
                                        </p:tgtEl>
                                      </p:cBhvr>
                                    </p:animEffect>
                                  </p:childTnLst>
                                </p:cTn>
                              </p:par>
                            </p:childTnLst>
                          </p:cTn>
                        </p:par>
                        <p:par>
                          <p:cTn id="39" fill="hold">
                            <p:stCondLst>
                              <p:cond delay="4551"/>
                            </p:stCondLst>
                            <p:childTnLst>
                              <p:par>
                                <p:cTn id="40" presetID="16" presetClass="entr" presetSubtype="21"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inVertical)">
                                      <p:cBhvr>
                                        <p:cTn id="42" dur="500"/>
                                        <p:tgtEl>
                                          <p:spTgt spid="6"/>
                                        </p:tgtEl>
                                      </p:cBhvr>
                                    </p:animEffect>
                                  </p:childTnLst>
                                </p:cTn>
                              </p:par>
                            </p:childTnLst>
                          </p:cTn>
                        </p:par>
                        <p:par>
                          <p:cTn id="43" fill="hold">
                            <p:stCondLst>
                              <p:cond delay="5051"/>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
                                        </p:tgtEl>
                                        <p:attrNameLst>
                                          <p:attrName>ppt_y</p:attrName>
                                        </p:attrNameLst>
                                      </p:cBhvr>
                                      <p:tavLst>
                                        <p:tav tm="0">
                                          <p:val>
                                            <p:strVal val="#ppt_y"/>
                                          </p:val>
                                        </p:tav>
                                        <p:tav tm="100000">
                                          <p:val>
                                            <p:strVal val="#ppt_y"/>
                                          </p:val>
                                        </p:tav>
                                      </p:tavLst>
                                    </p:anim>
                                    <p:anim calcmode="lin" valueType="num">
                                      <p:cBhvr>
                                        <p:cTn id="4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
                                        </p:tgtEl>
                                      </p:cBhvr>
                                    </p:animEffect>
                                  </p:childTnLst>
                                </p:cTn>
                              </p:par>
                              <p:par>
                                <p:cTn id="51" presetID="2" presetClass="entr" presetSubtype="8"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0-#ppt_w/2"/>
                                          </p:val>
                                        </p:tav>
                                        <p:tav tm="100000">
                                          <p:val>
                                            <p:strVal val="#ppt_x"/>
                                          </p:val>
                                        </p:tav>
                                      </p:tavLst>
                                    </p:anim>
                                    <p:anim calcmode="lin" valueType="num">
                                      <p:cBhvr additive="base">
                                        <p:cTn id="54" dur="500" fill="hold"/>
                                        <p:tgtEl>
                                          <p:spTgt spid="14"/>
                                        </p:tgtEl>
                                        <p:attrNameLst>
                                          <p:attrName>ppt_y</p:attrName>
                                        </p:attrNameLst>
                                      </p:cBhvr>
                                      <p:tavLst>
                                        <p:tav tm="0">
                                          <p:val>
                                            <p:strVal val="#ppt_y"/>
                                          </p:val>
                                        </p:tav>
                                        <p:tav tm="100000">
                                          <p:val>
                                            <p:strVal val="#ppt_y"/>
                                          </p:val>
                                        </p:tav>
                                      </p:tavLst>
                                    </p:anim>
                                  </p:childTnLst>
                                </p:cTn>
                              </p:par>
                            </p:childTnLst>
                          </p:cTn>
                        </p:par>
                        <p:par>
                          <p:cTn id="55" fill="hold">
                            <p:stCondLst>
                              <p:cond delay="6351"/>
                            </p:stCondLst>
                            <p:childTnLst>
                              <p:par>
                                <p:cTn id="56" presetID="2" presetClass="entr" presetSubtype="9"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2000" fill="hold"/>
                                        <p:tgtEl>
                                          <p:spTgt spid="15"/>
                                        </p:tgtEl>
                                        <p:attrNameLst>
                                          <p:attrName>ppt_x</p:attrName>
                                        </p:attrNameLst>
                                      </p:cBhvr>
                                      <p:tavLst>
                                        <p:tav tm="0">
                                          <p:val>
                                            <p:strVal val="0-#ppt_w/2"/>
                                          </p:val>
                                        </p:tav>
                                        <p:tav tm="100000">
                                          <p:val>
                                            <p:strVal val="#ppt_x"/>
                                          </p:val>
                                        </p:tav>
                                      </p:tavLst>
                                    </p:anim>
                                    <p:anim calcmode="lin" valueType="num">
                                      <p:cBhvr additive="base">
                                        <p:cTn id="59" dur="2000" fill="hold"/>
                                        <p:tgtEl>
                                          <p:spTgt spid="15"/>
                                        </p:tgtEl>
                                        <p:attrNameLst>
                                          <p:attrName>ppt_y</p:attrName>
                                        </p:attrNameLst>
                                      </p:cBhvr>
                                      <p:tavLst>
                                        <p:tav tm="0">
                                          <p:val>
                                            <p:strVal val="0-#ppt_h/2"/>
                                          </p:val>
                                        </p:tav>
                                        <p:tav tm="100000">
                                          <p:val>
                                            <p:strVal val="#ppt_y"/>
                                          </p:val>
                                        </p:tav>
                                      </p:tavLst>
                                    </p:anim>
                                  </p:childTnLst>
                                </p:cTn>
                              </p:par>
                              <p:par>
                                <p:cTn id="60" presetID="8" presetClass="emph" presetSubtype="0" fill="hold" nodeType="withEffect">
                                  <p:stCondLst>
                                    <p:cond delay="0"/>
                                  </p:stCondLst>
                                  <p:childTnLst>
                                    <p:animRot by="21600000">
                                      <p:cBhvr>
                                        <p:cTn id="61" dur="2000" fill="hold"/>
                                        <p:tgtEl>
                                          <p:spTgt spid="15"/>
                                        </p:tgtEl>
                                        <p:attrNameLst>
                                          <p:attrName>r</p:attrName>
                                        </p:attrNameLst>
                                      </p:cBhvr>
                                    </p:animRot>
                                  </p:childTnLst>
                                </p:cTn>
                              </p:par>
                              <p:par>
                                <p:cTn id="62" presetID="2" presetClass="entr" presetSubtype="9"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2000" fill="hold"/>
                                        <p:tgtEl>
                                          <p:spTgt spid="18"/>
                                        </p:tgtEl>
                                        <p:attrNameLst>
                                          <p:attrName>ppt_x</p:attrName>
                                        </p:attrNameLst>
                                      </p:cBhvr>
                                      <p:tavLst>
                                        <p:tav tm="0">
                                          <p:val>
                                            <p:strVal val="0-#ppt_w/2"/>
                                          </p:val>
                                        </p:tav>
                                        <p:tav tm="100000">
                                          <p:val>
                                            <p:strVal val="#ppt_x"/>
                                          </p:val>
                                        </p:tav>
                                      </p:tavLst>
                                    </p:anim>
                                    <p:anim calcmode="lin" valueType="num">
                                      <p:cBhvr additive="base">
                                        <p:cTn id="65" dur="2000" fill="hold"/>
                                        <p:tgtEl>
                                          <p:spTgt spid="18"/>
                                        </p:tgtEl>
                                        <p:attrNameLst>
                                          <p:attrName>ppt_y</p:attrName>
                                        </p:attrNameLst>
                                      </p:cBhvr>
                                      <p:tavLst>
                                        <p:tav tm="0">
                                          <p:val>
                                            <p:strVal val="0-#ppt_h/2"/>
                                          </p:val>
                                        </p:tav>
                                        <p:tav tm="100000">
                                          <p:val>
                                            <p:strVal val="#ppt_y"/>
                                          </p:val>
                                        </p:tav>
                                      </p:tavLst>
                                    </p:anim>
                                  </p:childTnLst>
                                </p:cTn>
                              </p:par>
                              <p:par>
                                <p:cTn id="66" presetID="8" presetClass="emph" presetSubtype="0" fill="hold" nodeType="withEffect">
                                  <p:stCondLst>
                                    <p:cond delay="0"/>
                                  </p:stCondLst>
                                  <p:childTnLst>
                                    <p:animRot by="21600000">
                                      <p:cBhvr>
                                        <p:cTn id="67" dur="2000" fill="hold"/>
                                        <p:tgtEl>
                                          <p:spTgt spid="18"/>
                                        </p:tgtEl>
                                        <p:attrNameLst>
                                          <p:attrName>r</p:attrName>
                                        </p:attrNameLst>
                                      </p:cBhvr>
                                    </p:animRot>
                                  </p:childTnLst>
                                </p:cTn>
                              </p:par>
                              <p:par>
                                <p:cTn id="68" presetID="2" presetClass="entr" presetSubtype="9" fill="hold" nodeType="withEffect">
                                  <p:stCondLst>
                                    <p:cond delay="40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2000" fill="hold"/>
                                        <p:tgtEl>
                                          <p:spTgt spid="21"/>
                                        </p:tgtEl>
                                        <p:attrNameLst>
                                          <p:attrName>ppt_x</p:attrName>
                                        </p:attrNameLst>
                                      </p:cBhvr>
                                      <p:tavLst>
                                        <p:tav tm="0">
                                          <p:val>
                                            <p:strVal val="0-#ppt_w/2"/>
                                          </p:val>
                                        </p:tav>
                                        <p:tav tm="100000">
                                          <p:val>
                                            <p:strVal val="#ppt_x"/>
                                          </p:val>
                                        </p:tav>
                                      </p:tavLst>
                                    </p:anim>
                                    <p:anim calcmode="lin" valueType="num">
                                      <p:cBhvr additive="base">
                                        <p:cTn id="71" dur="2000" fill="hold"/>
                                        <p:tgtEl>
                                          <p:spTgt spid="21"/>
                                        </p:tgtEl>
                                        <p:attrNameLst>
                                          <p:attrName>ppt_y</p:attrName>
                                        </p:attrNameLst>
                                      </p:cBhvr>
                                      <p:tavLst>
                                        <p:tav tm="0">
                                          <p:val>
                                            <p:strVal val="0-#ppt_h/2"/>
                                          </p:val>
                                        </p:tav>
                                        <p:tav tm="100000">
                                          <p:val>
                                            <p:strVal val="#ppt_y"/>
                                          </p:val>
                                        </p:tav>
                                      </p:tavLst>
                                    </p:anim>
                                  </p:childTnLst>
                                </p:cTn>
                              </p:par>
                              <p:par>
                                <p:cTn id="72" presetID="8" presetClass="emph" presetSubtype="0" fill="hold" nodeType="withEffect">
                                  <p:stCondLst>
                                    <p:cond delay="400"/>
                                  </p:stCondLst>
                                  <p:childTnLst>
                                    <p:animRot by="21600000">
                                      <p:cBhvr>
                                        <p:cTn id="73" dur="2000" fill="hold"/>
                                        <p:tgtEl>
                                          <p:spTgt spid="21"/>
                                        </p:tgtEl>
                                        <p:attrNameLst>
                                          <p:attrName>r</p:attrName>
                                        </p:attrNameLst>
                                      </p:cBhvr>
                                    </p:animRot>
                                  </p:childTnLst>
                                </p:cTn>
                              </p:par>
                              <p:par>
                                <p:cTn id="74" presetID="2" presetClass="entr" presetSubtype="9" fill="hold" nodeType="withEffect">
                                  <p:stCondLst>
                                    <p:cond delay="60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2000" fill="hold"/>
                                        <p:tgtEl>
                                          <p:spTgt spid="24"/>
                                        </p:tgtEl>
                                        <p:attrNameLst>
                                          <p:attrName>ppt_x</p:attrName>
                                        </p:attrNameLst>
                                      </p:cBhvr>
                                      <p:tavLst>
                                        <p:tav tm="0">
                                          <p:val>
                                            <p:strVal val="0-#ppt_w/2"/>
                                          </p:val>
                                        </p:tav>
                                        <p:tav tm="100000">
                                          <p:val>
                                            <p:strVal val="#ppt_x"/>
                                          </p:val>
                                        </p:tav>
                                      </p:tavLst>
                                    </p:anim>
                                    <p:anim calcmode="lin" valueType="num">
                                      <p:cBhvr additive="base">
                                        <p:cTn id="77" dur="2000" fill="hold"/>
                                        <p:tgtEl>
                                          <p:spTgt spid="24"/>
                                        </p:tgtEl>
                                        <p:attrNameLst>
                                          <p:attrName>ppt_y</p:attrName>
                                        </p:attrNameLst>
                                      </p:cBhvr>
                                      <p:tavLst>
                                        <p:tav tm="0">
                                          <p:val>
                                            <p:strVal val="0-#ppt_h/2"/>
                                          </p:val>
                                        </p:tav>
                                        <p:tav tm="100000">
                                          <p:val>
                                            <p:strVal val="#ppt_y"/>
                                          </p:val>
                                        </p:tav>
                                      </p:tavLst>
                                    </p:anim>
                                  </p:childTnLst>
                                </p:cTn>
                              </p:par>
                              <p:par>
                                <p:cTn id="78" presetID="8" presetClass="emph" presetSubtype="0" fill="hold" nodeType="withEffect">
                                  <p:stCondLst>
                                    <p:cond delay="600"/>
                                  </p:stCondLst>
                                  <p:childTnLst>
                                    <p:animRot by="21600000">
                                      <p:cBhvr>
                                        <p:cTn id="79" dur="2000" fill="hold"/>
                                        <p:tgtEl>
                                          <p:spTgt spid="24"/>
                                        </p:tgtEl>
                                        <p:attrNameLst>
                                          <p:attrName>r</p:attrName>
                                        </p:attrNameLst>
                                      </p:cBhvr>
                                    </p:animRot>
                                  </p:childTnLst>
                                </p:cTn>
                              </p:par>
                              <p:par>
                                <p:cTn id="80" presetID="2" presetClass="entr" presetSubtype="9" fill="hold" nodeType="withEffect">
                                  <p:stCondLst>
                                    <p:cond delay="20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2000" fill="hold"/>
                                        <p:tgtEl>
                                          <p:spTgt spid="27"/>
                                        </p:tgtEl>
                                        <p:attrNameLst>
                                          <p:attrName>ppt_x</p:attrName>
                                        </p:attrNameLst>
                                      </p:cBhvr>
                                      <p:tavLst>
                                        <p:tav tm="0">
                                          <p:val>
                                            <p:strVal val="0-#ppt_w/2"/>
                                          </p:val>
                                        </p:tav>
                                        <p:tav tm="100000">
                                          <p:val>
                                            <p:strVal val="#ppt_x"/>
                                          </p:val>
                                        </p:tav>
                                      </p:tavLst>
                                    </p:anim>
                                    <p:anim calcmode="lin" valueType="num">
                                      <p:cBhvr additive="base">
                                        <p:cTn id="83" dur="2000" fill="hold"/>
                                        <p:tgtEl>
                                          <p:spTgt spid="27"/>
                                        </p:tgtEl>
                                        <p:attrNameLst>
                                          <p:attrName>ppt_y</p:attrName>
                                        </p:attrNameLst>
                                      </p:cBhvr>
                                      <p:tavLst>
                                        <p:tav tm="0">
                                          <p:val>
                                            <p:strVal val="0-#ppt_h/2"/>
                                          </p:val>
                                        </p:tav>
                                        <p:tav tm="100000">
                                          <p:val>
                                            <p:strVal val="#ppt_y"/>
                                          </p:val>
                                        </p:tav>
                                      </p:tavLst>
                                    </p:anim>
                                  </p:childTnLst>
                                </p:cTn>
                              </p:par>
                              <p:par>
                                <p:cTn id="84" presetID="8" presetClass="emph" presetSubtype="0" fill="hold" nodeType="withEffect">
                                  <p:stCondLst>
                                    <p:cond delay="800"/>
                                  </p:stCondLst>
                                  <p:childTnLst>
                                    <p:animRot by="21600000">
                                      <p:cBhvr>
                                        <p:cTn id="85" dur="2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6" repeatCount="indefinite" fill="remove" display="0">
                  <p:stCondLst>
                    <p:cond delay="indefinite"/>
                  </p:stCondLst>
                  <p:endCondLst>
                    <p:cond evt="onStopAudio" delay="0">
                      <p:tgtEl>
                        <p:sldTgt/>
                      </p:tgtEl>
                    </p:cond>
                  </p:endCondLst>
                </p:cTn>
                <p:tgtEl>
                  <p:spTgt spid="31"/>
                </p:tgtEl>
              </p:cMediaNode>
            </p:audio>
          </p:childTnLst>
        </p:cTn>
      </p:par>
    </p:tnLst>
    <p:bldLst>
      <p:bldP spid="12" grpId="0" animBg="1"/>
      <p:bldP spid="4" grpId="0"/>
      <p:bldP spid="5" grpId="0"/>
      <p:bldP spid="6" grpId="0"/>
      <p:bldP spid="35" grpId="0" animBg="1"/>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1293" y="1989635"/>
            <a:ext cx="2481088" cy="2955923"/>
            <a:chOff x="1827008" y="2120901"/>
            <a:chExt cx="2298700" cy="2736849"/>
          </a:xfrm>
        </p:grpSpPr>
        <p:sp>
          <p:nvSpPr>
            <p:cNvPr id="10" name="矩形 9"/>
            <p:cNvSpPr/>
            <p:nvPr/>
          </p:nvSpPr>
          <p:spPr>
            <a:xfrm>
              <a:off x="1827008" y="2120901"/>
              <a:ext cx="2298700" cy="44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1687" y="1989635"/>
            <a:ext cx="2481088" cy="2955923"/>
            <a:chOff x="1827008" y="2120901"/>
            <a:chExt cx="2298700" cy="2736849"/>
          </a:xfrm>
        </p:grpSpPr>
        <p:sp>
          <p:nvSpPr>
            <p:cNvPr id="13" name="矩形 12"/>
            <p:cNvSpPr/>
            <p:nvPr/>
          </p:nvSpPr>
          <p:spPr>
            <a:xfrm>
              <a:off x="1827008" y="2120901"/>
              <a:ext cx="2298700" cy="44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2082" y="1989635"/>
            <a:ext cx="2481088" cy="2955923"/>
            <a:chOff x="1827008" y="2120901"/>
            <a:chExt cx="2298700" cy="2736849"/>
          </a:xfrm>
        </p:grpSpPr>
        <p:sp>
          <p:nvSpPr>
            <p:cNvPr id="16" name="矩形 15"/>
            <p:cNvSpPr/>
            <p:nvPr/>
          </p:nvSpPr>
          <p:spPr>
            <a:xfrm>
              <a:off x="1827008" y="2120901"/>
              <a:ext cx="2298700" cy="44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0898" y="1989635"/>
            <a:ext cx="2481088" cy="2955923"/>
            <a:chOff x="1827008" y="2120901"/>
            <a:chExt cx="2298700" cy="2736849"/>
          </a:xfrm>
        </p:grpSpPr>
        <p:sp>
          <p:nvSpPr>
            <p:cNvPr id="19" name="矩形 18"/>
            <p:cNvSpPr/>
            <p:nvPr/>
          </p:nvSpPr>
          <p:spPr>
            <a:xfrm>
              <a:off x="1827008" y="2120901"/>
              <a:ext cx="2298700" cy="44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7414" y="2017313"/>
            <a:ext cx="1668057"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项目一</a:t>
            </a:r>
          </a:p>
        </p:txBody>
      </p:sp>
      <p:sp>
        <p:nvSpPr>
          <p:cNvPr id="22" name="文本框 30"/>
          <p:cNvSpPr txBox="1"/>
          <p:nvPr/>
        </p:nvSpPr>
        <p:spPr>
          <a:xfrm>
            <a:off x="6668203" y="2017313"/>
            <a:ext cx="1668057"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项目三</a:t>
            </a:r>
          </a:p>
        </p:txBody>
      </p:sp>
      <p:sp>
        <p:nvSpPr>
          <p:cNvPr id="23" name="文本框 31"/>
          <p:cNvSpPr txBox="1"/>
          <p:nvPr/>
        </p:nvSpPr>
        <p:spPr>
          <a:xfrm>
            <a:off x="3847808" y="2017313"/>
            <a:ext cx="1668057"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项目二</a:t>
            </a:r>
          </a:p>
        </p:txBody>
      </p:sp>
      <p:sp>
        <p:nvSpPr>
          <p:cNvPr id="24" name="文本框 32"/>
          <p:cNvSpPr txBox="1"/>
          <p:nvPr/>
        </p:nvSpPr>
        <p:spPr>
          <a:xfrm>
            <a:off x="9488598" y="2017313"/>
            <a:ext cx="1668057"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项目四</a:t>
            </a:r>
          </a:p>
        </p:txBody>
      </p:sp>
      <p:sp>
        <p:nvSpPr>
          <p:cNvPr id="25" name="文本框 33"/>
          <p:cNvSpPr txBox="1"/>
          <p:nvPr/>
        </p:nvSpPr>
        <p:spPr>
          <a:xfrm>
            <a:off x="1027413"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文本框 34"/>
          <p:cNvSpPr txBox="1"/>
          <p:nvPr/>
        </p:nvSpPr>
        <p:spPr>
          <a:xfrm>
            <a:off x="3854346"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1279"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文本框 36"/>
          <p:cNvSpPr txBox="1"/>
          <p:nvPr/>
        </p:nvSpPr>
        <p:spPr>
          <a:xfrm>
            <a:off x="9508212"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3700" y="3944316"/>
            <a:ext cx="3585524"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6839" y="2569720"/>
            <a:ext cx="145924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49636" y="1673054"/>
            <a:ext cx="913650" cy="778296"/>
          </a:xfrm>
          <a:prstGeom prst="triangle">
            <a:avLst>
              <a:gd name="adj" fmla="val 50000"/>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0613" y="3139386"/>
            <a:ext cx="2331699"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4875" y="5078744"/>
            <a:ext cx="4763175"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0992" y="2100239"/>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6430" y="2772050"/>
            <a:ext cx="377982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0992" y="3469058"/>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6463" y="4489081"/>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6463" y="5498943"/>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86827" y="5314859"/>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p>
        </p:txBody>
      </p:sp>
      <p:sp>
        <p:nvSpPr>
          <p:cNvPr id="31" name="TextBox 30"/>
          <p:cNvSpPr txBox="1"/>
          <p:nvPr/>
        </p:nvSpPr>
        <p:spPr>
          <a:xfrm>
            <a:off x="5766979" y="5005439"/>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2" name="TextBox 31"/>
          <p:cNvSpPr txBox="1"/>
          <p:nvPr/>
        </p:nvSpPr>
        <p:spPr>
          <a:xfrm>
            <a:off x="7086827" y="431112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p>
        </p:txBody>
      </p:sp>
      <p:sp>
        <p:nvSpPr>
          <p:cNvPr id="33" name="TextBox 32"/>
          <p:cNvSpPr txBox="1"/>
          <p:nvPr/>
        </p:nvSpPr>
        <p:spPr>
          <a:xfrm>
            <a:off x="5766979" y="4010790"/>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4" name="TextBox 33"/>
          <p:cNvSpPr txBox="1"/>
          <p:nvPr/>
        </p:nvSpPr>
        <p:spPr>
          <a:xfrm>
            <a:off x="7086827" y="333147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p>
        </p:txBody>
      </p:sp>
      <p:sp>
        <p:nvSpPr>
          <p:cNvPr id="35" name="TextBox 34"/>
          <p:cNvSpPr txBox="1"/>
          <p:nvPr/>
        </p:nvSpPr>
        <p:spPr>
          <a:xfrm>
            <a:off x="5766979" y="3000773"/>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6" name="TextBox 35"/>
          <p:cNvSpPr txBox="1"/>
          <p:nvPr/>
        </p:nvSpPr>
        <p:spPr>
          <a:xfrm>
            <a:off x="7086827" y="2589355"/>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7" name="TextBox 36"/>
          <p:cNvSpPr txBox="1"/>
          <p:nvPr/>
        </p:nvSpPr>
        <p:spPr>
          <a:xfrm>
            <a:off x="5766979" y="2314532"/>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8" name="TextBox 37"/>
          <p:cNvSpPr txBox="1"/>
          <p:nvPr/>
        </p:nvSpPr>
        <p:spPr>
          <a:xfrm>
            <a:off x="7086827" y="1896063"/>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9" name="TextBox 38"/>
          <p:cNvSpPr txBox="1"/>
          <p:nvPr/>
        </p:nvSpPr>
        <p:spPr>
          <a:xfrm>
            <a:off x="5766979" y="1621238"/>
            <a:ext cx="1168241"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p:nvPr/>
        </p:nvGrpSpPr>
        <p:grpSpPr bwMode="auto">
          <a:xfrm>
            <a:off x="527453" y="1269554"/>
            <a:ext cx="5937249" cy="4995431"/>
            <a:chOff x="720" y="839"/>
            <a:chExt cx="3740" cy="3146"/>
          </a:xfrm>
          <a:solidFill>
            <a:srgbClr val="E8E8E6"/>
          </a:solidFill>
        </p:grpSpPr>
        <p:sp>
          <p:nvSpPr>
            <p:cNvPr id="2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p>
          </p:txBody>
        </p:sp>
        <p:sp>
          <p:nvSpPr>
            <p:cNvPr id="2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p>
          </p:txBody>
        </p:sp>
        <p:sp>
          <p:nvSpPr>
            <p:cNvPr id="3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p>
          </p:txBody>
        </p:sp>
        <p:sp>
          <p:nvSpPr>
            <p:cNvPr id="3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p>
          </p:txBody>
        </p:sp>
        <p:sp>
          <p:nvSpPr>
            <p:cNvPr id="3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p>
          </p:txBody>
        </p:sp>
        <p:sp>
          <p:nvSpPr>
            <p:cNvPr id="3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p>
          </p:txBody>
        </p:sp>
        <p:sp>
          <p:nvSpPr>
            <p:cNvPr id="3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p>
          </p:txBody>
        </p:sp>
        <p:sp>
          <p:nvSpPr>
            <p:cNvPr id="3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a:p>
          </p:txBody>
        </p:sp>
        <p:sp>
          <p:nvSpPr>
            <p:cNvPr id="3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p>
          </p:txBody>
        </p:sp>
        <p:sp>
          <p:nvSpPr>
            <p:cNvPr id="3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p>
          </p:txBody>
        </p:sp>
        <p:sp>
          <p:nvSpPr>
            <p:cNvPr id="3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p>
          </p:txBody>
        </p:sp>
        <p:sp>
          <p:nvSpPr>
            <p:cNvPr id="3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p>
          </p:txBody>
        </p:sp>
        <p:sp>
          <p:nvSpPr>
            <p:cNvPr id="4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p>
          </p:txBody>
        </p:sp>
        <p:sp>
          <p:nvSpPr>
            <p:cNvPr id="4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a:p>
          </p:txBody>
        </p:sp>
        <p:sp>
          <p:nvSpPr>
            <p:cNvPr id="4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p>
          </p:txBody>
        </p:sp>
        <p:sp>
          <p:nvSpPr>
            <p:cNvPr id="4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p>
          </p:txBody>
        </p:sp>
        <p:sp>
          <p:nvSpPr>
            <p:cNvPr id="4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p>
          </p:txBody>
        </p:sp>
        <p:sp>
          <p:nvSpPr>
            <p:cNvPr id="4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p>
          </p:txBody>
        </p:sp>
        <p:sp>
          <p:nvSpPr>
            <p:cNvPr id="4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p>
          </p:txBody>
        </p:sp>
        <p:sp>
          <p:nvSpPr>
            <p:cNvPr id="4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p>
          </p:txBody>
        </p:sp>
        <p:sp>
          <p:nvSpPr>
            <p:cNvPr id="4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p>
          </p:txBody>
        </p:sp>
        <p:sp>
          <p:nvSpPr>
            <p:cNvPr id="4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p>
          </p:txBody>
        </p:sp>
        <p:sp>
          <p:nvSpPr>
            <p:cNvPr id="5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p>
          </p:txBody>
        </p:sp>
        <p:sp>
          <p:nvSpPr>
            <p:cNvPr id="5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p>
          </p:txBody>
        </p:sp>
        <p:sp>
          <p:nvSpPr>
            <p:cNvPr id="5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p>
          </p:txBody>
        </p:sp>
        <p:sp>
          <p:nvSpPr>
            <p:cNvPr id="5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p>
          </p:txBody>
        </p:sp>
        <p:sp>
          <p:nvSpPr>
            <p:cNvPr id="5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p>
          </p:txBody>
        </p:sp>
        <p:sp>
          <p:nvSpPr>
            <p:cNvPr id="5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p>
          </p:txBody>
        </p:sp>
        <p:sp>
          <p:nvSpPr>
            <p:cNvPr id="5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p>
          </p:txBody>
        </p:sp>
        <p:sp>
          <p:nvSpPr>
            <p:cNvPr id="5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p>
          </p:txBody>
        </p:sp>
        <p:sp>
          <p:nvSpPr>
            <p:cNvPr id="5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p>
          </p:txBody>
        </p:sp>
        <p:sp>
          <p:nvSpPr>
            <p:cNvPr id="5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p>
          </p:txBody>
        </p:sp>
        <p:sp>
          <p:nvSpPr>
            <p:cNvPr id="6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p>
          </p:txBody>
        </p:sp>
        <p:sp>
          <p:nvSpPr>
            <p:cNvPr id="6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a:p>
          </p:txBody>
        </p:sp>
        <p:sp>
          <p:nvSpPr>
            <p:cNvPr id="6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p>
          </p:txBody>
        </p:sp>
        <p:sp>
          <p:nvSpPr>
            <p:cNvPr id="6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p>
          </p:txBody>
        </p:sp>
        <p:sp>
          <p:nvSpPr>
            <p:cNvPr id="6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p>
          </p:txBody>
        </p:sp>
        <p:sp>
          <p:nvSpPr>
            <p:cNvPr id="6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p>
          </p:txBody>
        </p:sp>
        <p:sp>
          <p:nvSpPr>
            <p:cNvPr id="6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p>
          </p:txBody>
        </p:sp>
        <p:sp>
          <p:nvSpPr>
            <p:cNvPr id="6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p>
          </p:txBody>
        </p:sp>
        <p:sp>
          <p:nvSpPr>
            <p:cNvPr id="6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p>
          </p:txBody>
        </p:sp>
        <p:sp>
          <p:nvSpPr>
            <p:cNvPr id="6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p>
          </p:txBody>
        </p:sp>
        <p:sp>
          <p:nvSpPr>
            <p:cNvPr id="7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p>
          </p:txBody>
        </p:sp>
        <p:sp>
          <p:nvSpPr>
            <p:cNvPr id="7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p>
          </p:txBody>
        </p:sp>
        <p:sp>
          <p:nvSpPr>
            <p:cNvPr id="7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p>
          </p:txBody>
        </p:sp>
        <p:sp>
          <p:nvSpPr>
            <p:cNvPr id="7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p>
          </p:txBody>
        </p:sp>
        <p:sp>
          <p:nvSpPr>
            <p:cNvPr id="7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p>
          </p:txBody>
        </p:sp>
        <p:sp>
          <p:nvSpPr>
            <p:cNvPr id="7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p>
          </p:txBody>
        </p:sp>
        <p:sp>
          <p:nvSpPr>
            <p:cNvPr id="7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p>
          </p:txBody>
        </p:sp>
        <p:sp>
          <p:nvSpPr>
            <p:cNvPr id="7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p>
          </p:txBody>
        </p:sp>
        <p:sp>
          <p:nvSpPr>
            <p:cNvPr id="7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p>
          </p:txBody>
        </p:sp>
        <p:sp>
          <p:nvSpPr>
            <p:cNvPr id="7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p>
          </p:txBody>
        </p:sp>
        <p:sp>
          <p:nvSpPr>
            <p:cNvPr id="8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p>
          </p:txBody>
        </p:sp>
        <p:sp>
          <p:nvSpPr>
            <p:cNvPr id="8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p>
          </p:txBody>
        </p:sp>
        <p:sp>
          <p:nvSpPr>
            <p:cNvPr id="8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p>
          </p:txBody>
        </p:sp>
        <p:sp>
          <p:nvSpPr>
            <p:cNvPr id="8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p>
          </p:txBody>
        </p:sp>
        <p:sp>
          <p:nvSpPr>
            <p:cNvPr id="8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p>
          </p:txBody>
        </p:sp>
        <p:sp>
          <p:nvSpPr>
            <p:cNvPr id="8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p>
          </p:txBody>
        </p:sp>
        <p:sp>
          <p:nvSpPr>
            <p:cNvPr id="8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p>
          </p:txBody>
        </p:sp>
        <p:sp>
          <p:nvSpPr>
            <p:cNvPr id="8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a:p>
          </p:txBody>
        </p:sp>
        <p:sp>
          <p:nvSpPr>
            <p:cNvPr id="8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p>
          </p:txBody>
        </p:sp>
        <p:sp>
          <p:nvSpPr>
            <p:cNvPr id="8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p>
          </p:txBody>
        </p:sp>
      </p:grpSp>
      <p:sp>
        <p:nvSpPr>
          <p:cNvPr id="90" name="Freeform 78"/>
          <p:cNvSpPr/>
          <p:nvPr/>
        </p:nvSpPr>
        <p:spPr bwMode="gray">
          <a:xfrm>
            <a:off x="4445402" y="5207465"/>
            <a:ext cx="895350"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00000"/>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1" name="Freeform 92"/>
          <p:cNvSpPr/>
          <p:nvPr/>
        </p:nvSpPr>
        <p:spPr bwMode="gray">
          <a:xfrm>
            <a:off x="4862916" y="3441757"/>
            <a:ext cx="78263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00000"/>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2" name="Freeform 100"/>
          <p:cNvSpPr/>
          <p:nvPr/>
        </p:nvSpPr>
        <p:spPr bwMode="gray">
          <a:xfrm>
            <a:off x="5167716" y="2635120"/>
            <a:ext cx="682625"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00000"/>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3" name="Freeform 82"/>
          <p:cNvSpPr/>
          <p:nvPr/>
        </p:nvSpPr>
        <p:spPr bwMode="gray">
          <a:xfrm>
            <a:off x="5334529" y="4346840"/>
            <a:ext cx="449262"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00000"/>
          </a:solidFill>
          <a:ln w="6350">
            <a:solidFill>
              <a:schemeClr val="tx1">
                <a:lumMod val="85000"/>
                <a:lumOff val="15000"/>
              </a:schemeClr>
            </a:solidFill>
            <a:prstDash val="solid"/>
            <a:round/>
          </a:ln>
        </p:spPr>
        <p:txBody>
          <a:bodyPr lIns="91472" tIns="45736" rIns="91472" bIns="45736"/>
          <a:lstStyle/>
          <a:p>
            <a:endParaRPr lang="zh-CN" altLang="en-US"/>
          </a:p>
        </p:txBody>
      </p:sp>
      <p:cxnSp>
        <p:nvCxnSpPr>
          <p:cNvPr id="94" name="直接连接符 93"/>
          <p:cNvCxnSpPr/>
          <p:nvPr/>
        </p:nvCxnSpPr>
        <p:spPr>
          <a:xfrm>
            <a:off x="5768129" y="3063051"/>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0541" y="3311552"/>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4674" y="357267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07088" y="3821175"/>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4291" y="4484986"/>
            <a:ext cx="316249"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0541" y="4484986"/>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5478" y="563698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297891" y="5885485"/>
            <a:ext cx="28610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2531" y="2830985"/>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点击添加文本</a:t>
            </a:r>
            <a:endPar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3" name="矩形 102"/>
          <p:cNvSpPr/>
          <p:nvPr/>
        </p:nvSpPr>
        <p:spPr>
          <a:xfrm>
            <a:off x="6702531" y="3406826"/>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点击添加文本</a:t>
            </a: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4" name="矩形 103"/>
          <p:cNvSpPr/>
          <p:nvPr/>
        </p:nvSpPr>
        <p:spPr>
          <a:xfrm>
            <a:off x="6702531" y="4072419"/>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点击添加文本</a:t>
            </a: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5" name="矩形 104"/>
          <p:cNvSpPr/>
          <p:nvPr/>
        </p:nvSpPr>
        <p:spPr>
          <a:xfrm>
            <a:off x="6657267" y="5402697"/>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点击添加文本</a:t>
            </a:r>
            <a:endPar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6" name="矩形标注 105"/>
          <p:cNvSpPr/>
          <p:nvPr/>
        </p:nvSpPr>
        <p:spPr>
          <a:xfrm>
            <a:off x="8808373" y="2252446"/>
            <a:ext cx="2899803" cy="3899377"/>
          </a:xfrm>
          <a:prstGeom prst="wedgeRectCallout">
            <a:avLst>
              <a:gd name="adj1" fmla="val -72333"/>
              <a:gd name="adj2" fmla="val 197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2390" y="2387458"/>
            <a:ext cx="2755787"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8"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201" y="1619610"/>
            <a:ext cx="2782717" cy="1671161"/>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8" name="Group 43"/>
          <p:cNvGrpSpPr/>
          <p:nvPr/>
        </p:nvGrpSpPr>
        <p:grpSpPr>
          <a:xfrm>
            <a:off x="554198" y="4238062"/>
            <a:ext cx="2782718" cy="1772751"/>
            <a:chOff x="1441449" y="1375177"/>
            <a:chExt cx="2019301" cy="1285574"/>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panose="02000000000000000000"/>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panose="02000000000000000000"/>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76256" y="1619611"/>
            <a:ext cx="2782717" cy="1755232"/>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panose="02000000000000000000"/>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panose="02000000000000000000"/>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2810" y="4574398"/>
            <a:ext cx="2782717" cy="1735716"/>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panose="02000000000000000000"/>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panose="02000000000000000000"/>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2407"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6919" y="2306152"/>
            <a:ext cx="37548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7529"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7530" y="2306152"/>
            <a:ext cx="3389730"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2653" y="4746040"/>
            <a:ext cx="6563"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6917" y="5378427"/>
            <a:ext cx="35322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4646" y="4746040"/>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4646" y="5677712"/>
            <a:ext cx="398163"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333" y="2854661"/>
            <a:ext cx="1890147"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rgbClr val="C00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5"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项目一</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4342456" y="2854661"/>
            <a:ext cx="1890147"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6"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项目二</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5917579" y="2854661"/>
            <a:ext cx="1890147"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rgbClr val="C000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7"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项目三</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7569573" y="2854661"/>
            <a:ext cx="1890147"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8"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项目四</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35" name="文本框 2"/>
          <p:cNvSpPr txBox="1"/>
          <p:nvPr/>
        </p:nvSpPr>
        <p:spPr>
          <a:xfrm>
            <a:off x="1135627"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88808" y="3001676"/>
            <a:ext cx="8108698" cy="3884502"/>
            <a:chOff x="4078023" y="2973498"/>
            <a:chExt cx="8113977" cy="3884502"/>
          </a:xfrm>
          <a:solidFill>
            <a:srgbClr val="005DA2"/>
          </a:solidFill>
        </p:grpSpPr>
        <p:sp>
          <p:nvSpPr>
            <p:cNvPr id="16"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C00000"/>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8"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C00000"/>
            </a:solidFill>
            <a:ln>
              <a:noFill/>
            </a:ln>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9"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C00000"/>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grpSp>
      <p:sp>
        <p:nvSpPr>
          <p:cNvPr id="20" name="Content Placeholder 2"/>
          <p:cNvSpPr txBox="1"/>
          <p:nvPr/>
        </p:nvSpPr>
        <p:spPr>
          <a:xfrm>
            <a:off x="1022761" y="1679864"/>
            <a:ext cx="536029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C00000"/>
                </a:solidFill>
                <a:latin typeface="Arial" panose="020B0604020202020204" pitchFamily="34" charset="0"/>
                <a:ea typeface="微软雅黑" panose="020B0503020204020204" pitchFamily="34" charset="-122"/>
                <a:cs typeface="Arial" panose="020B0604020202020204" pitchFamily="34" charset="0"/>
              </a:rPr>
              <a:t>点击添加小标题</a:t>
            </a:r>
            <a:endParaRPr lang="en-US" altLang="zh-CN" sz="2400" b="1"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a:p>
            <a:pPr marL="0" indent="0">
              <a:buNone/>
            </a:pPr>
            <a:r>
              <a:rPr lang="zh-CN" altLang="en-US" sz="1800" dirty="0">
                <a:solidFill>
                  <a:srgbClr val="C00000"/>
                </a:solidFill>
                <a:latin typeface="Arial" panose="020B0604020202020204" pitchFamily="34" charset="0"/>
                <a:ea typeface="微软雅黑" panose="020B0503020204020204" pitchFamily="34" charset="-122"/>
                <a:cs typeface="Arial" panose="020B0604020202020204" pitchFamily="34" charset="0"/>
              </a:rPr>
              <a:t>最新精品</a:t>
            </a:r>
            <a:r>
              <a:rPr lang="en-US" altLang="zh-CN" sz="1800" cap="small" dirty="0">
                <a:solidFill>
                  <a:srgbClr val="C00000"/>
                </a:solidFill>
                <a:latin typeface="Arial" panose="020B0604020202020204" pitchFamily="34" charset="0"/>
                <a:ea typeface="微软雅黑" panose="020B0503020204020204" pitchFamily="34" charset="-122"/>
                <a:cs typeface="Arial" panose="020B0604020202020204" pitchFamily="34" charset="0"/>
              </a:rPr>
              <a:t>POWER POINT</a:t>
            </a:r>
            <a:r>
              <a:rPr lang="zh-CN" altLang="en-US" sz="1800" dirty="0">
                <a:solidFill>
                  <a:srgbClr val="C00000"/>
                </a:solidFill>
                <a:latin typeface="Arial" panose="020B0604020202020204" pitchFamily="34" charset="0"/>
                <a:ea typeface="微软雅黑" panose="020B0503020204020204" pitchFamily="34" charset="-122"/>
                <a:cs typeface="Arial" panose="020B0604020202020204" pitchFamily="34" charset="0"/>
              </a:rPr>
              <a:t>模板，每个页面都是精心制作，所有内容可自行编辑修改，欢迎下载！</a:t>
            </a:r>
            <a:endParaRPr lang="en-US" altLang="zh-CN" sz="18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a:p>
            <a:pPr marL="0" indent="0">
              <a:buNone/>
            </a:pPr>
            <a:r>
              <a:rPr lang="zh-CN" altLang="en-US" sz="1800" dirty="0">
                <a:solidFill>
                  <a:srgbClr val="C00000"/>
                </a:solidFill>
                <a:latin typeface="Arial" panose="020B0604020202020204" pitchFamily="34" charset="0"/>
                <a:ea typeface="微软雅黑" panose="020B0503020204020204" pitchFamily="34" charset="-122"/>
                <a:cs typeface="Arial" panose="020B0604020202020204" pitchFamily="34" charset="0"/>
              </a:rPr>
              <a:t>最新精品</a:t>
            </a:r>
            <a:r>
              <a:rPr lang="en-US" altLang="zh-CN" sz="1800" cap="small" dirty="0">
                <a:solidFill>
                  <a:srgbClr val="C00000"/>
                </a:solidFill>
                <a:latin typeface="Arial" panose="020B0604020202020204" pitchFamily="34" charset="0"/>
                <a:ea typeface="微软雅黑" panose="020B0503020204020204" pitchFamily="34" charset="-122"/>
                <a:cs typeface="Arial" panose="020B0604020202020204" pitchFamily="34" charset="0"/>
              </a:rPr>
              <a:t>POWER POINT</a:t>
            </a:r>
            <a:r>
              <a:rPr lang="zh-CN" altLang="en-US" sz="1800" dirty="0">
                <a:solidFill>
                  <a:srgbClr val="C00000"/>
                </a:solidFill>
                <a:latin typeface="Arial" panose="020B0604020202020204" pitchFamily="34" charset="0"/>
                <a:ea typeface="微软雅黑" panose="020B0503020204020204" pitchFamily="34" charset="-122"/>
                <a:cs typeface="Arial" panose="020B0604020202020204" pitchFamily="34" charset="0"/>
              </a:rPr>
              <a:t>模板，每个页面都是精心制作，所有内容可自行编辑修改，欢迎下载！</a:t>
            </a:r>
            <a:endParaRPr lang="en-US" sz="1800" dirty="0">
              <a:solidFill>
                <a:srgbClr val="C00000"/>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7058438" y="4457658"/>
            <a:ext cx="2122806"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C00000"/>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09037" y="5342094"/>
            <a:ext cx="2122806"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C00000"/>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29562" y="3459607"/>
            <a:ext cx="2122806"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C00000"/>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1145" y="2455234"/>
            <a:ext cx="2122806"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C00000"/>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0254" y="5206855"/>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39328" y="4353297"/>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09174" y="3355246"/>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76213" y="2302000"/>
            <a:ext cx="187305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点击添加内容</a:t>
            </a:r>
          </a:p>
        </p:txBody>
      </p:sp>
      <p:sp>
        <p:nvSpPr>
          <p:cNvPr id="41" name="文本框 2"/>
          <p:cNvSpPr txBox="1"/>
          <p:nvPr/>
        </p:nvSpPr>
        <p:spPr>
          <a:xfrm>
            <a:off x="1125946"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4604" y="4729733"/>
            <a:ext cx="7792726" cy="857250"/>
          </a:xfrm>
          <a:prstGeom prst="round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7431" y="3423220"/>
            <a:ext cx="7680087" cy="857250"/>
          </a:xfrm>
          <a:prstGeom prst="round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4604" y="2089720"/>
            <a:ext cx="7792726" cy="857250"/>
          </a:xfrm>
          <a:prstGeom prst="round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p:nvPr/>
        </p:nvGrpSpPr>
        <p:grpSpPr bwMode="auto">
          <a:xfrm>
            <a:off x="1857431" y="1837308"/>
            <a:ext cx="1237444"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C00000"/>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C00000"/>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4" name="Group 12"/>
          <p:cNvGrpSpPr/>
          <p:nvPr/>
        </p:nvGrpSpPr>
        <p:grpSpPr bwMode="auto">
          <a:xfrm>
            <a:off x="9199600" y="3191446"/>
            <a:ext cx="1237444"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C00000"/>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6" name="Oval 14"/>
            <p:cNvSpPr>
              <a:spLocks noChangeArrowheads="1"/>
            </p:cNvSpPr>
            <p:nvPr/>
          </p:nvSpPr>
          <p:spPr bwMode="gray">
            <a:xfrm>
              <a:off x="836" y="879"/>
              <a:ext cx="758" cy="758"/>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27" name="Oval 15"/>
            <p:cNvSpPr>
              <a:spLocks noChangeArrowheads="1"/>
            </p:cNvSpPr>
            <p:nvPr/>
          </p:nvSpPr>
          <p:spPr bwMode="gray">
            <a:xfrm>
              <a:off x="870" y="915"/>
              <a:ext cx="690" cy="690"/>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8" name="Group 19"/>
          <p:cNvGrpSpPr/>
          <p:nvPr/>
        </p:nvGrpSpPr>
        <p:grpSpPr bwMode="auto">
          <a:xfrm>
            <a:off x="1847912" y="4569396"/>
            <a:ext cx="1237444"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C00000"/>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30" name="Oval 21"/>
            <p:cNvSpPr>
              <a:spLocks noChangeArrowheads="1"/>
            </p:cNvSpPr>
            <p:nvPr/>
          </p:nvSpPr>
          <p:spPr bwMode="ltGray">
            <a:xfrm>
              <a:off x="836" y="879"/>
              <a:ext cx="758" cy="758"/>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31" name="Oval 22"/>
            <p:cNvSpPr>
              <a:spLocks noChangeArrowheads="1"/>
            </p:cNvSpPr>
            <p:nvPr/>
          </p:nvSpPr>
          <p:spPr bwMode="ltGray">
            <a:xfrm>
              <a:off x="870" y="915"/>
              <a:ext cx="690" cy="690"/>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32" name="TextBox 69"/>
          <p:cNvSpPr txBox="1"/>
          <p:nvPr/>
        </p:nvSpPr>
        <p:spPr>
          <a:xfrm>
            <a:off x="1869977" y="2256927"/>
            <a:ext cx="1213647" cy="40011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33" name="TextBox 70"/>
          <p:cNvSpPr txBox="1"/>
          <p:nvPr/>
        </p:nvSpPr>
        <p:spPr>
          <a:xfrm>
            <a:off x="9485363" y="3597438"/>
            <a:ext cx="999474"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34" name="TextBox 71"/>
          <p:cNvSpPr txBox="1"/>
          <p:nvPr/>
        </p:nvSpPr>
        <p:spPr>
          <a:xfrm>
            <a:off x="2102565" y="5015483"/>
            <a:ext cx="1142256"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35" name="TextBox 73"/>
          <p:cNvSpPr txBox="1"/>
          <p:nvPr/>
        </p:nvSpPr>
        <p:spPr>
          <a:xfrm>
            <a:off x="3213860" y="2197349"/>
            <a:ext cx="7143862" cy="652486"/>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79588" y="3486720"/>
            <a:ext cx="7166072"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TextBox 75"/>
          <p:cNvSpPr txBox="1">
            <a:spLocks noChangeArrowheads="1"/>
          </p:cNvSpPr>
          <p:nvPr/>
        </p:nvSpPr>
        <p:spPr bwMode="auto">
          <a:xfrm>
            <a:off x="3075837" y="4788471"/>
            <a:ext cx="741197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ln>
          </p:spPr>
          <p:txBody>
            <a:bodyPr lIns="121898" tIns="60948" rIns="121898" bIns="60948">
              <a:spAutoFit/>
            </a:bodyPr>
            <a:lstStyle/>
            <a:p>
              <a:pPr algn="ctr"/>
              <a:r>
                <a:rPr lang="zh-CN" altLang="en-US" sz="6600" b="1" dirty="0">
                  <a:solidFill>
                    <a:schemeClr val="bg1"/>
                  </a:solidFill>
                  <a:latin typeface="微软雅黑" panose="020B0503020204020204" pitchFamily="34" charset="-122"/>
                  <a:ea typeface="微软雅黑" panose="020B0503020204020204" pitchFamily="34" charset="-122"/>
                </a:rPr>
                <a:t>目</a:t>
              </a:r>
              <a:endParaRPr lang="en-US" altLang="zh-CN" sz="6600" b="1" dirty="0">
                <a:solidFill>
                  <a:schemeClr val="bg1"/>
                </a:solidFill>
                <a:latin typeface="微软雅黑" panose="020B0503020204020204" pitchFamily="34" charset="-122"/>
                <a:ea typeface="微软雅黑" panose="020B0503020204020204" pitchFamily="34" charset="-122"/>
              </a:endParaRPr>
            </a:p>
            <a:p>
              <a:pPr algn="ctr"/>
              <a:r>
                <a:rPr lang="zh-CN" altLang="en-US" sz="6600" b="1" dirty="0">
                  <a:solidFill>
                    <a:schemeClr val="bg1"/>
                  </a:solidFill>
                  <a:latin typeface="微软雅黑" panose="020B0503020204020204" pitchFamily="34" charset="-122"/>
                  <a:ea typeface="微软雅黑" panose="020B0503020204020204" pitchFamily="34" charset="-122"/>
                </a:rPr>
                <a:t>录</a:t>
              </a:r>
            </a:p>
          </p:txBody>
        </p:sp>
      </p:grpSp>
      <p:grpSp>
        <p:nvGrpSpPr>
          <p:cNvPr id="42" name="组合 9"/>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01</a:t>
              </a:r>
              <a:endParaRPr lang="zh-CN" altLang="en-US" sz="3200">
                <a:solidFill>
                  <a:schemeClr val="bg1"/>
                </a:solidFill>
                <a:latin typeface="Impact" panose="020B0806030902050204" pitchFamily="34" charset="0"/>
              </a:endParaRPr>
            </a:p>
          </p:txBody>
        </p:sp>
      </p:grpSp>
      <p:grpSp>
        <p:nvGrpSpPr>
          <p:cNvPr id="48" name="组合 37"/>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05</a:t>
              </a:r>
              <a:endParaRPr lang="zh-CN" altLang="en-US" sz="3200">
                <a:solidFill>
                  <a:schemeClr val="bg1"/>
                </a:solidFill>
                <a:latin typeface="Impact" panose="020B0806030902050204" pitchFamily="34" charset="0"/>
              </a:endParaRPr>
            </a:p>
          </p:txBody>
        </p:sp>
      </p:grpSp>
      <p:grpSp>
        <p:nvGrpSpPr>
          <p:cNvPr id="51" name="组合 40"/>
          <p:cNvGrpSpPr/>
          <p:nvPr/>
        </p:nvGrpSpPr>
        <p:grpSpPr bwMode="auto">
          <a:xfrm>
            <a:off x="5144649" y="4285267"/>
            <a:ext cx="767615" cy="637534"/>
            <a:chOff x="3050167" y="1844084"/>
            <a:chExt cx="834144" cy="692481"/>
          </a:xfrm>
          <a:solidFill>
            <a:srgbClr val="C00000"/>
          </a:solidFill>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04</a:t>
              </a:r>
              <a:endParaRPr lang="zh-CN" altLang="en-US" sz="3200" dirty="0">
                <a:solidFill>
                  <a:schemeClr val="bg1"/>
                </a:solidFill>
                <a:latin typeface="Impact" panose="020B0806030902050204" pitchFamily="34" charset="0"/>
              </a:endParaRPr>
            </a:p>
          </p:txBody>
        </p:sp>
      </p:grpSp>
      <p:grpSp>
        <p:nvGrpSpPr>
          <p:cNvPr id="54" name="组合 43"/>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grpSp>
        <p:nvGrpSpPr>
          <p:cNvPr id="57" name="组合 46"/>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02</a:t>
              </a:r>
              <a:endParaRPr lang="zh-CN" altLang="en-US" sz="3200">
                <a:solidFill>
                  <a:schemeClr val="bg1"/>
                </a:solidFill>
                <a:latin typeface="Impact" panose="020B0806030902050204"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3256681"/>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5"/>
                                        </p:tgtEl>
                                      </p:cBhvr>
                                    </p:animEffect>
                                    <p:animScale>
                                      <p:cBhvr>
                                        <p:cTn id="12" dur="250" autoRev="1" fill="hold"/>
                                        <p:tgtEl>
                                          <p:spTgt spid="85"/>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4"/>
                                        </p:tgtEl>
                                      </p:cBhvr>
                                    </p:animEffect>
                                    <p:animScale>
                                      <p:cBhvr>
                                        <p:cTn id="15"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p:nvPr/>
        </p:nvGrpSpPr>
        <p:grpSpPr bwMode="auto">
          <a:xfrm>
            <a:off x="5845058" y="2493690"/>
            <a:ext cx="2190799"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p:nvPr/>
        </p:nvGrpSpPr>
        <p:grpSpPr bwMode="auto">
          <a:xfrm>
            <a:off x="8035856" y="2688420"/>
            <a:ext cx="2190799"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p:nvPr/>
        </p:nvGrpSpPr>
        <p:grpSpPr bwMode="auto">
          <a:xfrm>
            <a:off x="4936239" y="2752662"/>
            <a:ext cx="3097612"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anose="020B0600000101010101" pitchFamily="34" charset="-127"/>
                <a:sym typeface="Gulim" panose="020B0600000101010101" pitchFamily="34" charset="-127"/>
              </a:endParaRPr>
            </a:p>
          </p:txBody>
        </p:sp>
      </p:grpSp>
      <p:grpSp>
        <p:nvGrpSpPr>
          <p:cNvPr id="75" name="Group 11"/>
          <p:cNvGrpSpPr/>
          <p:nvPr/>
        </p:nvGrpSpPr>
        <p:grpSpPr bwMode="auto">
          <a:xfrm>
            <a:off x="8035856" y="3336853"/>
            <a:ext cx="3095606"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anose="020B0600000101010101" pitchFamily="34" charset="-127"/>
                <a:sym typeface="Gulim" panose="020B0600000101010101" pitchFamily="34" charset="-127"/>
              </a:endParaRPr>
            </a:p>
          </p:txBody>
        </p:sp>
      </p:grpSp>
      <p:grpSp>
        <p:nvGrpSpPr>
          <p:cNvPr id="78" name="Group 14"/>
          <p:cNvGrpSpPr/>
          <p:nvPr/>
        </p:nvGrpSpPr>
        <p:grpSpPr bwMode="auto">
          <a:xfrm>
            <a:off x="4944163" y="3654044"/>
            <a:ext cx="3095605"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p:nvPr/>
        </p:nvGrpSpPr>
        <p:grpSpPr bwMode="auto">
          <a:xfrm>
            <a:off x="8040160" y="4621674"/>
            <a:ext cx="3095606"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432886" y="4777858"/>
            <a:ext cx="15397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anose="020B0503020204020204" pitchFamily="34" charset="-122"/>
                <a:ea typeface="微软雅黑" panose="020B0503020204020204" pitchFamily="34" charset="-122"/>
                <a:sym typeface="Arial Black" panose="020B0A04020102020204" pitchFamily="34" charset="0"/>
              </a:rPr>
              <a:t>在此插入内容</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89" name="Text Box 31"/>
          <p:cNvSpPr>
            <a:spLocks noChangeArrowheads="1"/>
          </p:cNvSpPr>
          <p:nvPr/>
        </p:nvSpPr>
        <p:spPr bwMode="auto">
          <a:xfrm>
            <a:off x="9331898" y="3820268"/>
            <a:ext cx="14389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Text Box 32"/>
          <p:cNvSpPr>
            <a:spLocks noChangeArrowheads="1"/>
          </p:cNvSpPr>
          <p:nvPr/>
        </p:nvSpPr>
        <p:spPr bwMode="auto">
          <a:xfrm>
            <a:off x="5475022" y="3841754"/>
            <a:ext cx="15594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Text Box 33"/>
          <p:cNvSpPr>
            <a:spLocks noChangeArrowheads="1"/>
          </p:cNvSpPr>
          <p:nvPr/>
        </p:nvSpPr>
        <p:spPr bwMode="auto">
          <a:xfrm>
            <a:off x="6553150" y="2778946"/>
            <a:ext cx="144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6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Text Box 34"/>
          <p:cNvSpPr>
            <a:spLocks noChangeArrowheads="1"/>
          </p:cNvSpPr>
          <p:nvPr/>
        </p:nvSpPr>
        <p:spPr bwMode="auto">
          <a:xfrm>
            <a:off x="5259139" y="3193682"/>
            <a:ext cx="16245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anose="020B0503020204020204" pitchFamily="34" charset="-122"/>
                <a:ea typeface="微软雅黑" panose="020B0503020204020204" pitchFamily="34" charset="-122"/>
                <a:sym typeface="Arial Black" panose="020B0A04020102020204" pitchFamily="34" charset="0"/>
              </a:rPr>
              <a:t>在此插入内容</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93" name="Text Box 35"/>
          <p:cNvSpPr>
            <a:spLocks noChangeArrowheads="1"/>
          </p:cNvSpPr>
          <p:nvPr/>
        </p:nvSpPr>
        <p:spPr bwMode="auto">
          <a:xfrm>
            <a:off x="8209546" y="3028180"/>
            <a:ext cx="14677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anose="020B0503020204020204" pitchFamily="34" charset="-122"/>
                <a:ea typeface="微软雅黑" panose="020B0503020204020204" pitchFamily="34" charset="-122"/>
                <a:sym typeface="Arial Black" panose="020B0A04020102020204" pitchFamily="34" charset="0"/>
              </a:rPr>
              <a:t>在此插入内容</a:t>
            </a:r>
            <a:endParaRPr lang="zh-CN" altLang="en-US" sz="1600" dirty="0">
              <a:solidFill>
                <a:sysClr val="windowText" lastClr="000000"/>
              </a:solidFill>
              <a:latin typeface="微软雅黑" panose="020B0503020204020204" pitchFamily="34" charset="-122"/>
              <a:ea typeface="微软雅黑" panose="020B0503020204020204" pitchFamily="34" charset="-122"/>
            </a:endParaRPr>
          </a:p>
        </p:txBody>
      </p:sp>
      <p:sp>
        <p:nvSpPr>
          <p:cNvPr id="94" name="Text Box 36"/>
          <p:cNvSpPr>
            <a:spLocks noChangeArrowheads="1"/>
          </p:cNvSpPr>
          <p:nvPr/>
        </p:nvSpPr>
        <p:spPr bwMode="auto">
          <a:xfrm>
            <a:off x="5149175" y="1413571"/>
            <a:ext cx="44844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在此添加标题内容</a:t>
            </a:r>
            <a:endParaRPr lang="en-US" sz="2000" b="1"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 Box 36"/>
          <p:cNvSpPr>
            <a:spLocks noChangeArrowheads="1"/>
          </p:cNvSpPr>
          <p:nvPr/>
        </p:nvSpPr>
        <p:spPr bwMode="auto">
          <a:xfrm>
            <a:off x="834453" y="2349669"/>
            <a:ext cx="338552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800" b="1"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altLang="zh-CN"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400" dirty="0">
              <a:solidFill>
                <a:sysClr val="windowText" lastClr="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95476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5" name="Freeform 7"/>
          <p:cNvSpPr/>
          <p:nvPr/>
        </p:nvSpPr>
        <p:spPr bwMode="auto">
          <a:xfrm>
            <a:off x="1954769" y="2795743"/>
            <a:ext cx="313143"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6" name="Freeform 8"/>
          <p:cNvSpPr/>
          <p:nvPr/>
        </p:nvSpPr>
        <p:spPr bwMode="auto">
          <a:xfrm>
            <a:off x="235713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7" name="Freeform 9"/>
          <p:cNvSpPr/>
          <p:nvPr/>
        </p:nvSpPr>
        <p:spPr bwMode="auto">
          <a:xfrm>
            <a:off x="2757828"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8" name="Freeform 10"/>
          <p:cNvSpPr/>
          <p:nvPr/>
        </p:nvSpPr>
        <p:spPr bwMode="auto">
          <a:xfrm>
            <a:off x="3155148" y="1458122"/>
            <a:ext cx="314824"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9" name="Freeform 11"/>
          <p:cNvSpPr/>
          <p:nvPr/>
        </p:nvSpPr>
        <p:spPr bwMode="auto">
          <a:xfrm>
            <a:off x="2357139" y="2392602"/>
            <a:ext cx="313143"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10" name="Freeform 12"/>
          <p:cNvSpPr/>
          <p:nvPr/>
        </p:nvSpPr>
        <p:spPr bwMode="auto">
          <a:xfrm>
            <a:off x="2757828" y="1975963"/>
            <a:ext cx="314824"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11" name="Freeform 13"/>
          <p:cNvSpPr/>
          <p:nvPr/>
        </p:nvSpPr>
        <p:spPr bwMode="auto">
          <a:xfrm>
            <a:off x="3155148" y="1702706"/>
            <a:ext cx="314824"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12" name="Freeform 14"/>
          <p:cNvSpPr/>
          <p:nvPr/>
        </p:nvSpPr>
        <p:spPr bwMode="auto">
          <a:xfrm>
            <a:off x="4113092"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13" name="Freeform 15"/>
          <p:cNvSpPr/>
          <p:nvPr/>
        </p:nvSpPr>
        <p:spPr bwMode="auto">
          <a:xfrm>
            <a:off x="4513781"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14" name="Freeform 16"/>
          <p:cNvSpPr/>
          <p:nvPr/>
        </p:nvSpPr>
        <p:spPr bwMode="auto">
          <a:xfrm>
            <a:off x="4916152"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15" name="Freeform 17"/>
          <p:cNvSpPr/>
          <p:nvPr/>
        </p:nvSpPr>
        <p:spPr bwMode="auto">
          <a:xfrm>
            <a:off x="5318524"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16" name="Freeform 18"/>
          <p:cNvSpPr/>
          <p:nvPr/>
        </p:nvSpPr>
        <p:spPr bwMode="auto">
          <a:xfrm>
            <a:off x="4113092" y="3101051"/>
            <a:ext cx="313143"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17" name="Freeform 19"/>
          <p:cNvSpPr/>
          <p:nvPr/>
        </p:nvSpPr>
        <p:spPr bwMode="auto">
          <a:xfrm>
            <a:off x="4513781" y="2401032"/>
            <a:ext cx="314824"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18" name="Freeform 20"/>
          <p:cNvSpPr/>
          <p:nvPr/>
        </p:nvSpPr>
        <p:spPr bwMode="auto">
          <a:xfrm>
            <a:off x="4916152" y="1702706"/>
            <a:ext cx="314824"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19" name="Freeform 21"/>
          <p:cNvSpPr/>
          <p:nvPr/>
        </p:nvSpPr>
        <p:spPr bwMode="auto">
          <a:xfrm>
            <a:off x="5318524" y="2647306"/>
            <a:ext cx="314824"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20" name="Freeform 22"/>
          <p:cNvSpPr/>
          <p:nvPr/>
        </p:nvSpPr>
        <p:spPr bwMode="auto">
          <a:xfrm>
            <a:off x="6261316"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21" name="Freeform 23"/>
          <p:cNvSpPr/>
          <p:nvPr/>
        </p:nvSpPr>
        <p:spPr bwMode="auto">
          <a:xfrm>
            <a:off x="6663687"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22" name="Freeform 24"/>
          <p:cNvSpPr/>
          <p:nvPr/>
        </p:nvSpPr>
        <p:spPr bwMode="auto">
          <a:xfrm>
            <a:off x="706605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23" name="Freeform 25"/>
          <p:cNvSpPr/>
          <p:nvPr/>
        </p:nvSpPr>
        <p:spPr bwMode="auto">
          <a:xfrm>
            <a:off x="7466745"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24" name="Freeform 26"/>
          <p:cNvSpPr/>
          <p:nvPr/>
        </p:nvSpPr>
        <p:spPr bwMode="auto">
          <a:xfrm>
            <a:off x="7466745" y="1694269"/>
            <a:ext cx="314824"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25" name="Freeform 27"/>
          <p:cNvSpPr/>
          <p:nvPr/>
        </p:nvSpPr>
        <p:spPr bwMode="auto">
          <a:xfrm>
            <a:off x="7066055" y="2008015"/>
            <a:ext cx="313143"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26" name="Freeform 28"/>
          <p:cNvSpPr/>
          <p:nvPr/>
        </p:nvSpPr>
        <p:spPr bwMode="auto">
          <a:xfrm>
            <a:off x="6663687" y="2401032"/>
            <a:ext cx="313143"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27" name="Freeform 29"/>
          <p:cNvSpPr/>
          <p:nvPr/>
        </p:nvSpPr>
        <p:spPr bwMode="auto">
          <a:xfrm>
            <a:off x="6261316" y="2809238"/>
            <a:ext cx="314824"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28" name="Freeform 30"/>
          <p:cNvSpPr/>
          <p:nvPr/>
        </p:nvSpPr>
        <p:spPr bwMode="auto">
          <a:xfrm>
            <a:off x="8525705" y="1458122"/>
            <a:ext cx="314824"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29" name="Freeform 31"/>
          <p:cNvSpPr/>
          <p:nvPr/>
        </p:nvSpPr>
        <p:spPr bwMode="auto">
          <a:xfrm>
            <a:off x="8923027"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30" name="Freeform 32"/>
          <p:cNvSpPr/>
          <p:nvPr/>
        </p:nvSpPr>
        <p:spPr bwMode="auto">
          <a:xfrm>
            <a:off x="932539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31" name="Freeform 33"/>
          <p:cNvSpPr/>
          <p:nvPr/>
        </p:nvSpPr>
        <p:spPr bwMode="auto">
          <a:xfrm>
            <a:off x="9727766"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tx1">
              <a:lumMod val="50000"/>
              <a:lumOff val="50000"/>
            </a:schemeClr>
          </a:solidFill>
          <a:ln>
            <a:noFill/>
          </a:ln>
        </p:spPr>
        <p:txBody>
          <a:bodyPr vert="horz" wrap="square" lIns="97021" tIns="48510" rIns="97021" bIns="48510" numCol="1" anchor="t" anchorCtr="0" compatLnSpc="1"/>
          <a:lstStyle/>
          <a:p>
            <a:endParaRPr lang="zh-CN" altLang="en-US"/>
          </a:p>
        </p:txBody>
      </p:sp>
      <p:sp>
        <p:nvSpPr>
          <p:cNvPr id="32" name="Freeform 34"/>
          <p:cNvSpPr/>
          <p:nvPr/>
        </p:nvSpPr>
        <p:spPr bwMode="auto">
          <a:xfrm>
            <a:off x="9727766" y="1712826"/>
            <a:ext cx="313143"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33" name="Freeform 35"/>
          <p:cNvSpPr/>
          <p:nvPr/>
        </p:nvSpPr>
        <p:spPr bwMode="auto">
          <a:xfrm>
            <a:off x="9325395" y="1859576"/>
            <a:ext cx="313143"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34" name="Freeform 36"/>
          <p:cNvSpPr/>
          <p:nvPr/>
        </p:nvSpPr>
        <p:spPr bwMode="auto">
          <a:xfrm>
            <a:off x="8923027" y="2976227"/>
            <a:ext cx="314824"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35" name="Freeform 37"/>
          <p:cNvSpPr/>
          <p:nvPr/>
        </p:nvSpPr>
        <p:spPr bwMode="auto">
          <a:xfrm>
            <a:off x="8525705" y="2212112"/>
            <a:ext cx="314824"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36" name="Oval 38"/>
          <p:cNvSpPr>
            <a:spLocks noChangeArrowheads="1"/>
          </p:cNvSpPr>
          <p:nvPr/>
        </p:nvSpPr>
        <p:spPr bwMode="auto">
          <a:xfrm>
            <a:off x="2304948" y="3709476"/>
            <a:ext cx="794641" cy="798852"/>
          </a:xfrm>
          <a:prstGeom prst="ellipse">
            <a:avLst/>
          </a:prstGeom>
          <a:solidFill>
            <a:schemeClr val="tx1">
              <a:lumMod val="50000"/>
              <a:lumOff val="50000"/>
            </a:schemeClr>
          </a:solidFill>
          <a:ln w="12700" cap="flat">
            <a:solidFill>
              <a:srgbClr val="C00000"/>
            </a:solidFill>
            <a:prstDash val="solid"/>
            <a:miter lim="800000"/>
          </a:ln>
        </p:spPr>
        <p:txBody>
          <a:bodyPr vert="horz" wrap="square" lIns="97021" tIns="48510" rIns="97021" bIns="48510" numCol="1" anchor="t" anchorCtr="0" compatLnSpc="1"/>
          <a:lstStyle/>
          <a:p>
            <a:endParaRPr lang="zh-CN" altLang="en-US"/>
          </a:p>
        </p:txBody>
      </p:sp>
      <p:sp>
        <p:nvSpPr>
          <p:cNvPr id="37" name="Freeform 39"/>
          <p:cNvSpPr>
            <a:spLocks noEditPoints="1"/>
          </p:cNvSpPr>
          <p:nvPr/>
        </p:nvSpPr>
        <p:spPr bwMode="auto">
          <a:xfrm>
            <a:off x="2494054" y="3895070"/>
            <a:ext cx="421482"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38" name="Oval 40"/>
          <p:cNvSpPr>
            <a:spLocks noChangeArrowheads="1"/>
          </p:cNvSpPr>
          <p:nvPr/>
        </p:nvSpPr>
        <p:spPr bwMode="auto">
          <a:xfrm>
            <a:off x="4472819" y="3709476"/>
            <a:ext cx="797326" cy="798852"/>
          </a:xfrm>
          <a:prstGeom prst="ellipse">
            <a:avLst/>
          </a:prstGeom>
          <a:solidFill>
            <a:schemeClr val="tx1">
              <a:lumMod val="50000"/>
              <a:lumOff val="50000"/>
            </a:schemeClr>
          </a:solidFill>
          <a:ln w="12700" cap="flat">
            <a:solidFill>
              <a:srgbClr val="C00000"/>
            </a:solidFill>
            <a:prstDash val="solid"/>
            <a:miter lim="800000"/>
          </a:ln>
        </p:spPr>
        <p:txBody>
          <a:bodyPr vert="horz" wrap="square" lIns="97021" tIns="48510" rIns="97021" bIns="48510" numCol="1" anchor="t" anchorCtr="0" compatLnSpc="1"/>
          <a:lstStyle/>
          <a:p>
            <a:endParaRPr lang="zh-CN" altLang="en-US"/>
          </a:p>
        </p:txBody>
      </p:sp>
      <p:sp>
        <p:nvSpPr>
          <p:cNvPr id="39" name="Oval 41"/>
          <p:cNvSpPr>
            <a:spLocks noChangeArrowheads="1"/>
          </p:cNvSpPr>
          <p:nvPr/>
        </p:nvSpPr>
        <p:spPr bwMode="auto">
          <a:xfrm>
            <a:off x="6630015" y="3709476"/>
            <a:ext cx="794641" cy="798852"/>
          </a:xfrm>
          <a:prstGeom prst="ellipse">
            <a:avLst/>
          </a:prstGeom>
          <a:solidFill>
            <a:schemeClr val="tx1">
              <a:lumMod val="50000"/>
              <a:lumOff val="50000"/>
            </a:schemeClr>
          </a:solidFill>
          <a:ln w="12700" cap="flat">
            <a:solidFill>
              <a:srgbClr val="C00000"/>
            </a:solidFill>
            <a:prstDash val="solid"/>
            <a:miter lim="800000"/>
          </a:ln>
        </p:spPr>
        <p:txBody>
          <a:bodyPr vert="horz" wrap="square" lIns="97021" tIns="48510" rIns="97021" bIns="48510" numCol="1" anchor="t" anchorCtr="0" compatLnSpc="1"/>
          <a:lstStyle/>
          <a:p>
            <a:endParaRPr lang="zh-CN" altLang="en-US"/>
          </a:p>
        </p:txBody>
      </p:sp>
      <p:sp>
        <p:nvSpPr>
          <p:cNvPr id="40" name="Oval 42"/>
          <p:cNvSpPr>
            <a:spLocks noChangeArrowheads="1"/>
          </p:cNvSpPr>
          <p:nvPr/>
        </p:nvSpPr>
        <p:spPr bwMode="auto">
          <a:xfrm>
            <a:off x="8868728" y="3709476"/>
            <a:ext cx="794641" cy="798852"/>
          </a:xfrm>
          <a:prstGeom prst="ellipse">
            <a:avLst/>
          </a:prstGeom>
          <a:solidFill>
            <a:schemeClr val="tx1">
              <a:lumMod val="50000"/>
              <a:lumOff val="50000"/>
            </a:schemeClr>
          </a:solidFill>
          <a:ln w="12700" cap="flat">
            <a:solidFill>
              <a:srgbClr val="C00000"/>
            </a:solidFill>
            <a:prstDash val="solid"/>
            <a:miter lim="800000"/>
          </a:ln>
        </p:spPr>
        <p:txBody>
          <a:bodyPr vert="horz" wrap="square" lIns="97021" tIns="48510" rIns="97021" bIns="48510" numCol="1" anchor="t" anchorCtr="0" compatLnSpc="1"/>
          <a:lstStyle/>
          <a:p>
            <a:endParaRPr lang="zh-CN" altLang="en-US"/>
          </a:p>
        </p:txBody>
      </p:sp>
      <p:sp>
        <p:nvSpPr>
          <p:cNvPr id="41" name="Freeform 43"/>
          <p:cNvSpPr>
            <a:spLocks noEditPoints="1"/>
          </p:cNvSpPr>
          <p:nvPr/>
        </p:nvSpPr>
        <p:spPr bwMode="auto">
          <a:xfrm>
            <a:off x="6859706" y="3975760"/>
            <a:ext cx="330205"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42" name="Freeform 44"/>
          <p:cNvSpPr>
            <a:spLocks noEditPoints="1"/>
          </p:cNvSpPr>
          <p:nvPr/>
        </p:nvSpPr>
        <p:spPr bwMode="auto">
          <a:xfrm>
            <a:off x="4642447" y="3910706"/>
            <a:ext cx="456383"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43" name="Freeform 45"/>
          <p:cNvSpPr>
            <a:spLocks noEditPoints="1"/>
          </p:cNvSpPr>
          <p:nvPr/>
        </p:nvSpPr>
        <p:spPr bwMode="auto">
          <a:xfrm>
            <a:off x="9096916" y="3918091"/>
            <a:ext cx="33826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C00000"/>
          </a:solidFill>
          <a:ln>
            <a:noFill/>
          </a:ln>
        </p:spPr>
        <p:txBody>
          <a:bodyPr vert="horz" wrap="square" lIns="97021" tIns="48510" rIns="97021" bIns="48510" numCol="1" anchor="t" anchorCtr="0" compatLnSpc="1"/>
          <a:lstStyle/>
          <a:p>
            <a:endParaRPr lang="zh-CN" altLang="en-US"/>
          </a:p>
        </p:txBody>
      </p:sp>
      <p:sp>
        <p:nvSpPr>
          <p:cNvPr id="44" name="TextBox 43"/>
          <p:cNvSpPr txBox="1"/>
          <p:nvPr/>
        </p:nvSpPr>
        <p:spPr>
          <a:xfrm>
            <a:off x="167391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5" name="TextBox 44"/>
          <p:cNvSpPr txBox="1"/>
          <p:nvPr/>
        </p:nvSpPr>
        <p:spPr>
          <a:xfrm>
            <a:off x="2151182" y="4621963"/>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46" name="TextBox 45"/>
          <p:cNvSpPr txBox="1"/>
          <p:nvPr/>
        </p:nvSpPr>
        <p:spPr>
          <a:xfrm>
            <a:off x="3857017"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7" name="TextBox 46"/>
          <p:cNvSpPr txBox="1"/>
          <p:nvPr/>
        </p:nvSpPr>
        <p:spPr>
          <a:xfrm>
            <a:off x="4334278"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48" name="TextBox 47"/>
          <p:cNvSpPr txBox="1"/>
          <p:nvPr/>
        </p:nvSpPr>
        <p:spPr>
          <a:xfrm>
            <a:off x="601076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9" name="TextBox 48"/>
          <p:cNvSpPr txBox="1"/>
          <p:nvPr/>
        </p:nvSpPr>
        <p:spPr>
          <a:xfrm>
            <a:off x="6488032"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50" name="TextBox 49"/>
          <p:cNvSpPr txBox="1"/>
          <p:nvPr/>
        </p:nvSpPr>
        <p:spPr>
          <a:xfrm>
            <a:off x="8248221" y="5046478"/>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51" name="TextBox 50"/>
          <p:cNvSpPr txBox="1"/>
          <p:nvPr/>
        </p:nvSpPr>
        <p:spPr>
          <a:xfrm>
            <a:off x="8725483"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53" name="文本框 2"/>
          <p:cNvSpPr txBox="1"/>
          <p:nvPr/>
        </p:nvSpPr>
        <p:spPr>
          <a:xfrm>
            <a:off x="1114421"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3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8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3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3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48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3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3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68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3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3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58902" y="4110430"/>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2839" y="1743569"/>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0672" y="1413570"/>
            <a:ext cx="1658729" cy="1658432"/>
          </a:xfrm>
          <a:prstGeom prst="ellipse">
            <a:avLst/>
          </a:prstGeom>
          <a:solidFill>
            <a:srgbClr val="C00000"/>
          </a:solidFill>
          <a:ln w="190500" cap="sq" cmpd="sng">
            <a:solidFill>
              <a:srgbClr val="969696"/>
            </a:solidFill>
            <a:round/>
          </a:ln>
        </p:spPr>
        <p:txBody>
          <a:bodyPr lIns="91472" tIns="45736" rIns="91472" bIns="45736"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TextBox 32"/>
          <p:cNvSpPr txBox="1"/>
          <p:nvPr/>
        </p:nvSpPr>
        <p:spPr>
          <a:xfrm>
            <a:off x="3247629" y="1910049"/>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07575" y="3497287"/>
            <a:ext cx="1658729" cy="1658432"/>
          </a:xfrm>
          <a:prstGeom prst="ellipse">
            <a:avLst/>
          </a:prstGeom>
          <a:solidFill>
            <a:srgbClr val="C00000"/>
          </a:solidFill>
          <a:ln w="190500" cap="sq" cmpd="sng">
            <a:solidFill>
              <a:srgbClr val="969696"/>
            </a:solidFill>
            <a:round/>
          </a:ln>
        </p:spPr>
        <p:txBody>
          <a:bodyPr lIns="91472" tIns="45736" rIns="91472" bIns="45736"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2" name="TextBox 61"/>
          <p:cNvSpPr txBox="1"/>
          <p:nvPr/>
        </p:nvSpPr>
        <p:spPr>
          <a:xfrm>
            <a:off x="3247629" y="4326505"/>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139432"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59"/>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59"/>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59"/>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p:cNvSpPr>
            <a:spLocks noChangeArrowheads="1"/>
          </p:cNvSpPr>
          <p:nvPr/>
        </p:nvSpPr>
        <p:spPr bwMode="auto">
          <a:xfrm>
            <a:off x="926110" y="2335907"/>
            <a:ext cx="10422260" cy="3542159"/>
          </a:xfrm>
          <a:prstGeom prst="rect">
            <a:avLst/>
          </a:prstGeom>
          <a:solidFill>
            <a:srgbClr val="595959">
              <a:alpha val="78000"/>
            </a:srgbClr>
          </a:solidFill>
          <a:ln w="12700" cmpd="sng">
            <a:solidFill>
              <a:schemeClr val="bg1"/>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AutoShape 3"/>
          <p:cNvSpPr>
            <a:spLocks noChangeArrowheads="1"/>
          </p:cNvSpPr>
          <p:nvPr/>
        </p:nvSpPr>
        <p:spPr bwMode="auto">
          <a:xfrm>
            <a:off x="1070033" y="2146388"/>
            <a:ext cx="10132018" cy="3587662"/>
          </a:xfrm>
          <a:prstGeom prst="rect">
            <a:avLst/>
          </a:prstGeom>
          <a:solidFill>
            <a:srgbClr val="C00000"/>
          </a:solidFill>
          <a:ln w="12700" cmpd="sng">
            <a:solidFill>
              <a:schemeClr val="bg1"/>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en-US" sz="2000">
              <a:solidFill>
                <a:schemeClr val="tx2"/>
              </a:solidFill>
              <a:ea typeface="微软雅黑" panose="020B0503020204020204" pitchFamily="34" charset="-122"/>
            </a:endParaRPr>
          </a:p>
        </p:txBody>
      </p:sp>
      <p:sp>
        <p:nvSpPr>
          <p:cNvPr id="11" name="TextBox 10"/>
          <p:cNvSpPr txBox="1"/>
          <p:nvPr/>
        </p:nvSpPr>
        <p:spPr>
          <a:xfrm>
            <a:off x="1773019" y="2650445"/>
            <a:ext cx="8927701" cy="2585355"/>
          </a:xfrm>
          <a:prstGeom prst="rect">
            <a:avLst/>
          </a:prstGeom>
          <a:noFill/>
        </p:spPr>
        <p:txBody>
          <a:bodyPr wrap="square" lIns="91472" tIns="45736" rIns="91472" bIns="45736" rtlCol="0">
            <a:spAutoFit/>
          </a:bodyPr>
          <a:lstStyle/>
          <a:p>
            <a:pPr>
              <a:lnSpc>
                <a:spcPct val="150000"/>
              </a:lnSpc>
            </a:pP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回顾这一年的工作，在取得成绩的同时，我们也找到了工作中的不足和问题，主要反映于</a:t>
            </a:r>
            <a:r>
              <a:rPr lang="en-US"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800" dirty="0" err="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xxxxx</a:t>
            </a: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r>
              <a:rPr lang="en-US" altLang="zh-CN" sz="1800" dirty="0">
                <a:solidFill>
                  <a:schemeClr val="bg1"/>
                </a:solidFill>
                <a:latin typeface="微软雅黑" panose="020B0503020204020204" pitchFamily="34" charset="-122"/>
                <a:ea typeface="微软雅黑" panose="020B0503020204020204" pitchFamily="34" charset="-122"/>
              </a:rPr>
              <a:t>2016</a:t>
            </a:r>
            <a:r>
              <a:rPr lang="zh-CN" altLang="en-US" sz="1800" dirty="0">
                <a:solidFill>
                  <a:schemeClr val="bg1"/>
                </a:solidFill>
                <a:latin typeface="微软雅黑" panose="020B0503020204020204" pitchFamily="34" charset="-122"/>
                <a:ea typeface="微软雅黑" panose="020B0503020204020204" pitchFamily="34" charset="-122"/>
              </a:rPr>
              <a:t>我们所向披靡，</a:t>
            </a:r>
            <a:r>
              <a:rPr lang="en-US" altLang="zh-CN" sz="1800" dirty="0">
                <a:solidFill>
                  <a:schemeClr val="bg1"/>
                </a:solidFill>
                <a:latin typeface="微软雅黑" panose="020B0503020204020204" pitchFamily="34" charset="-122"/>
                <a:ea typeface="微软雅黑" panose="020B0503020204020204" pitchFamily="34" charset="-122"/>
              </a:rPr>
              <a:t>2017</a:t>
            </a:r>
            <a:r>
              <a:rPr lang="zh-CN" altLang="en-US" sz="1800" dirty="0">
                <a:solidFill>
                  <a:schemeClr val="bg1"/>
                </a:solidFill>
                <a:latin typeface="微软雅黑" panose="020B0503020204020204" pitchFamily="34" charset="-122"/>
                <a:ea typeface="微软雅黑" panose="020B0503020204020204" pitchFamily="34" charset="-122"/>
              </a:rPr>
              <a:t>我们勇往直前！</a:t>
            </a:r>
            <a:endPar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3792450" y="-2978918"/>
            <a:ext cx="4526758" cy="4529587"/>
            <a:chOff x="-4798513" y="274911"/>
            <a:chExt cx="6419015" cy="6418848"/>
          </a:xfrm>
          <a:solidFill>
            <a:srgbClr val="C00000"/>
          </a:solidFill>
        </p:grpSpPr>
        <p:sp>
          <p:nvSpPr>
            <p:cNvPr id="12" name="椭圆 11"/>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3" name="文本框 2"/>
            <p:cNvSpPr txBox="1">
              <a:spLocks noChangeArrowheads="1"/>
            </p:cNvSpPr>
            <p:nvPr/>
          </p:nvSpPr>
          <p:spPr bwMode="auto">
            <a:xfrm>
              <a:off x="-3574007" y="4972170"/>
              <a:ext cx="4081681" cy="1221180"/>
            </a:xfrm>
            <a:prstGeom prst="rect">
              <a:avLst/>
            </a:prstGeom>
            <a:noFill/>
            <a:ln w="9525">
              <a:noFill/>
              <a:miter lim="800000"/>
            </a:ln>
          </p:spPr>
          <p:txBody>
            <a:bodyPr wrap="square" lIns="121898" tIns="60948" rIns="121898" bIns="60948">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前 言</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Top)">
                                      <p:cBhvr>
                                        <p:cTn id="11" dur="500"/>
                                        <p:tgtEl>
                                          <p:spTgt spid="9"/>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lide(fromBottom)">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1"/>
                                        </p:tgtEl>
                                        <p:attrNameLst>
                                          <p:attrName>style.visibility</p:attrName>
                                        </p:attrNameLst>
                                      </p:cBhvr>
                                      <p:to>
                                        <p:strVal val="visible"/>
                                      </p:to>
                                    </p:set>
                                    <p:animEffect transition="in" filter="wipe(left)">
                                      <p:cBhvr>
                                        <p:cTn id="18" dur="100"/>
                                        <p:tgtEl>
                                          <p:spTgt spid="11"/>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1"/>
                                        </p:tgtEl>
                                      </p:cBhvr>
                                      <p:to x="80000" y="100000"/>
                                    </p:animScale>
                                    <p:anim by="(#ppt_w*0.10)" calcmode="lin" valueType="num">
                                      <p:cBhvr>
                                        <p:cTn id="21" dur="50" autoRev="1" fill="hold">
                                          <p:stCondLst>
                                            <p:cond delay="0"/>
                                          </p:stCondLst>
                                        </p:cTn>
                                        <p:tgtEl>
                                          <p:spTgt spid="11"/>
                                        </p:tgtEl>
                                        <p:attrNameLst>
                                          <p:attrName>ppt_x</p:attrName>
                                        </p:attrNameLst>
                                      </p:cBhvr>
                                    </p:anim>
                                    <p:anim by="(-#ppt_w*0.10)" calcmode="lin" valueType="num">
                                      <p:cBhvr>
                                        <p:cTn id="22" dur="50" autoRev="1" fill="hold">
                                          <p:stCondLst>
                                            <p:cond delay="0"/>
                                          </p:stCondLst>
                                        </p:cTn>
                                        <p:tgtEl>
                                          <p:spTgt spid="11"/>
                                        </p:tgtEl>
                                        <p:attrNameLst>
                                          <p:attrName>ppt_y</p:attrName>
                                        </p:attrNameLst>
                                      </p:cBhvr>
                                    </p:anim>
                                    <p:animRot by="-480000">
                                      <p:cBhvr>
                                        <p:cTn id="23"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39711" y="2692332"/>
            <a:ext cx="2086204" cy="2089150"/>
          </a:xfrm>
          <a:prstGeom prst="pie">
            <a:avLst>
              <a:gd name="adj1" fmla="val 0"/>
              <a:gd name="adj2" fmla="val 178173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4" name="饼形 113"/>
          <p:cNvSpPr/>
          <p:nvPr/>
        </p:nvSpPr>
        <p:spPr>
          <a:xfrm rot="17792835">
            <a:off x="1358737" y="2290781"/>
            <a:ext cx="2798763" cy="2700167"/>
          </a:xfrm>
          <a:prstGeom prst="pie">
            <a:avLst>
              <a:gd name="adj1" fmla="val 0"/>
              <a:gd name="adj2" fmla="val 3873493"/>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79172" y="2697095"/>
            <a:ext cx="2087791" cy="2087562"/>
          </a:xfrm>
          <a:prstGeom prst="pie">
            <a:avLst>
              <a:gd name="adj1" fmla="val 0"/>
              <a:gd name="adj2" fmla="val 1503185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6" name="饼形 115"/>
          <p:cNvSpPr/>
          <p:nvPr/>
        </p:nvSpPr>
        <p:spPr>
          <a:xfrm rot="17792835">
            <a:off x="4710149" y="2270937"/>
            <a:ext cx="2798763" cy="2701754"/>
          </a:xfrm>
          <a:prstGeom prst="pie">
            <a:avLst>
              <a:gd name="adj1" fmla="val 18826865"/>
              <a:gd name="adj2" fmla="val 3873493"/>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0373" y="3759805"/>
            <a:ext cx="1513365" cy="769441"/>
          </a:xfrm>
          <a:prstGeom prst="rect">
            <a:avLst/>
          </a:prstGeom>
          <a:noFill/>
          <a:ln w="9525">
            <a:noFill/>
            <a:miter lim="800000"/>
          </a:ln>
        </p:spPr>
        <p:txBody>
          <a:bodyPr wrap="square">
            <a:spAutoFit/>
          </a:bodyPr>
          <a:lstStyle/>
          <a:p>
            <a:r>
              <a:rPr lang="en-US" altLang="zh-CN" sz="4400" dirty="0">
                <a:solidFill>
                  <a:schemeClr val="bg1"/>
                </a:solidFill>
                <a:latin typeface="微软雅黑" panose="020B0503020204020204" pitchFamily="34" charset="-122"/>
                <a:ea typeface="微软雅黑" panose="020B0503020204020204" pitchFamily="34" charset="-122"/>
              </a:rPr>
              <a:t>17%</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18" name="文本框 25"/>
          <p:cNvSpPr txBox="1">
            <a:spLocks noChangeArrowheads="1"/>
          </p:cNvSpPr>
          <p:nvPr/>
        </p:nvSpPr>
        <p:spPr bwMode="auto">
          <a:xfrm>
            <a:off x="5406090" y="3759805"/>
            <a:ext cx="1680068"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1520" y="2736782"/>
            <a:ext cx="2087791" cy="2089150"/>
          </a:xfrm>
          <a:prstGeom prst="pie">
            <a:avLst>
              <a:gd name="adj1" fmla="val 0"/>
              <a:gd name="adj2" fmla="val 1904277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0" name="饼形 119"/>
          <p:cNvSpPr/>
          <p:nvPr/>
        </p:nvSpPr>
        <p:spPr>
          <a:xfrm rot="16431819">
            <a:off x="8539277" y="2668395"/>
            <a:ext cx="2217737" cy="2052888"/>
          </a:xfrm>
          <a:prstGeom prst="pie">
            <a:avLst>
              <a:gd name="adj1" fmla="val 2758241"/>
              <a:gd name="adj2" fmla="val 5162176"/>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1" name="文本框 30"/>
          <p:cNvSpPr txBox="1">
            <a:spLocks noChangeArrowheads="1"/>
          </p:cNvSpPr>
          <p:nvPr/>
        </p:nvSpPr>
        <p:spPr bwMode="auto">
          <a:xfrm>
            <a:off x="8789366" y="3759805"/>
            <a:ext cx="1543043"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4554" y="5087720"/>
            <a:ext cx="2367175" cy="646331"/>
          </a:xfrm>
          <a:prstGeom prst="rect">
            <a:avLst/>
          </a:prstGeom>
          <a:noFill/>
          <a:ln w="9525">
            <a:noFill/>
            <a:miter lim="800000"/>
          </a:ln>
        </p:spPr>
        <p:txBody>
          <a:bodyPr wrap="square">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rPr>
              <a:t>请输入您想要的文字</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endParaRPr>
          </a:p>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rPr>
              <a:t>请输入您想要的文字</a:t>
            </a:r>
          </a:p>
        </p:txBody>
      </p:sp>
      <p:sp>
        <p:nvSpPr>
          <p:cNvPr id="126" name="文本框 36"/>
          <p:cNvSpPr txBox="1">
            <a:spLocks noChangeArrowheads="1"/>
          </p:cNvSpPr>
          <p:nvPr/>
        </p:nvSpPr>
        <p:spPr bwMode="auto">
          <a:xfrm>
            <a:off x="4924159" y="5084545"/>
            <a:ext cx="2351202"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0875" y="5078195"/>
            <a:ext cx="2321806"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2256" y="1394299"/>
            <a:ext cx="38399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89598"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89598" y="1426623"/>
            <a:ext cx="3701553" cy="790298"/>
          </a:xfrm>
          <a:prstGeom prst="homePlate">
            <a:avLst>
              <a:gd name="adj" fmla="val 63872"/>
            </a:avLst>
          </a:prstGeom>
          <a:solidFill>
            <a:srgbClr val="C00000"/>
          </a:solidFill>
          <a:ln w="9525">
            <a:noFill/>
            <a:miter lim="800000"/>
          </a:ln>
        </p:spPr>
        <p:txBody>
          <a:bodyPr wrap="none" lIns="91472" tIns="45736" rIns="91472" bIns="45736"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添加文字</a:t>
            </a:r>
          </a:p>
        </p:txBody>
      </p:sp>
      <p:sp>
        <p:nvSpPr>
          <p:cNvPr id="6" name="TextBox 5"/>
          <p:cNvSpPr txBox="1"/>
          <p:nvPr/>
        </p:nvSpPr>
        <p:spPr>
          <a:xfrm>
            <a:off x="2033614"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2086"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2086" y="1426623"/>
            <a:ext cx="3701553" cy="790298"/>
          </a:xfrm>
          <a:prstGeom prst="homePlate">
            <a:avLst>
              <a:gd name="adj" fmla="val 63872"/>
            </a:avLst>
          </a:prstGeom>
          <a:solidFill>
            <a:srgbClr val="969696"/>
          </a:solidFill>
          <a:ln w="9525">
            <a:noFill/>
            <a:miter lim="800000"/>
          </a:ln>
        </p:spPr>
        <p:txBody>
          <a:bodyPr wrap="none" lIns="91472" tIns="45736" rIns="91472" bIns="45736"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添加文字</a:t>
            </a:r>
          </a:p>
        </p:txBody>
      </p:sp>
      <p:sp>
        <p:nvSpPr>
          <p:cNvPr id="9" name="TextBox 8"/>
          <p:cNvSpPr txBox="1"/>
          <p:nvPr/>
        </p:nvSpPr>
        <p:spPr>
          <a:xfrm>
            <a:off x="6426102"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599"/>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099"/>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599"/>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p:nvPr/>
        </p:nvSpPr>
        <p:spPr bwMode="auto">
          <a:xfrm rot="18900000">
            <a:off x="7261473" y="1217402"/>
            <a:ext cx="1745851"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sp>
        <p:nvSpPr>
          <p:cNvPr id="42" name="Freeform 6"/>
          <p:cNvSpPr/>
          <p:nvPr/>
        </p:nvSpPr>
        <p:spPr bwMode="auto">
          <a:xfrm rot="18900000">
            <a:off x="7912379" y="2482434"/>
            <a:ext cx="1748962"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sp>
        <p:nvSpPr>
          <p:cNvPr id="43" name="Freeform 5"/>
          <p:cNvSpPr/>
          <p:nvPr/>
        </p:nvSpPr>
        <p:spPr bwMode="auto">
          <a:xfrm rot="18900000">
            <a:off x="6650824" y="3136421"/>
            <a:ext cx="1745851"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sp>
        <p:nvSpPr>
          <p:cNvPr id="44" name="Freeform 8"/>
          <p:cNvSpPr/>
          <p:nvPr/>
        </p:nvSpPr>
        <p:spPr bwMode="auto">
          <a:xfrm rot="18900000">
            <a:off x="5998364" y="1871386"/>
            <a:ext cx="1745851"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cxnSp>
        <p:nvCxnSpPr>
          <p:cNvPr id="45" name="직선 연결선 250"/>
          <p:cNvCxnSpPr/>
          <p:nvPr/>
        </p:nvCxnSpPr>
        <p:spPr>
          <a:xfrm>
            <a:off x="5636785" y="2411842"/>
            <a:ext cx="3262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08318" y="4679999"/>
            <a:ext cx="1191577"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09179" y="1442316"/>
            <a:ext cx="14258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1678" y="3713777"/>
            <a:ext cx="4533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p:nvPr/>
        </p:nvSpPr>
        <p:spPr>
          <a:xfrm>
            <a:off x="482237" y="1839323"/>
            <a:ext cx="3099874" cy="340590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panose="02000000000000000000"/>
                <a:ea typeface="+mn-ea"/>
                <a:cs typeface="Roboto Condensed" panose="02000000000000000000"/>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600" dirty="0">
              <a:solidFill>
                <a:srgbClr val="414455"/>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600" dirty="0">
              <a:solidFill>
                <a:srgbClr val="414455"/>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altLang="zh-CN" sz="1600" dirty="0">
              <a:solidFill>
                <a:srgbClr val="414455"/>
              </a:solidFill>
              <a:latin typeface="微软雅黑" panose="020B0503020204020204" pitchFamily="34" charset="-122"/>
              <a:ea typeface="微软雅黑" panose="020B0503020204020204" pitchFamily="34" charset="-122"/>
            </a:endParaRPr>
          </a:p>
          <a:p>
            <a:pPr algn="just">
              <a:lnSpc>
                <a:spcPct val="130000"/>
              </a:lnSpc>
            </a:pPr>
            <a:r>
              <a:rPr lang="zh-CN" altLang="en-US" sz="1600" dirty="0">
                <a:solidFill>
                  <a:srgbClr val="414455"/>
                </a:solidFill>
                <a:latin typeface="微软雅黑" panose="020B0503020204020204" pitchFamily="34" charset="-122"/>
                <a:ea typeface="微软雅黑" panose="020B0503020204020204" pitchFamily="34" charset="-122"/>
              </a:rPr>
              <a:t>点击添加文字内容点击添加文字内容点击添加文字内容</a:t>
            </a:r>
            <a:endParaRPr lang="en-US" sz="1600" dirty="0">
              <a:solidFill>
                <a:srgbClr val="414455"/>
              </a:solidFill>
              <a:latin typeface="微软雅黑" panose="020B0503020204020204" pitchFamily="34" charset="-122"/>
              <a:ea typeface="微软雅黑" panose="020B0503020204020204" pitchFamily="34" charset="-122"/>
            </a:endParaRPr>
          </a:p>
        </p:txBody>
      </p:sp>
      <p:cxnSp>
        <p:nvCxnSpPr>
          <p:cNvPr id="50" name="Straight Connector 59"/>
          <p:cNvCxnSpPr/>
          <p:nvPr/>
        </p:nvCxnSpPr>
        <p:spPr>
          <a:xfrm flipV="1">
            <a:off x="4003226" y="1610673"/>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3658" y="2169555"/>
            <a:ext cx="1107996" cy="646331"/>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p>
        </p:txBody>
      </p:sp>
      <p:sp>
        <p:nvSpPr>
          <p:cNvPr id="52" name="矩形 10"/>
          <p:cNvSpPr>
            <a:spLocks noChangeArrowheads="1"/>
          </p:cNvSpPr>
          <p:nvPr/>
        </p:nvSpPr>
        <p:spPr bwMode="auto">
          <a:xfrm>
            <a:off x="10288643" y="1186407"/>
            <a:ext cx="1107996" cy="646331"/>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p>
        </p:txBody>
      </p:sp>
      <p:sp>
        <p:nvSpPr>
          <p:cNvPr id="53" name="矩形 10"/>
          <p:cNvSpPr>
            <a:spLocks noChangeArrowheads="1"/>
          </p:cNvSpPr>
          <p:nvPr/>
        </p:nvSpPr>
        <p:spPr bwMode="auto">
          <a:xfrm>
            <a:off x="4420291" y="4314827"/>
            <a:ext cx="1107996" cy="646331"/>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p>
        </p:txBody>
      </p:sp>
      <p:sp>
        <p:nvSpPr>
          <p:cNvPr id="54" name="矩形 10"/>
          <p:cNvSpPr>
            <a:spLocks noChangeArrowheads="1"/>
          </p:cNvSpPr>
          <p:nvPr/>
        </p:nvSpPr>
        <p:spPr bwMode="auto">
          <a:xfrm>
            <a:off x="10356344" y="3455390"/>
            <a:ext cx="1107996" cy="646331"/>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ln>
          </p:spPr>
          <p:txBody>
            <a:bodyPr lIns="121898" tIns="60948" rIns="121898" bIns="60948">
              <a:spAutoFit/>
            </a:bodyPr>
            <a:lstStyle/>
            <a:p>
              <a:pPr algn="ctr"/>
              <a:r>
                <a:rPr lang="zh-CN" altLang="en-US" sz="6600" b="1" dirty="0">
                  <a:solidFill>
                    <a:schemeClr val="bg1"/>
                  </a:solidFill>
                  <a:latin typeface="微软雅黑" panose="020B0503020204020204" pitchFamily="34" charset="-122"/>
                  <a:ea typeface="微软雅黑" panose="020B0503020204020204" pitchFamily="34" charset="-122"/>
                </a:rPr>
                <a:t>目</a:t>
              </a:r>
              <a:endParaRPr lang="en-US" altLang="zh-CN" sz="6600" b="1" dirty="0">
                <a:solidFill>
                  <a:schemeClr val="bg1"/>
                </a:solidFill>
                <a:latin typeface="微软雅黑" panose="020B0503020204020204" pitchFamily="34" charset="-122"/>
                <a:ea typeface="微软雅黑" panose="020B0503020204020204" pitchFamily="34" charset="-122"/>
              </a:endParaRPr>
            </a:p>
            <a:p>
              <a:pPr algn="ctr"/>
              <a:r>
                <a:rPr lang="zh-CN" altLang="en-US" sz="6600" b="1" dirty="0">
                  <a:solidFill>
                    <a:schemeClr val="bg1"/>
                  </a:solidFill>
                  <a:latin typeface="微软雅黑" panose="020B0503020204020204" pitchFamily="34" charset="-122"/>
                  <a:ea typeface="微软雅黑" panose="020B0503020204020204" pitchFamily="34" charset="-122"/>
                </a:rPr>
                <a:t>录</a:t>
              </a:r>
            </a:p>
          </p:txBody>
        </p:sp>
      </p:grpSp>
      <p:grpSp>
        <p:nvGrpSpPr>
          <p:cNvPr id="42" name="组合 9"/>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01</a:t>
              </a:r>
              <a:endParaRPr lang="zh-CN" altLang="en-US" sz="3200">
                <a:solidFill>
                  <a:schemeClr val="bg1"/>
                </a:solidFill>
                <a:latin typeface="Impact" panose="020B0806030902050204" pitchFamily="34" charset="0"/>
              </a:endParaRPr>
            </a:p>
          </p:txBody>
        </p:sp>
      </p:grpSp>
      <p:grpSp>
        <p:nvGrpSpPr>
          <p:cNvPr id="48" name="组合 37"/>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05</a:t>
              </a:r>
              <a:endParaRPr lang="zh-CN" altLang="en-US" sz="3200">
                <a:solidFill>
                  <a:schemeClr val="bg1"/>
                </a:solidFill>
                <a:latin typeface="Impact" panose="020B0806030902050204" pitchFamily="34" charset="0"/>
              </a:endParaRPr>
            </a:p>
          </p:txBody>
        </p:sp>
      </p:grpSp>
      <p:grpSp>
        <p:nvGrpSpPr>
          <p:cNvPr id="51" name="组合 40"/>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04</a:t>
              </a:r>
              <a:endParaRPr lang="zh-CN" altLang="en-US" sz="3200">
                <a:solidFill>
                  <a:schemeClr val="bg1"/>
                </a:solidFill>
                <a:latin typeface="Impact" panose="020B0806030902050204" pitchFamily="34" charset="0"/>
              </a:endParaRPr>
            </a:p>
          </p:txBody>
        </p:sp>
      </p:grpSp>
      <p:grpSp>
        <p:nvGrpSpPr>
          <p:cNvPr id="54" name="组合 43"/>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grpSp>
        <p:nvGrpSpPr>
          <p:cNvPr id="57" name="组合 46"/>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02</a:t>
              </a:r>
              <a:endParaRPr lang="zh-CN" altLang="en-US" sz="3200">
                <a:solidFill>
                  <a:schemeClr val="bg1"/>
                </a:solidFill>
                <a:latin typeface="Impact" panose="020B0806030902050204"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4214252"/>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9"/>
                                        </p:tgtEl>
                                      </p:cBhvr>
                                    </p:animEffect>
                                    <p:animScale>
                                      <p:cBhvr>
                                        <p:cTn id="12" dur="250" autoRev="1" fill="hold"/>
                                        <p:tgtEl>
                                          <p:spTgt spid="8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1"/>
                                        </p:tgtEl>
                                      </p:cBhvr>
                                    </p:animEffect>
                                    <p:animScale>
                                      <p:cBhvr>
                                        <p:cTn id="15"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06961"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969696"/>
          </a:solidFill>
          <a:ln w="9525" cap="rnd">
            <a:solidFill>
              <a:srgbClr val="96969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5" name="等腰三角形 21"/>
          <p:cNvSpPr/>
          <p:nvPr/>
        </p:nvSpPr>
        <p:spPr bwMode="auto">
          <a:xfrm rot="5400000">
            <a:off x="3308213"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969696"/>
          </a:solidFill>
          <a:ln w="9525" cap="rnd">
            <a:solidFill>
              <a:srgbClr val="96969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6" name="椭圆 5"/>
          <p:cNvSpPr/>
          <p:nvPr/>
        </p:nvSpPr>
        <p:spPr bwMode="auto">
          <a:xfrm>
            <a:off x="3284125" y="1938343"/>
            <a:ext cx="3563019" cy="3579683"/>
          </a:xfrm>
          <a:prstGeom prst="ellipse">
            <a:avLst/>
          </a:prstGeom>
          <a:solidFill>
            <a:srgbClr val="969696"/>
          </a:solid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7" name="椭圆 6"/>
          <p:cNvSpPr/>
          <p:nvPr/>
        </p:nvSpPr>
        <p:spPr bwMode="auto">
          <a:xfrm>
            <a:off x="5416045" y="1938343"/>
            <a:ext cx="3564569" cy="3579683"/>
          </a:xfrm>
          <a:prstGeom prst="ellipse">
            <a:avLst/>
          </a:prstGeom>
          <a:noFill/>
          <a:ln w="25400" cap="flat" cmpd="sng" algn="ctr">
            <a:solidFill>
              <a:srgbClr val="969696"/>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cxnSp>
        <p:nvCxnSpPr>
          <p:cNvPr id="8" name="直接连接符 7"/>
          <p:cNvCxnSpPr>
            <a:cxnSpLocks noChangeShapeType="1"/>
          </p:cNvCxnSpPr>
          <p:nvPr/>
        </p:nvCxnSpPr>
        <p:spPr bwMode="auto">
          <a:xfrm>
            <a:off x="4262482" y="2812235"/>
            <a:ext cx="558176"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4788" y="3620699"/>
            <a:ext cx="576780"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2481" y="4144101"/>
            <a:ext cx="576780"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16953" y="4131639"/>
            <a:ext cx="576780"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05343" y="3617584"/>
            <a:ext cx="576780"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35559" y="2812235"/>
            <a:ext cx="558176"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5948" y="2594151"/>
            <a:ext cx="2055944"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C00000"/>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497512" y="3066331"/>
              <a:ext cx="1139825" cy="1139825"/>
            </a:xfrm>
            <a:prstGeom prst="ellipse">
              <a:avLst/>
            </a:prstGeom>
            <a:solidFill>
              <a:srgbClr val="969696"/>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latin typeface="Impact" panose="020B0806030902050204" pitchFamily="34" charset="0"/>
                  <a:ea typeface="微软雅黑" panose="020B0503020204020204" pitchFamily="34" charset="-122"/>
                </a:rPr>
                <a:t>存在不足</a:t>
              </a:r>
            </a:p>
          </p:txBody>
        </p:sp>
      </p:grpSp>
      <p:sp>
        <p:nvSpPr>
          <p:cNvPr id="17" name="Oval 19"/>
          <p:cNvSpPr>
            <a:spLocks noChangeArrowheads="1"/>
          </p:cNvSpPr>
          <p:nvPr/>
        </p:nvSpPr>
        <p:spPr bwMode="auto">
          <a:xfrm>
            <a:off x="3301179" y="2022462"/>
            <a:ext cx="969055" cy="973585"/>
          </a:xfrm>
          <a:prstGeom prst="ellipse">
            <a:avLst/>
          </a:prstGeom>
          <a:solidFill>
            <a:srgbClr val="C00000"/>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p>
        </p:txBody>
      </p:sp>
      <p:sp>
        <p:nvSpPr>
          <p:cNvPr id="18" name="Oval 19"/>
          <p:cNvSpPr>
            <a:spLocks noChangeArrowheads="1"/>
          </p:cNvSpPr>
          <p:nvPr/>
        </p:nvSpPr>
        <p:spPr bwMode="auto">
          <a:xfrm>
            <a:off x="8044120" y="2038038"/>
            <a:ext cx="969054" cy="975144"/>
          </a:xfrm>
          <a:prstGeom prst="ellipse">
            <a:avLst/>
          </a:prstGeom>
          <a:solidFill>
            <a:srgbClr val="C00000"/>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p>
        </p:txBody>
      </p:sp>
      <p:sp>
        <p:nvSpPr>
          <p:cNvPr id="19" name="Oval 19"/>
          <p:cNvSpPr>
            <a:spLocks noChangeArrowheads="1"/>
          </p:cNvSpPr>
          <p:nvPr/>
        </p:nvSpPr>
        <p:spPr bwMode="auto">
          <a:xfrm>
            <a:off x="8484458" y="3168957"/>
            <a:ext cx="970604" cy="975144"/>
          </a:xfrm>
          <a:prstGeom prst="ellipse">
            <a:avLst/>
          </a:prstGeom>
          <a:solidFill>
            <a:srgbClr val="C00000"/>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p>
        </p:txBody>
      </p:sp>
      <p:sp>
        <p:nvSpPr>
          <p:cNvPr id="20" name="Oval 19"/>
          <p:cNvSpPr>
            <a:spLocks noChangeArrowheads="1"/>
          </p:cNvSpPr>
          <p:nvPr/>
        </p:nvSpPr>
        <p:spPr bwMode="auto">
          <a:xfrm>
            <a:off x="8092183" y="4287413"/>
            <a:ext cx="970604" cy="975144"/>
          </a:xfrm>
          <a:prstGeom prst="ellipse">
            <a:avLst/>
          </a:prstGeom>
          <a:solidFill>
            <a:srgbClr val="C00000"/>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p>
        </p:txBody>
      </p:sp>
      <p:sp>
        <p:nvSpPr>
          <p:cNvPr id="21" name="Oval 19"/>
          <p:cNvSpPr>
            <a:spLocks noChangeArrowheads="1"/>
          </p:cNvSpPr>
          <p:nvPr/>
        </p:nvSpPr>
        <p:spPr bwMode="auto">
          <a:xfrm>
            <a:off x="2867043" y="3131571"/>
            <a:ext cx="970604" cy="975144"/>
          </a:xfrm>
          <a:prstGeom prst="ellipse">
            <a:avLst/>
          </a:prstGeom>
          <a:solidFill>
            <a:srgbClr val="C00000"/>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2" name="Oval 19"/>
          <p:cNvSpPr>
            <a:spLocks noChangeArrowheads="1"/>
          </p:cNvSpPr>
          <p:nvPr/>
        </p:nvSpPr>
        <p:spPr bwMode="auto">
          <a:xfrm>
            <a:off x="3263969" y="4281181"/>
            <a:ext cx="970604" cy="975144"/>
          </a:xfrm>
          <a:prstGeom prst="ellipse">
            <a:avLst/>
          </a:prstGeom>
          <a:solidFill>
            <a:srgbClr val="C00000"/>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3" name="TextBox 22"/>
          <p:cNvSpPr txBox="1"/>
          <p:nvPr/>
        </p:nvSpPr>
        <p:spPr>
          <a:xfrm>
            <a:off x="927951" y="2051996"/>
            <a:ext cx="2124133"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p>
        </p:txBody>
      </p:sp>
      <p:sp>
        <p:nvSpPr>
          <p:cNvPr id="24" name="TextBox 23"/>
          <p:cNvSpPr txBox="1"/>
          <p:nvPr/>
        </p:nvSpPr>
        <p:spPr>
          <a:xfrm>
            <a:off x="9228243" y="2051996"/>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p>
        </p:txBody>
      </p:sp>
      <p:sp>
        <p:nvSpPr>
          <p:cNvPr id="25" name="TextBox 24"/>
          <p:cNvSpPr txBox="1"/>
          <p:nvPr/>
        </p:nvSpPr>
        <p:spPr>
          <a:xfrm>
            <a:off x="534725"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p>
        </p:txBody>
      </p:sp>
      <p:sp>
        <p:nvSpPr>
          <p:cNvPr id="26" name="TextBox 25"/>
          <p:cNvSpPr txBox="1"/>
          <p:nvPr/>
        </p:nvSpPr>
        <p:spPr>
          <a:xfrm>
            <a:off x="9684753"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p>
        </p:txBody>
      </p:sp>
      <p:sp>
        <p:nvSpPr>
          <p:cNvPr id="27" name="TextBox 26"/>
          <p:cNvSpPr txBox="1"/>
          <p:nvPr/>
        </p:nvSpPr>
        <p:spPr>
          <a:xfrm>
            <a:off x="9253447"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p>
        </p:txBody>
      </p:sp>
      <p:sp>
        <p:nvSpPr>
          <p:cNvPr id="28" name="TextBox 27"/>
          <p:cNvSpPr txBox="1"/>
          <p:nvPr/>
        </p:nvSpPr>
        <p:spPr>
          <a:xfrm>
            <a:off x="927951"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p>
        </p:txBody>
      </p:sp>
      <p:sp>
        <p:nvSpPr>
          <p:cNvPr id="30"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2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3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2992" y="3789835"/>
            <a:ext cx="33522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a:t>
            </a: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15" name="Freeform 7"/>
          <p:cNvSpPr>
            <a:spLocks noChangeArrowheads="1"/>
          </p:cNvSpPr>
          <p:nvPr/>
        </p:nvSpPr>
        <p:spPr bwMode="auto">
          <a:xfrm>
            <a:off x="1201849" y="1557586"/>
            <a:ext cx="5903360" cy="4115966"/>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C00000"/>
          </a:solidFill>
          <a:ln>
            <a:noFill/>
          </a:ln>
        </p:spPr>
        <p:txBody>
          <a:bodyPr anchor="ctr"/>
          <a:lstStyle/>
          <a:p>
            <a:endParaRPr lang="zh-CN" altLang="en-US"/>
          </a:p>
        </p:txBody>
      </p:sp>
      <p:sp>
        <p:nvSpPr>
          <p:cNvPr id="17" name="矩形 8"/>
          <p:cNvSpPr>
            <a:spLocks noChangeArrowheads="1"/>
          </p:cNvSpPr>
          <p:nvPr/>
        </p:nvSpPr>
        <p:spPr bwMode="auto">
          <a:xfrm>
            <a:off x="1196784" y="489957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8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2001</a:t>
            </a: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800" b="1" dirty="0">
              <a:solidFill>
                <a:schemeClr val="tx1">
                  <a:lumMod val="85000"/>
                  <a:lumOff val="15000"/>
                </a:schemeClr>
              </a:solidFill>
              <a:ea typeface="微软雅黑" panose="020B0503020204020204" pitchFamily="34" charset="-122"/>
            </a:endParaRPr>
          </a:p>
        </p:txBody>
      </p:sp>
      <p:sp>
        <p:nvSpPr>
          <p:cNvPr id="20" name="矩形 9"/>
          <p:cNvSpPr>
            <a:spLocks noChangeArrowheads="1"/>
          </p:cNvSpPr>
          <p:nvPr/>
        </p:nvSpPr>
        <p:spPr bwMode="auto">
          <a:xfrm>
            <a:off x="2328105" y="3891459"/>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2005</a:t>
            </a: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p>
        </p:txBody>
      </p:sp>
      <p:sp>
        <p:nvSpPr>
          <p:cNvPr id="23" name="矩形 10"/>
          <p:cNvSpPr>
            <a:spLocks noChangeArrowheads="1"/>
          </p:cNvSpPr>
          <p:nvPr/>
        </p:nvSpPr>
        <p:spPr bwMode="auto">
          <a:xfrm>
            <a:off x="3454575" y="2946063"/>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2012</a:t>
            </a: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800" b="1" dirty="0">
              <a:solidFill>
                <a:schemeClr val="tx1">
                  <a:lumMod val="85000"/>
                  <a:lumOff val="15000"/>
                </a:schemeClr>
              </a:solidFill>
            </a:endParaRPr>
          </a:p>
        </p:txBody>
      </p:sp>
      <p:sp>
        <p:nvSpPr>
          <p:cNvPr id="26" name="矩形 11"/>
          <p:cNvSpPr>
            <a:spLocks noChangeArrowheads="1"/>
          </p:cNvSpPr>
          <p:nvPr/>
        </p:nvSpPr>
        <p:spPr bwMode="auto">
          <a:xfrm>
            <a:off x="4605954" y="193795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anose="05000000000000000000" pitchFamily="2" charset="2"/>
              <a:buNone/>
            </a:pPr>
            <a:r>
              <a:rPr lang="en-US" altLang="zh-CN" sz="18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p>
        </p:txBody>
      </p:sp>
      <p:sp>
        <p:nvSpPr>
          <p:cNvPr id="28" name="Text Box 30"/>
          <p:cNvSpPr>
            <a:spLocks noChangeArrowheads="1"/>
          </p:cNvSpPr>
          <p:nvPr/>
        </p:nvSpPr>
        <p:spPr bwMode="auto">
          <a:xfrm>
            <a:off x="5116332" y="2811340"/>
            <a:ext cx="27779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a:t>
            </a: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29" name="Text Box 30"/>
          <p:cNvSpPr>
            <a:spLocks noChangeArrowheads="1"/>
          </p:cNvSpPr>
          <p:nvPr/>
        </p:nvSpPr>
        <p:spPr bwMode="auto">
          <a:xfrm>
            <a:off x="2816549" y="4755556"/>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a:t>
            </a: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30" name="Text Box 30"/>
          <p:cNvSpPr>
            <a:spLocks noChangeArrowheads="1"/>
          </p:cNvSpPr>
          <p:nvPr/>
        </p:nvSpPr>
        <p:spPr bwMode="auto">
          <a:xfrm>
            <a:off x="1201849" y="5734051"/>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a:t>
            </a: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31" name="矩形 30"/>
          <p:cNvSpPr/>
          <p:nvPr/>
        </p:nvSpPr>
        <p:spPr>
          <a:xfrm>
            <a:off x="8038158" y="2163199"/>
            <a:ext cx="3022368"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135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p:nvPr/>
        </p:nvSpPr>
        <p:spPr bwMode="gray">
          <a:xfrm flipV="1">
            <a:off x="2520037" y="3573810"/>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969696"/>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2" name="箭头2"/>
          <p:cNvSpPr/>
          <p:nvPr/>
        </p:nvSpPr>
        <p:spPr bwMode="gray">
          <a:xfrm rot="16200000">
            <a:off x="2943919" y="2883100"/>
            <a:ext cx="477838" cy="191169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969696"/>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3" name="箭头1"/>
          <p:cNvSpPr/>
          <p:nvPr/>
        </p:nvSpPr>
        <p:spPr bwMode="gray">
          <a:xfrm>
            <a:off x="2509694" y="2129433"/>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969696"/>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5" name="标题1"/>
          <p:cNvSpPr>
            <a:spLocks noChangeArrowheads="1"/>
          </p:cNvSpPr>
          <p:nvPr/>
        </p:nvSpPr>
        <p:spPr bwMode="gray">
          <a:xfrm>
            <a:off x="4229113" y="1773609"/>
            <a:ext cx="2657507" cy="1155600"/>
          </a:xfrm>
          <a:prstGeom prst="roundRect">
            <a:avLst>
              <a:gd name="adj" fmla="val 11921"/>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217" name="标题2"/>
          <p:cNvSpPr>
            <a:spLocks noChangeArrowheads="1"/>
          </p:cNvSpPr>
          <p:nvPr/>
        </p:nvSpPr>
        <p:spPr bwMode="gray">
          <a:xfrm>
            <a:off x="4241805" y="3210297"/>
            <a:ext cx="2644815" cy="1155600"/>
          </a:xfrm>
          <a:prstGeom prst="roundRect">
            <a:avLst>
              <a:gd name="adj" fmla="val 11921"/>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219" name="标题3"/>
          <p:cNvSpPr>
            <a:spLocks noChangeArrowheads="1"/>
          </p:cNvSpPr>
          <p:nvPr/>
        </p:nvSpPr>
        <p:spPr bwMode="gray">
          <a:xfrm>
            <a:off x="4222767" y="4651499"/>
            <a:ext cx="2663853" cy="1154559"/>
          </a:xfrm>
          <a:prstGeom prst="roundRect">
            <a:avLst>
              <a:gd name="adj" fmla="val 11921"/>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220" name="Oval 19"/>
          <p:cNvSpPr>
            <a:spLocks noChangeArrowheads="1"/>
          </p:cNvSpPr>
          <p:nvPr/>
        </p:nvSpPr>
        <p:spPr bwMode="auto">
          <a:xfrm>
            <a:off x="1993421" y="3069913"/>
            <a:ext cx="1439063" cy="1440000"/>
          </a:xfrm>
          <a:prstGeom prst="roundRect">
            <a:avLst/>
          </a:prstGeom>
          <a:solidFill>
            <a:srgbClr val="C00000"/>
          </a:solidFill>
          <a:ln w="3175" cap="flat" cmpd="sng" algn="ctr">
            <a:no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latin typeface="微软雅黑" panose="020B0503020204020204" pitchFamily="34" charset="-122"/>
                <a:ea typeface="微软雅黑" panose="020B0503020204020204" pitchFamily="34" charset="-122"/>
              </a:rPr>
              <a:t>添加内容</a:t>
            </a:r>
          </a:p>
        </p:txBody>
      </p:sp>
      <p:sp>
        <p:nvSpPr>
          <p:cNvPr id="14" name="文本框 2"/>
          <p:cNvSpPr txBox="1"/>
          <p:nvPr/>
        </p:nvSpPr>
        <p:spPr>
          <a:xfrm>
            <a:off x="1129658"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
        <p:nvSpPr>
          <p:cNvPr id="214" name="文本1"/>
          <p:cNvSpPr>
            <a:spLocks noChangeArrowheads="1"/>
          </p:cNvSpPr>
          <p:nvPr/>
        </p:nvSpPr>
        <p:spPr bwMode="gray">
          <a:xfrm>
            <a:off x="6886620" y="1773609"/>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anose="020B0503020204020204" pitchFamily="34" charset="-122"/>
                <a:ea typeface="微软雅黑" panose="020B0503020204020204"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216" name="文本2"/>
          <p:cNvSpPr>
            <a:spLocks noChangeArrowheads="1"/>
          </p:cNvSpPr>
          <p:nvPr/>
        </p:nvSpPr>
        <p:spPr bwMode="gray">
          <a:xfrm>
            <a:off x="6886620" y="3210297"/>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600" dirty="0">
                <a:solidFill>
                  <a:srgbClr val="4D4D4D"/>
                </a:solidFill>
                <a:latin typeface="微软雅黑" panose="020B0503020204020204" pitchFamily="34" charset="-122"/>
                <a:ea typeface="微软雅黑" panose="020B0503020204020204" pitchFamily="34" charset="-122"/>
              </a:rPr>
              <a:t>    </a:t>
            </a:r>
            <a:r>
              <a:rPr lang="zh-CN" altLang="en-US" sz="1600" dirty="0">
                <a:solidFill>
                  <a:srgbClr val="4D4D4D"/>
                </a:solidFill>
                <a:latin typeface="微软雅黑" panose="020B0503020204020204" pitchFamily="34" charset="-122"/>
                <a:ea typeface="微软雅黑" panose="020B0503020204020204" pitchFamily="34" charset="-122"/>
              </a:rPr>
              <a:t>点击添加文字，点击添加文字</a:t>
            </a:r>
            <a:endParaRPr lang="zh-CN" altLang="zh-CN" sz="1600" dirty="0">
              <a:solidFill>
                <a:srgbClr val="4D4D4D"/>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218" name="文本3"/>
          <p:cNvSpPr>
            <a:spLocks noChangeArrowheads="1"/>
          </p:cNvSpPr>
          <p:nvPr/>
        </p:nvSpPr>
        <p:spPr bwMode="ltGray">
          <a:xfrm>
            <a:off x="6886619" y="4661024"/>
            <a:ext cx="3382174"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anose="020B0503020204020204" pitchFamily="34" charset="-122"/>
                <a:ea typeface="微软雅黑" panose="020B0503020204020204" pitchFamily="34" charset="-122"/>
              </a:rPr>
              <a:t>    点击添加文字，点击添加文字</a:t>
            </a:r>
            <a:endParaRPr lang="zh-CN" altLang="zh-CN" sz="1600" dirty="0">
              <a:solidFill>
                <a:srgbClr val="4D4D4D"/>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5" grpId="0" animBg="1"/>
      <p:bldP spid="217" grpId="0" animBg="1"/>
      <p:bldP spid="219" grpId="0" animBg="1"/>
      <p:bldP spid="220" grpId="0" animBg="1"/>
      <p:bldP spid="14" grpId="0"/>
      <p:bldP spid="214" grpId="0" animBg="1"/>
      <p:bldP spid="216" grpId="0" animBg="1"/>
      <p:bldP spid="2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4021" y="2094572"/>
            <a:ext cx="4744170" cy="526115"/>
          </a:xfrm>
          <a:prstGeom prst="rightArrow">
            <a:avLst>
              <a:gd name="adj1" fmla="val 50000"/>
              <a:gd name="adj2" fmla="val 50092"/>
            </a:avLst>
          </a:prstGeom>
          <a:solidFill>
            <a:srgbClr val="C00000"/>
          </a:solidFill>
          <a:ln>
            <a:noFill/>
          </a:ln>
          <a:effectLst>
            <a:outerShdw blurRad="50800" dist="38100" dir="2700000" algn="tl" rotWithShape="0">
              <a:prstClr val="black">
                <a:alpha val="40000"/>
              </a:prstClr>
            </a:outerShdw>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anose="020B0503020204020204" pitchFamily="34" charset="-122"/>
              <a:ea typeface="微软雅黑" panose="020B0503020204020204" pitchFamily="34" charset="-122"/>
            </a:endParaRPr>
          </a:p>
        </p:txBody>
      </p:sp>
      <p:sp>
        <p:nvSpPr>
          <p:cNvPr id="5" name="右箭头 4"/>
          <p:cNvSpPr>
            <a:spLocks noChangeArrowheads="1"/>
          </p:cNvSpPr>
          <p:nvPr/>
        </p:nvSpPr>
        <p:spPr bwMode="auto">
          <a:xfrm flipH="1">
            <a:off x="3738991" y="2883742"/>
            <a:ext cx="4912498" cy="523867"/>
          </a:xfrm>
          <a:prstGeom prst="rightArrow">
            <a:avLst>
              <a:gd name="adj1" fmla="val 50000"/>
              <a:gd name="adj2" fmla="val 50064"/>
            </a:avLst>
          </a:prstGeom>
          <a:solidFill>
            <a:srgbClr val="C00000"/>
          </a:solidFill>
          <a:ln>
            <a:noFill/>
          </a:ln>
          <a:effectLst>
            <a:outerShdw blurRad="50800" dist="38100" dir="2700000" algn="tl" rotWithShape="0">
              <a:prstClr val="black">
                <a:alpha val="40000"/>
              </a:prstClr>
            </a:outerShdw>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anose="020B0503020204020204" pitchFamily="34" charset="-122"/>
              <a:ea typeface="微软雅黑" panose="020B0503020204020204" pitchFamily="34" charset="-122"/>
            </a:endParaRPr>
          </a:p>
        </p:txBody>
      </p:sp>
      <p:sp>
        <p:nvSpPr>
          <p:cNvPr id="6" name="椭圆 5"/>
          <p:cNvSpPr>
            <a:spLocks noChangeArrowheads="1"/>
          </p:cNvSpPr>
          <p:nvPr/>
        </p:nvSpPr>
        <p:spPr bwMode="auto">
          <a:xfrm>
            <a:off x="1238444" y="1438054"/>
            <a:ext cx="2500547" cy="2538389"/>
          </a:xfrm>
          <a:prstGeom prst="ellipse">
            <a:avLst/>
          </a:prstGeom>
          <a:solidFill>
            <a:srgbClr val="C00000"/>
          </a:solidFill>
          <a:ln>
            <a:noFill/>
          </a:ln>
          <a:effectLst>
            <a:outerShdw blurRad="50800" dist="38100" dir="2700000" algn="tl" rotWithShape="0">
              <a:prstClr val="black">
                <a:alpha val="40000"/>
              </a:prstClr>
            </a:outerShdw>
          </a:effectLst>
        </p:spPr>
        <p:txBody>
          <a:bodyPr lIns="128296" tIns="64146" rIns="128296" bIns="64146" anchor="ctr"/>
          <a:lstStyle/>
          <a:p>
            <a:pPr>
              <a:lnSpc>
                <a:spcPct val="120000"/>
              </a:lnSpc>
              <a:defRPr/>
            </a:pPr>
            <a:r>
              <a:rPr lang="zh-CN" altLang="en-US" sz="2500" kern="0" dirty="0">
                <a:solidFill>
                  <a:srgbClr val="FFFFFF"/>
                </a:solidFill>
                <a:latin typeface="微软雅黑" panose="020B0503020204020204" pitchFamily="34" charset="-122"/>
                <a:ea typeface="微软雅黑" panose="020B0503020204020204" pitchFamily="34" charset="-122"/>
              </a:rPr>
              <a:t>  添加内容</a:t>
            </a:r>
          </a:p>
        </p:txBody>
      </p:sp>
      <p:sp>
        <p:nvSpPr>
          <p:cNvPr id="7" name="椭圆 6"/>
          <p:cNvSpPr>
            <a:spLocks noChangeArrowheads="1"/>
          </p:cNvSpPr>
          <p:nvPr/>
        </p:nvSpPr>
        <p:spPr bwMode="auto">
          <a:xfrm>
            <a:off x="8392355" y="1438054"/>
            <a:ext cx="2502760" cy="2538389"/>
          </a:xfrm>
          <a:prstGeom prst="ellipse">
            <a:avLst/>
          </a:prstGeom>
          <a:solidFill>
            <a:srgbClr val="C00000"/>
          </a:solidFill>
          <a:ln>
            <a:noFill/>
          </a:ln>
          <a:effectLst>
            <a:outerShdw blurRad="50800" dist="38100" dir="2700000" algn="tl" rotWithShape="0">
              <a:prstClr val="black">
                <a:alpha val="40000"/>
              </a:prstClr>
            </a:outerShdw>
          </a:effectLst>
        </p:spPr>
        <p:txBody>
          <a:bodyPr lIns="128296" tIns="64146" rIns="128296" bIns="64146" anchor="ctr"/>
          <a:lstStyle/>
          <a:p>
            <a:pPr>
              <a:lnSpc>
                <a:spcPct val="120000"/>
              </a:lnSpc>
              <a:defRPr/>
            </a:pPr>
            <a:r>
              <a:rPr lang="zh-CN" altLang="en-US" sz="2500" kern="0" dirty="0">
                <a:solidFill>
                  <a:srgbClr val="FFFFFF"/>
                </a:solidFill>
                <a:latin typeface="微软雅黑" panose="020B0503020204020204" pitchFamily="34" charset="-122"/>
                <a:ea typeface="微软雅黑" panose="020B0503020204020204" pitchFamily="34" charset="-122"/>
              </a:rPr>
              <a:t>  添加内容</a:t>
            </a:r>
          </a:p>
        </p:txBody>
      </p:sp>
      <p:sp>
        <p:nvSpPr>
          <p:cNvPr id="8" name="矩形 7"/>
          <p:cNvSpPr/>
          <p:nvPr/>
        </p:nvSpPr>
        <p:spPr>
          <a:xfrm>
            <a:off x="4901780" y="1921449"/>
            <a:ext cx="1982275"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b="1" kern="0" dirty="0">
                <a:solidFill>
                  <a:srgbClr val="414455"/>
                </a:solidFill>
                <a:latin typeface="微软雅黑" panose="020B0503020204020204" pitchFamily="34" charset="-122"/>
                <a:ea typeface="微软雅黑" panose="020B0503020204020204" pitchFamily="34" charset="-122"/>
              </a:rPr>
              <a:t>   添加内容</a:t>
            </a:r>
          </a:p>
        </p:txBody>
      </p:sp>
      <p:sp>
        <p:nvSpPr>
          <p:cNvPr id="9" name="下箭头 8"/>
          <p:cNvSpPr>
            <a:spLocks noChangeArrowheads="1"/>
          </p:cNvSpPr>
          <p:nvPr/>
        </p:nvSpPr>
        <p:spPr bwMode="auto">
          <a:xfrm>
            <a:off x="5366893" y="4028154"/>
            <a:ext cx="1122922" cy="786922"/>
          </a:xfrm>
          <a:prstGeom prst="downArrow">
            <a:avLst>
              <a:gd name="adj1" fmla="val 50000"/>
              <a:gd name="adj2" fmla="val 50000"/>
            </a:avLst>
          </a:prstGeom>
          <a:solidFill>
            <a:srgbClr val="C00000"/>
          </a:solidFill>
          <a:ln>
            <a:noFill/>
          </a:ln>
          <a:effectLst>
            <a:outerShdw blurRad="50800" dist="38100" dir="2700000" algn="tl" rotWithShape="0">
              <a:prstClr val="black">
                <a:alpha val="40000"/>
              </a:prstClr>
            </a:outerShdw>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TextBox 9"/>
          <p:cNvSpPr txBox="1"/>
          <p:nvPr/>
        </p:nvSpPr>
        <p:spPr bwMode="auto">
          <a:xfrm>
            <a:off x="1378158" y="4243996"/>
            <a:ext cx="2068653"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1" name="TextBox 10"/>
          <p:cNvSpPr txBox="1"/>
          <p:nvPr/>
        </p:nvSpPr>
        <p:spPr bwMode="auto">
          <a:xfrm>
            <a:off x="8609587" y="4329434"/>
            <a:ext cx="2070869"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2876" y="5071389"/>
            <a:ext cx="1570316" cy="905142"/>
          </a:xfrm>
          <a:prstGeom prst="rect">
            <a:avLst/>
          </a:prstGeom>
          <a:noFill/>
          <a:ln>
            <a:noFill/>
          </a:ln>
        </p:spPr>
        <p:txBody>
          <a:bodyPr lIns="128296" tIns="64146" rIns="128296" bIns="6414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100" kern="0" dirty="0">
                <a:solidFill>
                  <a:srgbClr val="4D4D4D"/>
                </a:solidFill>
                <a:latin typeface="微软雅黑" panose="020B0503020204020204" pitchFamily="34" charset="-122"/>
                <a:ea typeface="微软雅黑" panose="020B0503020204020204" pitchFamily="34" charset="-122"/>
              </a:rPr>
              <a:t>单击此处添加标题</a:t>
            </a:r>
          </a:p>
        </p:txBody>
      </p:sp>
      <p:sp>
        <p:nvSpPr>
          <p:cNvPr id="1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3367" y="1854605"/>
            <a:ext cx="8308244"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4713" y="3055793"/>
            <a:ext cx="1617570" cy="16251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anose="020B0503020204020204" pitchFamily="34" charset="-122"/>
                <a:ea typeface="微软雅黑" panose="020B0503020204020204" pitchFamily="34" charset="-122"/>
              </a:rPr>
              <a:t>点击添加文本</a:t>
            </a:r>
          </a:p>
        </p:txBody>
      </p:sp>
      <p:sp>
        <p:nvSpPr>
          <p:cNvPr id="6" name="椭圆 5"/>
          <p:cNvSpPr/>
          <p:nvPr/>
        </p:nvSpPr>
        <p:spPr>
          <a:xfrm>
            <a:off x="9442956" y="3055793"/>
            <a:ext cx="1617570" cy="1625135"/>
          </a:xfrm>
          <a:prstGeom prst="ellips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anose="020B0503020204020204" pitchFamily="34" charset="-122"/>
                <a:ea typeface="微软雅黑" panose="020B0503020204020204" pitchFamily="34" charset="-122"/>
              </a:rPr>
              <a:t>点击添加文本</a:t>
            </a:r>
          </a:p>
        </p:txBody>
      </p:sp>
      <p:sp>
        <p:nvSpPr>
          <p:cNvPr id="7" name="矩形 6"/>
          <p:cNvSpPr/>
          <p:nvPr/>
        </p:nvSpPr>
        <p:spPr>
          <a:xfrm>
            <a:off x="5344663" y="3046674"/>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4663" y="4327638"/>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399032" y="2238668"/>
            <a:ext cx="1476911"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399032" y="4822244"/>
            <a:ext cx="1476911"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0663" y="5670141"/>
            <a:ext cx="4430734" cy="4239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anose="020B0503020204020204" pitchFamily="34" charset="-122"/>
                <a:ea typeface="微软雅黑" panose="020B0503020204020204" pitchFamily="34" charset="-122"/>
              </a:rPr>
              <a:t>点击添加文本</a:t>
            </a:r>
          </a:p>
        </p:txBody>
      </p:sp>
      <p:sp>
        <p:nvSpPr>
          <p:cNvPr id="12" name="矩形 11"/>
          <p:cNvSpPr/>
          <p:nvPr/>
        </p:nvSpPr>
        <p:spPr>
          <a:xfrm>
            <a:off x="3860663" y="1642632"/>
            <a:ext cx="4430734" cy="4239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anose="020B0503020204020204" pitchFamily="34" charset="-122"/>
                <a:ea typeface="微软雅黑" panose="020B0503020204020204" pitchFamily="34" charset="-122"/>
              </a:rPr>
              <a:t>点击添加文本</a:t>
            </a:r>
          </a:p>
        </p:txBody>
      </p:sp>
      <p:sp>
        <p:nvSpPr>
          <p:cNvPr id="13" name="五边形 2"/>
          <p:cNvSpPr/>
          <p:nvPr/>
        </p:nvSpPr>
        <p:spPr>
          <a:xfrm>
            <a:off x="3245205" y="3921354"/>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5205" y="3497405"/>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134712"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56824" y="1341562"/>
            <a:ext cx="1275540" cy="1294904"/>
          </a:xfrm>
          <a:prstGeom prst="ellipse">
            <a:avLst/>
          </a:prstGeom>
          <a:solidFill>
            <a:schemeClr val="bg1">
              <a:lumMod val="50000"/>
            </a:schemeClr>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5" name="Oval 4"/>
          <p:cNvSpPr>
            <a:spLocks noChangeArrowheads="1"/>
          </p:cNvSpPr>
          <p:nvPr/>
        </p:nvSpPr>
        <p:spPr bwMode="auto">
          <a:xfrm>
            <a:off x="5656824" y="1341562"/>
            <a:ext cx="1275540" cy="1294904"/>
          </a:xfrm>
          <a:prstGeom prst="ellipse">
            <a:avLst/>
          </a:prstGeom>
          <a:solidFill>
            <a:srgbClr val="C00000"/>
          </a:solidFill>
          <a:ln w="12700">
            <a:noFill/>
            <a:round/>
          </a:ln>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6" name="Oval 4"/>
          <p:cNvSpPr>
            <a:spLocks noChangeArrowheads="1"/>
          </p:cNvSpPr>
          <p:nvPr/>
        </p:nvSpPr>
        <p:spPr bwMode="auto">
          <a:xfrm>
            <a:off x="4238298" y="1926971"/>
            <a:ext cx="1745094" cy="1771589"/>
          </a:xfrm>
          <a:prstGeom prst="ellipse">
            <a:avLst/>
          </a:prstGeom>
          <a:solidFill>
            <a:srgbClr val="969696"/>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7" name="Oval 4"/>
          <p:cNvSpPr>
            <a:spLocks noChangeArrowheads="1"/>
          </p:cNvSpPr>
          <p:nvPr/>
        </p:nvSpPr>
        <p:spPr bwMode="auto">
          <a:xfrm>
            <a:off x="4238298" y="2455971"/>
            <a:ext cx="1745094"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00000"/>
          </a:solidFill>
          <a:ln w="12700">
            <a:noFill/>
            <a:round/>
          </a:ln>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8" name="Oval 4"/>
          <p:cNvSpPr>
            <a:spLocks noChangeArrowheads="1"/>
          </p:cNvSpPr>
          <p:nvPr/>
        </p:nvSpPr>
        <p:spPr bwMode="auto">
          <a:xfrm>
            <a:off x="2592165" y="2740647"/>
            <a:ext cx="2150799" cy="2183738"/>
          </a:xfrm>
          <a:prstGeom prst="ellipse">
            <a:avLst/>
          </a:prstGeom>
          <a:solidFill>
            <a:srgbClr val="969696"/>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9" name="Oval 4"/>
          <p:cNvSpPr>
            <a:spLocks noChangeArrowheads="1"/>
          </p:cNvSpPr>
          <p:nvPr/>
        </p:nvSpPr>
        <p:spPr bwMode="auto">
          <a:xfrm>
            <a:off x="2592165" y="3814186"/>
            <a:ext cx="21507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00000"/>
          </a:solidFill>
          <a:ln w="12700">
            <a:noFill/>
            <a:round/>
          </a:ln>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10" name="Oval 4"/>
          <p:cNvSpPr>
            <a:spLocks noChangeArrowheads="1"/>
          </p:cNvSpPr>
          <p:nvPr/>
        </p:nvSpPr>
        <p:spPr bwMode="auto">
          <a:xfrm>
            <a:off x="648426" y="3785806"/>
            <a:ext cx="2639871" cy="2680302"/>
          </a:xfrm>
          <a:prstGeom prst="ellipse">
            <a:avLst/>
          </a:prstGeom>
          <a:solidFill>
            <a:srgbClr val="969696"/>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11" name="Oval 4"/>
          <p:cNvSpPr>
            <a:spLocks noChangeArrowheads="1"/>
          </p:cNvSpPr>
          <p:nvPr/>
        </p:nvSpPr>
        <p:spPr bwMode="auto">
          <a:xfrm>
            <a:off x="875867" y="5877984"/>
            <a:ext cx="2184991"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00000"/>
          </a:solidFill>
          <a:ln w="12700">
            <a:noFill/>
            <a:round/>
          </a:ln>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12" name="TextBox 11"/>
          <p:cNvSpPr txBox="1"/>
          <p:nvPr/>
        </p:nvSpPr>
        <p:spPr>
          <a:xfrm>
            <a:off x="1120187" y="4854223"/>
            <a:ext cx="1680869" cy="543466"/>
          </a:xfrm>
          <a:prstGeom prst="rect">
            <a:avLst/>
          </a:prstGeom>
          <a:noFill/>
        </p:spPr>
        <p:txBody>
          <a:bodyPr wrap="none" lIns="96248" tIns="48125" rIns="96248" bIns="48125" rtlCol="0" anchor="ctr">
            <a:spAutoFit/>
          </a:bodyPr>
          <a:lstStyle/>
          <a:p>
            <a:r>
              <a:rPr lang="zh-CN" altLang="en-US" sz="2900" dirty="0">
                <a:solidFill>
                  <a:schemeClr val="bg1"/>
                </a:solidFill>
                <a:latin typeface="微软雅黑" panose="020B0503020204020204" pitchFamily="34" charset="-122"/>
                <a:ea typeface="微软雅黑" panose="020B0503020204020204" pitchFamily="34" charset="-122"/>
              </a:rPr>
              <a:t>添加文字</a:t>
            </a:r>
          </a:p>
        </p:txBody>
      </p:sp>
      <p:sp>
        <p:nvSpPr>
          <p:cNvPr id="13" name="TextBox 12"/>
          <p:cNvSpPr txBox="1"/>
          <p:nvPr/>
        </p:nvSpPr>
        <p:spPr>
          <a:xfrm>
            <a:off x="2935407" y="3179633"/>
            <a:ext cx="1475817" cy="481911"/>
          </a:xfrm>
          <a:prstGeom prst="rect">
            <a:avLst/>
          </a:prstGeom>
          <a:noFill/>
        </p:spPr>
        <p:txBody>
          <a:bodyPr wrap="none" lIns="96248" tIns="48125" rIns="96248" bIns="48125" rtlCol="0" anchor="ctr">
            <a:spAutoFit/>
          </a:bodyPr>
          <a:lstStyle/>
          <a:p>
            <a:r>
              <a:rPr lang="zh-CN" altLang="en-US" sz="2500" dirty="0">
                <a:solidFill>
                  <a:schemeClr val="bg1"/>
                </a:solidFill>
                <a:latin typeface="微软雅黑" panose="020B0503020204020204" pitchFamily="34" charset="-122"/>
                <a:ea typeface="微软雅黑" panose="020B0503020204020204" pitchFamily="34" charset="-122"/>
              </a:rPr>
              <a:t>添加文字</a:t>
            </a:r>
          </a:p>
        </p:txBody>
      </p:sp>
      <p:sp>
        <p:nvSpPr>
          <p:cNvPr id="14" name="TextBox 13"/>
          <p:cNvSpPr txBox="1"/>
          <p:nvPr/>
        </p:nvSpPr>
        <p:spPr>
          <a:xfrm>
            <a:off x="4477397" y="2598733"/>
            <a:ext cx="1424554" cy="466522"/>
          </a:xfrm>
          <a:prstGeom prst="rect">
            <a:avLst/>
          </a:prstGeom>
          <a:noFill/>
        </p:spPr>
        <p:txBody>
          <a:bodyPr wrap="none" lIns="96248" tIns="48125" rIns="96248" bIns="48125" rtlCol="0" anchor="ctr">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添加文字</a:t>
            </a:r>
          </a:p>
        </p:txBody>
      </p:sp>
      <p:cxnSp>
        <p:nvCxnSpPr>
          <p:cNvPr id="15" name="直接连接符 14"/>
          <p:cNvCxnSpPr/>
          <p:nvPr/>
        </p:nvCxnSpPr>
        <p:spPr>
          <a:xfrm>
            <a:off x="6296359" y="2168877"/>
            <a:ext cx="112162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099163" y="3145017"/>
            <a:ext cx="231882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18190" y="4257165"/>
            <a:ext cx="3799795"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8361" y="5415794"/>
            <a:ext cx="544962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05945" y="5125957"/>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0" name="TextBox 19"/>
          <p:cNvSpPr txBox="1"/>
          <p:nvPr/>
        </p:nvSpPr>
        <p:spPr>
          <a:xfrm>
            <a:off x="7505945" y="3985133"/>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1" name="TextBox 20"/>
          <p:cNvSpPr txBox="1"/>
          <p:nvPr/>
        </p:nvSpPr>
        <p:spPr>
          <a:xfrm>
            <a:off x="7505945" y="2844310"/>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2" name="TextBox 21"/>
          <p:cNvSpPr txBox="1"/>
          <p:nvPr/>
        </p:nvSpPr>
        <p:spPr>
          <a:xfrm>
            <a:off x="7505945" y="1922792"/>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3" name="TextBox 22"/>
          <p:cNvSpPr txBox="1"/>
          <p:nvPr/>
        </p:nvSpPr>
        <p:spPr>
          <a:xfrm>
            <a:off x="5770278" y="1817309"/>
            <a:ext cx="1014453" cy="343411"/>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
        <p:nvSpPr>
          <p:cNvPr id="25"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3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18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28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3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8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3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58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3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68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78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3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88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3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3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08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ln>
          </p:spPr>
          <p:txBody>
            <a:bodyPr lIns="121898" tIns="60948" rIns="121898" bIns="60948">
              <a:spAutoFit/>
            </a:bodyPr>
            <a:lstStyle/>
            <a:p>
              <a:pPr algn="ctr"/>
              <a:r>
                <a:rPr lang="zh-CN" altLang="en-US" sz="6600" b="1" dirty="0">
                  <a:solidFill>
                    <a:schemeClr val="bg1"/>
                  </a:solidFill>
                  <a:latin typeface="微软雅黑" panose="020B0503020204020204" pitchFamily="34" charset="-122"/>
                  <a:ea typeface="微软雅黑" panose="020B0503020204020204" pitchFamily="34" charset="-122"/>
                </a:rPr>
                <a:t>目</a:t>
              </a:r>
              <a:endParaRPr lang="en-US" altLang="zh-CN" sz="6600" b="1" dirty="0">
                <a:solidFill>
                  <a:schemeClr val="bg1"/>
                </a:solidFill>
                <a:latin typeface="微软雅黑" panose="020B0503020204020204" pitchFamily="34" charset="-122"/>
                <a:ea typeface="微软雅黑" panose="020B0503020204020204" pitchFamily="34" charset="-122"/>
              </a:endParaRPr>
            </a:p>
            <a:p>
              <a:pPr algn="ctr"/>
              <a:r>
                <a:rPr lang="zh-CN" altLang="en-US" sz="6600" b="1" dirty="0">
                  <a:solidFill>
                    <a:schemeClr val="bg1"/>
                  </a:solidFill>
                  <a:latin typeface="微软雅黑" panose="020B0503020204020204" pitchFamily="34" charset="-122"/>
                  <a:ea typeface="微软雅黑" panose="020B0503020204020204" pitchFamily="34" charset="-122"/>
                </a:rPr>
                <a:t>录</a:t>
              </a:r>
            </a:p>
          </p:txBody>
        </p:sp>
      </p:grpSp>
      <p:grpSp>
        <p:nvGrpSpPr>
          <p:cNvPr id="42" name="组合 9"/>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01</a:t>
              </a:r>
              <a:endParaRPr lang="zh-CN" altLang="en-US" sz="3200">
                <a:solidFill>
                  <a:schemeClr val="bg1"/>
                </a:solidFill>
                <a:latin typeface="Impact" panose="020B0806030902050204" pitchFamily="34" charset="0"/>
              </a:endParaRPr>
            </a:p>
          </p:txBody>
        </p:sp>
      </p:grpSp>
      <p:grpSp>
        <p:nvGrpSpPr>
          <p:cNvPr id="48" name="组合 37"/>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05</a:t>
              </a:r>
              <a:endParaRPr lang="zh-CN" altLang="en-US" sz="3200" dirty="0">
                <a:solidFill>
                  <a:schemeClr val="bg1"/>
                </a:solidFill>
                <a:latin typeface="Impact" panose="020B0806030902050204" pitchFamily="34" charset="0"/>
              </a:endParaRPr>
            </a:p>
          </p:txBody>
        </p:sp>
      </p:grpSp>
      <p:grpSp>
        <p:nvGrpSpPr>
          <p:cNvPr id="51" name="组合 40"/>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04</a:t>
              </a:r>
              <a:endParaRPr lang="zh-CN" altLang="en-US" sz="3200">
                <a:solidFill>
                  <a:schemeClr val="bg1"/>
                </a:solidFill>
                <a:latin typeface="Impact" panose="020B0806030902050204" pitchFamily="34" charset="0"/>
              </a:endParaRPr>
            </a:p>
          </p:txBody>
        </p:sp>
      </p:grpSp>
      <p:grpSp>
        <p:nvGrpSpPr>
          <p:cNvPr id="54" name="组合 43"/>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grpSp>
        <p:nvGrpSpPr>
          <p:cNvPr id="57" name="组合 46"/>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ln>
          </p:spPr>
          <p:txBody>
            <a:bodyPr>
              <a:spAutoFit/>
            </a:bodyPr>
            <a:lstStyle/>
            <a:p>
              <a:r>
                <a:rPr lang="en-US" altLang="zh-CN" sz="3200">
                  <a:solidFill>
                    <a:schemeClr val="bg1"/>
                  </a:solidFill>
                  <a:latin typeface="Impact" panose="020B0806030902050204" pitchFamily="34" charset="0"/>
                </a:rPr>
                <a:t>02</a:t>
              </a:r>
              <a:endParaRPr lang="zh-CN" altLang="en-US" sz="3200">
                <a:solidFill>
                  <a:schemeClr val="bg1"/>
                </a:solidFill>
                <a:latin typeface="Impact" panose="020B0806030902050204"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1361909"/>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22" presetClass="entr" presetSubtype="8" fill="hold"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left)">
                                      <p:cBhvr>
                                        <p:cTn id="14" dur="500"/>
                                        <p:tgtEl>
                                          <p:spTgt spid="77"/>
                                        </p:tgtEl>
                                      </p:cBhvr>
                                    </p:animEffect>
                                  </p:childTnLst>
                                </p:cTn>
                              </p:par>
                              <p:par>
                                <p:cTn id="15" presetID="10" presetClass="entr" presetSubtype="0" fill="hold" nodeType="withEffect">
                                  <p:stCondLst>
                                    <p:cond delay="30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par>
                                <p:cTn id="18" presetID="22" presetClass="entr" presetSubtype="8" fill="hold" nodeType="withEffect">
                                  <p:stCondLst>
                                    <p:cond delay="600"/>
                                  </p:stCondLst>
                                  <p:childTnLst>
                                    <p:set>
                                      <p:cBhvr>
                                        <p:cTn id="19" dur="1" fill="hold">
                                          <p:stCondLst>
                                            <p:cond delay="0"/>
                                          </p:stCondLst>
                                        </p:cTn>
                                        <p:tgtEl>
                                          <p:spTgt spid="81"/>
                                        </p:tgtEl>
                                        <p:attrNameLst>
                                          <p:attrName>style.visibility</p:attrName>
                                        </p:attrNameLst>
                                      </p:cBhvr>
                                      <p:to>
                                        <p:strVal val="visible"/>
                                      </p:to>
                                    </p:set>
                                    <p:animEffect transition="in" filter="wipe(left)">
                                      <p:cBhvr>
                                        <p:cTn id="20" dur="500"/>
                                        <p:tgtEl>
                                          <p:spTgt spid="81"/>
                                        </p:tgtEl>
                                      </p:cBhvr>
                                    </p:animEffect>
                                  </p:childTnLst>
                                </p:cTn>
                              </p:par>
                              <p:par>
                                <p:cTn id="21" presetID="10" presetClass="entr" presetSubtype="0" fill="hold" nodeType="withEffect">
                                  <p:stCondLst>
                                    <p:cond delay="60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par>
                                <p:cTn id="24" presetID="22" presetClass="entr" presetSubtype="8" fill="hold" nodeType="withEffect">
                                  <p:stCondLst>
                                    <p:cond delay="900"/>
                                  </p:stCondLst>
                                  <p:childTnLst>
                                    <p:set>
                                      <p:cBhvr>
                                        <p:cTn id="25" dur="1" fill="hold">
                                          <p:stCondLst>
                                            <p:cond delay="0"/>
                                          </p:stCondLst>
                                        </p:cTn>
                                        <p:tgtEl>
                                          <p:spTgt spid="85"/>
                                        </p:tgtEl>
                                        <p:attrNameLst>
                                          <p:attrName>style.visibility</p:attrName>
                                        </p:attrNameLst>
                                      </p:cBhvr>
                                      <p:to>
                                        <p:strVal val="visible"/>
                                      </p:to>
                                    </p:set>
                                    <p:animEffect transition="in" filter="wipe(left)">
                                      <p:cBhvr>
                                        <p:cTn id="26" dur="500"/>
                                        <p:tgtEl>
                                          <p:spTgt spid="85"/>
                                        </p:tgtEl>
                                      </p:cBhvr>
                                    </p:animEffect>
                                  </p:childTnLst>
                                </p:cTn>
                              </p:par>
                              <p:par>
                                <p:cTn id="27" presetID="10" presetClass="entr" presetSubtype="0" fill="hold" nodeType="withEffect">
                                  <p:stCondLst>
                                    <p:cond delay="90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22" presetClass="entr" presetSubtype="8" fill="hold" nodeType="withEffect">
                                  <p:stCondLst>
                                    <p:cond delay="1200"/>
                                  </p:stCondLst>
                                  <p:childTnLst>
                                    <p:set>
                                      <p:cBhvr>
                                        <p:cTn id="31" dur="1" fill="hold">
                                          <p:stCondLst>
                                            <p:cond delay="0"/>
                                          </p:stCondLst>
                                        </p:cTn>
                                        <p:tgtEl>
                                          <p:spTgt spid="89"/>
                                        </p:tgtEl>
                                        <p:attrNameLst>
                                          <p:attrName>style.visibility</p:attrName>
                                        </p:attrNameLst>
                                      </p:cBhvr>
                                      <p:to>
                                        <p:strVal val="visible"/>
                                      </p:to>
                                    </p:set>
                                    <p:animEffect transition="in" filter="wipe(left)">
                                      <p:cBhvr>
                                        <p:cTn id="32" dur="500"/>
                                        <p:tgtEl>
                                          <p:spTgt spid="89"/>
                                        </p:tgtEl>
                                      </p:cBhvr>
                                    </p:animEffect>
                                  </p:childTnLst>
                                </p:cTn>
                              </p:par>
                              <p:par>
                                <p:cTn id="33" presetID="10" presetClass="entr" presetSubtype="0" fill="hold" nodeType="withEffect">
                                  <p:stCondLst>
                                    <p:cond delay="120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22" presetClass="entr" presetSubtype="8" fill="hold" nodeType="withEffect">
                                  <p:stCondLst>
                                    <p:cond delay="15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childTnLst>
                          </p:cTn>
                        </p:par>
                        <p:par>
                          <p:cTn id="39" fill="hold">
                            <p:stCondLst>
                              <p:cond delay="1000"/>
                            </p:stCondLst>
                            <p:childTnLst>
                              <p:par>
                                <p:cTn id="40" presetID="2" presetClass="entr" presetSubtype="8" fill="hold" grpId="0" nodeType="afterEffect">
                                  <p:stCondLst>
                                    <p:cond delay="0"/>
                                  </p:stCondLst>
                                  <p:childTnLst>
                                    <p:set>
                                      <p:cBhvr>
                                        <p:cTn id="41" dur="1" fill="hold">
                                          <p:stCondLst>
                                            <p:cond delay="0"/>
                                          </p:stCondLst>
                                        </p:cTn>
                                        <p:tgtEl>
                                          <p:spTgt spid="96"/>
                                        </p:tgtEl>
                                        <p:attrNameLst>
                                          <p:attrName>style.visibility</p:attrName>
                                        </p:attrNameLst>
                                      </p:cBhvr>
                                      <p:to>
                                        <p:strVal val="visible"/>
                                      </p:to>
                                    </p:set>
                                    <p:anim calcmode="lin" valueType="num">
                                      <p:cBhvr additive="base">
                                        <p:cTn id="42" dur="500" fill="hold"/>
                                        <p:tgtEl>
                                          <p:spTgt spid="96"/>
                                        </p:tgtEl>
                                        <p:attrNameLst>
                                          <p:attrName>ppt_x</p:attrName>
                                        </p:attrNameLst>
                                      </p:cBhvr>
                                      <p:tavLst>
                                        <p:tav tm="0">
                                          <p:val>
                                            <p:strVal val="0-#ppt_w/2"/>
                                          </p:val>
                                        </p:tav>
                                        <p:tav tm="100000">
                                          <p:val>
                                            <p:strVal val="#ppt_x"/>
                                          </p:val>
                                        </p:tav>
                                      </p:tavLst>
                                    </p:anim>
                                    <p:anim calcmode="lin" valueType="num">
                                      <p:cBhvr additive="base">
                                        <p:cTn id="43" dur="500" fill="hold"/>
                                        <p:tgtEl>
                                          <p:spTgt spid="96"/>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6" presetClass="emph" presetSubtype="0" fill="hold" nodeType="afterEffect">
                                  <p:stCondLst>
                                    <p:cond delay="0"/>
                                  </p:stCondLst>
                                  <p:childTnLst>
                                    <p:animEffect transition="out" filter="fade">
                                      <p:cBhvr>
                                        <p:cTn id="46" dur="500" tmFilter="0, 0; .2, .5; .8, .5; 1, 0"/>
                                        <p:tgtEl>
                                          <p:spTgt spid="42"/>
                                        </p:tgtEl>
                                      </p:cBhvr>
                                    </p:animEffect>
                                    <p:animScale>
                                      <p:cBhvr>
                                        <p:cTn id="47" dur="250" autoRev="1" fill="hold"/>
                                        <p:tgtEl>
                                          <p:spTgt spid="42"/>
                                        </p:tgtEl>
                                      </p:cBhvr>
                                      <p:by x="105000" y="105000"/>
                                    </p:animScale>
                                  </p:childTnLst>
                                </p:cTn>
                              </p:par>
                              <p:par>
                                <p:cTn id="48" presetID="26" presetClass="emph" presetSubtype="0" fill="hold" nodeType="withEffect">
                                  <p:stCondLst>
                                    <p:cond delay="0"/>
                                  </p:stCondLst>
                                  <p:childTnLst>
                                    <p:animEffect transition="out" filter="fade">
                                      <p:cBhvr>
                                        <p:cTn id="49" dur="500" tmFilter="0, 0; .2, .5; .8, .5; 1, 0"/>
                                        <p:tgtEl>
                                          <p:spTgt spid="77"/>
                                        </p:tgtEl>
                                      </p:cBhvr>
                                    </p:animEffect>
                                    <p:animScale>
                                      <p:cBhvr>
                                        <p:cTn id="50"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ln>
          </p:spPr>
          <p:txBody>
            <a:bodyPr lIns="121898" tIns="60948" rIns="121898" bIns="60948">
              <a:spAutoFit/>
            </a:bodyPr>
            <a:lstStyle/>
            <a:p>
              <a:pPr algn="ctr"/>
              <a:r>
                <a:rPr lang="zh-CN" altLang="en-US" sz="6600" b="1" dirty="0">
                  <a:solidFill>
                    <a:schemeClr val="bg1"/>
                  </a:solidFill>
                  <a:latin typeface="微软雅黑" panose="020B0503020204020204" pitchFamily="34" charset="-122"/>
                  <a:ea typeface="微软雅黑" panose="020B0503020204020204" pitchFamily="34" charset="-122"/>
                </a:rPr>
                <a:t>目</a:t>
              </a:r>
              <a:endParaRPr lang="en-US" altLang="zh-CN" sz="6600" b="1" dirty="0">
                <a:solidFill>
                  <a:schemeClr val="bg1"/>
                </a:solidFill>
                <a:latin typeface="微软雅黑" panose="020B0503020204020204" pitchFamily="34" charset="-122"/>
                <a:ea typeface="微软雅黑" panose="020B0503020204020204" pitchFamily="34" charset="-122"/>
              </a:endParaRPr>
            </a:p>
            <a:p>
              <a:pPr algn="ctr"/>
              <a:r>
                <a:rPr lang="zh-CN" altLang="en-US" sz="6600" b="1" dirty="0">
                  <a:solidFill>
                    <a:schemeClr val="bg1"/>
                  </a:solidFill>
                  <a:latin typeface="微软雅黑" panose="020B0503020204020204" pitchFamily="34" charset="-122"/>
                  <a:ea typeface="微软雅黑" panose="020B0503020204020204" pitchFamily="34" charset="-122"/>
                </a:rPr>
                <a:t>录</a:t>
              </a:r>
            </a:p>
          </p:txBody>
        </p:sp>
      </p:grpSp>
      <p:grpSp>
        <p:nvGrpSpPr>
          <p:cNvPr id="42" name="组合 9"/>
          <p:cNvGrpSpPr/>
          <p:nvPr/>
        </p:nvGrpSpPr>
        <p:grpSpPr bwMode="auto">
          <a:xfrm>
            <a:off x="5144817" y="1417672"/>
            <a:ext cx="767278" cy="627830"/>
            <a:chOff x="3050349" y="1844085"/>
            <a:chExt cx="833779" cy="680346"/>
          </a:xfrm>
          <a:solidFill>
            <a:srgbClr val="C00000"/>
          </a:solidFill>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grpSp>
      <p:grpSp>
        <p:nvGrpSpPr>
          <p:cNvPr id="48" name="组合 37"/>
          <p:cNvGrpSpPr/>
          <p:nvPr/>
        </p:nvGrpSpPr>
        <p:grpSpPr bwMode="auto">
          <a:xfrm>
            <a:off x="5122845" y="5253722"/>
            <a:ext cx="811223" cy="624344"/>
            <a:chOff x="3050206" y="1844053"/>
            <a:chExt cx="881613" cy="678154"/>
          </a:xfrm>
          <a:solidFill>
            <a:srgbClr val="C00000"/>
          </a:solidFill>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05</a:t>
              </a:r>
              <a:endParaRPr lang="zh-CN" altLang="en-US" sz="3200" dirty="0">
                <a:solidFill>
                  <a:schemeClr val="bg1"/>
                </a:solidFill>
                <a:latin typeface="Impact" panose="020B0806030902050204" pitchFamily="34" charset="0"/>
              </a:endParaRPr>
            </a:p>
          </p:txBody>
        </p:sp>
      </p:grpSp>
      <p:grpSp>
        <p:nvGrpSpPr>
          <p:cNvPr id="51" name="组合 40"/>
          <p:cNvGrpSpPr/>
          <p:nvPr/>
        </p:nvGrpSpPr>
        <p:grpSpPr bwMode="auto">
          <a:xfrm>
            <a:off x="5144649" y="4285267"/>
            <a:ext cx="767615" cy="637534"/>
            <a:chOff x="3050167" y="1844084"/>
            <a:chExt cx="834144" cy="692481"/>
          </a:xfrm>
          <a:solidFill>
            <a:srgbClr val="C00000"/>
          </a:solidFill>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04</a:t>
              </a:r>
              <a:endParaRPr lang="zh-CN" altLang="en-US" sz="3200" dirty="0">
                <a:solidFill>
                  <a:schemeClr val="bg1"/>
                </a:solidFill>
                <a:latin typeface="Impact" panose="020B0806030902050204" pitchFamily="34" charset="0"/>
              </a:endParaRPr>
            </a:p>
          </p:txBody>
        </p:sp>
      </p:grpSp>
      <p:grpSp>
        <p:nvGrpSpPr>
          <p:cNvPr id="54" name="组合 43"/>
          <p:cNvGrpSpPr/>
          <p:nvPr/>
        </p:nvGrpSpPr>
        <p:grpSpPr bwMode="auto">
          <a:xfrm>
            <a:off x="5144650" y="3340622"/>
            <a:ext cx="767613" cy="624288"/>
            <a:chOff x="3050167" y="1844084"/>
            <a:chExt cx="834142" cy="678092"/>
          </a:xfrm>
          <a:solidFill>
            <a:srgbClr val="C00000"/>
          </a:solidFill>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grpSp>
        <p:nvGrpSpPr>
          <p:cNvPr id="57" name="组合 46"/>
          <p:cNvGrpSpPr/>
          <p:nvPr/>
        </p:nvGrpSpPr>
        <p:grpSpPr bwMode="auto">
          <a:xfrm>
            <a:off x="5144817" y="2349674"/>
            <a:ext cx="767278" cy="625750"/>
            <a:chOff x="3050349" y="1844085"/>
            <a:chExt cx="833779" cy="678092"/>
          </a:xfrm>
          <a:solidFill>
            <a:srgbClr val="C00000"/>
          </a:solidFill>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02</a:t>
              </a:r>
              <a:endParaRPr lang="zh-CN" altLang="en-US" sz="3200" dirty="0">
                <a:solidFill>
                  <a:schemeClr val="bg1"/>
                </a:solidFill>
                <a:latin typeface="Impact" panose="020B0806030902050204"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5178333"/>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93"/>
                                        </p:tgtEl>
                                      </p:cBhvr>
                                    </p:animEffect>
                                    <p:animScale>
                                      <p:cBhvr>
                                        <p:cTn id="12" dur="250" autoRev="1" fill="hold"/>
                                        <p:tgtEl>
                                          <p:spTgt spid="9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48"/>
                                        </p:tgtEl>
                                      </p:cBhvr>
                                    </p:animEffect>
                                    <p:animScale>
                                      <p:cBhvr>
                                        <p:cTn id="15"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198662" y="1769701"/>
            <a:ext cx="1758227" cy="1766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198662" y="3536153"/>
            <a:ext cx="1758227" cy="1059871"/>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p:txBody>
      </p:sp>
      <p:sp>
        <p:nvSpPr>
          <p:cNvPr id="48" name="矩形 47"/>
          <p:cNvSpPr/>
          <p:nvPr/>
        </p:nvSpPr>
        <p:spPr>
          <a:xfrm>
            <a:off x="3185458" y="1769701"/>
            <a:ext cx="1758227" cy="1766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185458" y="3536153"/>
            <a:ext cx="1758227" cy="1059871"/>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p:txBody>
      </p:sp>
      <p:sp>
        <p:nvSpPr>
          <p:cNvPr id="50" name="矩形 49"/>
          <p:cNvSpPr/>
          <p:nvPr/>
        </p:nvSpPr>
        <p:spPr>
          <a:xfrm>
            <a:off x="5172256" y="1769701"/>
            <a:ext cx="1758227" cy="1766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172256" y="3536153"/>
            <a:ext cx="1758227" cy="1059871"/>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p:txBody>
      </p:sp>
      <p:sp>
        <p:nvSpPr>
          <p:cNvPr id="52" name="矩形 51"/>
          <p:cNvSpPr/>
          <p:nvPr/>
        </p:nvSpPr>
        <p:spPr>
          <a:xfrm>
            <a:off x="7159054" y="1769701"/>
            <a:ext cx="1758227" cy="1766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159054" y="3536153"/>
            <a:ext cx="1758227" cy="1059871"/>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p:txBody>
      </p:sp>
      <p:sp>
        <p:nvSpPr>
          <p:cNvPr id="54" name="矩形 53"/>
          <p:cNvSpPr/>
          <p:nvPr/>
        </p:nvSpPr>
        <p:spPr>
          <a:xfrm>
            <a:off x="9145850" y="1769701"/>
            <a:ext cx="1758227" cy="1766452"/>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145850" y="3536153"/>
            <a:ext cx="1758227" cy="105987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点击添加标题</a:t>
            </a:r>
          </a:p>
        </p:txBody>
      </p:sp>
      <p:grpSp>
        <p:nvGrpSpPr>
          <p:cNvPr id="56" name="组合 55"/>
          <p:cNvGrpSpPr/>
          <p:nvPr/>
        </p:nvGrpSpPr>
        <p:grpSpPr>
          <a:xfrm>
            <a:off x="1761554" y="1981674"/>
            <a:ext cx="632445" cy="816776"/>
            <a:chOff x="3095876" y="2479873"/>
            <a:chExt cx="366231" cy="470769"/>
          </a:xfrm>
        </p:grpSpPr>
        <p:sp>
          <p:nvSpPr>
            <p:cNvPr id="5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61" name="Freeform 64"/>
          <p:cNvSpPr>
            <a:spLocks noEditPoints="1"/>
          </p:cNvSpPr>
          <p:nvPr/>
        </p:nvSpPr>
        <p:spPr bwMode="auto">
          <a:xfrm flipH="1">
            <a:off x="3629251" y="2027479"/>
            <a:ext cx="870644"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62" name="组合 61"/>
          <p:cNvGrpSpPr/>
          <p:nvPr/>
        </p:nvGrpSpPr>
        <p:grpSpPr>
          <a:xfrm>
            <a:off x="5779616" y="1992701"/>
            <a:ext cx="543508" cy="794725"/>
            <a:chOff x="5690315" y="3674507"/>
            <a:chExt cx="314729" cy="458061"/>
          </a:xfrm>
        </p:grpSpPr>
        <p:sp>
          <p:nvSpPr>
            <p:cNvPr id="6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65" name="Freeform 9"/>
          <p:cNvSpPr/>
          <p:nvPr/>
        </p:nvSpPr>
        <p:spPr bwMode="auto">
          <a:xfrm flipH="1">
            <a:off x="7586403" y="2105735"/>
            <a:ext cx="903531"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66" name="组合 65"/>
          <p:cNvGrpSpPr/>
          <p:nvPr/>
        </p:nvGrpSpPr>
        <p:grpSpPr>
          <a:xfrm>
            <a:off x="9639840" y="2026610"/>
            <a:ext cx="770253" cy="726907"/>
            <a:chOff x="1784487" y="2486066"/>
            <a:chExt cx="446032" cy="418971"/>
          </a:xfrm>
          <a:solidFill>
            <a:schemeClr val="tx1">
              <a:lumMod val="65000"/>
              <a:lumOff val="35000"/>
            </a:schemeClr>
          </a:solidFill>
        </p:grpSpPr>
        <p:sp>
          <p:nvSpPr>
            <p:cNvPr id="67"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8"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9"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0"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1"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grpSp>
        <p:nvGrpSpPr>
          <p:cNvPr id="73" name="组合 72"/>
          <p:cNvGrpSpPr/>
          <p:nvPr/>
        </p:nvGrpSpPr>
        <p:grpSpPr>
          <a:xfrm>
            <a:off x="1972284" y="3041545"/>
            <a:ext cx="8158175"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1955404" y="4596022"/>
            <a:ext cx="244746" cy="211974"/>
          </a:xfrm>
          <a:prstGeom prst="triangl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3942201" y="4596022"/>
            <a:ext cx="244746" cy="211974"/>
          </a:xfrm>
          <a:prstGeom prst="triangl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5928999" y="4596022"/>
            <a:ext cx="244746" cy="211974"/>
          </a:xfrm>
          <a:prstGeom prst="triangl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7915795" y="4596022"/>
            <a:ext cx="244746" cy="211974"/>
          </a:xfrm>
          <a:prstGeom prst="triangl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9902594" y="4596022"/>
            <a:ext cx="244746" cy="21197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440382"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86" name="TextBox 85"/>
          <p:cNvSpPr txBox="1"/>
          <p:nvPr/>
        </p:nvSpPr>
        <p:spPr>
          <a:xfrm>
            <a:off x="3427179"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87" name="TextBox 86"/>
          <p:cNvSpPr txBox="1"/>
          <p:nvPr/>
        </p:nvSpPr>
        <p:spPr>
          <a:xfrm>
            <a:off x="5413978"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88" name="TextBox 87"/>
          <p:cNvSpPr txBox="1"/>
          <p:nvPr/>
        </p:nvSpPr>
        <p:spPr>
          <a:xfrm>
            <a:off x="7400775"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89" name="TextBox 88"/>
          <p:cNvSpPr txBox="1"/>
          <p:nvPr/>
        </p:nvSpPr>
        <p:spPr>
          <a:xfrm>
            <a:off x="9387571"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90" name="矩形 89"/>
          <p:cNvSpPr/>
          <p:nvPr/>
        </p:nvSpPr>
        <p:spPr>
          <a:xfrm>
            <a:off x="1198663" y="5443920"/>
            <a:ext cx="9705417" cy="5781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9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3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5286509"/>
            <a:ext cx="9551140" cy="850649"/>
          </a:xfrm>
          <a:prstGeom prst="rect">
            <a:avLst/>
          </a:prstGeom>
          <a:solidFill>
            <a:srgbClr val="969696"/>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anose="020B0503020204020204" pitchFamily="34" charset="-122"/>
            </a:endParaRPr>
          </a:p>
        </p:txBody>
      </p:sp>
      <p:sp>
        <p:nvSpPr>
          <p:cNvPr id="5" name="Line 43"/>
          <p:cNvSpPr>
            <a:spLocks noChangeShapeType="1"/>
          </p:cNvSpPr>
          <p:nvPr/>
        </p:nvSpPr>
        <p:spPr bwMode="auto">
          <a:xfrm rot="5400000">
            <a:off x="4377574" y="2176393"/>
            <a:ext cx="0" cy="735890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6" name="Rectangle 6"/>
          <p:cNvSpPr>
            <a:spLocks noChangeArrowheads="1"/>
          </p:cNvSpPr>
          <p:nvPr/>
        </p:nvSpPr>
        <p:spPr bwMode="auto">
          <a:xfrm>
            <a:off x="3699506" y="3445011"/>
            <a:ext cx="5851634" cy="845185"/>
          </a:xfrm>
          <a:prstGeom prst="rect">
            <a:avLst/>
          </a:prstGeom>
          <a:solidFill>
            <a:srgbClr val="969696"/>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anose="020B0503020204020204" pitchFamily="34" charset="-122"/>
            </a:endParaRPr>
          </a:p>
        </p:txBody>
      </p:sp>
      <p:sp>
        <p:nvSpPr>
          <p:cNvPr id="7" name="Line 43"/>
          <p:cNvSpPr>
            <a:spLocks noChangeShapeType="1"/>
          </p:cNvSpPr>
          <p:nvPr/>
        </p:nvSpPr>
        <p:spPr bwMode="auto">
          <a:xfrm rot="16200000" flipH="1">
            <a:off x="6525576" y="2299372"/>
            <a:ext cx="0" cy="3368534"/>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8" name="Rectangle 5"/>
          <p:cNvSpPr>
            <a:spLocks noChangeArrowheads="1"/>
          </p:cNvSpPr>
          <p:nvPr/>
        </p:nvSpPr>
        <p:spPr bwMode="auto">
          <a:xfrm rot="5400000">
            <a:off x="7969265" y="4590464"/>
            <a:ext cx="2326033" cy="841250"/>
          </a:xfrm>
          <a:prstGeom prst="rect">
            <a:avLst/>
          </a:prstGeom>
          <a:solidFill>
            <a:srgbClr val="FFFFFF"/>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anose="020B0503020204020204" pitchFamily="34" charset="-122"/>
            </a:endParaRPr>
          </a:p>
        </p:txBody>
      </p:sp>
      <p:sp>
        <p:nvSpPr>
          <p:cNvPr id="9" name="Line 44"/>
          <p:cNvSpPr>
            <a:spLocks noChangeShapeType="1"/>
          </p:cNvSpPr>
          <p:nvPr/>
        </p:nvSpPr>
        <p:spPr bwMode="auto">
          <a:xfrm>
            <a:off x="9149954" y="4572515"/>
            <a:ext cx="0" cy="403061"/>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10" name="Rectangle 7"/>
          <p:cNvSpPr>
            <a:spLocks noChangeArrowheads="1"/>
          </p:cNvSpPr>
          <p:nvPr/>
        </p:nvSpPr>
        <p:spPr bwMode="auto">
          <a:xfrm>
            <a:off x="4180219" y="1672967"/>
            <a:ext cx="5370921" cy="850649"/>
          </a:xfrm>
          <a:prstGeom prst="rect">
            <a:avLst/>
          </a:prstGeom>
          <a:solidFill>
            <a:srgbClr val="969696"/>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anose="020B0503020204020204" pitchFamily="34" charset="-122"/>
            </a:endParaRPr>
          </a:p>
        </p:txBody>
      </p:sp>
      <p:sp>
        <p:nvSpPr>
          <p:cNvPr id="11" name="Line 43"/>
          <p:cNvSpPr>
            <a:spLocks noChangeShapeType="1"/>
          </p:cNvSpPr>
          <p:nvPr/>
        </p:nvSpPr>
        <p:spPr bwMode="auto">
          <a:xfrm rot="5400000">
            <a:off x="6372760" y="499172"/>
            <a:ext cx="0" cy="3368534"/>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12" name="Rectangle 8"/>
          <p:cNvSpPr>
            <a:spLocks noChangeArrowheads="1"/>
          </p:cNvSpPr>
          <p:nvPr/>
        </p:nvSpPr>
        <p:spPr bwMode="auto">
          <a:xfrm rot="5400000">
            <a:off x="2489864" y="2560955"/>
            <a:ext cx="2617229" cy="841250"/>
          </a:xfrm>
          <a:prstGeom prst="rect">
            <a:avLst/>
          </a:prstGeom>
          <a:solidFill>
            <a:srgbClr val="969696"/>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anose="020B0503020204020204" pitchFamily="34" charset="-122"/>
            </a:endParaRPr>
          </a:p>
        </p:txBody>
      </p:sp>
      <p:sp>
        <p:nvSpPr>
          <p:cNvPr id="13" name="Line 42"/>
          <p:cNvSpPr>
            <a:spLocks noChangeShapeType="1"/>
          </p:cNvSpPr>
          <p:nvPr/>
        </p:nvSpPr>
        <p:spPr bwMode="auto">
          <a:xfrm>
            <a:off x="3779036" y="2749826"/>
            <a:ext cx="0" cy="453520"/>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14" name="Oval 38"/>
          <p:cNvSpPr>
            <a:spLocks noChangeArrowheads="1"/>
          </p:cNvSpPr>
          <p:nvPr/>
        </p:nvSpPr>
        <p:spPr bwMode="auto">
          <a:xfrm>
            <a:off x="8452225" y="1391351"/>
            <a:ext cx="1374464" cy="1358474"/>
          </a:xfrm>
          <a:prstGeom prst="ellipse">
            <a:avLst/>
          </a:prstGeom>
          <a:solidFill>
            <a:srgbClr val="C00000"/>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起点</a:t>
            </a:r>
          </a:p>
        </p:txBody>
      </p:sp>
      <p:sp>
        <p:nvSpPr>
          <p:cNvPr id="16" name="矩形 15"/>
          <p:cNvSpPr/>
          <p:nvPr/>
        </p:nvSpPr>
        <p:spPr>
          <a:xfrm>
            <a:off x="4714121" y="17236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cs typeface="华文黑体" panose="02010600030101010101" pitchFamily="2" charset="-122"/>
              </a:rPr>
              <a:t>点击添加文本点击添加文本点击添加</a:t>
            </a:r>
            <a:endParaRPr lang="zh-CN" altLang="en-US" sz="1600" dirty="0">
              <a:latin typeface="微软雅黑" panose="020B0503020204020204" pitchFamily="34" charset="-122"/>
              <a:ea typeface="微软雅黑" panose="020B0503020204020204" pitchFamily="34" charset="-122"/>
            </a:endParaRPr>
          </a:p>
        </p:txBody>
      </p:sp>
      <p:sp>
        <p:nvSpPr>
          <p:cNvPr id="17" name="Oval 38"/>
          <p:cNvSpPr>
            <a:spLocks noChangeArrowheads="1"/>
          </p:cNvSpPr>
          <p:nvPr/>
        </p:nvSpPr>
        <p:spPr bwMode="auto">
          <a:xfrm>
            <a:off x="3111244" y="1391351"/>
            <a:ext cx="1374464" cy="1358474"/>
          </a:xfrm>
          <a:prstGeom prst="ellipse">
            <a:avLst/>
          </a:prstGeom>
          <a:solidFill>
            <a:srgbClr val="C00000"/>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第一季度</a:t>
            </a:r>
          </a:p>
        </p:txBody>
      </p:sp>
      <p:sp>
        <p:nvSpPr>
          <p:cNvPr id="18" name="Oval 38"/>
          <p:cNvSpPr>
            <a:spLocks noChangeArrowheads="1"/>
          </p:cNvSpPr>
          <p:nvPr/>
        </p:nvSpPr>
        <p:spPr bwMode="auto">
          <a:xfrm>
            <a:off x="3111244" y="3168835"/>
            <a:ext cx="1374464" cy="1358474"/>
          </a:xfrm>
          <a:prstGeom prst="ellipse">
            <a:avLst/>
          </a:prstGeom>
          <a:solidFill>
            <a:srgbClr val="C00000"/>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第二季度</a:t>
            </a:r>
          </a:p>
        </p:txBody>
      </p:sp>
      <p:sp>
        <p:nvSpPr>
          <p:cNvPr id="19" name="矩形 18"/>
          <p:cNvSpPr/>
          <p:nvPr/>
        </p:nvSpPr>
        <p:spPr>
          <a:xfrm>
            <a:off x="4714121" y="35238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cs typeface="华文黑体" panose="02010600030101010101" pitchFamily="2" charset="-122"/>
              </a:rPr>
              <a:t>点击添加文本点击添加文本点击添加</a:t>
            </a:r>
            <a:endParaRPr lang="zh-CN" altLang="en-US" sz="1600" dirty="0">
              <a:latin typeface="微软雅黑" panose="020B0503020204020204" pitchFamily="34" charset="-122"/>
              <a:ea typeface="微软雅黑" panose="020B0503020204020204" pitchFamily="34" charset="-122"/>
            </a:endParaRPr>
          </a:p>
        </p:txBody>
      </p:sp>
      <p:sp>
        <p:nvSpPr>
          <p:cNvPr id="20" name="Oval 38"/>
          <p:cNvSpPr>
            <a:spLocks noChangeArrowheads="1"/>
          </p:cNvSpPr>
          <p:nvPr/>
        </p:nvSpPr>
        <p:spPr bwMode="auto">
          <a:xfrm>
            <a:off x="8462723" y="3168835"/>
            <a:ext cx="1374464" cy="1358474"/>
          </a:xfrm>
          <a:prstGeom prst="ellipse">
            <a:avLst/>
          </a:prstGeom>
          <a:solidFill>
            <a:srgbClr val="C00000"/>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第三季度</a:t>
            </a:r>
          </a:p>
        </p:txBody>
      </p:sp>
      <p:sp>
        <p:nvSpPr>
          <p:cNvPr id="21" name="Oval 38"/>
          <p:cNvSpPr>
            <a:spLocks noChangeArrowheads="1"/>
          </p:cNvSpPr>
          <p:nvPr/>
        </p:nvSpPr>
        <p:spPr bwMode="auto">
          <a:xfrm>
            <a:off x="8462723" y="5023648"/>
            <a:ext cx="1374464" cy="1358474"/>
          </a:xfrm>
          <a:prstGeom prst="ellipse">
            <a:avLst/>
          </a:prstGeom>
          <a:solidFill>
            <a:srgbClr val="C00000"/>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第四季度</a:t>
            </a:r>
          </a:p>
        </p:txBody>
      </p:sp>
      <p:sp>
        <p:nvSpPr>
          <p:cNvPr id="22" name="矩形 21"/>
          <p:cNvSpPr/>
          <p:nvPr/>
        </p:nvSpPr>
        <p:spPr>
          <a:xfrm>
            <a:off x="1163733" y="5396091"/>
            <a:ext cx="689329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cs typeface="华文黑体" panose="02010600030101010101" pitchFamily="2" charset="-122"/>
              </a:rPr>
              <a:t>点击添加文本点击添加文本点击添加文本点击添加文本</a:t>
            </a:r>
            <a:endParaRPr lang="zh-CN" altLang="en-US" sz="1600" dirty="0">
              <a:latin typeface="微软雅黑" panose="020B0503020204020204" pitchFamily="34" charset="-122"/>
              <a:ea typeface="微软雅黑" panose="020B0503020204020204" pitchFamily="34" charset="-122"/>
            </a:endParaRPr>
          </a:p>
        </p:txBody>
      </p:sp>
      <p:sp>
        <p:nvSpPr>
          <p:cNvPr id="2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2657" y="306051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2657" y="4566086"/>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642" y="1629595"/>
            <a:ext cx="2632250"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9" name="组合 8"/>
          <p:cNvGrpSpPr/>
          <p:nvPr/>
        </p:nvGrpSpPr>
        <p:grpSpPr>
          <a:xfrm>
            <a:off x="500356" y="3136184"/>
            <a:ext cx="2632250"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2" name="组合 11"/>
          <p:cNvGrpSpPr/>
          <p:nvPr/>
        </p:nvGrpSpPr>
        <p:grpSpPr>
          <a:xfrm>
            <a:off x="510639" y="4629295"/>
            <a:ext cx="2645583"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5" name="组合 14"/>
          <p:cNvGrpSpPr/>
          <p:nvPr/>
        </p:nvGrpSpPr>
        <p:grpSpPr>
          <a:xfrm>
            <a:off x="3463908" y="3908722"/>
            <a:ext cx="2471204"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0449" y="3908722"/>
            <a:ext cx="2471204"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37180" y="3908722"/>
            <a:ext cx="2471204"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3908" y="1868390"/>
            <a:ext cx="2471204" cy="2040335"/>
            <a:chOff x="3569970" y="1908810"/>
            <a:chExt cx="2331720" cy="1920240"/>
          </a:xfrm>
        </p:grpSpPr>
        <p:sp>
          <p:nvSpPr>
            <p:cNvPr id="37" name="矩形 36"/>
            <p:cNvSpPr/>
            <p:nvPr/>
          </p:nvSpPr>
          <p:spPr>
            <a:xfrm>
              <a:off x="3569970" y="1908810"/>
              <a:ext cx="2331720" cy="1920240"/>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C00000"/>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grpSp>
      <p:grpSp>
        <p:nvGrpSpPr>
          <p:cNvPr id="40" name="组合 39"/>
          <p:cNvGrpSpPr/>
          <p:nvPr/>
        </p:nvGrpSpPr>
        <p:grpSpPr>
          <a:xfrm>
            <a:off x="6306600" y="1868390"/>
            <a:ext cx="2471204" cy="2040335"/>
            <a:chOff x="6252210" y="1908810"/>
            <a:chExt cx="2331720" cy="1920240"/>
          </a:xfrm>
        </p:grpSpPr>
        <p:sp>
          <p:nvSpPr>
            <p:cNvPr id="41" name="矩形 40"/>
            <p:cNvSpPr/>
            <p:nvPr/>
          </p:nvSpPr>
          <p:spPr>
            <a:xfrm>
              <a:off x="6252210" y="1908810"/>
              <a:ext cx="2331720" cy="192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44" name="组合 43"/>
          <p:cNvGrpSpPr/>
          <p:nvPr/>
        </p:nvGrpSpPr>
        <p:grpSpPr>
          <a:xfrm>
            <a:off x="9145255" y="1868390"/>
            <a:ext cx="2471204" cy="2040335"/>
            <a:chOff x="9025890" y="1908810"/>
            <a:chExt cx="2331720" cy="1920240"/>
          </a:xfrm>
        </p:grpSpPr>
        <p:sp>
          <p:nvSpPr>
            <p:cNvPr id="45" name="矩形 44"/>
            <p:cNvSpPr/>
            <p:nvPr/>
          </p:nvSpPr>
          <p:spPr>
            <a:xfrm>
              <a:off x="9025890" y="1908810"/>
              <a:ext cx="2331720" cy="1920240"/>
            </a:xfrm>
            <a:prstGeom prst="rect">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C00000"/>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anose="020B0503020204020204" pitchFamily="34" charset="-122"/>
                  <a:ea typeface="微软雅黑" panose="020B0503020204020204" pitchFamily="34" charset="-122"/>
                </a:rPr>
                <a:t>添加标题</a:t>
              </a:r>
            </a:p>
          </p:txBody>
        </p:sp>
      </p:grpSp>
      <p:sp>
        <p:nvSpPr>
          <p:cNvPr id="4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7764" y="4721921"/>
            <a:ext cx="1123074"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1297" y="3234306"/>
            <a:ext cx="1591019"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文字点击添加</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文字</a:t>
            </a:r>
          </a:p>
        </p:txBody>
      </p:sp>
      <p:sp>
        <p:nvSpPr>
          <p:cNvPr id="18" name="TextBox 17"/>
          <p:cNvSpPr txBox="1"/>
          <p:nvPr/>
        </p:nvSpPr>
        <p:spPr>
          <a:xfrm>
            <a:off x="4809925" y="4488034"/>
            <a:ext cx="1123074"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1758" y="3406546"/>
            <a:ext cx="1591019"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文字点击</a:t>
            </a:r>
          </a:p>
        </p:txBody>
      </p:sp>
      <p:sp>
        <p:nvSpPr>
          <p:cNvPr id="20" name="矩形 19"/>
          <p:cNvSpPr/>
          <p:nvPr/>
        </p:nvSpPr>
        <p:spPr>
          <a:xfrm>
            <a:off x="8604518" y="2493691"/>
            <a:ext cx="2590601" cy="3508653"/>
          </a:xfrm>
          <a:prstGeom prst="rect">
            <a:avLst/>
          </a:prstGeom>
        </p:spPr>
        <p:txBody>
          <a:bodyPr wrap="square">
            <a:spAutoFit/>
          </a:bodyPr>
          <a:lstStyle/>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点击添加小标题</a:t>
            </a:r>
            <a:endParaRPr lang="en-US" altLang="zh-CN" sz="20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rgbClr val="C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21" name="Freeform 4"/>
          <p:cNvSpPr/>
          <p:nvPr/>
        </p:nvSpPr>
        <p:spPr bwMode="auto">
          <a:xfrm>
            <a:off x="2451140" y="2542076"/>
            <a:ext cx="2328771"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969696"/>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2" name="Freeform 6"/>
          <p:cNvSpPr/>
          <p:nvPr/>
        </p:nvSpPr>
        <p:spPr bwMode="auto">
          <a:xfrm>
            <a:off x="4439829" y="3812225"/>
            <a:ext cx="1840700"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C00000"/>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414455"/>
              </a:solidFill>
              <a:effectLst/>
              <a:uLnTx/>
              <a:uFillTx/>
              <a:latin typeface="微软雅黑" panose="020B0503020204020204" pitchFamily="34" charset="-122"/>
              <a:ea typeface="微软雅黑" panose="020B0503020204020204" pitchFamily="34" charset="-122"/>
            </a:endParaRPr>
          </a:p>
        </p:txBody>
      </p:sp>
      <p:sp>
        <p:nvSpPr>
          <p:cNvPr id="23" name="Freeform 8"/>
          <p:cNvSpPr/>
          <p:nvPr/>
        </p:nvSpPr>
        <p:spPr bwMode="auto">
          <a:xfrm>
            <a:off x="914004" y="3990278"/>
            <a:ext cx="2031611"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C00000"/>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4" name="Freeform 6"/>
          <p:cNvSpPr/>
          <p:nvPr/>
        </p:nvSpPr>
        <p:spPr bwMode="auto">
          <a:xfrm>
            <a:off x="5924254" y="2615465"/>
            <a:ext cx="2223462"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969696"/>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4152256" y="1557586"/>
            <a:ext cx="38399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13"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p:nvPr/>
        </p:nvSpPr>
        <p:spPr bwMode="gray">
          <a:xfrm flipH="1">
            <a:off x="1201850" y="1321088"/>
            <a:ext cx="4936569"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或者通过复制您的文本后，在此框中</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选择粘贴，并选择只保留文字。</a:t>
            </a:r>
          </a:p>
        </p:txBody>
      </p:sp>
      <p:sp>
        <p:nvSpPr>
          <p:cNvPr id="5" name="Freeform 9"/>
          <p:cNvSpPr/>
          <p:nvPr/>
        </p:nvSpPr>
        <p:spPr bwMode="gray">
          <a:xfrm>
            <a:off x="1201850" y="3930871"/>
            <a:ext cx="4936569"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或者通过复制您的文本后，在此框中</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选择粘贴，并选择只保留文字。</a:t>
            </a:r>
          </a:p>
        </p:txBody>
      </p:sp>
      <p:sp>
        <p:nvSpPr>
          <p:cNvPr id="6" name="Freeform 10"/>
          <p:cNvSpPr/>
          <p:nvPr/>
        </p:nvSpPr>
        <p:spPr bwMode="gray">
          <a:xfrm>
            <a:off x="6307701" y="3930871"/>
            <a:ext cx="4936569"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或者通过复制您的文本后，在此框中</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选择粘贴，并选择只保留文字</a:t>
            </a:r>
          </a:p>
        </p:txBody>
      </p:sp>
      <p:sp>
        <p:nvSpPr>
          <p:cNvPr id="7" name="Freeform 8"/>
          <p:cNvSpPr/>
          <p:nvPr/>
        </p:nvSpPr>
        <p:spPr bwMode="gray">
          <a:xfrm>
            <a:off x="6307699" y="1321088"/>
            <a:ext cx="4935470"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您的内容打在这里</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或者通过复制您的文本后，在此框中</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endParaRPr>
          </a:p>
          <a:p>
            <a:pPr lvl="0"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anose="02010600030101010101" pitchFamily="2" charset="-122"/>
              </a:rPr>
              <a:t>选择粘贴，并选择只保留文字</a:t>
            </a:r>
          </a:p>
        </p:txBody>
      </p:sp>
      <p:sp>
        <p:nvSpPr>
          <p:cNvPr id="8" name="Rectangle 19"/>
          <p:cNvSpPr>
            <a:spLocks noChangeArrowheads="1"/>
          </p:cNvSpPr>
          <p:nvPr/>
        </p:nvSpPr>
        <p:spPr bwMode="gray">
          <a:xfrm>
            <a:off x="1201849" y="5953048"/>
            <a:ext cx="4927631" cy="429074"/>
          </a:xfrm>
          <a:prstGeom prst="rect">
            <a:avLst/>
          </a:prstGeom>
          <a:solidFill>
            <a:srgbClr val="C00000"/>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Rectangle 19"/>
          <p:cNvSpPr>
            <a:spLocks noChangeArrowheads="1"/>
          </p:cNvSpPr>
          <p:nvPr/>
        </p:nvSpPr>
        <p:spPr bwMode="gray">
          <a:xfrm>
            <a:off x="6316636" y="5953048"/>
            <a:ext cx="4927631" cy="429074"/>
          </a:xfrm>
          <a:prstGeom prst="rect">
            <a:avLst/>
          </a:prstGeom>
          <a:solidFill>
            <a:srgbClr val="C00000"/>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Rectangle 19"/>
          <p:cNvSpPr>
            <a:spLocks noChangeArrowheads="1"/>
          </p:cNvSpPr>
          <p:nvPr/>
        </p:nvSpPr>
        <p:spPr bwMode="gray">
          <a:xfrm>
            <a:off x="6316636" y="1321087"/>
            <a:ext cx="4927631" cy="429074"/>
          </a:xfrm>
          <a:prstGeom prst="rect">
            <a:avLst/>
          </a:prstGeom>
          <a:solidFill>
            <a:srgbClr val="C00000"/>
          </a:solidFill>
          <a:ln w="12700">
            <a:noFill/>
            <a:miter lim="800000"/>
          </a:ln>
          <a:effectLst/>
        </p:spPr>
        <p:txBody>
          <a:bodyPr lIns="128014" tIns="85343" rIns="128014" bIns="85343" anchor="ctr"/>
          <a:lstStyle/>
          <a:p>
            <a:pPr defTabSz="949960" eaLnBrk="0" hangingPunct="0"/>
            <a:r>
              <a:rPr lang="zh-CN" altLang="en-US" sz="19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11" name="Rectangle 19"/>
          <p:cNvSpPr>
            <a:spLocks noChangeArrowheads="1"/>
          </p:cNvSpPr>
          <p:nvPr/>
        </p:nvSpPr>
        <p:spPr bwMode="gray">
          <a:xfrm>
            <a:off x="1201849" y="1321087"/>
            <a:ext cx="4927631" cy="429074"/>
          </a:xfrm>
          <a:prstGeom prst="rect">
            <a:avLst/>
          </a:prstGeom>
          <a:solidFill>
            <a:srgbClr val="C00000"/>
          </a:solidFill>
          <a:ln w="12700">
            <a:noFill/>
            <a:round/>
          </a:ln>
          <a:effectLst/>
        </p:spPr>
        <p:txBody>
          <a:bodyPr wrap="none" lIns="108386" tIns="54194" rIns="108386" bIns="54194" anchor="ctr"/>
          <a:lstStyle/>
          <a:p>
            <a:r>
              <a:rPr lang="zh-CN" altLang="en-US" sz="1900" b="1" noProof="1">
                <a:solidFill>
                  <a:schemeClr val="bg1"/>
                </a:solidFill>
                <a:latin typeface="微软雅黑" panose="020B0503020204020204" pitchFamily="34" charset="-122"/>
                <a:ea typeface="微软雅黑" panose="020B0503020204020204" pitchFamily="34" charset="-122"/>
              </a:rPr>
              <a:t>点击添加标题</a:t>
            </a:r>
            <a:endParaRPr lang="de-DE" sz="1900" b="1" noProof="1">
              <a:solidFill>
                <a:schemeClr val="bg1"/>
              </a:solidFill>
              <a:latin typeface="微软雅黑" panose="020B0503020204020204" pitchFamily="34" charset="-122"/>
              <a:ea typeface="微软雅黑" panose="020B0503020204020204" pitchFamily="34" charset="-122"/>
            </a:endParaRPr>
          </a:p>
        </p:txBody>
      </p:sp>
      <p:grpSp>
        <p:nvGrpSpPr>
          <p:cNvPr id="12" name="Gruppieren 43"/>
          <p:cNvGrpSpPr/>
          <p:nvPr/>
        </p:nvGrpSpPr>
        <p:grpSpPr bwMode="gray">
          <a:xfrm>
            <a:off x="5063713" y="2665454"/>
            <a:ext cx="2294711" cy="2311815"/>
            <a:chOff x="2804400" y="1911431"/>
            <a:chExt cx="3535200" cy="3535200"/>
          </a:xfrm>
          <a:solidFill>
            <a:srgbClr val="C00000"/>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68774" y="1786352"/>
            <a:ext cx="4514277" cy="923362"/>
          </a:xfrm>
          <a:prstGeom prst="rect">
            <a:avLst/>
          </a:prstGeom>
          <a:noFill/>
        </p:spPr>
        <p:txBody>
          <a:bodyPr wrap="square" lIns="91472" tIns="45736" rIns="91472" bIns="45736" rtlCol="0" anchor="ctr">
            <a:spAutoFit/>
          </a:bodyPr>
          <a:lstStyle/>
          <a:p>
            <a:pPr algn="ctr"/>
            <a:r>
              <a:rPr lang="en-US" altLang="zh-CN" sz="52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THANKS</a:t>
            </a:r>
            <a:r>
              <a:rPr lang="zh-CN" altLang="en-US" sz="52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a:t>
            </a:r>
          </a:p>
        </p:txBody>
      </p:sp>
      <p:sp>
        <p:nvSpPr>
          <p:cNvPr id="3" name="TextBox 2"/>
          <p:cNvSpPr txBox="1"/>
          <p:nvPr/>
        </p:nvSpPr>
        <p:spPr>
          <a:xfrm>
            <a:off x="2379456" y="2709714"/>
            <a:ext cx="1772800" cy="369364"/>
          </a:xfrm>
          <a:prstGeom prst="rect">
            <a:avLst/>
          </a:prstGeom>
          <a:noFill/>
        </p:spPr>
        <p:txBody>
          <a:bodyPr wrap="square" lIns="91472" tIns="45736" rIns="91472" bIns="45736" rtlCol="0">
            <a:spAutoFit/>
          </a:bodyPr>
          <a:lstStyle/>
          <a:p>
            <a:r>
              <a:rPr lang="zh-CN" altLang="en-US" sz="1800" dirty="0">
                <a:solidFill>
                  <a:srgbClr val="C00000"/>
                </a:solidFill>
                <a:latin typeface="微软雅黑" panose="020B0503020204020204" pitchFamily="34" charset="-122"/>
                <a:ea typeface="微软雅黑" panose="020B0503020204020204" pitchFamily="34" charset="-122"/>
              </a:rPr>
              <a:t>汇报人：</a:t>
            </a:r>
            <a:r>
              <a:rPr lang="en-US" altLang="zh-CN" sz="1800" dirty="0">
                <a:solidFill>
                  <a:srgbClr val="C00000"/>
                </a:solidFill>
                <a:latin typeface="微软雅黑" panose="020B0503020204020204" pitchFamily="34" charset="-122"/>
                <a:ea typeface="微软雅黑" panose="020B0503020204020204" pitchFamily="34" charset="-122"/>
              </a:rPr>
              <a:t>XXX</a:t>
            </a:r>
            <a:endParaRPr lang="zh-CN" altLang="en-US" sz="1800" dirty="0">
              <a:solidFill>
                <a:srgbClr val="C0000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296178" y="2709714"/>
            <a:ext cx="1583145" cy="369364"/>
          </a:xfrm>
          <a:prstGeom prst="rect">
            <a:avLst/>
          </a:prstGeom>
          <a:noFill/>
        </p:spPr>
        <p:txBody>
          <a:bodyPr wrap="square" lIns="91472" tIns="45736" rIns="91472" bIns="45736" rtlCol="0">
            <a:spAutoFit/>
          </a:bodyPr>
          <a:lstStyle/>
          <a:p>
            <a:r>
              <a:rPr lang="zh-CN" altLang="en-US" sz="1800" dirty="0">
                <a:solidFill>
                  <a:srgbClr val="C00000"/>
                </a:solidFill>
                <a:latin typeface="微软雅黑" panose="020B0503020204020204" pitchFamily="34" charset="-122"/>
                <a:ea typeface="微软雅黑" panose="020B0503020204020204" pitchFamily="34" charset="-122"/>
              </a:rPr>
              <a:t>部门：</a:t>
            </a:r>
            <a:r>
              <a:rPr lang="en-US" altLang="zh-CN" sz="1800" dirty="0">
                <a:solidFill>
                  <a:srgbClr val="C00000"/>
                </a:solidFill>
                <a:latin typeface="微软雅黑" panose="020B0503020204020204" pitchFamily="34" charset="-122"/>
                <a:ea typeface="微软雅黑" panose="020B0503020204020204" pitchFamily="34" charset="-122"/>
              </a:rPr>
              <a:t>XXX</a:t>
            </a:r>
            <a:endParaRPr lang="zh-CN" altLang="en-US" sz="18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8035" y="1339316"/>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79884" y="1125538"/>
            <a:ext cx="46863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5" name="六边形 4"/>
          <p:cNvSpPr/>
          <p:nvPr/>
        </p:nvSpPr>
        <p:spPr>
          <a:xfrm>
            <a:off x="1062319" y="2926155"/>
            <a:ext cx="1587056" cy="136846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latin typeface="微软雅黑" panose="020B0503020204020204" pitchFamily="34" charset="-122"/>
                <a:ea typeface="微软雅黑" panose="020B0503020204020204" pitchFamily="34" charset="-122"/>
              </a:rPr>
              <a:t>工作概述</a:t>
            </a:r>
          </a:p>
        </p:txBody>
      </p:sp>
      <p:cxnSp>
        <p:nvCxnSpPr>
          <p:cNvPr id="6" name="直接箭头连接符 5"/>
          <p:cNvCxnSpPr>
            <a:stCxn id="5" idx="5"/>
          </p:cNvCxnSpPr>
          <p:nvPr/>
        </p:nvCxnSpPr>
        <p:spPr>
          <a:xfrm flipV="1">
            <a:off x="2307337" y="1989835"/>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49375" y="3610389"/>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7337" y="4294624"/>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4058" y="1629711"/>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48035" y="3139934"/>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79884" y="2926155"/>
            <a:ext cx="46863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13" name="TextBox 12"/>
          <p:cNvSpPr txBox="1"/>
          <p:nvPr/>
        </p:nvSpPr>
        <p:spPr>
          <a:xfrm>
            <a:off x="3764058" y="3430328"/>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anose="020B0503020204020204" pitchFamily="34" charset="-122"/>
                <a:ea typeface="微软雅黑" panose="020B0503020204020204" pitchFamily="34" charset="-122"/>
              </a:rPr>
              <a:t>文字。</a:t>
            </a:r>
          </a:p>
        </p:txBody>
      </p:sp>
      <p:sp>
        <p:nvSpPr>
          <p:cNvPr id="14" name="矩形 13"/>
          <p:cNvSpPr/>
          <p:nvPr/>
        </p:nvSpPr>
        <p:spPr>
          <a:xfrm>
            <a:off x="3548035" y="4940551"/>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79884" y="4726772"/>
            <a:ext cx="46863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16" name="TextBox 15"/>
          <p:cNvSpPr txBox="1"/>
          <p:nvPr/>
        </p:nvSpPr>
        <p:spPr>
          <a:xfrm>
            <a:off x="3764058" y="5230945"/>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anose="020B0503020204020204" pitchFamily="34" charset="-122"/>
                <a:ea typeface="微软雅黑" panose="020B0503020204020204" pitchFamily="34" charset="-122"/>
              </a:rPr>
              <a:t>文字。</a:t>
            </a:r>
          </a:p>
        </p:txBody>
      </p:sp>
      <p:sp>
        <p:nvSpPr>
          <p:cNvPr id="17" name="文本框 2"/>
          <p:cNvSpPr txBox="1"/>
          <p:nvPr/>
        </p:nvSpPr>
        <p:spPr>
          <a:xfrm>
            <a:off x="1139654"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59"/>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59"/>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090" y="3790084"/>
            <a:ext cx="10937103"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0221"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19641" y="3673113"/>
            <a:ext cx="582717" cy="676392"/>
            <a:chOff x="1109756" y="3090803"/>
            <a:chExt cx="583096" cy="676392"/>
          </a:xfrm>
          <a:solidFill>
            <a:srgbClr val="C00000"/>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33" name="组合 132"/>
          <p:cNvGrpSpPr/>
          <p:nvPr/>
        </p:nvGrpSpPr>
        <p:grpSpPr>
          <a:xfrm>
            <a:off x="1602358" y="2482065"/>
            <a:ext cx="141241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p>
          </p:txBody>
        </p:sp>
      </p:grpSp>
      <p:cxnSp>
        <p:nvCxnSpPr>
          <p:cNvPr id="136" name="肘形连接符 135"/>
          <p:cNvCxnSpPr>
            <a:stCxn id="138" idx="3"/>
            <a:endCxn id="141" idx="1"/>
          </p:cNvCxnSpPr>
          <p:nvPr/>
        </p:nvCxnSpPr>
        <p:spPr>
          <a:xfrm rot="5400000" flipH="1" flipV="1">
            <a:off x="3658934"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598354" y="3673113"/>
            <a:ext cx="582717" cy="676392"/>
            <a:chOff x="1109756" y="3090803"/>
            <a:chExt cx="583096" cy="676392"/>
          </a:xfrm>
          <a:solidFill>
            <a:srgbClr val="C00000"/>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40" name="组合 139"/>
          <p:cNvGrpSpPr/>
          <p:nvPr/>
        </p:nvGrpSpPr>
        <p:grpSpPr>
          <a:xfrm>
            <a:off x="4181071" y="2482065"/>
            <a:ext cx="141241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37647"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77067" y="3673113"/>
            <a:ext cx="582717" cy="676392"/>
            <a:chOff x="1109756" y="3090803"/>
            <a:chExt cx="583096" cy="676392"/>
          </a:xfrm>
          <a:solidFill>
            <a:srgbClr val="C00000"/>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8</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47" name="组合 146"/>
          <p:cNvGrpSpPr/>
          <p:nvPr/>
        </p:nvGrpSpPr>
        <p:grpSpPr>
          <a:xfrm>
            <a:off x="6759785" y="2482065"/>
            <a:ext cx="141241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16360"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85808" y="3673113"/>
            <a:ext cx="719611" cy="676392"/>
            <a:chOff x="1039738" y="3090803"/>
            <a:chExt cx="720080" cy="676392"/>
          </a:xfrm>
          <a:solidFill>
            <a:srgbClr val="C00000"/>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10</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54" name="组合 153"/>
          <p:cNvGrpSpPr/>
          <p:nvPr/>
        </p:nvGrpSpPr>
        <p:grpSpPr>
          <a:xfrm>
            <a:off x="9338498" y="2482065"/>
            <a:ext cx="141241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4836"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08997" y="3673113"/>
            <a:ext cx="582717" cy="676392"/>
            <a:chOff x="1109756" y="3090803"/>
            <a:chExt cx="583096" cy="676392"/>
          </a:xfrm>
          <a:solidFill>
            <a:srgbClr val="C00000"/>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61" name="组合 160"/>
          <p:cNvGrpSpPr/>
          <p:nvPr/>
        </p:nvGrpSpPr>
        <p:grpSpPr>
          <a:xfrm>
            <a:off x="2891715" y="4713772"/>
            <a:ext cx="141241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3549"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87710" y="3673113"/>
            <a:ext cx="582717" cy="676392"/>
            <a:chOff x="1109756" y="3090803"/>
            <a:chExt cx="583096" cy="676392"/>
          </a:xfrm>
          <a:solidFill>
            <a:srgbClr val="C00000"/>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68" name="组合 167"/>
          <p:cNvGrpSpPr/>
          <p:nvPr/>
        </p:nvGrpSpPr>
        <p:grpSpPr>
          <a:xfrm>
            <a:off x="5470428" y="4713772"/>
            <a:ext cx="141241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2262"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66424" y="3673113"/>
            <a:ext cx="582717" cy="676392"/>
            <a:chOff x="1109756" y="3090803"/>
            <a:chExt cx="583096" cy="676392"/>
          </a:xfrm>
          <a:solidFill>
            <a:srgbClr val="C00000"/>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9</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75" name="组合 174"/>
          <p:cNvGrpSpPr/>
          <p:nvPr/>
        </p:nvGrpSpPr>
        <p:grpSpPr>
          <a:xfrm>
            <a:off x="8049141" y="4713772"/>
            <a:ext cx="141241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1109" y="3673113"/>
            <a:ext cx="681718" cy="676392"/>
            <a:chOff x="1045689" y="3090803"/>
            <a:chExt cx="682162" cy="676392"/>
          </a:xfrm>
          <a:solidFill>
            <a:srgbClr val="C00000"/>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11</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sp>
        <p:nvSpPr>
          <p:cNvPr id="65" name="矩形 64"/>
          <p:cNvSpPr/>
          <p:nvPr/>
        </p:nvSpPr>
        <p:spPr>
          <a:xfrm>
            <a:off x="4152256" y="1269554"/>
            <a:ext cx="38399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6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4708" y="3600104"/>
            <a:ext cx="1925032" cy="3286075"/>
          </a:xfrm>
          <a:prstGeom prst="rect">
            <a:avLst/>
          </a:prstGeom>
          <a:solidFill>
            <a:srgbClr val="C00000"/>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6" name="Rectangle 6"/>
          <p:cNvSpPr>
            <a:spLocks noChangeArrowheads="1"/>
          </p:cNvSpPr>
          <p:nvPr/>
        </p:nvSpPr>
        <p:spPr bwMode="auto">
          <a:xfrm>
            <a:off x="3875602" y="4291168"/>
            <a:ext cx="1945730" cy="2595010"/>
          </a:xfrm>
          <a:prstGeom prst="rect">
            <a:avLst/>
          </a:prstGeom>
          <a:solidFill>
            <a:srgbClr val="C00000"/>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7" name="Rectangle 7"/>
          <p:cNvSpPr>
            <a:spLocks noChangeArrowheads="1"/>
          </p:cNvSpPr>
          <p:nvPr/>
        </p:nvSpPr>
        <p:spPr bwMode="auto">
          <a:xfrm>
            <a:off x="6037197" y="4998362"/>
            <a:ext cx="1945730" cy="1887817"/>
          </a:xfrm>
          <a:prstGeom prst="rect">
            <a:avLst/>
          </a:prstGeom>
          <a:solidFill>
            <a:srgbClr val="FFC400"/>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8" name="Rectangle 8"/>
          <p:cNvSpPr>
            <a:spLocks noChangeArrowheads="1"/>
          </p:cNvSpPr>
          <p:nvPr/>
        </p:nvSpPr>
        <p:spPr bwMode="auto">
          <a:xfrm>
            <a:off x="8198788" y="2678536"/>
            <a:ext cx="1945730" cy="4207643"/>
          </a:xfrm>
          <a:prstGeom prst="rect">
            <a:avLst/>
          </a:prstGeom>
          <a:solidFill>
            <a:srgbClr val="C00000"/>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9" name="TextBox 682"/>
          <p:cNvSpPr txBox="1"/>
          <p:nvPr/>
        </p:nvSpPr>
        <p:spPr>
          <a:xfrm>
            <a:off x="2129330" y="3792363"/>
            <a:ext cx="124344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4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52%</a:t>
            </a:r>
            <a:endParaRPr lang="zh-CN" altLang="en-US" sz="4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TextBox 682"/>
          <p:cNvSpPr txBox="1"/>
          <p:nvPr/>
        </p:nvSpPr>
        <p:spPr>
          <a:xfrm>
            <a:off x="4281358" y="4468835"/>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19462" y="5050789"/>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58793" y="2843248"/>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p:nvPr/>
        </p:nvSpPr>
        <p:spPr bwMode="auto">
          <a:xfrm>
            <a:off x="1996668" y="3047473"/>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anose="020B0503020204020204" pitchFamily="34" charset="-122"/>
                <a:ea typeface="微软雅黑" panose="020B0503020204020204" pitchFamily="34" charset="-122"/>
              </a:rPr>
              <a:t>第一季度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5" name="Copyright Notice"/>
          <p:cNvSpPr/>
          <p:nvPr/>
        </p:nvSpPr>
        <p:spPr bwMode="auto">
          <a:xfrm>
            <a:off x="4211830" y="3732038"/>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anose="020B0503020204020204" pitchFamily="34" charset="-122"/>
                <a:ea typeface="微软雅黑" panose="020B0503020204020204" pitchFamily="34" charset="-122"/>
              </a:rPr>
              <a:t>第二季度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Copyright Notice"/>
          <p:cNvSpPr/>
          <p:nvPr/>
        </p:nvSpPr>
        <p:spPr bwMode="auto">
          <a:xfrm>
            <a:off x="6349934" y="4468835"/>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latin typeface="微软雅黑" panose="020B0503020204020204" pitchFamily="34" charset="-122"/>
                <a:ea typeface="微软雅黑" panose="020B0503020204020204" pitchFamily="34" charset="-122"/>
              </a:rPr>
              <a:t>第三季度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Copyright Notice"/>
          <p:cNvSpPr/>
          <p:nvPr/>
        </p:nvSpPr>
        <p:spPr bwMode="auto">
          <a:xfrm>
            <a:off x="8499916" y="2127662"/>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anose="020B0503020204020204" pitchFamily="34" charset="-122"/>
                <a:ea typeface="微软雅黑" panose="020B0503020204020204" pitchFamily="34" charset="-122"/>
              </a:rPr>
              <a:t>第四季度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633615" y="1160960"/>
            <a:ext cx="4217540" cy="1692771"/>
          </a:xfrm>
          <a:prstGeom prst="rect">
            <a:avLst/>
          </a:prstGeom>
        </p:spPr>
        <p:txBody>
          <a:bodyPr wrap="square">
            <a:spAutoFit/>
          </a:bodyPr>
          <a:lstStyle/>
          <a:p>
            <a:pPr>
              <a:lnSpc>
                <a:spcPct val="200000"/>
              </a:lnSpc>
            </a:pPr>
            <a:r>
              <a:rPr lang="zh-CN" altLang="en-US" sz="2000" b="1" dirty="0">
                <a:solidFill>
                  <a:srgbClr val="C00000"/>
                </a:solidFill>
                <a:latin typeface="微软雅黑" panose="020B0503020204020204" pitchFamily="34" charset="-122"/>
                <a:ea typeface="微软雅黑" panose="020B0503020204020204" pitchFamily="34" charset="-122"/>
              </a:rPr>
              <a:t>点击添加小标题</a:t>
            </a:r>
            <a:endParaRPr lang="en-US" altLang="zh-CN" sz="2000" b="1"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rgbClr val="C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rgbClr val="C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5353" y="2165588"/>
            <a:ext cx="4317669"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48023" y="2165588"/>
            <a:ext cx="4317669"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3425"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031296"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551556"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30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4071815"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40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3592074"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50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112334"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60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2632593"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70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2152853"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80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73112"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90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1148516" y="1867104"/>
            <a:ext cx="544987" cy="338554"/>
          </a:xfrm>
          <a:prstGeom prst="rect">
            <a:avLst/>
          </a:prstGeom>
          <a:noFill/>
        </p:spPr>
        <p:txBody>
          <a:bodyPr wrap="none" rtlCol="0">
            <a:spAutoFit/>
          </a:bodyPr>
          <a:lstStyle/>
          <a:p>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100</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6068167"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6545781"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7025522"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30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7505263"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40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7985003"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50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8464744"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60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8944485"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70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9424225"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80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903966" y="1867104"/>
            <a:ext cx="424839"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90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10338855" y="1867104"/>
            <a:ext cx="544987"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100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5" name="五边形 64"/>
          <p:cNvSpPr/>
          <p:nvPr/>
        </p:nvSpPr>
        <p:spPr>
          <a:xfrm flipH="1">
            <a:off x="2516817" y="2707699"/>
            <a:ext cx="3176205"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五边形 65"/>
          <p:cNvSpPr/>
          <p:nvPr/>
        </p:nvSpPr>
        <p:spPr>
          <a:xfrm flipH="1">
            <a:off x="3739661" y="3259760"/>
            <a:ext cx="1953361"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7" name="五边形 66"/>
          <p:cNvSpPr/>
          <p:nvPr/>
        </p:nvSpPr>
        <p:spPr>
          <a:xfrm flipH="1">
            <a:off x="2996558" y="3811821"/>
            <a:ext cx="2696464"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五边形 67"/>
          <p:cNvSpPr/>
          <p:nvPr/>
        </p:nvSpPr>
        <p:spPr>
          <a:xfrm flipH="1">
            <a:off x="1406387" y="4363882"/>
            <a:ext cx="4286636"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五边形 68"/>
          <p:cNvSpPr/>
          <p:nvPr/>
        </p:nvSpPr>
        <p:spPr>
          <a:xfrm flipH="1">
            <a:off x="2152853" y="4915943"/>
            <a:ext cx="3540170"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五边形 69"/>
          <p:cNvSpPr/>
          <p:nvPr/>
        </p:nvSpPr>
        <p:spPr>
          <a:xfrm flipH="1">
            <a:off x="3294316" y="5468004"/>
            <a:ext cx="2398706"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1" name="五边形 70"/>
          <p:cNvSpPr/>
          <p:nvPr/>
        </p:nvSpPr>
        <p:spPr>
          <a:xfrm flipH="1">
            <a:off x="4253797" y="6020538"/>
            <a:ext cx="1439225" cy="324000"/>
          </a:xfrm>
          <a:prstGeom prst="homePlate">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TextBox 71"/>
          <p:cNvSpPr txBox="1"/>
          <p:nvPr/>
        </p:nvSpPr>
        <p:spPr>
          <a:xfrm>
            <a:off x="1531428"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3" name="TextBox 72"/>
          <p:cNvSpPr txBox="1"/>
          <p:nvPr/>
        </p:nvSpPr>
        <p:spPr>
          <a:xfrm>
            <a:off x="2730389" y="3257207"/>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4" name="TextBox 73"/>
          <p:cNvSpPr txBox="1"/>
          <p:nvPr/>
        </p:nvSpPr>
        <p:spPr>
          <a:xfrm>
            <a:off x="2015202"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5" name="TextBox 74"/>
          <p:cNvSpPr txBox="1"/>
          <p:nvPr/>
        </p:nvSpPr>
        <p:spPr>
          <a:xfrm>
            <a:off x="482237"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6" name="TextBox 75"/>
          <p:cNvSpPr txBox="1"/>
          <p:nvPr/>
        </p:nvSpPr>
        <p:spPr>
          <a:xfrm>
            <a:off x="1233442"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7" name="TextBox 76"/>
          <p:cNvSpPr txBox="1"/>
          <p:nvPr/>
        </p:nvSpPr>
        <p:spPr>
          <a:xfrm>
            <a:off x="2282862"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8" name="TextBox 77"/>
          <p:cNvSpPr txBox="1"/>
          <p:nvPr/>
        </p:nvSpPr>
        <p:spPr>
          <a:xfrm>
            <a:off x="3234286"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9" name="五边形 78"/>
          <p:cNvSpPr/>
          <p:nvPr/>
        </p:nvSpPr>
        <p:spPr>
          <a:xfrm>
            <a:off x="6248023" y="2707699"/>
            <a:ext cx="1621204"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五边形 79"/>
          <p:cNvSpPr/>
          <p:nvPr/>
        </p:nvSpPr>
        <p:spPr>
          <a:xfrm>
            <a:off x="6248024" y="3259760"/>
            <a:ext cx="3060426"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1" name="五边形 80"/>
          <p:cNvSpPr/>
          <p:nvPr/>
        </p:nvSpPr>
        <p:spPr>
          <a:xfrm>
            <a:off x="6248023" y="3811821"/>
            <a:ext cx="1918963"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五边形 81"/>
          <p:cNvSpPr/>
          <p:nvPr/>
        </p:nvSpPr>
        <p:spPr>
          <a:xfrm>
            <a:off x="6248022" y="4363882"/>
            <a:ext cx="4090832"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五边形 82"/>
          <p:cNvSpPr/>
          <p:nvPr/>
        </p:nvSpPr>
        <p:spPr>
          <a:xfrm>
            <a:off x="6248023" y="4915943"/>
            <a:ext cx="3358185"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五边形 83"/>
          <p:cNvSpPr/>
          <p:nvPr/>
        </p:nvSpPr>
        <p:spPr>
          <a:xfrm>
            <a:off x="6248023" y="5468004"/>
            <a:ext cx="3655943"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五边形 84"/>
          <p:cNvSpPr/>
          <p:nvPr/>
        </p:nvSpPr>
        <p:spPr>
          <a:xfrm>
            <a:off x="6248023" y="6020538"/>
            <a:ext cx="2878444" cy="324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TextBox 85"/>
          <p:cNvSpPr txBox="1"/>
          <p:nvPr/>
        </p:nvSpPr>
        <p:spPr>
          <a:xfrm>
            <a:off x="7931009"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87" name="TextBox 86"/>
          <p:cNvSpPr txBox="1"/>
          <p:nvPr/>
        </p:nvSpPr>
        <p:spPr>
          <a:xfrm>
            <a:off x="9385001" y="3268497"/>
            <a:ext cx="543385" cy="307777"/>
          </a:xfrm>
          <a:prstGeom prst="rect">
            <a:avLst/>
          </a:prstGeom>
          <a:noFill/>
        </p:spPr>
        <p:txBody>
          <a:bodyPr wrap="none" rtlCol="0">
            <a:spAutoFit/>
          </a:bodyPr>
          <a:lstStyle/>
          <a:p>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文字</a:t>
            </a:r>
          </a:p>
        </p:txBody>
      </p:sp>
      <p:sp>
        <p:nvSpPr>
          <p:cNvPr id="88" name="TextBox 87"/>
          <p:cNvSpPr txBox="1"/>
          <p:nvPr/>
        </p:nvSpPr>
        <p:spPr>
          <a:xfrm>
            <a:off x="8211059"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89" name="TextBox 88"/>
          <p:cNvSpPr txBox="1"/>
          <p:nvPr/>
        </p:nvSpPr>
        <p:spPr>
          <a:xfrm>
            <a:off x="10316292"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90" name="TextBox 89"/>
          <p:cNvSpPr txBox="1"/>
          <p:nvPr/>
        </p:nvSpPr>
        <p:spPr>
          <a:xfrm>
            <a:off x="9657099"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91" name="TextBox 90"/>
          <p:cNvSpPr txBox="1"/>
          <p:nvPr/>
        </p:nvSpPr>
        <p:spPr>
          <a:xfrm>
            <a:off x="9922097"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92" name="TextBox 91"/>
          <p:cNvSpPr txBox="1"/>
          <p:nvPr/>
        </p:nvSpPr>
        <p:spPr>
          <a:xfrm>
            <a:off x="9222242"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93" name="TextBox 92"/>
          <p:cNvSpPr txBox="1"/>
          <p:nvPr/>
        </p:nvSpPr>
        <p:spPr>
          <a:xfrm>
            <a:off x="5787739" y="2669644"/>
            <a:ext cx="36556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A</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5787738" y="3221705"/>
            <a:ext cx="34474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B</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5787739" y="3773766"/>
            <a:ext cx="35595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C</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5787738" y="4325827"/>
            <a:ext cx="379985"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D</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5787739" y="4877888"/>
            <a:ext cx="32551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E</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5787739" y="5429949"/>
            <a:ext cx="320713"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F</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5787739" y="5982012"/>
            <a:ext cx="37518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G</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0" name="矩形 99"/>
          <p:cNvSpPr/>
          <p:nvPr/>
        </p:nvSpPr>
        <p:spPr>
          <a:xfrm>
            <a:off x="4152256" y="1053530"/>
            <a:ext cx="38399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101" name="文本框 2"/>
          <p:cNvSpPr txBox="1"/>
          <p:nvPr/>
        </p:nvSpPr>
        <p:spPr>
          <a:xfrm>
            <a:off x="1139584"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33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38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43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086" y="5480043"/>
            <a:ext cx="288738"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14" name="椭圆 13"/>
          <p:cNvSpPr/>
          <p:nvPr/>
        </p:nvSpPr>
        <p:spPr bwMode="auto">
          <a:xfrm rot="285728">
            <a:off x="2097796" y="4754033"/>
            <a:ext cx="288738"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15" name="椭圆 14"/>
          <p:cNvSpPr/>
          <p:nvPr/>
        </p:nvSpPr>
        <p:spPr bwMode="auto">
          <a:xfrm rot="20925770">
            <a:off x="3153516" y="4072681"/>
            <a:ext cx="287151"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5" name="椭圆 24"/>
          <p:cNvSpPr/>
          <p:nvPr/>
        </p:nvSpPr>
        <p:spPr bwMode="auto">
          <a:xfrm rot="21146216">
            <a:off x="3954565" y="4849588"/>
            <a:ext cx="288738"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6" name="椭圆 25"/>
          <p:cNvSpPr/>
          <p:nvPr/>
        </p:nvSpPr>
        <p:spPr bwMode="auto">
          <a:xfrm rot="372077">
            <a:off x="5868599" y="4355138"/>
            <a:ext cx="287151"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7" name="椭圆 26"/>
          <p:cNvSpPr/>
          <p:nvPr/>
        </p:nvSpPr>
        <p:spPr bwMode="auto">
          <a:xfrm rot="444650">
            <a:off x="6788281" y="3778325"/>
            <a:ext cx="287151" cy="29368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8" name="椭圆 27"/>
          <p:cNvSpPr/>
          <p:nvPr/>
        </p:nvSpPr>
        <p:spPr bwMode="auto">
          <a:xfrm rot="411978">
            <a:off x="7491014" y="3065558"/>
            <a:ext cx="288738" cy="2936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29" name="椭圆 28"/>
          <p:cNvSpPr/>
          <p:nvPr/>
        </p:nvSpPr>
        <p:spPr bwMode="auto">
          <a:xfrm rot="434902">
            <a:off x="8976237" y="2146980"/>
            <a:ext cx="288738" cy="29368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30" name="椭圆 29"/>
          <p:cNvSpPr/>
          <p:nvPr/>
        </p:nvSpPr>
        <p:spPr bwMode="auto">
          <a:xfrm rot="1654378">
            <a:off x="10106459" y="1552763"/>
            <a:ext cx="287151"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31" name="文本框 30"/>
          <p:cNvSpPr txBox="1">
            <a:spLocks noChangeArrowheads="1"/>
          </p:cNvSpPr>
          <p:nvPr/>
        </p:nvSpPr>
        <p:spPr bwMode="auto">
          <a:xfrm>
            <a:off x="1095869" y="6131039"/>
            <a:ext cx="78047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2" name="文本框 31"/>
          <p:cNvSpPr txBox="1">
            <a:spLocks noChangeArrowheads="1"/>
          </p:cNvSpPr>
          <p:nvPr/>
        </p:nvSpPr>
        <p:spPr bwMode="auto">
          <a:xfrm>
            <a:off x="1913128" y="6131039"/>
            <a:ext cx="78047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3" name="文本框 32"/>
          <p:cNvSpPr txBox="1">
            <a:spLocks noChangeArrowheads="1"/>
          </p:cNvSpPr>
          <p:nvPr/>
        </p:nvSpPr>
        <p:spPr bwMode="auto">
          <a:xfrm>
            <a:off x="2942517" y="6131039"/>
            <a:ext cx="78047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4" name="文本框 33"/>
          <p:cNvSpPr txBox="1">
            <a:spLocks noChangeArrowheads="1"/>
          </p:cNvSpPr>
          <p:nvPr/>
        </p:nvSpPr>
        <p:spPr bwMode="auto">
          <a:xfrm>
            <a:off x="3711953" y="6131039"/>
            <a:ext cx="78047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6</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5" name="文本框 34"/>
          <p:cNvSpPr txBox="1">
            <a:spLocks noChangeArrowheads="1"/>
          </p:cNvSpPr>
          <p:nvPr/>
        </p:nvSpPr>
        <p:spPr bwMode="auto">
          <a:xfrm>
            <a:off x="5709315" y="6131039"/>
            <a:ext cx="78047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8</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6" name="文本框 35"/>
          <p:cNvSpPr txBox="1">
            <a:spLocks noChangeArrowheads="1"/>
          </p:cNvSpPr>
          <p:nvPr/>
        </p:nvSpPr>
        <p:spPr bwMode="auto">
          <a:xfrm>
            <a:off x="6668451" y="6131039"/>
            <a:ext cx="78047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9</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7" name="文本框 36"/>
          <p:cNvSpPr txBox="1">
            <a:spLocks noChangeArrowheads="1"/>
          </p:cNvSpPr>
          <p:nvPr/>
        </p:nvSpPr>
        <p:spPr bwMode="auto">
          <a:xfrm>
            <a:off x="7465083" y="6131039"/>
            <a:ext cx="915039"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10</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8" name="文本框 37"/>
          <p:cNvSpPr txBox="1">
            <a:spLocks noChangeArrowheads="1"/>
          </p:cNvSpPr>
          <p:nvPr/>
        </p:nvSpPr>
        <p:spPr bwMode="auto">
          <a:xfrm>
            <a:off x="8830352" y="6131039"/>
            <a:ext cx="915039"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11</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9" name="文本框 38"/>
          <p:cNvSpPr txBox="1">
            <a:spLocks noChangeArrowheads="1"/>
          </p:cNvSpPr>
          <p:nvPr/>
        </p:nvSpPr>
        <p:spPr bwMode="auto">
          <a:xfrm>
            <a:off x="9960146" y="6131039"/>
            <a:ext cx="915039"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12</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40" name="文本框 39"/>
          <p:cNvSpPr txBox="1">
            <a:spLocks noChangeArrowheads="1"/>
          </p:cNvSpPr>
          <p:nvPr/>
        </p:nvSpPr>
        <p:spPr bwMode="auto">
          <a:xfrm>
            <a:off x="1746368" y="5414665"/>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sp>
        <p:nvSpPr>
          <p:cNvPr id="41" name="文本框 40"/>
          <p:cNvSpPr txBox="1">
            <a:spLocks noChangeArrowheads="1"/>
          </p:cNvSpPr>
          <p:nvPr/>
        </p:nvSpPr>
        <p:spPr bwMode="auto">
          <a:xfrm>
            <a:off x="482237" y="4680060"/>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sp>
        <p:nvSpPr>
          <p:cNvPr id="42" name="文本框 41"/>
          <p:cNvSpPr txBox="1">
            <a:spLocks noChangeArrowheads="1"/>
          </p:cNvSpPr>
          <p:nvPr/>
        </p:nvSpPr>
        <p:spPr bwMode="auto">
          <a:xfrm>
            <a:off x="2678366" y="3642736"/>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sp>
        <p:nvSpPr>
          <p:cNvPr id="43" name="文本框 42"/>
          <p:cNvSpPr txBox="1">
            <a:spLocks noChangeArrowheads="1"/>
          </p:cNvSpPr>
          <p:nvPr/>
        </p:nvSpPr>
        <p:spPr bwMode="auto">
          <a:xfrm>
            <a:off x="3872943" y="4436783"/>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sp>
        <p:nvSpPr>
          <p:cNvPr id="44" name="文本框 43"/>
          <p:cNvSpPr txBox="1">
            <a:spLocks noChangeArrowheads="1"/>
          </p:cNvSpPr>
          <p:nvPr/>
        </p:nvSpPr>
        <p:spPr bwMode="auto">
          <a:xfrm>
            <a:off x="6213325" y="4350159"/>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sp>
        <p:nvSpPr>
          <p:cNvPr id="45" name="文本框 44"/>
          <p:cNvSpPr txBox="1">
            <a:spLocks noChangeArrowheads="1"/>
          </p:cNvSpPr>
          <p:nvPr/>
        </p:nvSpPr>
        <p:spPr bwMode="auto">
          <a:xfrm>
            <a:off x="7136092" y="3791221"/>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sp>
        <p:nvSpPr>
          <p:cNvPr id="46" name="文本框 45"/>
          <p:cNvSpPr txBox="1">
            <a:spLocks noChangeArrowheads="1"/>
          </p:cNvSpPr>
          <p:nvPr/>
        </p:nvSpPr>
        <p:spPr bwMode="auto">
          <a:xfrm>
            <a:off x="7908158" y="3048216"/>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sp>
        <p:nvSpPr>
          <p:cNvPr id="47" name="文本框 46"/>
          <p:cNvSpPr txBox="1">
            <a:spLocks noChangeArrowheads="1"/>
          </p:cNvSpPr>
          <p:nvPr/>
        </p:nvSpPr>
        <p:spPr bwMode="auto">
          <a:xfrm>
            <a:off x="9396978" y="2137103"/>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cxnSp>
        <p:nvCxnSpPr>
          <p:cNvPr id="48" name="直接连接符 47"/>
          <p:cNvCxnSpPr>
            <a:stCxn id="13" idx="7"/>
            <a:endCxn id="14" idx="3"/>
          </p:cNvCxnSpPr>
          <p:nvPr/>
        </p:nvCxnSpPr>
        <p:spPr>
          <a:xfrm flipV="1">
            <a:off x="1556642" y="4997225"/>
            <a:ext cx="575130"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2559" y="4248315"/>
            <a:ext cx="803710"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6999" y="4302916"/>
            <a:ext cx="567008"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1203" y="5352885"/>
            <a:ext cx="288738" cy="2952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cxnSp>
        <p:nvCxnSpPr>
          <p:cNvPr id="52" name="直接连接符 51"/>
          <p:cNvCxnSpPr>
            <a:stCxn id="25" idx="5"/>
            <a:endCxn id="51" idx="2"/>
          </p:cNvCxnSpPr>
          <p:nvPr/>
        </p:nvCxnSpPr>
        <p:spPr>
          <a:xfrm>
            <a:off x="4213863" y="5087267"/>
            <a:ext cx="581501"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59583" y="4595586"/>
            <a:ext cx="840393"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4373" y="4015032"/>
            <a:ext cx="693425"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45916" y="3303280"/>
            <a:ext cx="47570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49140" y="2383939"/>
            <a:ext cx="1257104"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34968" y="1745915"/>
            <a:ext cx="876784"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4669" y="5338463"/>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sp>
        <p:nvSpPr>
          <p:cNvPr id="59" name="文本框 33"/>
          <p:cNvSpPr txBox="1">
            <a:spLocks noChangeArrowheads="1"/>
          </p:cNvSpPr>
          <p:nvPr/>
        </p:nvSpPr>
        <p:spPr bwMode="auto">
          <a:xfrm>
            <a:off x="4596220" y="6131039"/>
            <a:ext cx="780475" cy="369332"/>
          </a:xfrm>
          <a:prstGeom prst="rect">
            <a:avLst/>
          </a:prstGeom>
          <a:noFill/>
          <a:ln w="9525">
            <a:noFill/>
            <a:miter lim="800000"/>
          </a:ln>
        </p:spPr>
        <p:txBody>
          <a:bodyPr wrap="none">
            <a:spAutoFit/>
          </a:bodyPr>
          <a:lstStyle/>
          <a:p>
            <a:r>
              <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7</a:t>
            </a: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60" name="文本框 46"/>
          <p:cNvSpPr txBox="1">
            <a:spLocks noChangeArrowheads="1"/>
          </p:cNvSpPr>
          <p:nvPr/>
        </p:nvSpPr>
        <p:spPr bwMode="auto">
          <a:xfrm>
            <a:off x="9539790" y="1125538"/>
            <a:ext cx="1568639" cy="369332"/>
          </a:xfrm>
          <a:prstGeom prst="rect">
            <a:avLst/>
          </a:prstGeom>
          <a:noFill/>
          <a:ln w="9525">
            <a:noFill/>
            <a:miter lim="800000"/>
          </a:ln>
        </p:spPr>
        <p:txBody>
          <a:bodyPr wrap="none">
            <a:spAutoFit/>
          </a:bodyPr>
          <a:lstStyle/>
          <a:p>
            <a:r>
              <a:rPr lang="zh-CN" altLang="en-US" sz="1800" dirty="0">
                <a:solidFill>
                  <a:schemeClr val="tx1">
                    <a:lumMod val="75000"/>
                    <a:lumOff val="25000"/>
                  </a:schemeClr>
                </a:solidFill>
                <a:latin typeface="Calibri" panose="020F0502020204030204" pitchFamily="34" charset="0"/>
                <a:ea typeface="微软雅黑" panose="020B0503020204020204" pitchFamily="34" charset="-122"/>
              </a:rPr>
              <a:t>添加文字内容</a:t>
            </a:r>
          </a:p>
        </p:txBody>
      </p:sp>
      <p:grpSp>
        <p:nvGrpSpPr>
          <p:cNvPr id="61" name="组合 60"/>
          <p:cNvGrpSpPr/>
          <p:nvPr/>
        </p:nvGrpSpPr>
        <p:grpSpPr>
          <a:xfrm>
            <a:off x="544685" y="5952187"/>
            <a:ext cx="10737209"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1977" y="1197547"/>
            <a:ext cx="4217540" cy="1692771"/>
          </a:xfrm>
          <a:prstGeom prst="rect">
            <a:avLst/>
          </a:prstGeom>
        </p:spPr>
        <p:txBody>
          <a:bodyPr wrap="square">
            <a:spAutoFit/>
          </a:bodyPr>
          <a:lstStyle/>
          <a:p>
            <a:pPr>
              <a:lnSpc>
                <a:spcPct val="200000"/>
              </a:lnSpc>
            </a:pPr>
            <a:r>
              <a:rPr lang="zh-CN" altLang="en-US" sz="2000" b="1" dirty="0">
                <a:solidFill>
                  <a:srgbClr val="C00000"/>
                </a:solidFill>
                <a:latin typeface="微软雅黑" panose="020B0503020204020204" pitchFamily="34" charset="-122"/>
                <a:ea typeface="微软雅黑" panose="020B0503020204020204" pitchFamily="34" charset="-122"/>
              </a:rPr>
              <a:t>点击添加小标题</a:t>
            </a:r>
            <a:endParaRPr lang="en-US" altLang="zh-CN" sz="2000" b="1"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rgbClr val="C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rgbClr val="C00000"/>
              </a:solidFill>
              <a:latin typeface="微软雅黑" panose="020B0503020204020204" pitchFamily="34" charset="-122"/>
              <a:ea typeface="微软雅黑" panose="020B0503020204020204" pitchFamily="34" charset="-122"/>
            </a:endParaRPr>
          </a:p>
          <a:p>
            <a:r>
              <a:rPr lang="zh-CN" altLang="en-US" sz="1600" dirty="0">
                <a:solidFill>
                  <a:srgbClr val="C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endParaRPr>
          </a:p>
        </p:txBody>
      </p:sp>
      <p:sp>
        <p:nvSpPr>
          <p:cNvPr id="7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C00000"/>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ln>
          </p:spPr>
          <p:txBody>
            <a:bodyPr lIns="121898" tIns="60948" rIns="121898" bIns="60948">
              <a:spAutoFit/>
            </a:bodyPr>
            <a:lstStyle/>
            <a:p>
              <a:pPr algn="ctr"/>
              <a:r>
                <a:rPr lang="zh-CN" altLang="en-US" sz="6600" b="1" dirty="0">
                  <a:solidFill>
                    <a:schemeClr val="bg1"/>
                  </a:solidFill>
                  <a:latin typeface="微软雅黑" panose="020B0503020204020204" pitchFamily="34" charset="-122"/>
                  <a:ea typeface="微软雅黑" panose="020B0503020204020204" pitchFamily="34" charset="-122"/>
                </a:rPr>
                <a:t>目</a:t>
              </a:r>
              <a:endParaRPr lang="en-US" altLang="zh-CN" sz="6600" b="1" dirty="0">
                <a:solidFill>
                  <a:schemeClr val="bg1"/>
                </a:solidFill>
                <a:latin typeface="微软雅黑" panose="020B0503020204020204" pitchFamily="34" charset="-122"/>
                <a:ea typeface="微软雅黑" panose="020B0503020204020204" pitchFamily="34" charset="-122"/>
              </a:endParaRPr>
            </a:p>
            <a:p>
              <a:pPr algn="ctr"/>
              <a:r>
                <a:rPr lang="zh-CN" altLang="en-US" sz="6600" b="1" dirty="0">
                  <a:solidFill>
                    <a:schemeClr val="bg1"/>
                  </a:solidFill>
                  <a:latin typeface="微软雅黑" panose="020B0503020204020204" pitchFamily="34" charset="-122"/>
                  <a:ea typeface="微软雅黑" panose="020B0503020204020204" pitchFamily="34" charset="-122"/>
                </a:rPr>
                <a:t>录</a:t>
              </a:r>
            </a:p>
          </p:txBody>
        </p:sp>
      </p:grpSp>
      <p:grpSp>
        <p:nvGrpSpPr>
          <p:cNvPr id="42" name="组合 9"/>
          <p:cNvGrpSpPr/>
          <p:nvPr/>
        </p:nvGrpSpPr>
        <p:grpSpPr bwMode="auto">
          <a:xfrm>
            <a:off x="5144817" y="1417672"/>
            <a:ext cx="767278" cy="627830"/>
            <a:chOff x="3050349" y="1844085"/>
            <a:chExt cx="833779" cy="680346"/>
          </a:xfrm>
          <a:solidFill>
            <a:srgbClr val="C00000"/>
          </a:solidFill>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grpSp>
      <p:grpSp>
        <p:nvGrpSpPr>
          <p:cNvPr id="48" name="组合 37"/>
          <p:cNvGrpSpPr/>
          <p:nvPr/>
        </p:nvGrpSpPr>
        <p:grpSpPr bwMode="auto">
          <a:xfrm>
            <a:off x="5122845" y="5253722"/>
            <a:ext cx="811223" cy="624344"/>
            <a:chOff x="3050206" y="1844053"/>
            <a:chExt cx="881613" cy="678154"/>
          </a:xfrm>
          <a:solidFill>
            <a:srgbClr val="C00000"/>
          </a:solidFill>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05</a:t>
              </a:r>
              <a:endParaRPr lang="zh-CN" altLang="en-US" sz="3200" dirty="0">
                <a:solidFill>
                  <a:schemeClr val="bg1"/>
                </a:solidFill>
                <a:latin typeface="Impact" panose="020B0806030902050204" pitchFamily="34" charset="0"/>
              </a:endParaRPr>
            </a:p>
          </p:txBody>
        </p:sp>
      </p:grpSp>
      <p:grpSp>
        <p:nvGrpSpPr>
          <p:cNvPr id="51" name="组合 40"/>
          <p:cNvGrpSpPr/>
          <p:nvPr/>
        </p:nvGrpSpPr>
        <p:grpSpPr bwMode="auto">
          <a:xfrm>
            <a:off x="5144649" y="4285267"/>
            <a:ext cx="767615" cy="637534"/>
            <a:chOff x="3050167" y="1844084"/>
            <a:chExt cx="834144" cy="692481"/>
          </a:xfrm>
          <a:solidFill>
            <a:srgbClr val="C00000"/>
          </a:solidFill>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04</a:t>
              </a:r>
              <a:endParaRPr lang="zh-CN" altLang="en-US" sz="3200" dirty="0">
                <a:solidFill>
                  <a:schemeClr val="bg1"/>
                </a:solidFill>
                <a:latin typeface="Impact" panose="020B0806030902050204" pitchFamily="34" charset="0"/>
              </a:endParaRPr>
            </a:p>
          </p:txBody>
        </p:sp>
      </p:grpSp>
      <p:grpSp>
        <p:nvGrpSpPr>
          <p:cNvPr id="54" name="组合 43"/>
          <p:cNvGrpSpPr/>
          <p:nvPr/>
        </p:nvGrpSpPr>
        <p:grpSpPr bwMode="auto">
          <a:xfrm>
            <a:off x="5144650" y="3340622"/>
            <a:ext cx="767613" cy="624288"/>
            <a:chOff x="3050167" y="1844084"/>
            <a:chExt cx="834142" cy="678092"/>
          </a:xfrm>
          <a:solidFill>
            <a:srgbClr val="C00000"/>
          </a:solidFill>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grpSp>
        <p:nvGrpSpPr>
          <p:cNvPr id="57" name="组合 46"/>
          <p:cNvGrpSpPr/>
          <p:nvPr/>
        </p:nvGrpSpPr>
        <p:grpSpPr bwMode="auto">
          <a:xfrm>
            <a:off x="5144817" y="2349674"/>
            <a:ext cx="767278" cy="625750"/>
            <a:chOff x="3050349" y="1844085"/>
            <a:chExt cx="833779" cy="678092"/>
          </a:xfrm>
          <a:solidFill>
            <a:srgbClr val="C00000"/>
          </a:solidFill>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ln>
          </p:spPr>
          <p:txBody>
            <a:bodyPr>
              <a:spAutoFit/>
            </a:bodyPr>
            <a:lstStyle/>
            <a:p>
              <a:r>
                <a:rPr lang="en-US" altLang="zh-CN" sz="3200" dirty="0">
                  <a:solidFill>
                    <a:schemeClr val="bg1"/>
                  </a:solidFill>
                  <a:latin typeface="Impact" panose="020B0806030902050204" pitchFamily="34" charset="0"/>
                </a:rPr>
                <a:t>02</a:t>
              </a:r>
              <a:endParaRPr lang="zh-CN" altLang="en-US" sz="3200" dirty="0">
                <a:solidFill>
                  <a:schemeClr val="bg1"/>
                </a:solidFill>
                <a:latin typeface="Impact" panose="020B0806030902050204" pitchFamily="34" charset="0"/>
              </a:endParaRPr>
            </a:p>
          </p:txBody>
        </p:sp>
      </p:grpSp>
      <p:grpSp>
        <p:nvGrpSpPr>
          <p:cNvPr id="77" name="组合 76"/>
          <p:cNvGrpSpPr/>
          <p:nvPr/>
        </p:nvGrpSpPr>
        <p:grpSpPr>
          <a:xfrm>
            <a:off x="6263011" y="1413570"/>
            <a:ext cx="3741980" cy="511504"/>
            <a:chOff x="6339097" y="1573726"/>
            <a:chExt cx="3744416" cy="511504"/>
          </a:xfrm>
          <a:solidFill>
            <a:srgbClr val="C00000"/>
          </a:solidFill>
        </p:grpSpPr>
        <p:sp>
          <p:nvSpPr>
            <p:cNvPr id="78" name="圆角矩形 77"/>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a:solidFill>
            <a:srgbClr val="C00000"/>
          </a:solidFill>
        </p:grpSpPr>
        <p:sp>
          <p:nvSpPr>
            <p:cNvPr id="82" name="圆角矩形 81"/>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a:solidFill>
            <a:srgbClr val="C00000"/>
          </a:solidFill>
        </p:grpSpPr>
        <p:sp>
          <p:nvSpPr>
            <p:cNvPr id="86" name="圆角矩形 85"/>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a:solidFill>
            <a:srgbClr val="C00000"/>
          </a:solidFill>
        </p:grpSpPr>
        <p:sp>
          <p:nvSpPr>
            <p:cNvPr id="90" name="圆角矩形 89"/>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a:solidFill>
            <a:srgbClr val="C00000"/>
          </a:solidFill>
        </p:grpSpPr>
        <p:sp>
          <p:nvSpPr>
            <p:cNvPr id="94" name="圆角矩形 93"/>
            <p:cNvSpPr/>
            <p:nvPr/>
          </p:nvSpPr>
          <p:spPr>
            <a:xfrm>
              <a:off x="6339097" y="505748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a:grpFill/>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2254229"/>
            <a:ext cx="576064" cy="679386"/>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1"/>
                                        </p:tgtEl>
                                      </p:cBhvr>
                                    </p:animEffect>
                                    <p:animScale>
                                      <p:cBhvr>
                                        <p:cTn id="12" dur="250" autoRev="1" fill="hold"/>
                                        <p:tgtEl>
                                          <p:spTgt spid="81"/>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7"/>
                                        </p:tgtEl>
                                      </p:cBhvr>
                                    </p:animEffect>
                                    <p:animScale>
                                      <p:cBhvr>
                                        <p:cTn id="15" dur="250" autoRev="1" fill="hold"/>
                                        <p:tgtEl>
                                          <p:spTgt spid="5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3269</Words>
  <Application>Microsoft Office PowerPoint</Application>
  <PresentationFormat>自定义</PresentationFormat>
  <Paragraphs>465</Paragraphs>
  <Slides>36</Slides>
  <Notes>36</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36</vt:i4>
      </vt:variant>
    </vt:vector>
  </HeadingPairs>
  <TitlesOfParts>
    <vt:vector size="51" baseType="lpstr">
      <vt:lpstr>Roboto Condensed</vt:lpstr>
      <vt:lpstr>造字工房悦黑体验版常规体</vt:lpstr>
      <vt:lpstr>Arial</vt:lpstr>
      <vt:lpstr>宋体</vt:lpstr>
      <vt:lpstr>微软雅黑</vt:lpstr>
      <vt:lpstr>Arial Black</vt:lpstr>
      <vt:lpstr>Malgun Gothic</vt:lpstr>
      <vt:lpstr>Times New Roman</vt:lpstr>
      <vt:lpstr>华文黑体</vt:lpstr>
      <vt:lpstr>Wingdings</vt:lpstr>
      <vt:lpstr>Gulim</vt:lpstr>
      <vt:lpstr>Impact</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铭恒优品</dc:title>
  <dc:subject>铭恒优品</dc:subject>
  <dc:creator>铭恒优品</dc:creator>
  <cp:keywords>https://shop576669486.taobao.com</cp:keywords>
  <dc:description>https://shop576669486.taobao.com</dc:description>
  <cp:lastModifiedBy>扬</cp:lastModifiedBy>
  <cp:revision>89</cp:revision>
  <dcterms:created xsi:type="dcterms:W3CDTF">2014-08-23T07:50:00Z</dcterms:created>
  <dcterms:modified xsi:type="dcterms:W3CDTF">2018-01-14T08:59:14Z</dcterms:modified>
  <cp:category>https://shop576669486.taobao.com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