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5" r:id="rId3"/>
    <p:sldMasterId id="2147483667" r:id="rId4"/>
  </p:sldMasterIdLst>
  <p:notesMasterIdLst>
    <p:notesMasterId r:id="rId37"/>
  </p:notesMasterIdLst>
  <p:sldIdLst>
    <p:sldId id="350" r:id="rId5"/>
    <p:sldId id="353" r:id="rId6"/>
    <p:sldId id="376" r:id="rId7"/>
    <p:sldId id="355" r:id="rId8"/>
    <p:sldId id="352" r:id="rId9"/>
    <p:sldId id="369" r:id="rId10"/>
    <p:sldId id="267" r:id="rId11"/>
    <p:sldId id="348" r:id="rId12"/>
    <p:sldId id="356" r:id="rId13"/>
    <p:sldId id="370" r:id="rId14"/>
    <p:sldId id="361" r:id="rId15"/>
    <p:sldId id="362" r:id="rId16"/>
    <p:sldId id="363" r:id="rId17"/>
    <p:sldId id="358" r:id="rId18"/>
    <p:sldId id="359" r:id="rId19"/>
    <p:sldId id="360" r:id="rId20"/>
    <p:sldId id="371" r:id="rId21"/>
    <p:sldId id="364" r:id="rId22"/>
    <p:sldId id="332" r:id="rId23"/>
    <p:sldId id="366" r:id="rId24"/>
    <p:sldId id="367" r:id="rId25"/>
    <p:sldId id="326" r:id="rId26"/>
    <p:sldId id="357" r:id="rId27"/>
    <p:sldId id="368" r:id="rId28"/>
    <p:sldId id="372" r:id="rId29"/>
    <p:sldId id="317" r:id="rId30"/>
    <p:sldId id="365" r:id="rId31"/>
    <p:sldId id="325" r:id="rId32"/>
    <p:sldId id="335" r:id="rId33"/>
    <p:sldId id="347" r:id="rId34"/>
    <p:sldId id="373" r:id="rId35"/>
    <p:sldId id="374"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404"/>
    <a:srgbClr val="E1C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4660"/>
  </p:normalViewPr>
  <p:slideViewPr>
    <p:cSldViewPr>
      <p:cViewPr varScale="1">
        <p:scale>
          <a:sx n="89" d="100"/>
          <a:sy n="89" d="100"/>
        </p:scale>
        <p:origin x="834"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rgbClr val="E1CF9A"/>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976D-4F3A-98D9-E52C912B165A}"/>
            </c:ext>
          </c:extLst>
        </c:ser>
        <c:ser>
          <c:idx val="1"/>
          <c:order val="1"/>
          <c:tx>
            <c:strRef>
              <c:f>Sheet1!$C$1</c:f>
              <c:strCache>
                <c:ptCount val="1"/>
                <c:pt idx="0">
                  <c:v>列2</c:v>
                </c:pt>
              </c:strCache>
            </c:strRef>
          </c:tx>
          <c:spPr>
            <a:solidFill>
              <a:schemeClr val="accent4">
                <a:lumMod val="7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976D-4F3A-98D9-E52C912B165A}"/>
            </c:ext>
          </c:extLst>
        </c:ser>
        <c:ser>
          <c:idx val="2"/>
          <c:order val="2"/>
          <c:tx>
            <c:strRef>
              <c:f>Sheet1!$D$1</c:f>
              <c:strCache>
                <c:ptCount val="1"/>
                <c:pt idx="0">
                  <c:v>列3</c:v>
                </c:pt>
              </c:strCache>
            </c:strRef>
          </c:tx>
          <c:spPr>
            <a:solidFill>
              <a:schemeClr val="bg1">
                <a:lumMod val="75000"/>
              </a:schemeClr>
            </a:solidFill>
            <a:ln>
              <a:noFill/>
            </a:ln>
            <a:effectLst/>
            <a:sp3d/>
          </c:spPr>
          <c:invertIfNegative val="0"/>
          <c:dPt>
            <c:idx val="0"/>
            <c:invertIfNegative val="0"/>
            <c:bubble3D val="0"/>
            <c:extLst>
              <c:ext xmlns:c16="http://schemas.microsoft.com/office/drawing/2014/chart" uri="{C3380CC4-5D6E-409C-BE32-E72D297353CC}">
                <c16:uniqueId val="{00000002-976D-4F3A-98D9-E52C912B165A}"/>
              </c:ext>
            </c:extLst>
          </c:dPt>
          <c:dPt>
            <c:idx val="1"/>
            <c:invertIfNegative val="0"/>
            <c:bubble3D val="0"/>
            <c:extLst>
              <c:ext xmlns:c16="http://schemas.microsoft.com/office/drawing/2014/chart" uri="{C3380CC4-5D6E-409C-BE32-E72D297353CC}">
                <c16:uniqueId val="{00000003-976D-4F3A-98D9-E52C912B165A}"/>
              </c:ext>
            </c:extLst>
          </c:dPt>
          <c:dPt>
            <c:idx val="2"/>
            <c:invertIfNegative val="0"/>
            <c:bubble3D val="0"/>
            <c:extLst>
              <c:ext xmlns:c16="http://schemas.microsoft.com/office/drawing/2014/chart" uri="{C3380CC4-5D6E-409C-BE32-E72D297353CC}">
                <c16:uniqueId val="{00000004-976D-4F3A-98D9-E52C912B165A}"/>
              </c:ext>
            </c:extLst>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5-976D-4F3A-98D9-E52C912B165A}"/>
            </c:ext>
          </c:extLst>
        </c:ser>
        <c:dLbls>
          <c:showLegendKey val="0"/>
          <c:showVal val="0"/>
          <c:showCatName val="0"/>
          <c:showSerName val="0"/>
          <c:showPercent val="0"/>
          <c:showBubbleSize val="0"/>
        </c:dLbls>
        <c:gapWidth val="150"/>
        <c:axId val="566063872"/>
        <c:axId val="566065408"/>
      </c:barChart>
      <c:catAx>
        <c:axId val="566063872"/>
        <c:scaling>
          <c:orientation val="minMax"/>
        </c:scaling>
        <c:delete val="1"/>
        <c:axPos val="b"/>
        <c:numFmt formatCode="General" sourceLinked="1"/>
        <c:majorTickMark val="none"/>
        <c:minorTickMark val="none"/>
        <c:tickLblPos val="nextTo"/>
        <c:crossAx val="566065408"/>
        <c:crosses val="autoZero"/>
        <c:auto val="1"/>
        <c:lblAlgn val="ctr"/>
        <c:lblOffset val="100"/>
        <c:noMultiLvlLbl val="0"/>
      </c:catAx>
      <c:valAx>
        <c:axId val="566065408"/>
        <c:scaling>
          <c:orientation val="minMax"/>
        </c:scaling>
        <c:delete val="1"/>
        <c:axPos val="l"/>
        <c:majorGridlines>
          <c:spPr>
            <a:ln w="9525" cap="flat" cmpd="sng" algn="ctr">
              <a:solidFill>
                <a:srgbClr val="E1CF9A"/>
              </a:solidFill>
              <a:prstDash val="solid"/>
              <a:round/>
            </a:ln>
            <a:effectLst/>
          </c:spPr>
        </c:majorGridlines>
        <c:numFmt formatCode="General" sourceLinked="1"/>
        <c:majorTickMark val="none"/>
        <c:minorTickMark val="none"/>
        <c:tickLblPos val="nextTo"/>
        <c:crossAx val="5660638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C63C1C-2DAF-417B-B6DE-C1CF1FAEEEA2}"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A03FA2-634C-4A08-ADA1-A8F6C09DE98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lIns="91426" tIns="45712" rIns="91426" bIns="45712"/>
          <a:lstStyle/>
          <a:p>
            <a:r>
              <a:rPr lang="zh-CN" altLang="en-US"/>
              <a:t>单击此处编辑母版标题样式</a:t>
            </a:r>
          </a:p>
        </p:txBody>
      </p:sp>
      <p:sp>
        <p:nvSpPr>
          <p:cNvPr id="3" name="内容占位符 2"/>
          <p:cNvSpPr>
            <a:spLocks noGrp="1"/>
          </p:cNvSpPr>
          <p:nvPr>
            <p:ph idx="1"/>
          </p:nvPr>
        </p:nvSpPr>
        <p:spPr>
          <a:xfrm>
            <a:off x="457200" y="1200151"/>
            <a:ext cx="8229600" cy="3394075"/>
          </a:xfrm>
          <a:prstGeom prst="rect">
            <a:avLst/>
          </a:prstGeom>
        </p:spPr>
        <p:txBody>
          <a:bodyPr lIns="91426" tIns="45712" rIns="91426" bIns="4571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4"/>
            <a:ext cx="2133600" cy="274637"/>
          </a:xfrm>
          <a:prstGeom prst="rect">
            <a:avLst/>
          </a:prstGeom>
        </p:spPr>
        <p:txBody>
          <a:bodyPr lIns="91426" tIns="45712" rIns="91426" bIns="45712"/>
          <a:lstStyle>
            <a:lvl1pPr>
              <a:defRPr/>
            </a:lvl1pPr>
          </a:lstStyle>
          <a:p>
            <a:pPr defTabSz="913765">
              <a:defRPr/>
            </a:pPr>
            <a:fld id="{8C4DAC44-2997-41CE-9C7C-5959AB854A09}" type="datetimeFigureOut">
              <a:rPr lang="zh-CN" altLang="en-US">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4767264"/>
            <a:ext cx="2895600" cy="274637"/>
          </a:xfrm>
          <a:prstGeom prst="rect">
            <a:avLst/>
          </a:prstGeom>
        </p:spPr>
        <p:txBody>
          <a:bodyPr lIns="91426" tIns="45712" rIns="91426" bIns="45712"/>
          <a:lstStyle>
            <a:lvl1pPr>
              <a:defRPr/>
            </a:lvl1pPr>
          </a:lstStyle>
          <a:p>
            <a:pPr defTabSz="913765">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4767264"/>
            <a:ext cx="2133600" cy="274637"/>
          </a:xfrm>
          <a:prstGeom prst="rect">
            <a:avLst/>
          </a:prstGeom>
        </p:spPr>
        <p:txBody>
          <a:bodyPr lIns="91426" tIns="45712" rIns="91426" bIns="45712"/>
          <a:lstStyle>
            <a:lvl1pPr>
              <a:defRPr/>
            </a:lvl1pPr>
          </a:lstStyle>
          <a:p>
            <a:pPr defTabSz="913765">
              <a:defRPr/>
            </a:pPr>
            <a:fld id="{534CB73B-AF9D-4BB5-B828-0A52C20F659E}" type="slidenum">
              <a:rPr lang="zh-CN" altLang="en-US">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2018/1/14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2725EB-78B0-4AB0-A628-42BFD04059FD}"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6F2841-D49E-44F1-B3EE-397EDCC2094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0404"/>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92725EB-78B0-4AB0-A628-42BFD04059FD}" type="datetimeFigureOut">
              <a:rPr lang="zh-CN" altLang="en-US" smtClean="0"/>
              <a:t>2018/1/14</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96F2841-D49E-44F1-B3EE-397EDCC2094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51" descr="C:\Users\acer\Desktop\5574f23d920fd\49491\sc.jb51.net2014081709\22.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1001"/>
            <a:ext cx="9144000" cy="5154501"/>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8" r:id="rId1"/>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4572000" y="1845362"/>
            <a:ext cx="0" cy="3564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2983104" y="1119715"/>
            <a:ext cx="3177793"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9600" b="1">
                <a:solidFill>
                  <a:srgbClr val="E1CF9A">
                    <a:alpha val="99000"/>
                  </a:srgbClr>
                </a:solidFill>
                <a:latin typeface="微软雅黑" panose="020B0503020204020204" pitchFamily="34" charset="-122"/>
                <a:cs typeface="Arial" panose="020B0604020202020204" pitchFamily="34" charset="0"/>
              </a:rPr>
              <a:t>2018</a:t>
            </a:r>
            <a:endParaRPr lang="zh-CN" altLang="en-US" sz="9600" b="1" dirty="0">
              <a:solidFill>
                <a:srgbClr val="E1CF9A">
                  <a:alpha val="99000"/>
                </a:srgbClr>
              </a:solidFill>
              <a:latin typeface="微软雅黑" panose="020B0503020204020204" pitchFamily="34" charset="-122"/>
              <a:cs typeface="Arial" panose="020B0604020202020204" pitchFamily="34" charset="0"/>
            </a:endParaRPr>
          </a:p>
        </p:txBody>
      </p:sp>
      <p:sp>
        <p:nvSpPr>
          <p:cNvPr id="9" name="文本框 35"/>
          <p:cNvSpPr txBox="1">
            <a:spLocks noChangeArrowheads="1"/>
          </p:cNvSpPr>
          <p:nvPr/>
        </p:nvSpPr>
        <p:spPr bwMode="auto">
          <a:xfrm>
            <a:off x="2168419" y="2711938"/>
            <a:ext cx="47359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400" b="1" dirty="0">
                <a:solidFill>
                  <a:srgbClr val="E1CF9A">
                    <a:alpha val="99000"/>
                  </a:srgbClr>
                </a:solidFill>
                <a:latin typeface="微软雅黑" panose="020B0503020204020204" pitchFamily="34" charset="-122"/>
                <a:cs typeface="Arial" panose="020B0604020202020204" pitchFamily="34" charset="0"/>
              </a:rPr>
              <a:t>年终工作总结暨新年计划</a:t>
            </a:r>
            <a:r>
              <a:rPr lang="en-US" altLang="zh-CN" sz="2400" b="1" dirty="0">
                <a:solidFill>
                  <a:srgbClr val="E1CF9A">
                    <a:alpha val="99000"/>
                  </a:srgbClr>
                </a:solidFill>
                <a:latin typeface="微软雅黑" panose="020B0503020204020204" pitchFamily="34" charset="-122"/>
                <a:cs typeface="Arial" panose="020B0604020202020204" pitchFamily="34" charset="0"/>
              </a:rPr>
              <a:t>PPT</a:t>
            </a:r>
            <a:r>
              <a:rPr lang="zh-CN" altLang="en-US" sz="2400" b="1" dirty="0">
                <a:solidFill>
                  <a:srgbClr val="E1CF9A">
                    <a:alpha val="99000"/>
                  </a:srgbClr>
                </a:solidFill>
                <a:latin typeface="微软雅黑" panose="020B0503020204020204" pitchFamily="34" charset="-122"/>
                <a:cs typeface="Arial" panose="020B0604020202020204" pitchFamily="34" charset="0"/>
              </a:rPr>
              <a:t>模板</a:t>
            </a:r>
          </a:p>
        </p:txBody>
      </p:sp>
      <p:sp>
        <p:nvSpPr>
          <p:cNvPr id="10" name="文本框 35"/>
          <p:cNvSpPr txBox="1">
            <a:spLocks noChangeArrowheads="1"/>
          </p:cNvSpPr>
          <p:nvPr/>
        </p:nvSpPr>
        <p:spPr bwMode="auto">
          <a:xfrm>
            <a:off x="2672121" y="3161605"/>
            <a:ext cx="379975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dirty="0">
                <a:solidFill>
                  <a:srgbClr val="E1CF9A">
                    <a:alpha val="99000"/>
                  </a:srgbClr>
                </a:solidFill>
                <a:latin typeface="微软雅黑" panose="020B0503020204020204" pitchFamily="34" charset="-122"/>
                <a:cs typeface="Arial" panose="020B0604020202020204" pitchFamily="34" charset="0"/>
              </a:rPr>
              <a:t>适用于商务合作</a:t>
            </a:r>
            <a:r>
              <a:rPr lang="en-US" altLang="zh-CN" dirty="0">
                <a:solidFill>
                  <a:srgbClr val="E1CF9A">
                    <a:alpha val="99000"/>
                  </a:srgbClr>
                </a:solidFill>
                <a:latin typeface="微软雅黑" panose="020B0503020204020204" pitchFamily="34" charset="-122"/>
                <a:cs typeface="Arial" panose="020B0604020202020204" pitchFamily="34" charset="0"/>
              </a:rPr>
              <a:t>/</a:t>
            </a:r>
            <a:r>
              <a:rPr lang="zh-CN" altLang="en-US" dirty="0">
                <a:solidFill>
                  <a:srgbClr val="E1CF9A">
                    <a:alpha val="99000"/>
                  </a:srgbClr>
                </a:solidFill>
                <a:latin typeface="微软雅黑" panose="020B0503020204020204" pitchFamily="34" charset="-122"/>
                <a:cs typeface="Arial" panose="020B0604020202020204" pitchFamily="34" charset="0"/>
              </a:rPr>
              <a:t>工作汇报</a:t>
            </a:r>
            <a:r>
              <a:rPr lang="en-US" altLang="zh-CN" dirty="0">
                <a:solidFill>
                  <a:srgbClr val="E1CF9A">
                    <a:alpha val="99000"/>
                  </a:srgbClr>
                </a:solidFill>
                <a:latin typeface="微软雅黑" panose="020B0503020204020204" pitchFamily="34" charset="-122"/>
                <a:cs typeface="Arial" panose="020B0604020202020204" pitchFamily="34" charset="0"/>
              </a:rPr>
              <a:t>/</a:t>
            </a:r>
            <a:r>
              <a:rPr lang="zh-CN" altLang="en-US" dirty="0">
                <a:solidFill>
                  <a:srgbClr val="E1CF9A">
                    <a:alpha val="99000"/>
                  </a:srgbClr>
                </a:solidFill>
                <a:latin typeface="微软雅黑" panose="020B0503020204020204" pitchFamily="34" charset="-122"/>
                <a:cs typeface="Arial" panose="020B0604020202020204" pitchFamily="34" charset="0"/>
              </a:rPr>
              <a:t>公司简介</a:t>
            </a:r>
          </a:p>
        </p:txBody>
      </p:sp>
      <p:cxnSp>
        <p:nvCxnSpPr>
          <p:cNvPr id="11" name="直接连接符 10"/>
          <p:cNvCxnSpPr/>
          <p:nvPr/>
        </p:nvCxnSpPr>
        <p:spPr>
          <a:xfrm rot="5400000">
            <a:off x="7294535"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5625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pic>
        <p:nvPicPr>
          <p:cNvPr id="16" name="Jim Brickman - Serenad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72000" y="-59705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grpId="0" nodeType="click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6*min(max(#ppt_w*#ppt_h,.3),1)-7.4)/-.7*#ppt_w"/>
                                          </p:val>
                                        </p:tav>
                                        <p:tav tm="100000">
                                          <p:val>
                                            <p:strVal val="#ppt_w"/>
                                          </p:val>
                                        </p:tav>
                                      </p:tavLst>
                                    </p:anim>
                                    <p:anim calcmode="lin" valueType="num">
                                      <p:cBhvr>
                                        <p:cTn id="12" dur="500" fill="hold"/>
                                        <p:tgtEl>
                                          <p:spTgt spid="8"/>
                                        </p:tgtEl>
                                        <p:attrNameLst>
                                          <p:attrName>ppt_h</p:attrName>
                                        </p:attrNameLst>
                                      </p:cBhvr>
                                      <p:tavLst>
                                        <p:tav tm="0">
                                          <p:val>
                                            <p:strVal val="(6*min(max(#ppt_w*#ppt_h,.3),1)-7.4)/-.7*#ppt_h"/>
                                          </p:val>
                                        </p:tav>
                                        <p:tav tm="100000">
                                          <p:val>
                                            <p:strVal val="#ppt_h"/>
                                          </p:val>
                                        </p:tav>
                                      </p:tavLst>
                                    </p:anim>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strVal val="1+(6*min(max(#ppt_w*#ppt_h,.3),1)-7.4)/-.7*#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2000" fill="hold" display="0">
                  <p:stCondLst>
                    <p:cond delay="indefinite"/>
                  </p:stCondLst>
                  <p:endCondLst>
                    <p:cond evt="onStopAudio" delay="0">
                      <p:tgtEl>
                        <p:sldTgt/>
                      </p:tgtEl>
                    </p:cond>
                  </p:endCondLst>
                </p:cTn>
                <p:tgtEl>
                  <p:spTgt spid="16"/>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5913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4400" dirty="0">
                <a:solidFill>
                  <a:srgbClr val="E1CF9A">
                    <a:alpha val="99000"/>
                  </a:srgbClr>
                </a:solidFill>
                <a:latin typeface="Akzidenz-Grotesk BQ Condensed" pitchFamily="2" charset="0"/>
                <a:cs typeface="Arial" panose="020B0604020202020204" pitchFamily="34" charset="0"/>
              </a:rPr>
              <a:t>Part two</a:t>
            </a:r>
            <a:endParaRPr lang="zh-CN" altLang="en-US" sz="4400" dirty="0">
              <a:solidFill>
                <a:srgbClr val="E1CF9A">
                  <a:alpha val="99000"/>
                </a:srgbClr>
              </a:solidFill>
              <a:latin typeface="Akzidenz-Grotesk BQ Condensed" pitchFamily="2" charset="0"/>
              <a:cs typeface="Arial" panose="020B0604020202020204"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100" dirty="0">
                <a:solidFill>
                  <a:srgbClr val="E1CF9A">
                    <a:alpha val="99000"/>
                  </a:srgbClr>
                </a:solidFill>
                <a:latin typeface="微软雅黑" panose="020B0503020204020204" pitchFamily="34" charset="-122"/>
                <a:cs typeface="Arial" panose="020B0604020202020204" pitchFamily="34" charset="0"/>
              </a:rPr>
              <a:t>工作完成情况</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53" name="Picture 21" descr="C:\Users\acer\Desktop\3639abb85da02915e23d11f1dbe57e2c.jpg"/>
            <p:cNvPicPr>
              <a:picLocks noChangeAspect="1" noChangeArrowheads="1"/>
            </p:cNvPicPr>
            <p:nvPr/>
          </p:nvPicPr>
          <p:blipFill rotWithShape="1">
            <a:blip r:embed="rId3">
              <a:extLst>
                <a:ext uri="{28A0092B-C50C-407E-A947-70E740481C1C}">
                  <a14:useLocalDpi xmlns:a14="http://schemas.microsoft.com/office/drawing/2010/main" val="0"/>
                </a:ext>
              </a:extLst>
            </a:blip>
            <a:srcRect t="3151" b="17671"/>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
        <p:nvSpPr>
          <p:cNvPr id="31" name="TextBox 68"/>
          <p:cNvSpPr txBox="1">
            <a:spLocks noChangeArrowheads="1"/>
          </p:cNvSpPr>
          <p:nvPr/>
        </p:nvSpPr>
        <p:spPr bwMode="auto">
          <a:xfrm>
            <a:off x="181436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r>
              <a:rPr lang="en-US" altLang="zh-CN" sz="2000" b="1" dirty="0">
                <a:solidFill>
                  <a:srgbClr val="E1CF9A">
                    <a:alpha val="99000"/>
                  </a:srgbClr>
                </a:solidFill>
                <a:latin typeface="微软雅黑" panose="020B0503020204020204" pitchFamily="34" charset="-122"/>
                <a:ea typeface="微软雅黑" panose="020B0503020204020204" pitchFamily="34" charset="-122"/>
              </a:rPr>
              <a:t>31%</a:t>
            </a:r>
            <a:endParaRPr lang="zh-CN" altLang="en-US" sz="1400" b="1" dirty="0">
              <a:solidFill>
                <a:srgbClr val="E1CF9A">
                  <a:alpha val="99000"/>
                </a:srgbClr>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1287314" y="3808660"/>
            <a:ext cx="69405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500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点击此处添加文本点击此处添加文本添加文本点击此处添加文本点击此处添加文本添加文本点击此处添加文本点击此处添加文本添加文本点击此处添加文本点击此处添加文本添加文本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点击此处添加文本点击此处添加文本添加文本点击此处添加文本点击此处添加文本添加文本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p:txBody>
      </p:sp>
      <p:sp>
        <p:nvSpPr>
          <p:cNvPr id="33" name="椭圆 32"/>
          <p:cNvSpPr/>
          <p:nvPr/>
        </p:nvSpPr>
        <p:spPr>
          <a:xfrm>
            <a:off x="1425426" y="1781991"/>
            <a:ext cx="1325563" cy="1325562"/>
          </a:xfrm>
          <a:prstGeom prst="ellipse">
            <a:avLst/>
          </a:prstGeom>
          <a:noFill/>
          <a:ln w="88900" cap="flat">
            <a:solidFill>
              <a:schemeClr val="tx1">
                <a:lumMod val="85000"/>
                <a:lumOff val="15000"/>
              </a:schemeClr>
            </a:solidFill>
            <a:prstDash val="solid"/>
            <a:miter lim="800000"/>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50" name="空心弧 49"/>
          <p:cNvSpPr/>
          <p:nvPr/>
        </p:nvSpPr>
        <p:spPr bwMode="auto">
          <a:xfrm rot="16591937">
            <a:off x="1349228" y="1667691"/>
            <a:ext cx="1554162" cy="1554163"/>
          </a:xfrm>
          <a:prstGeom prst="blockArc">
            <a:avLst>
              <a:gd name="adj1" fmla="val 10800000"/>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35" name="TextBox 32"/>
          <p:cNvSpPr txBox="1">
            <a:spLocks noChangeArrowheads="1"/>
          </p:cNvSpPr>
          <p:nvPr/>
        </p:nvSpPr>
        <p:spPr bwMode="auto">
          <a:xfrm>
            <a:off x="356061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r>
              <a:rPr lang="en-US" altLang="zh-CN" sz="2000" b="1" dirty="0">
                <a:solidFill>
                  <a:srgbClr val="E1CF9A">
                    <a:alpha val="99000"/>
                  </a:srgbClr>
                </a:solidFill>
                <a:latin typeface="微软雅黑" panose="020B0503020204020204" pitchFamily="34" charset="-122"/>
                <a:ea typeface="微软雅黑" panose="020B0503020204020204" pitchFamily="34" charset="-122"/>
              </a:rPr>
              <a:t>24%</a:t>
            </a:r>
            <a:endParaRPr lang="zh-CN" altLang="en-US" sz="1400" b="1" dirty="0">
              <a:solidFill>
                <a:srgbClr val="E1CF9A">
                  <a:alpha val="99000"/>
                </a:srgbClr>
              </a:solidFill>
              <a:latin typeface="微软雅黑" panose="020B0503020204020204" pitchFamily="34" charset="-122"/>
              <a:ea typeface="微软雅黑" panose="020B0503020204020204" pitchFamily="34" charset="-122"/>
            </a:endParaRPr>
          </a:p>
        </p:txBody>
      </p:sp>
      <p:sp>
        <p:nvSpPr>
          <p:cNvPr id="36" name="椭圆 35"/>
          <p:cNvSpPr/>
          <p:nvPr/>
        </p:nvSpPr>
        <p:spPr>
          <a:xfrm>
            <a:off x="3173264" y="1781991"/>
            <a:ext cx="1323975" cy="1325562"/>
          </a:xfrm>
          <a:prstGeom prst="ellipse">
            <a:avLst/>
          </a:prstGeom>
          <a:noFill/>
          <a:ln w="88900" cap="flat">
            <a:solidFill>
              <a:schemeClr val="tx1">
                <a:lumMod val="85000"/>
                <a:lumOff val="15000"/>
              </a:schemeClr>
            </a:solidFill>
            <a:prstDash val="solid"/>
            <a:miter lim="800000"/>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48" name="空心弧 47"/>
          <p:cNvSpPr/>
          <p:nvPr/>
        </p:nvSpPr>
        <p:spPr bwMode="auto">
          <a:xfrm rot="11639204">
            <a:off x="3074839" y="1656578"/>
            <a:ext cx="1555750" cy="1555750"/>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38" name="TextBox 37"/>
          <p:cNvSpPr txBox="1">
            <a:spLocks noChangeArrowheads="1"/>
          </p:cNvSpPr>
          <p:nvPr/>
        </p:nvSpPr>
        <p:spPr bwMode="auto">
          <a:xfrm>
            <a:off x="5233839"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r>
              <a:rPr lang="en-US" altLang="zh-CN" sz="2000" b="1" dirty="0">
                <a:solidFill>
                  <a:srgbClr val="E1CF9A">
                    <a:alpha val="99000"/>
                  </a:srgbClr>
                </a:solidFill>
                <a:latin typeface="微软雅黑" panose="020B0503020204020204" pitchFamily="34" charset="-122"/>
                <a:ea typeface="微软雅黑" panose="020B0503020204020204" pitchFamily="34" charset="-122"/>
              </a:rPr>
              <a:t>11%</a:t>
            </a:r>
            <a:endParaRPr lang="zh-CN" altLang="en-US" sz="1400" b="1" dirty="0">
              <a:solidFill>
                <a:srgbClr val="E1CF9A">
                  <a:alpha val="99000"/>
                </a:srgbClr>
              </a:solidFill>
              <a:latin typeface="微软雅黑" panose="020B0503020204020204" pitchFamily="34" charset="-122"/>
              <a:ea typeface="微软雅黑" panose="020B0503020204020204" pitchFamily="34" charset="-122"/>
            </a:endParaRPr>
          </a:p>
        </p:txBody>
      </p:sp>
      <p:sp>
        <p:nvSpPr>
          <p:cNvPr id="39" name="椭圆 38"/>
          <p:cNvSpPr/>
          <p:nvPr/>
        </p:nvSpPr>
        <p:spPr>
          <a:xfrm>
            <a:off x="4929039" y="1781991"/>
            <a:ext cx="1325562" cy="1325562"/>
          </a:xfrm>
          <a:prstGeom prst="ellipse">
            <a:avLst/>
          </a:prstGeom>
          <a:noFill/>
          <a:ln w="88900" cap="flat">
            <a:solidFill>
              <a:schemeClr val="tx1">
                <a:lumMod val="85000"/>
                <a:lumOff val="15000"/>
              </a:schemeClr>
            </a:solidFill>
            <a:prstDash val="solid"/>
            <a:miter lim="800000"/>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41" name="TextBox 42"/>
          <p:cNvSpPr txBox="1">
            <a:spLocks noChangeArrowheads="1"/>
          </p:cNvSpPr>
          <p:nvPr/>
        </p:nvSpPr>
        <p:spPr bwMode="auto">
          <a:xfrm>
            <a:off x="7061051"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eaLnBrk="1" hangingPunct="1"/>
            <a:r>
              <a:rPr lang="en-US" altLang="zh-CN" sz="2000" b="1" dirty="0">
                <a:solidFill>
                  <a:srgbClr val="E1CF9A">
                    <a:alpha val="99000"/>
                  </a:srgbClr>
                </a:solidFill>
                <a:latin typeface="微软雅黑" panose="020B0503020204020204" pitchFamily="34" charset="-122"/>
                <a:ea typeface="微软雅黑" panose="020B0503020204020204" pitchFamily="34" charset="-122"/>
              </a:rPr>
              <a:t>62%</a:t>
            </a:r>
            <a:endParaRPr lang="zh-CN" altLang="en-US" sz="1400" b="1" dirty="0">
              <a:solidFill>
                <a:srgbClr val="E1CF9A">
                  <a:alpha val="99000"/>
                </a:srgbClr>
              </a:solidFill>
              <a:latin typeface="微软雅黑" panose="020B0503020204020204" pitchFamily="34" charset="-122"/>
              <a:ea typeface="微软雅黑" panose="020B0503020204020204" pitchFamily="34" charset="-122"/>
            </a:endParaRPr>
          </a:p>
        </p:txBody>
      </p:sp>
      <p:sp>
        <p:nvSpPr>
          <p:cNvPr id="42" name="椭圆 41"/>
          <p:cNvSpPr/>
          <p:nvPr/>
        </p:nvSpPr>
        <p:spPr>
          <a:xfrm>
            <a:off x="6726089" y="1781991"/>
            <a:ext cx="1323975" cy="1325562"/>
          </a:xfrm>
          <a:prstGeom prst="ellipse">
            <a:avLst/>
          </a:prstGeom>
          <a:noFill/>
          <a:ln w="88900" cap="flat">
            <a:solidFill>
              <a:schemeClr val="tx1">
                <a:lumMod val="85000"/>
                <a:lumOff val="15000"/>
              </a:schemeClr>
            </a:solidFill>
            <a:prstDash val="solid"/>
            <a:miter lim="800000"/>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44" name="空心弧 43"/>
          <p:cNvSpPr/>
          <p:nvPr/>
        </p:nvSpPr>
        <p:spPr bwMode="auto">
          <a:xfrm rot="16591937">
            <a:off x="6628458" y="1666897"/>
            <a:ext cx="1554162" cy="1555750"/>
          </a:xfrm>
          <a:prstGeom prst="blockArc">
            <a:avLst>
              <a:gd name="adj1" fmla="val 17984332"/>
              <a:gd name="adj2" fmla="val 9064425"/>
              <a:gd name="adj3" fmla="val 14295"/>
            </a:avLst>
          </a:prstGeom>
          <a:solidFill>
            <a:srgbClr val="E1CF9A"/>
          </a:solidFill>
          <a:ln w="9525">
            <a:solidFill>
              <a:srgbClr val="000000"/>
            </a:solidFill>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sp>
        <p:nvSpPr>
          <p:cNvPr id="46" name="空心弧 45"/>
          <p:cNvSpPr/>
          <p:nvPr/>
        </p:nvSpPr>
        <p:spPr bwMode="auto">
          <a:xfrm rot="5441530">
            <a:off x="4821883" y="1666897"/>
            <a:ext cx="1554162" cy="1555750"/>
          </a:xfrm>
          <a:prstGeom prst="blockArc">
            <a:avLst>
              <a:gd name="adj1" fmla="val 16132578"/>
              <a:gd name="adj2" fmla="val 21338506"/>
              <a:gd name="adj3" fmla="val 14379"/>
            </a:avLst>
          </a:prstGeom>
          <a:solidFill>
            <a:srgbClr val="E1CF9A"/>
          </a:solidFill>
          <a:ln w="9525">
            <a:solidFill>
              <a:srgbClr val="000000"/>
            </a:solidFill>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ea typeface="宋体" panose="02010600030101010101" pitchFamily="2" charset="-122"/>
            </a:endParaRPr>
          </a:p>
        </p:txBody>
      </p:sp>
      <p:cxnSp>
        <p:nvCxnSpPr>
          <p:cNvPr id="52" name="直接连接符 51"/>
          <p:cNvCxnSpPr/>
          <p:nvPr/>
        </p:nvCxnSpPr>
        <p:spPr>
          <a:xfrm rot="-5400000">
            <a:off x="4723876" y="555870"/>
            <a:ext cx="0" cy="6192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outVertical)">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2566650" y="958723"/>
            <a:ext cx="3803496" cy="3803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
        <p:nvSpPr>
          <p:cNvPr id="27" name="椭圆 26"/>
          <p:cNvSpPr/>
          <p:nvPr/>
        </p:nvSpPr>
        <p:spPr>
          <a:xfrm>
            <a:off x="2236070" y="650236"/>
            <a:ext cx="4464496" cy="4464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982567" y="374720"/>
            <a:ext cx="4971502" cy="4971502"/>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79805" y="71958"/>
            <a:ext cx="5577026" cy="557702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94675" y="-191159"/>
            <a:ext cx="6147285" cy="614728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05224" y="1595974"/>
            <a:ext cx="3024868" cy="2241566"/>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5219373" y="1363835"/>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9" name="椭圆 8"/>
          <p:cNvSpPr>
            <a:spLocks noChangeAspect="1"/>
          </p:cNvSpPr>
          <p:nvPr/>
        </p:nvSpPr>
        <p:spPr>
          <a:xfrm>
            <a:off x="5238423" y="3543950"/>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0" name="椭圆 9"/>
          <p:cNvSpPr>
            <a:spLocks noChangeAspect="1"/>
          </p:cNvSpPr>
          <p:nvPr/>
        </p:nvSpPr>
        <p:spPr>
          <a:xfrm>
            <a:off x="2812378" y="1363835"/>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1" name="椭圆 10"/>
          <p:cNvSpPr>
            <a:spLocks noChangeAspect="1"/>
          </p:cNvSpPr>
          <p:nvPr/>
        </p:nvSpPr>
        <p:spPr>
          <a:xfrm>
            <a:off x="2411760" y="2450633"/>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2" name="椭圆 11"/>
          <p:cNvSpPr>
            <a:spLocks noChangeAspect="1"/>
          </p:cNvSpPr>
          <p:nvPr/>
        </p:nvSpPr>
        <p:spPr>
          <a:xfrm>
            <a:off x="2771800" y="3493208"/>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3" name="椭圆 12"/>
          <p:cNvSpPr>
            <a:spLocks noChangeAspect="1"/>
          </p:cNvSpPr>
          <p:nvPr/>
        </p:nvSpPr>
        <p:spPr>
          <a:xfrm>
            <a:off x="5610798" y="2450633"/>
            <a:ext cx="828000" cy="82800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grpSp>
        <p:nvGrpSpPr>
          <p:cNvPr id="14" name="组合 13"/>
          <p:cNvGrpSpPr>
            <a:grpSpLocks noChangeAspect="1"/>
          </p:cNvGrpSpPr>
          <p:nvPr/>
        </p:nvGrpSpPr>
        <p:grpSpPr>
          <a:xfrm>
            <a:off x="3750738" y="2146216"/>
            <a:ext cx="1296000" cy="1296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A0404">
                    <a:alpha val="99000"/>
                  </a:srgbClr>
                </a:solidFill>
                <a:effectLst>
                  <a:innerShdw blurRad="63500" dist="25400" dir="16020000">
                    <a:prstClr val="black">
                      <a:alpha val="50000"/>
                    </a:prstClr>
                  </a:innerShdw>
                </a:effectLst>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rgbClr val="0A0404">
                      <a:alpha val="99000"/>
                    </a:srgbClr>
                  </a:solidFill>
                </a:endParaRPr>
              </a:p>
            </p:txBody>
          </p:sp>
          <p:sp>
            <p:nvSpPr>
              <p:cNvPr id="18" name="Freeform 15"/>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rgbClr val="0A0404">
                      <a:alpha val="99000"/>
                    </a:srgbClr>
                  </a:solidFill>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rgbClr val="0A0404">
                      <a:alpha val="99000"/>
                    </a:srgbClr>
                  </a:solidFill>
                </a:endParaRPr>
              </a:p>
            </p:txBody>
          </p:sp>
          <p:sp>
            <p:nvSpPr>
              <p:cNvPr id="20" name="Freeform 17"/>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srgbClr val="0A0404">
                      <a:alpha val="99000"/>
                    </a:srgbClr>
                  </a:solidFill>
                </a:endParaRPr>
              </a:p>
            </p:txBody>
          </p:sp>
        </p:grpSp>
      </p:grpSp>
      <p:sp>
        <p:nvSpPr>
          <p:cNvPr id="21" name="矩形 20"/>
          <p:cNvSpPr/>
          <p:nvPr/>
        </p:nvSpPr>
        <p:spPr bwMode="auto">
          <a:xfrm>
            <a:off x="2842798" y="1626580"/>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号召力</a:t>
            </a:r>
          </a:p>
        </p:txBody>
      </p:sp>
      <p:sp>
        <p:nvSpPr>
          <p:cNvPr id="22" name="矩形 21"/>
          <p:cNvSpPr/>
          <p:nvPr/>
        </p:nvSpPr>
        <p:spPr bwMode="auto">
          <a:xfrm>
            <a:off x="2435607" y="2692142"/>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合作力</a:t>
            </a:r>
          </a:p>
        </p:txBody>
      </p:sp>
      <p:sp>
        <p:nvSpPr>
          <p:cNvPr id="23" name="矩形 22"/>
          <p:cNvSpPr/>
          <p:nvPr/>
        </p:nvSpPr>
        <p:spPr bwMode="auto">
          <a:xfrm>
            <a:off x="2782543" y="3741101"/>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决策力</a:t>
            </a:r>
          </a:p>
        </p:txBody>
      </p:sp>
      <p:sp>
        <p:nvSpPr>
          <p:cNvPr id="24" name="矩形 23"/>
          <p:cNvSpPr/>
          <p:nvPr/>
        </p:nvSpPr>
        <p:spPr bwMode="auto">
          <a:xfrm>
            <a:off x="5247229" y="1610117"/>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感召力</a:t>
            </a:r>
          </a:p>
        </p:txBody>
      </p:sp>
      <p:sp>
        <p:nvSpPr>
          <p:cNvPr id="25" name="矩形 24"/>
          <p:cNvSpPr/>
          <p:nvPr/>
        </p:nvSpPr>
        <p:spPr bwMode="auto">
          <a:xfrm>
            <a:off x="5645542" y="2705989"/>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执行力</a:t>
            </a:r>
          </a:p>
        </p:txBody>
      </p:sp>
      <p:sp>
        <p:nvSpPr>
          <p:cNvPr id="26" name="矩形 25"/>
          <p:cNvSpPr/>
          <p:nvPr/>
        </p:nvSpPr>
        <p:spPr bwMode="auto">
          <a:xfrm>
            <a:off x="5247229" y="3782341"/>
            <a:ext cx="857054" cy="338554"/>
          </a:xfrm>
          <a:prstGeom prst="rect">
            <a:avLst/>
          </a:prstGeom>
        </p:spPr>
        <p:txBody>
          <a:bodyPr>
            <a:spAutoFit/>
          </a:bodyPr>
          <a:lstStyle/>
          <a:p>
            <a:pPr>
              <a:defRPr/>
            </a:pPr>
            <a:r>
              <a:rPr lang="zh-CN" altLang="en-US" sz="1600" b="1" dirty="0">
                <a:solidFill>
                  <a:srgbClr val="0A0404">
                    <a:alpha val="99000"/>
                  </a:srgbClr>
                </a:solidFill>
                <a:latin typeface="时尚中黑简体" pitchFamily="2" charset="-122"/>
                <a:ea typeface="时尚中黑简体" pitchFamily="2" charset="-122"/>
              </a:rPr>
              <a:t>创新力</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 calcmode="lin" valueType="num">
                                      <p:cBhvr>
                                        <p:cTn id="19" dur="750" fill="hold"/>
                                        <p:tgtEl>
                                          <p:spTgt spid="14"/>
                                        </p:tgtEl>
                                        <p:attrNameLst>
                                          <p:attrName>style.rotation</p:attrName>
                                        </p:attrNameLst>
                                      </p:cBhvr>
                                      <p:tavLst>
                                        <p:tav tm="0">
                                          <p:val>
                                            <p:fltVal val="90"/>
                                          </p:val>
                                        </p:tav>
                                        <p:tav tm="100000">
                                          <p:val>
                                            <p:fltVal val="0"/>
                                          </p:val>
                                        </p:tav>
                                      </p:tavLst>
                                    </p:anim>
                                    <p:animEffect transition="in" filter="fade">
                                      <p:cBhvr>
                                        <p:cTn id="20" dur="750"/>
                                        <p:tgtEl>
                                          <p:spTgt spid="14"/>
                                        </p:tgtEl>
                                      </p:cBhvr>
                                    </p:animEffect>
                                  </p:childTnLst>
                                </p:cTn>
                              </p:par>
                              <p:par>
                                <p:cTn id="21" presetID="21" presetClass="entr" presetSubtype="1"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50"/>
                                        <p:tgtEl>
                                          <p:spTgt spid="22"/>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childTnLst>
                                </p:cTn>
                              </p:par>
                            </p:childTnLst>
                          </p:cTn>
                        </p:par>
                        <p:par>
                          <p:cTn id="66" fill="hold">
                            <p:stCondLst>
                              <p:cond delay="2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250"/>
                                        <p:tgtEl>
                                          <p:spTgt spid="25"/>
                                        </p:tgtEl>
                                      </p:cBhvr>
                                    </p:animEffect>
                                  </p:childTnLst>
                                </p:cTn>
                              </p:par>
                            </p:childTnLst>
                          </p:cTn>
                        </p:par>
                        <p:par>
                          <p:cTn id="70" fill="hold">
                            <p:stCondLst>
                              <p:cond delay="30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750" fill="hold"/>
                                        <p:tgtEl>
                                          <p:spTgt spid="31"/>
                                        </p:tgtEl>
                                        <p:attrNameLst>
                                          <p:attrName>ppt_w</p:attrName>
                                        </p:attrNameLst>
                                      </p:cBhvr>
                                      <p:tavLst>
                                        <p:tav tm="0">
                                          <p:val>
                                            <p:fltVal val="0"/>
                                          </p:val>
                                        </p:tav>
                                        <p:tav tm="100000">
                                          <p:val>
                                            <p:strVal val="#ppt_w"/>
                                          </p:val>
                                        </p:tav>
                                      </p:tavLst>
                                    </p:anim>
                                    <p:anim calcmode="lin" valueType="num">
                                      <p:cBhvr>
                                        <p:cTn id="79" dur="750" fill="hold"/>
                                        <p:tgtEl>
                                          <p:spTgt spid="31"/>
                                        </p:tgtEl>
                                        <p:attrNameLst>
                                          <p:attrName>ppt_h</p:attrName>
                                        </p:attrNameLst>
                                      </p:cBhvr>
                                      <p:tavLst>
                                        <p:tav tm="0">
                                          <p:val>
                                            <p:fltVal val="0"/>
                                          </p:val>
                                        </p:tav>
                                        <p:tav tm="100000">
                                          <p:val>
                                            <p:strVal val="#ppt_h"/>
                                          </p:val>
                                        </p:tav>
                                      </p:tavLst>
                                    </p:anim>
                                    <p:animEffect transition="in" filter="fade">
                                      <p:cBhvr>
                                        <p:cTn id="80" dur="750"/>
                                        <p:tgtEl>
                                          <p:spTgt spid="31"/>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29"/>
                                        </p:tgtEl>
                                        <p:attrNameLst>
                                          <p:attrName>style.visibility</p:attrName>
                                        </p:attrNameLst>
                                      </p:cBhvr>
                                      <p:to>
                                        <p:strVal val="visible"/>
                                      </p:to>
                                    </p:set>
                                    <p:anim calcmode="lin" valueType="num">
                                      <p:cBhvr>
                                        <p:cTn id="83" dur="750" fill="hold"/>
                                        <p:tgtEl>
                                          <p:spTgt spid="29"/>
                                        </p:tgtEl>
                                        <p:attrNameLst>
                                          <p:attrName>ppt_w</p:attrName>
                                        </p:attrNameLst>
                                      </p:cBhvr>
                                      <p:tavLst>
                                        <p:tav tm="0">
                                          <p:val>
                                            <p:fltVal val="0"/>
                                          </p:val>
                                        </p:tav>
                                        <p:tav tm="100000">
                                          <p:val>
                                            <p:strVal val="#ppt_w"/>
                                          </p:val>
                                        </p:tav>
                                      </p:tavLst>
                                    </p:anim>
                                    <p:anim calcmode="lin" valueType="num">
                                      <p:cBhvr>
                                        <p:cTn id="84" dur="750" fill="hold"/>
                                        <p:tgtEl>
                                          <p:spTgt spid="29"/>
                                        </p:tgtEl>
                                        <p:attrNameLst>
                                          <p:attrName>ppt_h</p:attrName>
                                        </p:attrNameLst>
                                      </p:cBhvr>
                                      <p:tavLst>
                                        <p:tav tm="0">
                                          <p:val>
                                            <p:fltVal val="0"/>
                                          </p:val>
                                        </p:tav>
                                        <p:tav tm="100000">
                                          <p:val>
                                            <p:strVal val="#ppt_h"/>
                                          </p:val>
                                        </p:tav>
                                      </p:tavLst>
                                    </p:anim>
                                    <p:animEffect transition="in" filter="fade">
                                      <p:cBhvr>
                                        <p:cTn id="85" dur="750"/>
                                        <p:tgtEl>
                                          <p:spTgt spid="29"/>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750" fill="hold"/>
                                        <p:tgtEl>
                                          <p:spTgt spid="28"/>
                                        </p:tgtEl>
                                        <p:attrNameLst>
                                          <p:attrName>ppt_w</p:attrName>
                                        </p:attrNameLst>
                                      </p:cBhvr>
                                      <p:tavLst>
                                        <p:tav tm="0">
                                          <p:val>
                                            <p:fltVal val="0"/>
                                          </p:val>
                                        </p:tav>
                                        <p:tav tm="100000">
                                          <p:val>
                                            <p:strVal val="#ppt_w"/>
                                          </p:val>
                                        </p:tav>
                                      </p:tavLst>
                                    </p:anim>
                                    <p:anim calcmode="lin" valueType="num">
                                      <p:cBhvr>
                                        <p:cTn id="89" dur="750" fill="hold"/>
                                        <p:tgtEl>
                                          <p:spTgt spid="28"/>
                                        </p:tgtEl>
                                        <p:attrNameLst>
                                          <p:attrName>ppt_h</p:attrName>
                                        </p:attrNameLst>
                                      </p:cBhvr>
                                      <p:tavLst>
                                        <p:tav tm="0">
                                          <p:val>
                                            <p:fltVal val="0"/>
                                          </p:val>
                                        </p:tav>
                                        <p:tav tm="100000">
                                          <p:val>
                                            <p:strVal val="#ppt_h"/>
                                          </p:val>
                                        </p:tav>
                                      </p:tavLst>
                                    </p:anim>
                                    <p:animEffect transition="in" filter="fade">
                                      <p:cBhvr>
                                        <p:cTn id="90" dur="750"/>
                                        <p:tgtEl>
                                          <p:spTgt spid="28"/>
                                        </p:tgtEl>
                                      </p:cBhvr>
                                    </p:animEffect>
                                  </p:childTnLst>
                                </p:cTn>
                              </p:par>
                              <p:par>
                                <p:cTn id="91" presetID="53" presetClass="entr" presetSubtype="16" fill="hold" grpId="0" nodeType="withEffect">
                                  <p:stCondLst>
                                    <p:cond delay="7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750" fill="hold"/>
                                        <p:tgtEl>
                                          <p:spTgt spid="27"/>
                                        </p:tgtEl>
                                        <p:attrNameLst>
                                          <p:attrName>ppt_w</p:attrName>
                                        </p:attrNameLst>
                                      </p:cBhvr>
                                      <p:tavLst>
                                        <p:tav tm="0">
                                          <p:val>
                                            <p:fltVal val="0"/>
                                          </p:val>
                                        </p:tav>
                                        <p:tav tm="100000">
                                          <p:val>
                                            <p:strVal val="#ppt_w"/>
                                          </p:val>
                                        </p:tav>
                                      </p:tavLst>
                                    </p:anim>
                                    <p:anim calcmode="lin" valueType="num">
                                      <p:cBhvr>
                                        <p:cTn id="94" dur="750" fill="hold"/>
                                        <p:tgtEl>
                                          <p:spTgt spid="27"/>
                                        </p:tgtEl>
                                        <p:attrNameLst>
                                          <p:attrName>ppt_h</p:attrName>
                                        </p:attrNameLst>
                                      </p:cBhvr>
                                      <p:tavLst>
                                        <p:tav tm="0">
                                          <p:val>
                                            <p:fltVal val="0"/>
                                          </p:val>
                                        </p:tav>
                                        <p:tav tm="100000">
                                          <p:val>
                                            <p:strVal val="#ppt_h"/>
                                          </p:val>
                                        </p:tav>
                                      </p:tavLst>
                                    </p:anim>
                                    <p:animEffect transition="in" filter="fade">
                                      <p:cBhvr>
                                        <p:cTn id="95" dur="750"/>
                                        <p:tgtEl>
                                          <p:spTgt spid="27"/>
                                        </p:tgtEl>
                                      </p:cBhvr>
                                    </p:animEffect>
                                  </p:childTnLst>
                                </p:cTn>
                              </p:par>
                              <p:par>
                                <p:cTn id="96" presetID="53" presetClass="entr" presetSubtype="16" fill="hold" grpId="0"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750" fill="hold"/>
                                        <p:tgtEl>
                                          <p:spTgt spid="30"/>
                                        </p:tgtEl>
                                        <p:attrNameLst>
                                          <p:attrName>ppt_w</p:attrName>
                                        </p:attrNameLst>
                                      </p:cBhvr>
                                      <p:tavLst>
                                        <p:tav tm="0">
                                          <p:val>
                                            <p:fltVal val="0"/>
                                          </p:val>
                                        </p:tav>
                                        <p:tav tm="100000">
                                          <p:val>
                                            <p:strVal val="#ppt_w"/>
                                          </p:val>
                                        </p:tav>
                                      </p:tavLst>
                                    </p:anim>
                                    <p:anim calcmode="lin" valueType="num">
                                      <p:cBhvr>
                                        <p:cTn id="99" dur="750" fill="hold"/>
                                        <p:tgtEl>
                                          <p:spTgt spid="30"/>
                                        </p:tgtEl>
                                        <p:attrNameLst>
                                          <p:attrName>ppt_h</p:attrName>
                                        </p:attrNameLst>
                                      </p:cBhvr>
                                      <p:tavLst>
                                        <p:tav tm="0">
                                          <p:val>
                                            <p:fltVal val="0"/>
                                          </p:val>
                                        </p:tav>
                                        <p:tav tm="100000">
                                          <p:val>
                                            <p:strVal val="#ppt_h"/>
                                          </p:val>
                                        </p:tav>
                                      </p:tavLst>
                                    </p:anim>
                                    <p:animEffect transition="in" filter="fade">
                                      <p:cBhvr>
                                        <p:cTn id="10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 y="0"/>
            <a:ext cx="9144000" cy="5143500"/>
            <a:chOff x="2957" y="0"/>
            <a:chExt cx="9144000" cy="5143500"/>
          </a:xfrm>
        </p:grpSpPr>
        <p:pic>
          <p:nvPicPr>
            <p:cNvPr id="7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84766" y="1059582"/>
            <a:ext cx="0" cy="382542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
        <p:nvSpPr>
          <p:cNvPr id="6" name="圆角矩形 5"/>
          <p:cNvSpPr/>
          <p:nvPr/>
        </p:nvSpPr>
        <p:spPr>
          <a:xfrm>
            <a:off x="2579526" y="1981100"/>
            <a:ext cx="1352505" cy="478990"/>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anose="020B0503020204020204" pitchFamily="34" charset="-122"/>
                <a:ea typeface="微软雅黑" panose="020B0503020204020204" pitchFamily="34" charset="-122"/>
              </a:rPr>
              <a:t>创新能力</a:t>
            </a:r>
            <a:endParaRPr lang="en-US" altLang="zh-CN"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点击添加文本</a:t>
            </a:r>
          </a:p>
        </p:txBody>
      </p:sp>
      <p:sp>
        <p:nvSpPr>
          <p:cNvPr id="9" name="圆角矩形 8"/>
          <p:cNvSpPr/>
          <p:nvPr/>
        </p:nvSpPr>
        <p:spPr>
          <a:xfrm>
            <a:off x="2577501" y="33866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anose="020B0503020204020204" pitchFamily="34" charset="-122"/>
                <a:ea typeface="微软雅黑" panose="020B0503020204020204" pitchFamily="34" charset="-122"/>
              </a:rPr>
              <a:t>协作能力</a:t>
            </a:r>
            <a:endParaRPr lang="en-US" altLang="zh-CN"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点击添加文本</a:t>
            </a:r>
          </a:p>
        </p:txBody>
      </p:sp>
      <p:sp>
        <p:nvSpPr>
          <p:cNvPr id="12" name="圆角矩形 11"/>
          <p:cNvSpPr/>
          <p:nvPr/>
        </p:nvSpPr>
        <p:spPr>
          <a:xfrm>
            <a:off x="4997834" y="1250258"/>
            <a:ext cx="1662398"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anose="020B0503020204020204" pitchFamily="34" charset="-122"/>
                <a:ea typeface="微软雅黑" panose="020B0503020204020204" pitchFamily="34" charset="-122"/>
              </a:rPr>
              <a:t>领导能力</a:t>
            </a:r>
            <a:endParaRPr lang="en-US" altLang="zh-CN" dirty="0">
              <a:solidFill>
                <a:srgbClr val="E1CF9A">
                  <a:alpha val="99000"/>
                </a:srgb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rPr>
              <a:t>点击此处添加文本</a:t>
            </a:r>
          </a:p>
        </p:txBody>
      </p:sp>
      <p:sp>
        <p:nvSpPr>
          <p:cNvPr id="21" name="圆角矩形 20"/>
          <p:cNvSpPr/>
          <p:nvPr/>
        </p:nvSpPr>
        <p:spPr>
          <a:xfrm>
            <a:off x="5028461" y="2665529"/>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anose="020B0503020204020204" pitchFamily="34" charset="-122"/>
                <a:ea typeface="微软雅黑" panose="020B0503020204020204" pitchFamily="34" charset="-122"/>
              </a:rPr>
              <a:t>协调能力</a:t>
            </a:r>
            <a:endParaRPr lang="en-US" altLang="zh-CN"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点击添加文本</a:t>
            </a:r>
          </a:p>
        </p:txBody>
      </p:sp>
      <p:sp>
        <p:nvSpPr>
          <p:cNvPr id="29" name="圆角矩形 28"/>
          <p:cNvSpPr/>
          <p:nvPr/>
        </p:nvSpPr>
        <p:spPr>
          <a:xfrm>
            <a:off x="5028461" y="41274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anose="020B0503020204020204" pitchFamily="34" charset="-122"/>
                <a:ea typeface="微软雅黑" panose="020B0503020204020204" pitchFamily="34" charset="-122"/>
              </a:rPr>
              <a:t>擅用人才</a:t>
            </a:r>
            <a:endParaRPr lang="en-US" altLang="zh-CN"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点击添加文本</a:t>
            </a:r>
          </a:p>
        </p:txBody>
      </p:sp>
      <p:grpSp>
        <p:nvGrpSpPr>
          <p:cNvPr id="73" name="组合 72"/>
          <p:cNvGrpSpPr/>
          <p:nvPr/>
        </p:nvGrpSpPr>
        <p:grpSpPr>
          <a:xfrm>
            <a:off x="4196734" y="1207726"/>
            <a:ext cx="576064" cy="576064"/>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4" name="KSO_Shape"/>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74" name="组合 73"/>
          <p:cNvGrpSpPr/>
          <p:nvPr/>
        </p:nvGrpSpPr>
        <p:grpSpPr>
          <a:xfrm>
            <a:off x="4196734" y="1931889"/>
            <a:ext cx="576064" cy="576064"/>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5" name="KSO_Shape"/>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75" name="组合 74"/>
          <p:cNvGrpSpPr/>
          <p:nvPr/>
        </p:nvGrpSpPr>
        <p:grpSpPr>
          <a:xfrm>
            <a:off x="4196734" y="2647416"/>
            <a:ext cx="576064" cy="576064"/>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76" name="组合 75"/>
          <p:cNvGrpSpPr/>
          <p:nvPr/>
        </p:nvGrpSpPr>
        <p:grpSpPr>
          <a:xfrm>
            <a:off x="4196734" y="3371579"/>
            <a:ext cx="576064" cy="576064"/>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77" name="组合 76"/>
          <p:cNvGrpSpPr/>
          <p:nvPr/>
        </p:nvGrpSpPr>
        <p:grpSpPr>
          <a:xfrm>
            <a:off x="4196734" y="4083918"/>
            <a:ext cx="576064" cy="576064"/>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strVal val="4/3*#ppt_w"/>
                                          </p:val>
                                        </p:tav>
                                        <p:tav tm="100000">
                                          <p:val>
                                            <p:strVal val="#ppt_w"/>
                                          </p:val>
                                        </p:tav>
                                      </p:tavLst>
                                    </p:anim>
                                    <p:anim calcmode="lin" valueType="num">
                                      <p:cBhvr>
                                        <p:cTn id="26" dur="500" fill="hold"/>
                                        <p:tgtEl>
                                          <p:spTgt spid="73"/>
                                        </p:tgtEl>
                                        <p:attrNameLst>
                                          <p:attrName>ppt_h</p:attrName>
                                        </p:attrNameLst>
                                      </p:cBhvr>
                                      <p:tavLst>
                                        <p:tav tm="0">
                                          <p:val>
                                            <p:strVal val="4/3*#ppt_h"/>
                                          </p:val>
                                        </p:tav>
                                        <p:tav tm="100000">
                                          <p:val>
                                            <p:strVal val="#ppt_h"/>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8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strVal val="4/3*#ppt_w"/>
                                          </p:val>
                                        </p:tav>
                                        <p:tav tm="100000">
                                          <p:val>
                                            <p:strVal val="#ppt_w"/>
                                          </p:val>
                                        </p:tav>
                                      </p:tavLst>
                                    </p:anim>
                                    <p:anim calcmode="lin" valueType="num">
                                      <p:cBhvr>
                                        <p:cTn id="36" dur="500" fill="hold"/>
                                        <p:tgtEl>
                                          <p:spTgt spid="74"/>
                                        </p:tgtEl>
                                        <p:attrNameLst>
                                          <p:attrName>ppt_h</p:attrName>
                                        </p:attrNameLst>
                                      </p:cBhvr>
                                      <p:tavLst>
                                        <p:tav tm="0">
                                          <p:val>
                                            <p:strVal val="4/3*#ppt_h"/>
                                          </p:val>
                                        </p:tav>
                                        <p:tav tm="100000">
                                          <p:val>
                                            <p:strVal val="#ppt_h"/>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88"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strVal val="4/3*#ppt_w"/>
                                          </p:val>
                                        </p:tav>
                                        <p:tav tm="100000">
                                          <p:val>
                                            <p:strVal val="#ppt_w"/>
                                          </p:val>
                                        </p:tav>
                                      </p:tavLst>
                                    </p:anim>
                                    <p:anim calcmode="lin" valueType="num">
                                      <p:cBhvr>
                                        <p:cTn id="46" dur="500" fill="hold"/>
                                        <p:tgtEl>
                                          <p:spTgt spid="75"/>
                                        </p:tgtEl>
                                        <p:attrNameLst>
                                          <p:attrName>ppt_h</p:attrName>
                                        </p:attrNameLst>
                                      </p:cBhvr>
                                      <p:tavLst>
                                        <p:tav tm="0">
                                          <p:val>
                                            <p:strVal val="4/3*#ppt_h"/>
                                          </p:val>
                                        </p:tav>
                                        <p:tav tm="100000">
                                          <p:val>
                                            <p:strVal val="#ppt_h"/>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strVal val="4/3*#ppt_w"/>
                                          </p:val>
                                        </p:tav>
                                        <p:tav tm="100000">
                                          <p:val>
                                            <p:strVal val="#ppt_w"/>
                                          </p:val>
                                        </p:tav>
                                      </p:tavLst>
                                    </p:anim>
                                    <p:anim calcmode="lin" valueType="num">
                                      <p:cBhvr>
                                        <p:cTn id="56" dur="500" fill="hold"/>
                                        <p:tgtEl>
                                          <p:spTgt spid="76"/>
                                        </p:tgtEl>
                                        <p:attrNameLst>
                                          <p:attrName>ppt_h</p:attrName>
                                        </p:attrNameLst>
                                      </p:cBhvr>
                                      <p:tavLst>
                                        <p:tav tm="0">
                                          <p:val>
                                            <p:strVal val="4/3*#ppt_h"/>
                                          </p:val>
                                        </p:tav>
                                        <p:tav tm="100000">
                                          <p:val>
                                            <p:strVal val="#ppt_h"/>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28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4/3*#ppt_w"/>
                                          </p:val>
                                        </p:tav>
                                        <p:tav tm="100000">
                                          <p:val>
                                            <p:strVal val="#ppt_w"/>
                                          </p:val>
                                        </p:tav>
                                      </p:tavLst>
                                    </p:anim>
                                    <p:anim calcmode="lin" valueType="num">
                                      <p:cBhvr>
                                        <p:cTn id="66" dur="500" fill="hold"/>
                                        <p:tgtEl>
                                          <p:spTgt spid="77"/>
                                        </p:tgtEl>
                                        <p:attrNameLst>
                                          <p:attrName>ppt_h</p:attrName>
                                        </p:attrNameLst>
                                      </p:cBhvr>
                                      <p:tavLst>
                                        <p:tav tm="0">
                                          <p:val>
                                            <p:strVal val="4/3*#ppt_h"/>
                                          </p:val>
                                        </p:tav>
                                        <p:tav tm="100000">
                                          <p:val>
                                            <p:strVal val="#ppt_h"/>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0-#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3906" y="1808522"/>
            <a:ext cx="4786408" cy="2642203"/>
            <a:chOff x="453906" y="1808522"/>
            <a:chExt cx="5147844" cy="2841724"/>
          </a:xfrm>
        </p:grpSpPr>
        <p:grpSp>
          <p:nvGrpSpPr>
            <p:cNvPr id="47" name="Group 205"/>
            <p:cNvGrpSpPr/>
            <p:nvPr/>
          </p:nvGrpSpPr>
          <p:grpSpPr bwMode="auto">
            <a:xfrm>
              <a:off x="453906" y="2082217"/>
              <a:ext cx="4968436" cy="2568029"/>
              <a:chOff x="317" y="1381"/>
              <a:chExt cx="3794" cy="1961"/>
            </a:xfrm>
            <a:solidFill>
              <a:srgbClr val="E1CF9A"/>
            </a:solidFill>
          </p:grpSpPr>
          <p:sp>
            <p:nvSpPr>
              <p:cNvPr id="625" name="Freeform 5"/>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7" name="Freeform 7"/>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9" name="Freeform 9"/>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0" name="Freeform 10"/>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1" name="Freeform 11"/>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3" name="Freeform 13"/>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4" name="Freeform 14"/>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5" name="Freeform 15"/>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7" name="Freeform 17"/>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39" name="Freeform 19"/>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0" name="Freeform 20"/>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1" name="Freeform 21"/>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2" name="Freeform 22"/>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3" name="Freeform 23"/>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4" name="Freeform 24"/>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5" name="Freeform 25"/>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7" name="Freeform 27"/>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49" name="Freeform 29"/>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1" name="Freeform 31"/>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3" name="Freeform 33"/>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5" name="Freeform 35"/>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6" name="Freeform 36"/>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7" name="Freeform 37"/>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8" name="Freeform 38"/>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59" name="Freeform 39"/>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1" name="Freeform 41"/>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3" name="Freeform 43"/>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5" name="Freeform 45"/>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6" name="Freeform 46"/>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7" name="Freeform 47"/>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8" name="Freeform 48"/>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69" name="Freeform 49"/>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1" name="Freeform 51"/>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3" name="Freeform 53"/>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5" name="Freeform 55"/>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7" name="Freeform 57"/>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8" name="Freeform 58"/>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79" name="Freeform 59"/>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0" name="Freeform 60"/>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1" name="Freeform 61"/>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2" name="Freeform 62"/>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3" name="Freeform 63"/>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5" name="Freeform 65"/>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6" name="Freeform 66"/>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7" name="Freeform 67"/>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89" name="Freeform 69"/>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0" name="Freeform 70"/>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1" name="Freeform 71"/>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2" name="Freeform 72"/>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3" name="Freeform 73"/>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4" name="Freeform 74"/>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5" name="Freeform 75"/>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6" name="Freeform 76"/>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7" name="Freeform 77"/>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8" name="Freeform 78"/>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99" name="Freeform 79"/>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0" name="Freeform 80"/>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1" name="Freeform 81"/>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2" name="Freeform 82"/>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3" name="Freeform 83"/>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4" name="Freeform 84"/>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5" name="Freeform 85"/>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7" name="Freeform 87"/>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8" name="Freeform 88"/>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09" name="Freeform 89"/>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1" name="Freeform 91"/>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3" name="Freeform 93"/>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5" name="Freeform 95"/>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7" name="Freeform 97"/>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8" name="Freeform 98"/>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19" name="Freeform 99"/>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0" name="Freeform 100"/>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1" name="Freeform 101"/>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2" name="Freeform 102"/>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3" name="Freeform 103"/>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5" name="Freeform 105"/>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7" name="Freeform 107"/>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8" name="Freeform 108"/>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29" name="Freeform 109"/>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0" name="Freeform 110"/>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1" name="Freeform 111"/>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3" name="Freeform 113"/>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4" name="Freeform 114"/>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5" name="Freeform 115"/>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6" name="Freeform 116"/>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7" name="Freeform 117"/>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39" name="Freeform 119"/>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0" name="Freeform 120"/>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1" name="Freeform 121"/>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2" name="Freeform 122"/>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3" name="Freeform 123"/>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4" name="Freeform 124"/>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5" name="Freeform 125"/>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6" name="Freeform 126"/>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7" name="Freeform 127"/>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8" name="Freeform 128"/>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49" name="Freeform 129"/>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0" name="Freeform 130"/>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1" name="Freeform 131"/>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2" name="Freeform 132"/>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3" name="Freeform 133"/>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4" name="Freeform 134"/>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5" name="Freeform 135"/>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6" name="Freeform 136"/>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7" name="Freeform 137"/>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8" name="Freeform 138"/>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59" name="Freeform 139"/>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0" name="Freeform 140"/>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1" name="Freeform 141"/>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2" name="Freeform 142"/>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3" name="Freeform 143"/>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4" name="Freeform 144"/>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5" name="Freeform 145"/>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7" name="Freeform 147"/>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69" name="Freeform 149"/>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1" name="Freeform 151"/>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3" name="Freeform 153"/>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5" name="Freeform 155"/>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7" name="Freeform 157"/>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79" name="Freeform 159"/>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0" name="Freeform 160"/>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1" name="Freeform 161"/>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3" name="Freeform 163"/>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5" name="Freeform 165"/>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6" name="Freeform 166"/>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7" name="Freeform 167"/>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89" name="Freeform 169"/>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1" name="Freeform 171"/>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3" name="Freeform 173"/>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4" name="Freeform 174"/>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5" name="Freeform 175"/>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6" name="Freeform 176"/>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7" name="Freeform 177"/>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8" name="Freeform 178"/>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799" name="Freeform 179"/>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1" name="Freeform 181"/>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3" name="Freeform 183"/>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5" name="Freeform 185"/>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6" name="Freeform 186"/>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7" name="Freeform 187"/>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09" name="Freeform 189"/>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1" name="Freeform 191"/>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3" name="Freeform 193"/>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5" name="Freeform 195"/>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6" name="Freeform 196"/>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7" name="Freeform 197"/>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19" name="Freeform 199"/>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20" name="Freeform 200"/>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21" name="Freeform 201"/>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23" name="Freeform 203"/>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824" name="Freeform 204"/>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48" name="Group 406"/>
            <p:cNvGrpSpPr/>
            <p:nvPr/>
          </p:nvGrpSpPr>
          <p:grpSpPr bwMode="auto">
            <a:xfrm>
              <a:off x="1058918" y="2050788"/>
              <a:ext cx="2566720" cy="2176473"/>
              <a:chOff x="779" y="1357"/>
              <a:chExt cx="1960" cy="1662"/>
            </a:xfrm>
            <a:solidFill>
              <a:srgbClr val="E1CF9A"/>
            </a:solidFill>
          </p:grpSpPr>
          <p:sp>
            <p:nvSpPr>
              <p:cNvPr id="425" name="Freeform 206"/>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7" name="Freeform 208"/>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8" name="Freeform 209"/>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9" name="Freeform 210"/>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0" name="Freeform 211"/>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1" name="Freeform 212"/>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3" name="Freeform 214"/>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4" name="Freeform 215"/>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5" name="Freeform 216"/>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6" name="Freeform 217"/>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7" name="Freeform 218"/>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39" name="Freeform 220"/>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1" name="Freeform 222"/>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3" name="Freeform 224"/>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4" name="Freeform 225"/>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5" name="Freeform 226"/>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6" name="Freeform 227"/>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7" name="Freeform 228"/>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49" name="Freeform 230"/>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1" name="Freeform 232"/>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3" name="Freeform 234"/>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4" name="Freeform 235"/>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5" name="Freeform 236"/>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7" name="Freeform 238"/>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59" name="Freeform 240"/>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1" name="Freeform 242"/>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3" name="Freeform 244"/>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5" name="Freeform 246"/>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7" name="Freeform 248"/>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69" name="Freeform 250"/>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0" name="Freeform 251"/>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1" name="Freeform 252"/>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3" name="Freeform 254"/>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4" name="Freeform 255"/>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5" name="Freeform 256"/>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7" name="Freeform 258"/>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79" name="Freeform 260"/>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0" name="Freeform 261"/>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1" name="Freeform 262"/>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3" name="Freeform 264"/>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5" name="Freeform 266"/>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7" name="Freeform 268"/>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89" name="Freeform 270"/>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1" name="Freeform 272"/>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3" name="Freeform 274"/>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5" name="Freeform 276"/>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7" name="Freeform 278"/>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99" name="Freeform 280"/>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1" name="Freeform 282"/>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3" name="Freeform 284"/>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5" name="Freeform 286"/>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7" name="Freeform 288"/>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09" name="Freeform 290"/>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0" name="Freeform 291"/>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1" name="Freeform 292"/>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3" name="Freeform 294"/>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5" name="Freeform 296"/>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7" name="Freeform 298"/>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19" name="Freeform 300"/>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1" name="Freeform 302"/>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3" name="Freeform 304"/>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5" name="Freeform 306"/>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7" name="Freeform 308"/>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29" name="Freeform 310"/>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1" name="Freeform 312"/>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3" name="Freeform 314"/>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5" name="Freeform 316"/>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6" name="Freeform 317"/>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7" name="Freeform 318"/>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39" name="Freeform 320"/>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1" name="Freeform 322"/>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3" name="Freeform 324"/>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5" name="Freeform 326"/>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7" name="Freeform 328"/>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49" name="Freeform 330"/>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1" name="Freeform 332"/>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3" name="Freeform 334"/>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5" name="Freeform 336"/>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6" name="Freeform 337"/>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7" name="Freeform 338"/>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8" name="Freeform 339"/>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59" name="Freeform 340"/>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1" name="Freeform 342"/>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3" name="Freeform 344"/>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5" name="Freeform 346"/>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7" name="Freeform 348"/>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69" name="Freeform 350"/>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1" name="Freeform 352"/>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3" name="Freeform 354"/>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5" name="Freeform 356"/>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7" name="Freeform 358"/>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79" name="Freeform 360"/>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1" name="Freeform 362"/>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3" name="Freeform 364"/>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4" name="Freeform 365"/>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5" name="Freeform 366"/>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6" name="Freeform 367"/>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7" name="Freeform 368"/>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89" name="Freeform 370"/>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1" name="Freeform 372"/>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3" name="Freeform 374"/>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4" name="Freeform 375"/>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5" name="Freeform 376"/>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6" name="Freeform 377"/>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7" name="Freeform 378"/>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599" name="Freeform 380"/>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1" name="Freeform 382"/>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3" name="Freeform 384"/>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5" name="Freeform 386"/>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7" name="Freeform 388"/>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09" name="Freeform 390"/>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1" name="Freeform 392"/>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3" name="Freeform 394"/>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4" name="Freeform 395"/>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5" name="Freeform 396"/>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7" name="Freeform 398"/>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19" name="Freeform 400"/>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1" name="Freeform 402"/>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3" name="Freeform 404"/>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624" name="Freeform 405"/>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49" name="Group 607"/>
            <p:cNvGrpSpPr/>
            <p:nvPr/>
          </p:nvGrpSpPr>
          <p:grpSpPr bwMode="auto">
            <a:xfrm>
              <a:off x="2699785" y="1919832"/>
              <a:ext cx="2599458" cy="2469813"/>
              <a:chOff x="2032" y="1257"/>
              <a:chExt cx="1985" cy="1886"/>
            </a:xfrm>
            <a:solidFill>
              <a:srgbClr val="E1CF9A"/>
            </a:solidFill>
          </p:grpSpPr>
          <p:sp>
            <p:nvSpPr>
              <p:cNvPr id="225" name="Freeform 407"/>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26" name="Freeform 408"/>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27" name="Freeform 409"/>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28" name="Freeform 410"/>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29" name="Freeform 411"/>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0" name="Freeform 412"/>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1" name="Freeform 413"/>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3" name="Freeform 415"/>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5" name="Freeform 417"/>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7" name="Freeform 419"/>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8" name="Freeform 420"/>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39" name="Freeform 421"/>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1" name="Freeform 423"/>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3" name="Freeform 425"/>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5" name="Freeform 427"/>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7" name="Freeform 429"/>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49" name="Freeform 431"/>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1" name="Freeform 433"/>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3" name="Freeform 435"/>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4" name="Freeform 436"/>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5" name="Freeform 437"/>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7" name="Freeform 439"/>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59" name="Freeform 441"/>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1" name="Freeform 443"/>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3" name="Freeform 445"/>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5" name="Freeform 447"/>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7" name="Freeform 449"/>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69" name="Freeform 451"/>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0" name="Freeform 452"/>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1" name="Freeform 453"/>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3" name="Freeform 455"/>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4" name="Freeform 456"/>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5" name="Freeform 457"/>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7" name="Freeform 459"/>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79" name="Freeform 461"/>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0" name="Freeform 462"/>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1" name="Freeform 463"/>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3" name="Freeform 465"/>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4" name="Freeform 466"/>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5" name="Freeform 467"/>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7" name="Freeform 469"/>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8" name="Freeform 470"/>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89" name="Freeform 471"/>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0" name="Freeform 472"/>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1" name="Freeform 473"/>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3" name="Freeform 475"/>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4" name="Freeform 476"/>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5" name="Freeform 477"/>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6" name="Freeform 478"/>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7" name="Freeform 479"/>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8" name="Freeform 480"/>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299" name="Freeform 481"/>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0" name="Freeform 482"/>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1" name="Freeform 483"/>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2" name="Freeform 484"/>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3" name="Freeform 485"/>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4" name="Freeform 486"/>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5" name="Freeform 487"/>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6" name="Freeform 488"/>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7" name="Freeform 489"/>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09" name="Freeform 491"/>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1" name="Freeform 493"/>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2" name="Freeform 494"/>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3" name="Freeform 495"/>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5" name="Freeform 497"/>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7" name="Freeform 499"/>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19" name="Freeform 501"/>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1" name="Freeform 503"/>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3" name="Freeform 505"/>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5" name="Freeform 507"/>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7" name="Freeform 509"/>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8" name="Freeform 510"/>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29" name="Freeform 511"/>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1" name="Freeform 513"/>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3" name="Freeform 515"/>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5" name="Freeform 517"/>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7" name="Freeform 519"/>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39" name="Freeform 521"/>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0" name="Freeform 522"/>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1" name="Freeform 523"/>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2" name="Freeform 524"/>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3" name="Freeform 525"/>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5" name="Freeform 527"/>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6" name="Freeform 528"/>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7" name="Freeform 529"/>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49" name="Freeform 531"/>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0" name="Freeform 532"/>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1" name="Freeform 533"/>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3" name="Freeform 535"/>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4" name="Freeform 536"/>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5" name="Freeform 537"/>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6" name="Freeform 538"/>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7" name="Freeform 539"/>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8" name="Freeform 540"/>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59" name="Freeform 541"/>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1" name="Freeform 543"/>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2" name="Freeform 544"/>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3" name="Freeform 545"/>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5" name="Freeform 547"/>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6" name="Freeform 548"/>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7" name="Freeform 549"/>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69" name="Freeform 551"/>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0" name="Freeform 552"/>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1" name="Freeform 553"/>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2" name="Freeform 554"/>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3" name="Freeform 555"/>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5" name="Freeform 557"/>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6" name="Freeform 558"/>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7" name="Freeform 559"/>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8" name="Freeform 560"/>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79" name="Freeform 561"/>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0" name="Freeform 562"/>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1" name="Freeform 563"/>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2" name="Freeform 564"/>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3" name="Freeform 565"/>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5" name="Freeform 567"/>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7" name="Freeform 569"/>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89" name="Freeform 571"/>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0" name="Freeform 572"/>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1" name="Freeform 573"/>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2" name="Freeform 574"/>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3" name="Freeform 575"/>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4" name="Freeform 576"/>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5" name="Freeform 577"/>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6" name="Freeform 578"/>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7" name="Freeform 579"/>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399" name="Freeform 581"/>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1" name="Freeform 583"/>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3" name="Freeform 585"/>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4" name="Freeform 586"/>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5" name="Freeform 587"/>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7" name="Freeform 589"/>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09" name="Freeform 591"/>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0" name="Freeform 592"/>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1" name="Freeform 593"/>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3" name="Freeform 595"/>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5" name="Freeform 597"/>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7" name="Freeform 599"/>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19" name="Freeform 601"/>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1" name="Freeform 603"/>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2" name="Freeform 604"/>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3" name="Freeform 605"/>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ln>
            </p:spPr>
            <p:txBody>
              <a:bodyPr vert="horz" wrap="square" lIns="91440" tIns="45720" rIns="91440" bIns="45720" numCol="1" anchor="t" anchorCtr="0" compatLnSpc="1"/>
              <a:lstStyle/>
              <a:p>
                <a:endParaRPr lang="zh-CN" altLang="en-US" sz="2400">
                  <a:solidFill>
                    <a:prstClr val="black"/>
                  </a:solidFill>
                </a:endParaRPr>
              </a:p>
            </p:txBody>
          </p:sp>
        </p:grpSp>
        <p:sp>
          <p:nvSpPr>
            <p:cNvPr id="50" name="Freeform 608"/>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51" name="Freeform 609"/>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52" name="Freeform 610"/>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54" name="Freeform 612"/>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2" name="Freeform 614"/>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4" name="Freeform 616"/>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6" name="Freeform 618"/>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8" name="Freeform 620"/>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0" name="Freeform 622"/>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2" name="Freeform 624"/>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3" name="Freeform 625"/>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4" name="Freeform 626"/>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6" name="Freeform 628"/>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8" name="Freeform 630"/>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0" name="Freeform 632"/>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2" name="Freeform 634"/>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3" name="Freeform 635"/>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4" name="Freeform 636"/>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5" name="Freeform 637"/>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6" name="Freeform 638"/>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8" name="Freeform 640"/>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09" name="Freeform 641"/>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0" name="Freeform 642"/>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1" name="Freeform 643"/>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2" name="Freeform 644"/>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4" name="Freeform 646"/>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6" name="Freeform 648"/>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7" name="Freeform 649"/>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8" name="Freeform 650"/>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19" name="Freeform 651"/>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0" name="Freeform 652"/>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1" name="Freeform 653"/>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2" name="Freeform 654"/>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3" name="Freeform 655"/>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4" name="Freeform 656"/>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6" name="Freeform 658"/>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7" name="Freeform 659"/>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8" name="Freeform 660"/>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29" name="Freeform 661"/>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0" name="Freeform 662"/>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1" name="Freeform 663"/>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2" name="Freeform 664"/>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4" name="Freeform 666"/>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6" name="Freeform 668"/>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7" name="Freeform 669"/>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8" name="Freeform 670"/>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39" name="Freeform 671"/>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0" name="Freeform 672"/>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1" name="Freeform 673"/>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2" name="Freeform 674"/>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3" name="Freeform 675"/>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4" name="Freeform 676"/>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6" name="Freeform 678"/>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8" name="Freeform 680"/>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0" name="Freeform 682"/>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2" name="Freeform 684"/>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4" name="Freeform 686"/>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6" name="Freeform 688"/>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8" name="Freeform 690"/>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0" name="Freeform 692"/>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2" name="Freeform 694"/>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4" name="Freeform 696"/>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6" name="Freeform 698"/>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8" name="Freeform 700"/>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0" name="Freeform 702"/>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2" name="Freeform 704"/>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4" name="Freeform 706"/>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6" name="Freeform 708"/>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8" name="Freeform 710"/>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0" name="Freeform 712"/>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2" name="Freeform 714"/>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4" name="Freeform 716"/>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6" name="Freeform 718"/>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8" name="Freeform 720"/>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0" name="Freeform 722"/>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2" name="Freeform 724"/>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3" name="Freeform 725"/>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4" name="Freeform 726"/>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5" name="Freeform 727"/>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6" name="Freeform 728"/>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7" name="Freeform 729"/>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8" name="Freeform 730"/>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0" name="Freeform 732"/>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2" name="Freeform 734"/>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4" name="Freeform 736"/>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5" name="Freeform 737"/>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6" name="Freeform 738"/>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7" name="Freeform 739"/>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8" name="Freeform 740"/>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10" name="Freeform 742"/>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sp>
          <p:nvSpPr>
            <p:cNvPr id="212" name="Freeform 744"/>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p:spPr>
          <p:txBody>
            <a:bodyPr vert="horz" wrap="square" lIns="91440" tIns="45720" rIns="91440" bIns="45720" numCol="1" anchor="t" anchorCtr="0" compatLnSpc="1"/>
            <a:lstStyle/>
            <a:p>
              <a:endParaRPr lang="zh-CN" altLang="en-US" sz="2400">
                <a:solidFill>
                  <a:prstClr val="black"/>
                </a:solidFill>
              </a:endParaRPr>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
        <p:nvSpPr>
          <p:cNvPr id="46" name="矩形 1"/>
          <p:cNvSpPr>
            <a:spLocks noChangeArrowheads="1"/>
          </p:cNvSpPr>
          <p:nvPr/>
        </p:nvSpPr>
        <p:spPr bwMode="auto">
          <a:xfrm>
            <a:off x="5796136" y="1812456"/>
            <a:ext cx="2995596" cy="231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点击此处添加文本点击此处添加文本添加文本点击此处添加文本点击此处添加文本添加文本点击此处添加文本点击此处添加文本添加文本</a:t>
            </a:r>
            <a:endParaRPr lang="en-US" altLang="zh-CN" sz="1400" dirty="0">
              <a:solidFill>
                <a:srgbClr val="E1CF9A">
                  <a:alpha val="99000"/>
                </a:srgb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400" dirty="0">
              <a:solidFill>
                <a:srgbClr val="E1CF9A">
                  <a:alpha val="99000"/>
                </a:srgbClr>
              </a:solidFill>
              <a:latin typeface="微软雅黑" panose="020B0503020204020204" pitchFamily="34" charset="-122"/>
              <a:ea typeface="微软雅黑" panose="020B0503020204020204" pitchFamily="34" charset="-122"/>
            </a:endParaRPr>
          </a:p>
          <a:p>
            <a:pPr>
              <a:lnSpc>
                <a:spcPct val="150000"/>
              </a:lnSpc>
            </a:pPr>
            <a:endParaRPr lang="en-US" altLang="zh-CN" sz="1400" dirty="0">
              <a:solidFill>
                <a:srgbClr val="E1CF9A">
                  <a:alpha val="99000"/>
                </a:srgb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22851" y="1267210"/>
            <a:ext cx="688614" cy="652089"/>
            <a:chOff x="2522851" y="1267210"/>
            <a:chExt cx="688614"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11621" y="1267210"/>
              <a:ext cx="599844" cy="450336"/>
              <a:chOff x="2276444" y="1029953"/>
              <a:chExt cx="545369"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5" b="1" dirty="0">
                  <a:solidFill>
                    <a:srgbClr val="0A0404">
                      <a:alpha val="99000"/>
                    </a:srgbClr>
                  </a:solidFill>
                </a:endParaRPr>
              </a:p>
            </p:txBody>
          </p:sp>
          <p:sp>
            <p:nvSpPr>
              <p:cNvPr id="224" name="矩形 223"/>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5" b="1" dirty="0">
                    <a:solidFill>
                      <a:srgbClr val="0A0404">
                        <a:alpha val="99000"/>
                      </a:srgbClr>
                    </a:solidFill>
                  </a:rPr>
                  <a:t>45%</a:t>
                </a:r>
                <a:endParaRPr lang="zh-CN" altLang="en-US" sz="1865" b="1" dirty="0">
                  <a:solidFill>
                    <a:srgbClr val="0A0404">
                      <a:alpha val="99000"/>
                    </a:srgbClr>
                  </a:solidFill>
                </a:endParaRPr>
              </a:p>
            </p:txBody>
          </p:sp>
        </p:grpSp>
      </p:grpSp>
      <p:grpSp>
        <p:nvGrpSpPr>
          <p:cNvPr id="5" name="组合 4"/>
          <p:cNvGrpSpPr/>
          <p:nvPr/>
        </p:nvGrpSpPr>
        <p:grpSpPr>
          <a:xfrm>
            <a:off x="4391615" y="1440669"/>
            <a:ext cx="745390" cy="648320"/>
            <a:chOff x="4391615" y="1440669"/>
            <a:chExt cx="745390"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37161" y="1440669"/>
              <a:ext cx="599844" cy="450336"/>
              <a:chOff x="2276444" y="1029953"/>
              <a:chExt cx="545369"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5" b="1" dirty="0">
                  <a:solidFill>
                    <a:srgbClr val="0A0404">
                      <a:alpha val="99000"/>
                    </a:srgbClr>
                  </a:solidFill>
                </a:endParaRPr>
              </a:p>
            </p:txBody>
          </p:sp>
          <p:sp>
            <p:nvSpPr>
              <p:cNvPr id="222" name="矩形 221"/>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5" b="1" dirty="0">
                    <a:solidFill>
                      <a:srgbClr val="0A0404">
                        <a:alpha val="99000"/>
                      </a:srgbClr>
                    </a:solidFill>
                  </a:rPr>
                  <a:t>75%</a:t>
                </a:r>
                <a:endParaRPr lang="zh-CN" altLang="en-US" sz="1865" b="1" dirty="0">
                  <a:solidFill>
                    <a:srgbClr val="0A0404">
                      <a:alpha val="99000"/>
                    </a:srgbClr>
                  </a:solidFill>
                </a:endParaRPr>
              </a:p>
            </p:txBody>
          </p:sp>
        </p:grpSp>
      </p:grpSp>
      <p:grpSp>
        <p:nvGrpSpPr>
          <p:cNvPr id="6" name="组合 5"/>
          <p:cNvGrpSpPr/>
          <p:nvPr/>
        </p:nvGrpSpPr>
        <p:grpSpPr>
          <a:xfrm>
            <a:off x="1996573" y="3830501"/>
            <a:ext cx="954423" cy="974487"/>
            <a:chOff x="1996573" y="3830501"/>
            <a:chExt cx="954423"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51152" y="4354652"/>
              <a:ext cx="599844" cy="450336"/>
              <a:chOff x="2276444" y="1029953"/>
              <a:chExt cx="545369"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5" b="1" dirty="0">
                  <a:solidFill>
                    <a:srgbClr val="0A0404">
                      <a:alpha val="99000"/>
                    </a:srgbClr>
                  </a:solidFill>
                </a:endParaRPr>
              </a:p>
            </p:txBody>
          </p:sp>
          <p:sp>
            <p:nvSpPr>
              <p:cNvPr id="220" name="矩形 219"/>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5" b="1" dirty="0">
                    <a:solidFill>
                      <a:srgbClr val="0A0404">
                        <a:alpha val="99000"/>
                      </a:srgbClr>
                    </a:solidFill>
                  </a:rPr>
                  <a:t>75%</a:t>
                </a:r>
                <a:endParaRPr lang="zh-CN" altLang="en-US" sz="1865" b="1" dirty="0">
                  <a:solidFill>
                    <a:srgbClr val="0A0404">
                      <a:alpha val="99000"/>
                    </a:srgbClr>
                  </a:solidFill>
                </a:endParaRPr>
              </a:p>
            </p:txBody>
          </p:sp>
        </p:grpSp>
      </p:grpSp>
      <p:cxnSp>
        <p:nvCxnSpPr>
          <p:cNvPr id="825" name="直接连接符 824"/>
          <p:cNvCxnSpPr/>
          <p:nvPr/>
        </p:nvCxnSpPr>
        <p:spPr>
          <a:xfrm>
            <a:off x="5508104"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1"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25"/>
                                        </p:tgtEl>
                                        <p:attrNameLst>
                                          <p:attrName>style.visibility</p:attrName>
                                        </p:attrNameLst>
                                      </p:cBhvr>
                                      <p:to>
                                        <p:strVal val="visible"/>
                                      </p:to>
                                    </p:set>
                                    <p:anim calcmode="lin" valueType="num">
                                      <p:cBhvr additive="base">
                                        <p:cTn id="36" dur="500" fill="hold"/>
                                        <p:tgtEl>
                                          <p:spTgt spid="825"/>
                                        </p:tgtEl>
                                        <p:attrNameLst>
                                          <p:attrName>ppt_x</p:attrName>
                                        </p:attrNameLst>
                                      </p:cBhvr>
                                      <p:tavLst>
                                        <p:tav tm="0">
                                          <p:val>
                                            <p:strVal val="#ppt_x"/>
                                          </p:val>
                                        </p:tav>
                                        <p:tav tm="100000">
                                          <p:val>
                                            <p:strVal val="#ppt_x"/>
                                          </p:val>
                                        </p:tav>
                                      </p:tavLst>
                                    </p:anim>
                                    <p:anim calcmode="lin" valueType="num">
                                      <p:cBhvr additive="base">
                                        <p:cTn id="37" dur="500" fill="hold"/>
                                        <p:tgtEl>
                                          <p:spTgt spid="8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
        <p:nvSpPr>
          <p:cNvPr id="18" name="燕尾形 17"/>
          <p:cNvSpPr/>
          <p:nvPr/>
        </p:nvSpPr>
        <p:spPr>
          <a:xfrm>
            <a:off x="1308005" y="2540368"/>
            <a:ext cx="816998"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19" name="燕尾形 18"/>
          <p:cNvSpPr/>
          <p:nvPr/>
        </p:nvSpPr>
        <p:spPr>
          <a:xfrm>
            <a:off x="202808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20" name="燕尾形 19"/>
          <p:cNvSpPr/>
          <p:nvPr/>
        </p:nvSpPr>
        <p:spPr>
          <a:xfrm>
            <a:off x="274816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sp>
        <p:nvSpPr>
          <p:cNvPr id="21" name="燕尾形 20"/>
          <p:cNvSpPr/>
          <p:nvPr/>
        </p:nvSpPr>
        <p:spPr>
          <a:xfrm>
            <a:off x="3442120"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p>
        </p:txBody>
      </p:sp>
      <p:cxnSp>
        <p:nvCxnSpPr>
          <p:cNvPr id="22" name="直接连接符 21"/>
          <p:cNvCxnSpPr/>
          <p:nvPr/>
        </p:nvCxnSpPr>
        <p:spPr>
          <a:xfrm>
            <a:off x="2964189" y="2259438"/>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24029" y="1623507"/>
            <a:ext cx="0" cy="91051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684269" y="3413741"/>
            <a:ext cx="29068" cy="946068"/>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172101" y="3413740"/>
            <a:ext cx="0" cy="370006"/>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36512" y="2532952"/>
            <a:ext cx="5904655" cy="892732"/>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3765" fontAlgn="auto">
              <a:spcBef>
                <a:spcPts val="0"/>
              </a:spcBef>
              <a:spcAft>
                <a:spcPts val="0"/>
              </a:spcAft>
              <a:defRPr/>
            </a:pPr>
            <a:endParaRPr lang="zh-CN" altLang="en-US" sz="2490"/>
          </a:p>
        </p:txBody>
      </p:sp>
      <p:grpSp>
        <p:nvGrpSpPr>
          <p:cNvPr id="27" name="组合 26"/>
          <p:cNvGrpSpPr/>
          <p:nvPr/>
        </p:nvGrpSpPr>
        <p:grpSpPr>
          <a:xfrm>
            <a:off x="395536" y="1179320"/>
            <a:ext cx="2327891" cy="444187"/>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1</a:t>
                </a:r>
                <a:endParaRPr lang="zh-CN" altLang="en-US" dirty="0">
                  <a:solidFill>
                    <a:schemeClr val="bg1">
                      <a:alpha val="99000"/>
                    </a:schemeClr>
                  </a:solidFill>
                </a:endParaRPr>
              </a:p>
            </p:txBody>
          </p:sp>
        </p:grpSp>
        <p:sp>
          <p:nvSpPr>
            <p:cNvPr id="29" name="TextBox 28"/>
            <p:cNvSpPr txBox="1"/>
            <p:nvPr/>
          </p:nvSpPr>
          <p:spPr>
            <a:xfrm>
              <a:off x="1139540" y="3319207"/>
              <a:ext cx="192667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rgbClr val="0A0404">
                      <a:alpha val="99000"/>
                    </a:srgbClr>
                  </a:solidFill>
                  <a:latin typeface="+mn-ea"/>
                </a:rPr>
                <a:t>勤奋务实</a:t>
              </a:r>
            </a:p>
          </p:txBody>
        </p:sp>
      </p:grpSp>
      <p:grpSp>
        <p:nvGrpSpPr>
          <p:cNvPr id="34" name="组合 33"/>
          <p:cNvGrpSpPr/>
          <p:nvPr/>
        </p:nvGrpSpPr>
        <p:grpSpPr>
          <a:xfrm>
            <a:off x="1019973" y="3783747"/>
            <a:ext cx="2327891" cy="444187"/>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2</a:t>
                </a:r>
                <a:endParaRPr lang="zh-CN" altLang="en-US" dirty="0">
                  <a:solidFill>
                    <a:schemeClr val="bg1">
                      <a:alpha val="99000"/>
                    </a:schemeClr>
                  </a:solidFill>
                </a:endParaRPr>
              </a:p>
            </p:txBody>
          </p:sp>
        </p:grpSp>
        <p:sp>
          <p:nvSpPr>
            <p:cNvPr id="36" name="TextBox 35"/>
            <p:cNvSpPr txBox="1"/>
            <p:nvPr/>
          </p:nvSpPr>
          <p:spPr>
            <a:xfrm>
              <a:off x="1249617" y="3331792"/>
              <a:ext cx="1808518"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rgbClr val="0A0404">
                      <a:alpha val="99000"/>
                    </a:srgbClr>
                  </a:solidFill>
                </a:rPr>
                <a:t>创新思维</a:t>
              </a:r>
            </a:p>
          </p:txBody>
        </p:sp>
      </p:grpSp>
      <p:grpSp>
        <p:nvGrpSpPr>
          <p:cNvPr id="41" name="组合 40"/>
          <p:cNvGrpSpPr/>
          <p:nvPr/>
        </p:nvGrpSpPr>
        <p:grpSpPr>
          <a:xfrm>
            <a:off x="1979712" y="1815251"/>
            <a:ext cx="2327892" cy="444187"/>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45" name="椭圆 44"/>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3</a:t>
                </a:r>
                <a:endParaRPr lang="zh-CN" altLang="en-US" dirty="0">
                  <a:solidFill>
                    <a:schemeClr val="bg1">
                      <a:alpha val="99000"/>
                    </a:schemeClr>
                  </a:solidFill>
                </a:endParaRPr>
              </a:p>
            </p:txBody>
          </p:sp>
        </p:grpSp>
        <p:sp>
          <p:nvSpPr>
            <p:cNvPr id="43" name="TextBox 42"/>
            <p:cNvSpPr txBox="1"/>
            <p:nvPr/>
          </p:nvSpPr>
          <p:spPr>
            <a:xfrm>
              <a:off x="1183671" y="3331792"/>
              <a:ext cx="184769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rgbClr val="0A0404">
                      <a:alpha val="99000"/>
                    </a:srgbClr>
                  </a:solidFill>
                  <a:latin typeface="+mn-ea"/>
                </a:rPr>
                <a:t>真诚负责</a:t>
              </a:r>
            </a:p>
          </p:txBody>
        </p:sp>
      </p:grpSp>
      <p:grpSp>
        <p:nvGrpSpPr>
          <p:cNvPr id="48" name="组合 47"/>
          <p:cNvGrpSpPr/>
          <p:nvPr/>
        </p:nvGrpSpPr>
        <p:grpSpPr>
          <a:xfrm>
            <a:off x="2748165" y="4359811"/>
            <a:ext cx="2327891" cy="444187"/>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4</a:t>
                </a:r>
                <a:endParaRPr lang="zh-CN" altLang="en-US" dirty="0">
                  <a:solidFill>
                    <a:schemeClr val="bg1">
                      <a:alpha val="99000"/>
                    </a:schemeClr>
                  </a:solidFill>
                </a:endParaRPr>
              </a:p>
            </p:txBody>
          </p:sp>
        </p:grpSp>
        <p:sp>
          <p:nvSpPr>
            <p:cNvPr id="50" name="TextBox 49"/>
            <p:cNvSpPr txBox="1"/>
            <p:nvPr/>
          </p:nvSpPr>
          <p:spPr>
            <a:xfrm>
              <a:off x="1085352" y="3311272"/>
              <a:ext cx="1926671"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rgbClr val="0A0404">
                      <a:alpha val="99000"/>
                    </a:srgbClr>
                  </a:solidFill>
                  <a:latin typeface="+mn-ea"/>
                </a:rPr>
                <a:t>沟通管理</a:t>
              </a:r>
            </a:p>
          </p:txBody>
        </p:sp>
      </p:grpSp>
      <p:grpSp>
        <p:nvGrpSpPr>
          <p:cNvPr id="55" name="组合 54"/>
          <p:cNvGrpSpPr>
            <a:grpSpLocks noChangeAspect="1"/>
          </p:cNvGrpSpPr>
          <p:nvPr/>
        </p:nvGrpSpPr>
        <p:grpSpPr>
          <a:xfrm rot="19800000">
            <a:off x="4237886" y="2186721"/>
            <a:ext cx="1698901" cy="1620807"/>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schemeClr val="tx1">
                    <a:lumMod val="75000"/>
                    <a:lumOff val="25000"/>
                  </a:schemeClr>
                </a:solidFill>
              </a:endParaRPr>
            </a:p>
          </p:txBody>
        </p:sp>
        <p:sp>
          <p:nvSpPr>
            <p:cNvPr id="59"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schemeClr val="tx1">
                    <a:lumMod val="75000"/>
                    <a:lumOff val="25000"/>
                  </a:schemeClr>
                </a:solidFill>
              </a:endParaRPr>
            </a:p>
          </p:txBody>
        </p:sp>
      </p:grpSp>
      <p:sp>
        <p:nvSpPr>
          <p:cNvPr id="60" name="Freeform 18"/>
          <p:cNvSpPr>
            <a:spLocks noEditPoints="1"/>
          </p:cNvSpPr>
          <p:nvPr/>
        </p:nvSpPr>
        <p:spPr bwMode="auto">
          <a:xfrm rot="5400000">
            <a:off x="5935323" y="388815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61" name="Freeform 19"/>
          <p:cNvSpPr>
            <a:spLocks noEditPoints="1"/>
          </p:cNvSpPr>
          <p:nvPr/>
        </p:nvSpPr>
        <p:spPr bwMode="auto">
          <a:xfrm rot="5400000">
            <a:off x="5935323" y="280803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62" name="Freeform 20"/>
          <p:cNvSpPr>
            <a:spLocks noEditPoints="1"/>
          </p:cNvSpPr>
          <p:nvPr/>
        </p:nvSpPr>
        <p:spPr bwMode="auto">
          <a:xfrm rot="5400000">
            <a:off x="5935322" y="175889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lstStyle/>
          <a:p>
            <a:endParaRPr lang="zh-CN" altLang="en-US">
              <a:solidFill>
                <a:schemeClr val="accent1"/>
              </a:solidFill>
            </a:endParaRPr>
          </a:p>
        </p:txBody>
      </p:sp>
      <p:grpSp>
        <p:nvGrpSpPr>
          <p:cNvPr id="63" name="组合 62"/>
          <p:cNvGrpSpPr/>
          <p:nvPr/>
        </p:nvGrpSpPr>
        <p:grpSpPr>
          <a:xfrm>
            <a:off x="6537482" y="2384481"/>
            <a:ext cx="2066966" cy="1030622"/>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grpSp>
        <p:nvGrpSpPr>
          <p:cNvPr id="66" name="组合 65"/>
          <p:cNvGrpSpPr/>
          <p:nvPr/>
        </p:nvGrpSpPr>
        <p:grpSpPr>
          <a:xfrm>
            <a:off x="6541418" y="1059583"/>
            <a:ext cx="2066966" cy="975126"/>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grpSp>
        <p:nvGrpSpPr>
          <p:cNvPr id="69" name="组合 68"/>
          <p:cNvGrpSpPr/>
          <p:nvPr/>
        </p:nvGrpSpPr>
        <p:grpSpPr>
          <a:xfrm>
            <a:off x="6545692" y="3783745"/>
            <a:ext cx="2066966" cy="102025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ct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225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325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425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75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525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575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625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675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725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775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825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875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p:tgtEl>
                                          <p:spTgt spid="61"/>
                                        </p:tgtEl>
                                        <p:attrNameLst>
                                          <p:attrName>ppt_x</p:attrName>
                                        </p:attrNameLst>
                                      </p:cBhvr>
                                      <p:tavLst>
                                        <p:tav tm="0">
                                          <p:val>
                                            <p:strVal val="#ppt_x-#ppt_w*1.125000"/>
                                          </p:val>
                                        </p:tav>
                                        <p:tav tm="100000">
                                          <p:val>
                                            <p:strVal val="#ppt_x"/>
                                          </p:val>
                                        </p:tav>
                                      </p:tavLst>
                                    </p:anim>
                                    <p:animEffect transition="in" filter="wipe(right)">
                                      <p:cBhvr>
                                        <p:cTn id="97" dur="500"/>
                                        <p:tgtEl>
                                          <p:spTgt spid="61"/>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p:tgtEl>
                                          <p:spTgt spid="60"/>
                                        </p:tgtEl>
                                        <p:attrNameLst>
                                          <p:attrName>ppt_x</p:attrName>
                                        </p:attrNameLst>
                                      </p:cBhvr>
                                      <p:tavLst>
                                        <p:tav tm="0">
                                          <p:val>
                                            <p:strVal val="#ppt_x-#ppt_w*1.125000"/>
                                          </p:val>
                                        </p:tav>
                                        <p:tav tm="100000">
                                          <p:val>
                                            <p:strVal val="#ppt_x"/>
                                          </p:val>
                                        </p:tav>
                                      </p:tavLst>
                                    </p:anim>
                                    <p:animEffect transition="in" filter="wipe(right)">
                                      <p:cBhvr>
                                        <p:cTn id="101" dur="500"/>
                                        <p:tgtEl>
                                          <p:spTgt spid="60"/>
                                        </p:tgtEl>
                                      </p:cBhvr>
                                    </p:animEffect>
                                  </p:childTnLst>
                                </p:cTn>
                              </p:par>
                            </p:childTnLst>
                          </p:cTn>
                        </p:par>
                        <p:par>
                          <p:cTn id="102" fill="hold">
                            <p:stCondLst>
                              <p:cond delay="9250"/>
                            </p:stCondLst>
                            <p:childTnLst>
                              <p:par>
                                <p:cTn id="103" presetID="42" presetClass="entr" presetSubtype="0" fill="hold" nodeType="after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500" fill="hold"/>
                                        <p:tgtEl>
                                          <p:spTgt spid="6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40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grpSp>
        <p:nvGrpSpPr>
          <p:cNvPr id="30" name="组合 29"/>
          <p:cNvGrpSpPr/>
          <p:nvPr/>
        </p:nvGrpSpPr>
        <p:grpSpPr>
          <a:xfrm>
            <a:off x="179512" y="928506"/>
            <a:ext cx="4090036" cy="4091516"/>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a:grayscl/>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35" name="组合 34"/>
          <p:cNvGrpSpPr/>
          <p:nvPr/>
        </p:nvGrpSpPr>
        <p:grpSpPr>
          <a:xfrm>
            <a:off x="2449210" y="2428718"/>
            <a:ext cx="2474938" cy="2475833"/>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0" name="TextBox 39"/>
          <p:cNvSpPr txBox="1"/>
          <p:nvPr/>
        </p:nvSpPr>
        <p:spPr>
          <a:xfrm>
            <a:off x="5692230" y="2977842"/>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1" name="TextBox 40"/>
          <p:cNvSpPr txBox="1"/>
          <p:nvPr/>
        </p:nvSpPr>
        <p:spPr>
          <a:xfrm>
            <a:off x="5697993" y="2669052"/>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anose="020B0503020204020204" pitchFamily="34" charset="-122"/>
                <a:ea typeface="微软雅黑" panose="020B0503020204020204" pitchFamily="34" charset="-122"/>
              </a:rPr>
              <a:t>思想认识不断提高</a:t>
            </a:r>
          </a:p>
        </p:txBody>
      </p:sp>
      <p:sp>
        <p:nvSpPr>
          <p:cNvPr id="42" name="TextBox 41"/>
          <p:cNvSpPr txBox="1"/>
          <p:nvPr/>
        </p:nvSpPr>
        <p:spPr>
          <a:xfrm>
            <a:off x="5698302" y="406462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42"/>
          <p:cNvSpPr txBox="1"/>
          <p:nvPr/>
        </p:nvSpPr>
        <p:spPr>
          <a:xfrm>
            <a:off x="5704065" y="3755831"/>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anose="020B0503020204020204" pitchFamily="34" charset="-122"/>
                <a:ea typeface="微软雅黑" panose="020B0503020204020204" pitchFamily="34" charset="-122"/>
              </a:rPr>
              <a:t>部门管理逐渐强化</a:t>
            </a:r>
          </a:p>
        </p:txBody>
      </p:sp>
      <p:sp>
        <p:nvSpPr>
          <p:cNvPr id="44" name="TextBox 43"/>
          <p:cNvSpPr txBox="1"/>
          <p:nvPr/>
        </p:nvSpPr>
        <p:spPr>
          <a:xfrm>
            <a:off x="5684207" y="184602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5" name="TextBox 44"/>
          <p:cNvSpPr txBox="1"/>
          <p:nvPr/>
        </p:nvSpPr>
        <p:spPr>
          <a:xfrm>
            <a:off x="5689970" y="1537236"/>
            <a:ext cx="1681389" cy="302086"/>
          </a:xfrm>
          <a:prstGeom prst="rect">
            <a:avLst/>
          </a:prstGeom>
          <a:noFill/>
        </p:spPr>
        <p:txBody>
          <a:bodyPr wrap="none" lIns="70564" tIns="35282" rIns="70564" bIns="35282" rtlCol="0">
            <a:spAutoFit/>
          </a:bodyPr>
          <a:lstStyle/>
          <a:p>
            <a:r>
              <a:rPr lang="zh-CN" altLang="en-US" sz="1500" b="1" dirty="0">
                <a:solidFill>
                  <a:schemeClr val="bg1">
                    <a:lumMod val="85000"/>
                    <a:alpha val="99000"/>
                  </a:schemeClr>
                </a:solidFill>
                <a:latin typeface="微软雅黑" panose="020B0503020204020204" pitchFamily="34" charset="-122"/>
                <a:ea typeface="微软雅黑" panose="020B0503020204020204" pitchFamily="34" charset="-122"/>
              </a:rPr>
              <a:t>总体目标顺利完成</a:t>
            </a:r>
          </a:p>
        </p:txBody>
      </p:sp>
      <p:grpSp>
        <p:nvGrpSpPr>
          <p:cNvPr id="46" name="组合 45"/>
          <p:cNvGrpSpPr>
            <a:grpSpLocks noChangeAspect="1"/>
          </p:cNvGrpSpPr>
          <p:nvPr/>
        </p:nvGrpSpPr>
        <p:grpSpPr>
          <a:xfrm>
            <a:off x="5228777" y="1510327"/>
            <a:ext cx="380377" cy="380378"/>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1" name="组合 50"/>
          <p:cNvGrpSpPr>
            <a:grpSpLocks noChangeAspect="1"/>
          </p:cNvGrpSpPr>
          <p:nvPr/>
        </p:nvGrpSpPr>
        <p:grpSpPr>
          <a:xfrm>
            <a:off x="5228776" y="2615535"/>
            <a:ext cx="380377" cy="380378"/>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8" name="组合 57"/>
          <p:cNvGrpSpPr>
            <a:grpSpLocks noChangeAspect="1"/>
          </p:cNvGrpSpPr>
          <p:nvPr/>
        </p:nvGrpSpPr>
        <p:grpSpPr>
          <a:xfrm>
            <a:off x="5228776" y="3712481"/>
            <a:ext cx="380377" cy="380378"/>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ppt_x</p:attrName>
                                        </p:attrNameLst>
                                      </p:cBhvr>
                                      <p:tavLst>
                                        <p:tav tm="0">
                                          <p:val>
                                            <p:strVal val="#ppt_x-#ppt_w*1.125000"/>
                                          </p:val>
                                        </p:tav>
                                        <p:tav tm="100000">
                                          <p:val>
                                            <p:strVal val="#ppt_x"/>
                                          </p:val>
                                        </p:tav>
                                      </p:tavLst>
                                    </p:anim>
                                    <p:animEffect transition="in" filter="wipe(right)">
                                      <p:cBhvr>
                                        <p:cTn id="18" dur="500"/>
                                        <p:tgtEl>
                                          <p:spTgt spid="35"/>
                                        </p:tgtEl>
                                      </p:cBhvr>
                                    </p:animEffect>
                                  </p:childTnLst>
                                </p:cTn>
                              </p:par>
                              <p:par>
                                <p:cTn id="19" presetID="12" presetClass="entr" presetSubtype="8" fill="hold" nodeType="withEffect">
                                  <p:stCondLst>
                                    <p:cond delay="3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ppt_x</p:attrName>
                                        </p:attrNameLst>
                                      </p:cBhvr>
                                      <p:tavLst>
                                        <p:tav tm="0">
                                          <p:val>
                                            <p:strVal val="#ppt_x"/>
                                          </p:val>
                                        </p:tav>
                                        <p:tav tm="100000">
                                          <p:val>
                                            <p:strVal val="#ppt_x"/>
                                          </p:val>
                                        </p:tav>
                                      </p:tavLst>
                                    </p:anim>
                                    <p:anim calcmode="lin" valueType="num">
                                      <p:cBhvr>
                                        <p:cTn id="32" dur="250" fill="hold"/>
                                        <p:tgtEl>
                                          <p:spTgt spid="45"/>
                                        </p:tgtEl>
                                        <p:attrNameLst>
                                          <p:attrName>ppt_y</p:attrName>
                                        </p:attrNameLst>
                                      </p:cBhvr>
                                      <p:tavLst>
                                        <p:tav tm="0">
                                          <p:val>
                                            <p:strVal val="#ppt_y-#ppt_h/2"/>
                                          </p:val>
                                        </p:tav>
                                        <p:tav tm="100000">
                                          <p:val>
                                            <p:strVal val="#ppt_y"/>
                                          </p:val>
                                        </p:tav>
                                      </p:tavLst>
                                    </p:anim>
                                    <p:anim calcmode="lin" valueType="num">
                                      <p:cBhvr>
                                        <p:cTn id="33" dur="250" fill="hold"/>
                                        <p:tgtEl>
                                          <p:spTgt spid="45"/>
                                        </p:tgtEl>
                                        <p:attrNameLst>
                                          <p:attrName>ppt_w</p:attrName>
                                        </p:attrNameLst>
                                      </p:cBhvr>
                                      <p:tavLst>
                                        <p:tav tm="0">
                                          <p:val>
                                            <p:strVal val="#ppt_w"/>
                                          </p:val>
                                        </p:tav>
                                        <p:tav tm="100000">
                                          <p:val>
                                            <p:strVal val="#ppt_w"/>
                                          </p:val>
                                        </p:tav>
                                      </p:tavLst>
                                    </p:anim>
                                    <p:anim calcmode="lin" valueType="num">
                                      <p:cBhvr>
                                        <p:cTn id="34" dur="25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145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14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50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ppt_x</p:attrName>
                                        </p:attrNameLst>
                                      </p:cBhvr>
                                      <p:tavLst>
                                        <p:tav tm="0">
                                          <p:val>
                                            <p:strVal val="#ppt_x"/>
                                          </p:val>
                                        </p:tav>
                                        <p:tav tm="100000">
                                          <p:val>
                                            <p:strVal val="#ppt_x"/>
                                          </p:val>
                                        </p:tav>
                                      </p:tavLst>
                                    </p:anim>
                                    <p:anim calcmode="lin" valueType="num">
                                      <p:cBhvr>
                                        <p:cTn id="64" dur="250" fill="hold"/>
                                        <p:tgtEl>
                                          <p:spTgt spid="43"/>
                                        </p:tgtEl>
                                        <p:attrNameLst>
                                          <p:attrName>ppt_y</p:attrName>
                                        </p:attrNameLst>
                                      </p:cBhvr>
                                      <p:tavLst>
                                        <p:tav tm="0">
                                          <p:val>
                                            <p:strVal val="#ppt_y-#ppt_h/2"/>
                                          </p:val>
                                        </p:tav>
                                        <p:tav tm="100000">
                                          <p:val>
                                            <p:strVal val="#ppt_y"/>
                                          </p:val>
                                        </p:tav>
                                      </p:tavLst>
                                    </p:anim>
                                    <p:anim calcmode="lin" valueType="num">
                                      <p:cBhvr>
                                        <p:cTn id="65" dur="250" fill="hold"/>
                                        <p:tgtEl>
                                          <p:spTgt spid="43"/>
                                        </p:tgtEl>
                                        <p:attrNameLst>
                                          <p:attrName>ppt_w</p:attrName>
                                        </p:attrNameLst>
                                      </p:cBhvr>
                                      <p:tavLst>
                                        <p:tav tm="0">
                                          <p:val>
                                            <p:strVal val="#ppt_w"/>
                                          </p:val>
                                        </p:tav>
                                        <p:tav tm="100000">
                                          <p:val>
                                            <p:strVal val="#ppt_w"/>
                                          </p:val>
                                        </p:tav>
                                      </p:tavLst>
                                    </p:anim>
                                    <p:anim calcmode="lin" valueType="num">
                                      <p:cBhvr>
                                        <p:cTn id="66" dur="250" fill="hold"/>
                                        <p:tgtEl>
                                          <p:spTgt spid="43"/>
                                        </p:tgtEl>
                                        <p:attrNameLst>
                                          <p:attrName>ppt_h</p:attrName>
                                        </p:attrNameLst>
                                      </p:cBhvr>
                                      <p:tavLst>
                                        <p:tav tm="0">
                                          <p:val>
                                            <p:fltVal val="0"/>
                                          </p:val>
                                        </p:tav>
                                        <p:tav tm="100000">
                                          <p:val>
                                            <p:strVal val="#ppt_h"/>
                                          </p:val>
                                        </p:tav>
                                      </p:tavLst>
                                    </p:anim>
                                  </p:childTnLst>
                                </p:cTn>
                              </p:par>
                            </p:childTnLst>
                          </p:cTn>
                        </p:par>
                        <p:par>
                          <p:cTn id="67" fill="hold">
                            <p:stCondLst>
                              <p:cond delay="145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638582"/>
            <a:ext cx="171585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3600" dirty="0">
                <a:solidFill>
                  <a:srgbClr val="E1CF9A">
                    <a:alpha val="99000"/>
                  </a:srgbClr>
                </a:solidFill>
                <a:latin typeface="Akzidenz-Grotesk BQ Condensed" pitchFamily="2" charset="0"/>
                <a:cs typeface="Arial" panose="020B0604020202020204" pitchFamily="34" charset="0"/>
              </a:rPr>
              <a:t>Part three</a:t>
            </a:r>
            <a:endParaRPr lang="zh-CN" altLang="en-US" sz="3600" dirty="0">
              <a:solidFill>
                <a:srgbClr val="E1CF9A">
                  <a:alpha val="99000"/>
                </a:srgbClr>
              </a:solidFill>
              <a:latin typeface="Akzidenz-Grotesk BQ Condensed" pitchFamily="2" charset="0"/>
              <a:cs typeface="Arial" panose="020B0604020202020204"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100" dirty="0">
                <a:solidFill>
                  <a:srgbClr val="E1CF9A">
                    <a:alpha val="99000"/>
                  </a:srgbClr>
                </a:solidFill>
                <a:latin typeface="微软雅黑" panose="020B0503020204020204" pitchFamily="34" charset="-122"/>
                <a:cs typeface="Arial" panose="020B0604020202020204" pitchFamily="34" charset="0"/>
              </a:rPr>
              <a:t>工作成功展示</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957" y="0"/>
            <a:ext cx="9144000" cy="5143500"/>
            <a:chOff x="2957" y="0"/>
            <a:chExt cx="9144000" cy="5143500"/>
          </a:xfrm>
        </p:grpSpPr>
        <p:pic>
          <p:nvPicPr>
            <p:cNvPr id="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2319" b="2657"/>
            <a:stretch>
              <a:fillRect/>
            </a:stretch>
          </p:blipFill>
          <p:spPr bwMode="auto">
            <a:xfrm>
              <a:off x="2957" y="0"/>
              <a:ext cx="9141043" cy="5143500"/>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2957" y="0"/>
              <a:ext cx="9144000" cy="5143500"/>
            </a:xfrm>
            <a:prstGeom prst="rect">
              <a:avLst/>
            </a:prstGeom>
            <a:gradFill flip="none" rotWithShape="1">
              <a:gsLst>
                <a:gs pos="0">
                  <a:srgbClr val="0A0404">
                    <a:alpha val="91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7" name="直接连接符 6"/>
          <p:cNvCxnSpPr/>
          <p:nvPr/>
        </p:nvCxnSpPr>
        <p:spPr>
          <a:xfrm>
            <a:off x="9292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294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018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7240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33206"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1233206"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3" name="矩形 22"/>
          <p:cNvSpPr/>
          <p:nvPr/>
        </p:nvSpPr>
        <p:spPr>
          <a:xfrm>
            <a:off x="3030103"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3030103"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5" name="矩形 24"/>
          <p:cNvSpPr/>
          <p:nvPr/>
        </p:nvSpPr>
        <p:spPr>
          <a:xfrm>
            <a:off x="4879288"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6" name="矩形 25"/>
          <p:cNvSpPr/>
          <p:nvPr/>
        </p:nvSpPr>
        <p:spPr>
          <a:xfrm>
            <a:off x="4879288"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7" name="矩形 26"/>
          <p:cNvSpPr/>
          <p:nvPr/>
        </p:nvSpPr>
        <p:spPr>
          <a:xfrm>
            <a:off x="6676185" y="2740510"/>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8" name="矩形 27"/>
          <p:cNvSpPr/>
          <p:nvPr/>
        </p:nvSpPr>
        <p:spPr>
          <a:xfrm>
            <a:off x="6676185"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nvGrpSpPr>
          <p:cNvPr id="2" name="组合 1"/>
          <p:cNvGrpSpPr/>
          <p:nvPr/>
        </p:nvGrpSpPr>
        <p:grpSpPr>
          <a:xfrm>
            <a:off x="1390898" y="141962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3191098" y="1419622"/>
            <a:ext cx="936104" cy="93610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52" name="组合 51"/>
          <p:cNvGrpSpPr/>
          <p:nvPr/>
        </p:nvGrpSpPr>
        <p:grpSpPr>
          <a:xfrm>
            <a:off x="5063306" y="1419622"/>
            <a:ext cx="936104" cy="93610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53" name="组合 52"/>
          <p:cNvGrpSpPr/>
          <p:nvPr/>
        </p:nvGrpSpPr>
        <p:grpSpPr>
          <a:xfrm>
            <a:off x="6833877" y="1419622"/>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strVal val="4/3*#ppt_w"/>
                                          </p:val>
                                        </p:tav>
                                        <p:tav tm="100000">
                                          <p:val>
                                            <p:strVal val="#ppt_w"/>
                                          </p:val>
                                        </p:tav>
                                      </p:tavLst>
                                    </p:anim>
                                    <p:anim calcmode="lin" valueType="num">
                                      <p:cBhvr>
                                        <p:cTn id="28" dur="500" fill="hold"/>
                                        <p:tgtEl>
                                          <p:spTgt spid="52"/>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75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strVal val="4/3*#ppt_w"/>
                                          </p:val>
                                        </p:tav>
                                        <p:tav tm="100000">
                                          <p:val>
                                            <p:strVal val="#ppt_w"/>
                                          </p:val>
                                        </p:tav>
                                      </p:tavLst>
                                    </p:anim>
                                    <p:anim calcmode="lin" valueType="num">
                                      <p:cBhvr>
                                        <p:cTn id="32" dur="500" fill="hold"/>
                                        <p:tgtEl>
                                          <p:spTgt spid="53"/>
                                        </p:tgtEl>
                                        <p:attrNameLst>
                                          <p:attrName>ppt_h</p:attrName>
                                        </p:attrNameLst>
                                      </p:cBhvr>
                                      <p:tavLst>
                                        <p:tav tm="0">
                                          <p:val>
                                            <p:strVal val="4/3*#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2500"/>
                            </p:stCondLst>
                            <p:childTnLst>
                              <p:par>
                                <p:cTn id="80" presetID="42"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strVal val="#ppt_x"/>
                                          </p:val>
                                        </p:tav>
                                        <p:tav tm="100000">
                                          <p:val>
                                            <p:strVal val="#ppt_x"/>
                                          </p:val>
                                        </p:tav>
                                      </p:tavLst>
                                    </p:anim>
                                    <p:anim calcmode="lin" valueType="num">
                                      <p:cBhvr>
                                        <p:cTn id="96" dur="500" fill="hold"/>
                                        <p:tgtEl>
                                          <p:spTgt spid="27"/>
                                        </p:tgtEl>
                                        <p:attrNameLst>
                                          <p:attrName>ppt_y</p:attrName>
                                        </p:attrNameLst>
                                      </p:cBhvr>
                                      <p:tavLst>
                                        <p:tav tm="0">
                                          <p:val>
                                            <p:strVal val="#ppt_y+.1"/>
                                          </p:val>
                                        </p:tav>
                                        <p:tav tm="100000">
                                          <p:val>
                                            <p:strVal val="#ppt_y"/>
                                          </p:val>
                                        </p:tav>
                                      </p:tavLst>
                                    </p:anim>
                                  </p:childTnLst>
                                </p:cTn>
                              </p:par>
                            </p:childTnLst>
                          </p:cTn>
                        </p:par>
                        <p:par>
                          <p:cTn id="97" fill="hold">
                            <p:stCondLst>
                              <p:cond delay="4000"/>
                            </p:stCondLst>
                            <p:childTnLst>
                              <p:par>
                                <p:cTn id="98" presetID="42"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anim calcmode="lin" valueType="num">
                                      <p:cBhvr>
                                        <p:cTn id="101" dur="500" fill="hold"/>
                                        <p:tgtEl>
                                          <p:spTgt spid="28"/>
                                        </p:tgtEl>
                                        <p:attrNameLst>
                                          <p:attrName>ppt_x</p:attrName>
                                        </p:attrNameLst>
                                      </p:cBhvr>
                                      <p:tavLst>
                                        <p:tav tm="0">
                                          <p:val>
                                            <p:strVal val="#ppt_x"/>
                                          </p:val>
                                        </p:tav>
                                        <p:tav tm="100000">
                                          <p:val>
                                            <p:strVal val="#ppt_x"/>
                                          </p:val>
                                        </p:tav>
                                      </p:tavLst>
                                    </p:anim>
                                    <p:anim calcmode="lin" valueType="num">
                                      <p:cBhvr>
                                        <p:cTn id="10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5275181"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496121" y="1905511"/>
            <a:ext cx="4310553" cy="3428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96121" y="3814627"/>
            <a:ext cx="4310553" cy="3428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924444" y="1726552"/>
            <a:ext cx="1527752" cy="116264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lstStyle/>
            <a:p>
              <a:endParaRPr lang="zh-CN" altLang="en-US">
                <a:solidFill>
                  <a:schemeClr val="bg1">
                    <a:alpha val="99000"/>
                  </a:schemeClr>
                </a:solidFill>
              </a:endParaRPr>
            </a:p>
          </p:txBody>
        </p:sp>
      </p:grpSp>
      <p:grpSp>
        <p:nvGrpSpPr>
          <p:cNvPr id="3" name="组合 2"/>
          <p:cNvGrpSpPr/>
          <p:nvPr/>
        </p:nvGrpSpPr>
        <p:grpSpPr>
          <a:xfrm>
            <a:off x="2442115" y="2868460"/>
            <a:ext cx="2010081" cy="1179860"/>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700618" y="2891079"/>
            <a:ext cx="1533282" cy="1146587"/>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lstStyle/>
            <a:p>
              <a:endParaRPr lang="zh-CN" altLang="en-US"/>
            </a:p>
          </p:txBody>
        </p:sp>
      </p:grpSp>
      <p:grpSp>
        <p:nvGrpSpPr>
          <p:cNvPr id="85" name="Group 14"/>
          <p:cNvGrpSpPr/>
          <p:nvPr/>
        </p:nvGrpSpPr>
        <p:grpSpPr>
          <a:xfrm>
            <a:off x="4297346" y="2609600"/>
            <a:ext cx="634694" cy="538214"/>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solidFill>
                <a:latin typeface="Calibri" panose="020F0502020204030204" pitchFamily="34" charset="0"/>
                <a:ea typeface="宋体" panose="02010600030101010101"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5" name="组合 4"/>
          <p:cNvGrpSpPr/>
          <p:nvPr/>
        </p:nvGrpSpPr>
        <p:grpSpPr>
          <a:xfrm>
            <a:off x="4700618" y="1726553"/>
            <a:ext cx="1532944" cy="116841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lstStyle/>
            <a:p>
              <a:endParaRPr lang="zh-CN" altLang="en-US"/>
            </a:p>
          </p:txBody>
        </p:sp>
      </p:grpSp>
      <p:sp>
        <p:nvSpPr>
          <p:cNvPr id="100" name="TextBox 99"/>
          <p:cNvSpPr txBox="1"/>
          <p:nvPr/>
        </p:nvSpPr>
        <p:spPr>
          <a:xfrm>
            <a:off x="1316644"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1" name="TextBox 100"/>
          <p:cNvSpPr txBox="1"/>
          <p:nvPr/>
        </p:nvSpPr>
        <p:spPr>
          <a:xfrm>
            <a:off x="1322407" y="1796215"/>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anose="020B0503020204020204" pitchFamily="34" charset="-122"/>
                <a:ea typeface="微软雅黑" panose="020B0503020204020204" pitchFamily="34" charset="-122"/>
              </a:rPr>
              <a:t>输入标题</a:t>
            </a:r>
          </a:p>
        </p:txBody>
      </p:sp>
      <p:sp>
        <p:nvSpPr>
          <p:cNvPr id="102" name="TextBox 101"/>
          <p:cNvSpPr txBox="1"/>
          <p:nvPr/>
        </p:nvSpPr>
        <p:spPr>
          <a:xfrm>
            <a:off x="6560301"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3" name="TextBox 102"/>
          <p:cNvSpPr txBox="1"/>
          <p:nvPr/>
        </p:nvSpPr>
        <p:spPr>
          <a:xfrm>
            <a:off x="6566064" y="1796215"/>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anose="020B0503020204020204" pitchFamily="34" charset="-122"/>
                <a:ea typeface="微软雅黑" panose="020B0503020204020204" pitchFamily="34" charset="-122"/>
              </a:rPr>
              <a:t>输入标题</a:t>
            </a:r>
          </a:p>
        </p:txBody>
      </p:sp>
      <p:sp>
        <p:nvSpPr>
          <p:cNvPr id="104" name="TextBox 103"/>
          <p:cNvSpPr txBox="1"/>
          <p:nvPr/>
        </p:nvSpPr>
        <p:spPr>
          <a:xfrm>
            <a:off x="1316644"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5" name="TextBox 104"/>
          <p:cNvSpPr txBox="1"/>
          <p:nvPr/>
        </p:nvSpPr>
        <p:spPr>
          <a:xfrm>
            <a:off x="1322407" y="3313484"/>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anose="020B0503020204020204" pitchFamily="34" charset="-122"/>
                <a:ea typeface="微软雅黑" panose="020B0503020204020204" pitchFamily="34" charset="-122"/>
              </a:rPr>
              <a:t>输入标题</a:t>
            </a:r>
          </a:p>
        </p:txBody>
      </p:sp>
      <p:sp>
        <p:nvSpPr>
          <p:cNvPr id="106" name="TextBox 105"/>
          <p:cNvSpPr txBox="1"/>
          <p:nvPr/>
        </p:nvSpPr>
        <p:spPr>
          <a:xfrm>
            <a:off x="6560301"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7" name="TextBox 106"/>
          <p:cNvSpPr txBox="1"/>
          <p:nvPr/>
        </p:nvSpPr>
        <p:spPr>
          <a:xfrm>
            <a:off x="6566064" y="3313484"/>
            <a:ext cx="911948" cy="302086"/>
          </a:xfrm>
          <a:prstGeom prst="rect">
            <a:avLst/>
          </a:prstGeom>
          <a:noFill/>
        </p:spPr>
        <p:txBody>
          <a:bodyPr wrap="none" lIns="70564" tIns="35282" rIns="70564" bIns="35282" rtlCol="0">
            <a:spAutoFit/>
          </a:bodyPr>
          <a:lstStyle/>
          <a:p>
            <a:r>
              <a:rPr lang="zh-CN" altLang="en-US" sz="1500" b="1" dirty="0">
                <a:solidFill>
                  <a:srgbClr val="E1CF9A">
                    <a:alpha val="99000"/>
                  </a:srgbClr>
                </a:solidFill>
                <a:latin typeface="微软雅黑" panose="020B0503020204020204" pitchFamily="34" charset="-122"/>
                <a:ea typeface="微软雅黑" panose="020B0503020204020204" pitchFamily="34" charset="-122"/>
              </a:rPr>
              <a:t>输入标题</a:t>
            </a:r>
          </a:p>
        </p:txBody>
      </p:sp>
      <p:cxnSp>
        <p:nvCxnSpPr>
          <p:cNvPr id="53" name="直接连接符 5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25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childTnLst>
                          </p:cTn>
                        </p:par>
                        <p:par>
                          <p:cTn id="47" fill="hold">
                            <p:stCondLst>
                              <p:cond delay="50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101"/>
                                        </p:tgtEl>
                                        <p:attrNameLst>
                                          <p:attrName>style.visibility</p:attrName>
                                        </p:attrNameLst>
                                      </p:cBhvr>
                                      <p:to>
                                        <p:strVal val="visible"/>
                                      </p:to>
                                    </p:set>
                                    <p:anim calcmode="lin" valueType="num">
                                      <p:cBhvr>
                                        <p:cTn id="50" dur="250" fill="hold"/>
                                        <p:tgtEl>
                                          <p:spTgt spid="101"/>
                                        </p:tgtEl>
                                        <p:attrNameLst>
                                          <p:attrName>ppt_x</p:attrName>
                                        </p:attrNameLst>
                                      </p:cBhvr>
                                      <p:tavLst>
                                        <p:tav tm="0">
                                          <p:val>
                                            <p:strVal val="#ppt_x"/>
                                          </p:val>
                                        </p:tav>
                                        <p:tav tm="100000">
                                          <p:val>
                                            <p:strVal val="#ppt_x"/>
                                          </p:val>
                                        </p:tav>
                                      </p:tavLst>
                                    </p:anim>
                                    <p:anim calcmode="lin" valueType="num">
                                      <p:cBhvr>
                                        <p:cTn id="51" dur="250" fill="hold"/>
                                        <p:tgtEl>
                                          <p:spTgt spid="101"/>
                                        </p:tgtEl>
                                        <p:attrNameLst>
                                          <p:attrName>ppt_y</p:attrName>
                                        </p:attrNameLst>
                                      </p:cBhvr>
                                      <p:tavLst>
                                        <p:tav tm="0">
                                          <p:val>
                                            <p:strVal val="#ppt_y-#ppt_h/2"/>
                                          </p:val>
                                        </p:tav>
                                        <p:tav tm="100000">
                                          <p:val>
                                            <p:strVal val="#ppt_y"/>
                                          </p:val>
                                        </p:tav>
                                      </p:tavLst>
                                    </p:anim>
                                    <p:anim calcmode="lin" valueType="num">
                                      <p:cBhvr>
                                        <p:cTn id="52" dur="250" fill="hold"/>
                                        <p:tgtEl>
                                          <p:spTgt spid="101"/>
                                        </p:tgtEl>
                                        <p:attrNameLst>
                                          <p:attrName>ppt_w</p:attrName>
                                        </p:attrNameLst>
                                      </p:cBhvr>
                                      <p:tavLst>
                                        <p:tav tm="0">
                                          <p:val>
                                            <p:strVal val="#ppt_w"/>
                                          </p:val>
                                        </p:tav>
                                        <p:tav tm="100000">
                                          <p:val>
                                            <p:strVal val="#ppt_w"/>
                                          </p:val>
                                        </p:tav>
                                      </p:tavLst>
                                    </p:anim>
                                    <p:anim calcmode="lin" valueType="num">
                                      <p:cBhvr>
                                        <p:cTn id="53" dur="250" fill="hold"/>
                                        <p:tgtEl>
                                          <p:spTgt spid="101"/>
                                        </p:tgtEl>
                                        <p:attrNameLst>
                                          <p:attrName>ppt_h</p:attrName>
                                        </p:attrNameLst>
                                      </p:cBhvr>
                                      <p:tavLst>
                                        <p:tav tm="0">
                                          <p:val>
                                            <p:fltVal val="0"/>
                                          </p:val>
                                        </p:tav>
                                        <p:tav tm="100000">
                                          <p:val>
                                            <p:strVal val="#ppt_h"/>
                                          </p:val>
                                        </p:tav>
                                      </p:tavLst>
                                    </p:anim>
                                  </p:childTnLst>
                                </p:cTn>
                              </p:par>
                            </p:childTnLst>
                          </p:cTn>
                        </p:par>
                        <p:par>
                          <p:cTn id="54" fill="hold">
                            <p:stCondLst>
                              <p:cond delay="1299"/>
                            </p:stCondLst>
                            <p:childTnLst>
                              <p:par>
                                <p:cTn id="55" presetID="22" presetClass="entr" presetSubtype="8"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par>
                          <p:cTn id="58" fill="hold">
                            <p:stCondLst>
                              <p:cond delay="1799"/>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103"/>
                                        </p:tgtEl>
                                        <p:attrNameLst>
                                          <p:attrName>style.visibility</p:attrName>
                                        </p:attrNameLst>
                                      </p:cBhvr>
                                      <p:to>
                                        <p:strVal val="visible"/>
                                      </p:to>
                                    </p:set>
                                    <p:anim calcmode="lin" valueType="num">
                                      <p:cBhvr>
                                        <p:cTn id="61" dur="250" fill="hold"/>
                                        <p:tgtEl>
                                          <p:spTgt spid="103"/>
                                        </p:tgtEl>
                                        <p:attrNameLst>
                                          <p:attrName>ppt_x</p:attrName>
                                        </p:attrNameLst>
                                      </p:cBhvr>
                                      <p:tavLst>
                                        <p:tav tm="0">
                                          <p:val>
                                            <p:strVal val="#ppt_x"/>
                                          </p:val>
                                        </p:tav>
                                        <p:tav tm="100000">
                                          <p:val>
                                            <p:strVal val="#ppt_x"/>
                                          </p:val>
                                        </p:tav>
                                      </p:tavLst>
                                    </p:anim>
                                    <p:anim calcmode="lin" valueType="num">
                                      <p:cBhvr>
                                        <p:cTn id="62" dur="250" fill="hold"/>
                                        <p:tgtEl>
                                          <p:spTgt spid="103"/>
                                        </p:tgtEl>
                                        <p:attrNameLst>
                                          <p:attrName>ppt_y</p:attrName>
                                        </p:attrNameLst>
                                      </p:cBhvr>
                                      <p:tavLst>
                                        <p:tav tm="0">
                                          <p:val>
                                            <p:strVal val="#ppt_y-#ppt_h/2"/>
                                          </p:val>
                                        </p:tav>
                                        <p:tav tm="100000">
                                          <p:val>
                                            <p:strVal val="#ppt_y"/>
                                          </p:val>
                                        </p:tav>
                                      </p:tavLst>
                                    </p:anim>
                                    <p:anim calcmode="lin" valueType="num">
                                      <p:cBhvr>
                                        <p:cTn id="63" dur="250" fill="hold"/>
                                        <p:tgtEl>
                                          <p:spTgt spid="103"/>
                                        </p:tgtEl>
                                        <p:attrNameLst>
                                          <p:attrName>ppt_w</p:attrName>
                                        </p:attrNameLst>
                                      </p:cBhvr>
                                      <p:tavLst>
                                        <p:tav tm="0">
                                          <p:val>
                                            <p:strVal val="#ppt_w"/>
                                          </p:val>
                                        </p:tav>
                                        <p:tav tm="100000">
                                          <p:val>
                                            <p:strVal val="#ppt_w"/>
                                          </p:val>
                                        </p:tav>
                                      </p:tavLst>
                                    </p:anim>
                                    <p:anim calcmode="lin" valueType="num">
                                      <p:cBhvr>
                                        <p:cTn id="64" dur="250" fill="hold"/>
                                        <p:tgtEl>
                                          <p:spTgt spid="103"/>
                                        </p:tgtEl>
                                        <p:attrNameLst>
                                          <p:attrName>ppt_h</p:attrName>
                                        </p:attrNameLst>
                                      </p:cBhvr>
                                      <p:tavLst>
                                        <p:tav tm="0">
                                          <p:val>
                                            <p:fltVal val="0"/>
                                          </p:val>
                                        </p:tav>
                                        <p:tav tm="100000">
                                          <p:val>
                                            <p:strVal val="#ppt_h"/>
                                          </p:val>
                                        </p:tav>
                                      </p:tavLst>
                                    </p:anim>
                                  </p:childTnLst>
                                </p:cTn>
                              </p:par>
                            </p:childTnLst>
                          </p:cTn>
                        </p:par>
                        <p:par>
                          <p:cTn id="65" fill="hold">
                            <p:stCondLst>
                              <p:cond delay="2349"/>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2849"/>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105"/>
                                        </p:tgtEl>
                                        <p:attrNameLst>
                                          <p:attrName>style.visibility</p:attrName>
                                        </p:attrNameLst>
                                      </p:cBhvr>
                                      <p:to>
                                        <p:strVal val="visible"/>
                                      </p:to>
                                    </p:set>
                                    <p:anim calcmode="lin" valueType="num">
                                      <p:cBhvr>
                                        <p:cTn id="72" dur="250" fill="hold"/>
                                        <p:tgtEl>
                                          <p:spTgt spid="105"/>
                                        </p:tgtEl>
                                        <p:attrNameLst>
                                          <p:attrName>ppt_x</p:attrName>
                                        </p:attrNameLst>
                                      </p:cBhvr>
                                      <p:tavLst>
                                        <p:tav tm="0">
                                          <p:val>
                                            <p:strVal val="#ppt_x"/>
                                          </p:val>
                                        </p:tav>
                                        <p:tav tm="100000">
                                          <p:val>
                                            <p:strVal val="#ppt_x"/>
                                          </p:val>
                                        </p:tav>
                                      </p:tavLst>
                                    </p:anim>
                                    <p:anim calcmode="lin" valueType="num">
                                      <p:cBhvr>
                                        <p:cTn id="73" dur="250" fill="hold"/>
                                        <p:tgtEl>
                                          <p:spTgt spid="105"/>
                                        </p:tgtEl>
                                        <p:attrNameLst>
                                          <p:attrName>ppt_y</p:attrName>
                                        </p:attrNameLst>
                                      </p:cBhvr>
                                      <p:tavLst>
                                        <p:tav tm="0">
                                          <p:val>
                                            <p:strVal val="#ppt_y-#ppt_h/2"/>
                                          </p:val>
                                        </p:tav>
                                        <p:tav tm="100000">
                                          <p:val>
                                            <p:strVal val="#ppt_y"/>
                                          </p:val>
                                        </p:tav>
                                      </p:tavLst>
                                    </p:anim>
                                    <p:anim calcmode="lin" valueType="num">
                                      <p:cBhvr>
                                        <p:cTn id="74" dur="250" fill="hold"/>
                                        <p:tgtEl>
                                          <p:spTgt spid="105"/>
                                        </p:tgtEl>
                                        <p:attrNameLst>
                                          <p:attrName>ppt_w</p:attrName>
                                        </p:attrNameLst>
                                      </p:cBhvr>
                                      <p:tavLst>
                                        <p:tav tm="0">
                                          <p:val>
                                            <p:strVal val="#ppt_w"/>
                                          </p:val>
                                        </p:tav>
                                        <p:tav tm="100000">
                                          <p:val>
                                            <p:strVal val="#ppt_w"/>
                                          </p:val>
                                        </p:tav>
                                      </p:tavLst>
                                    </p:anim>
                                    <p:anim calcmode="lin" valueType="num">
                                      <p:cBhvr>
                                        <p:cTn id="75" dur="250" fill="hold"/>
                                        <p:tgtEl>
                                          <p:spTgt spid="105"/>
                                        </p:tgtEl>
                                        <p:attrNameLst>
                                          <p:attrName>ppt_h</p:attrName>
                                        </p:attrNameLst>
                                      </p:cBhvr>
                                      <p:tavLst>
                                        <p:tav tm="0">
                                          <p:val>
                                            <p:fltVal val="0"/>
                                          </p:val>
                                        </p:tav>
                                        <p:tav tm="100000">
                                          <p:val>
                                            <p:strVal val="#ppt_h"/>
                                          </p:val>
                                        </p:tav>
                                      </p:tavLst>
                                    </p:anim>
                                  </p:childTnLst>
                                </p:cTn>
                              </p:par>
                            </p:childTnLst>
                          </p:cTn>
                        </p:par>
                        <p:par>
                          <p:cTn id="76" fill="hold">
                            <p:stCondLst>
                              <p:cond delay="3399"/>
                            </p:stCondLst>
                            <p:childTnLst>
                              <p:par>
                                <p:cTn id="77" presetID="22" presetClass="entr" presetSubtype="8"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left)">
                                      <p:cBhvr>
                                        <p:cTn id="79" dur="500"/>
                                        <p:tgtEl>
                                          <p:spTgt spid="104"/>
                                        </p:tgtEl>
                                      </p:cBhvr>
                                    </p:animEffect>
                                  </p:childTnLst>
                                </p:cTn>
                              </p:par>
                            </p:childTnLst>
                          </p:cTn>
                        </p:par>
                        <p:par>
                          <p:cTn id="80" fill="hold">
                            <p:stCondLst>
                              <p:cond delay="3899"/>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ppt_x</p:attrName>
                                        </p:attrNameLst>
                                      </p:cBhvr>
                                      <p:tavLst>
                                        <p:tav tm="0">
                                          <p:val>
                                            <p:strVal val="#ppt_x"/>
                                          </p:val>
                                        </p:tav>
                                        <p:tav tm="100000">
                                          <p:val>
                                            <p:strVal val="#ppt_x"/>
                                          </p:val>
                                        </p:tav>
                                      </p:tavLst>
                                    </p:anim>
                                    <p:anim calcmode="lin" valueType="num">
                                      <p:cBhvr>
                                        <p:cTn id="84" dur="250" fill="hold"/>
                                        <p:tgtEl>
                                          <p:spTgt spid="107"/>
                                        </p:tgtEl>
                                        <p:attrNameLst>
                                          <p:attrName>ppt_y</p:attrName>
                                        </p:attrNameLst>
                                      </p:cBhvr>
                                      <p:tavLst>
                                        <p:tav tm="0">
                                          <p:val>
                                            <p:strVal val="#ppt_y-#ppt_h/2"/>
                                          </p:val>
                                        </p:tav>
                                        <p:tav tm="100000">
                                          <p:val>
                                            <p:strVal val="#ppt_y"/>
                                          </p:val>
                                        </p:tav>
                                      </p:tavLst>
                                    </p:anim>
                                    <p:anim calcmode="lin" valueType="num">
                                      <p:cBhvr>
                                        <p:cTn id="85" dur="250" fill="hold"/>
                                        <p:tgtEl>
                                          <p:spTgt spid="107"/>
                                        </p:tgtEl>
                                        <p:attrNameLst>
                                          <p:attrName>ppt_w</p:attrName>
                                        </p:attrNameLst>
                                      </p:cBhvr>
                                      <p:tavLst>
                                        <p:tav tm="0">
                                          <p:val>
                                            <p:strVal val="#ppt_w"/>
                                          </p:val>
                                        </p:tav>
                                        <p:tav tm="100000">
                                          <p:val>
                                            <p:strVal val="#ppt_w"/>
                                          </p:val>
                                        </p:tav>
                                      </p:tavLst>
                                    </p:anim>
                                    <p:anim calcmode="lin" valueType="num">
                                      <p:cBhvr>
                                        <p:cTn id="86" dur="250" fill="hold"/>
                                        <p:tgtEl>
                                          <p:spTgt spid="107"/>
                                        </p:tgtEl>
                                        <p:attrNameLst>
                                          <p:attrName>ppt_h</p:attrName>
                                        </p:attrNameLst>
                                      </p:cBhvr>
                                      <p:tavLst>
                                        <p:tav tm="0">
                                          <p:val>
                                            <p:fltVal val="0"/>
                                          </p:val>
                                        </p:tav>
                                        <p:tav tm="100000">
                                          <p:val>
                                            <p:strVal val="#ppt_h"/>
                                          </p:val>
                                        </p:tav>
                                      </p:tavLst>
                                    </p:anim>
                                  </p:childTnLst>
                                </p:cTn>
                              </p:par>
                            </p:childTnLst>
                          </p:cTn>
                        </p:par>
                        <p:par>
                          <p:cTn id="87" fill="hold">
                            <p:stCondLst>
                              <p:cond delay="4449"/>
                            </p:stCondLst>
                            <p:childTnLst>
                              <p:par>
                                <p:cTn id="88" presetID="22" presetClass="entr" presetSubtype="8" fill="hold" grpId="0"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655478" y="47028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13800" dirty="0">
                <a:solidFill>
                  <a:srgbClr val="E1CF9A">
                    <a:alpha val="55000"/>
                  </a:srgbClr>
                </a:solidFill>
                <a:latin typeface="时尚中黑简体" pitchFamily="2" charset="-122"/>
                <a:ea typeface="时尚中黑简体" pitchFamily="2" charset="-122"/>
                <a:cs typeface="Arial" panose="020B0604020202020204" pitchFamily="34" charset="0"/>
              </a:rPr>
              <a:t>序</a:t>
            </a:r>
          </a:p>
        </p:txBody>
      </p:sp>
      <p:cxnSp>
        <p:nvCxnSpPr>
          <p:cNvPr id="7" name="直接连接符 6"/>
          <p:cNvCxnSpPr/>
          <p:nvPr/>
        </p:nvCxnSpPr>
        <p:spPr>
          <a:xfrm rot="16200000">
            <a:off x="8808122" y="-1172554"/>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2988408" y="1611253"/>
            <a:ext cx="540059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ts val="2000"/>
              </a:lnSpc>
            </a:pPr>
            <a:r>
              <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       </a:t>
            </a:r>
          </a:p>
          <a:p>
            <a:pPr algn="just">
              <a:lnSpc>
                <a:spcPts val="2000"/>
              </a:lnSpc>
            </a:pPr>
            <a:r>
              <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回顾过去的这一年，在取得成绩的同时，我们也找到了工作中的不足和问题，主要反映于</a:t>
            </a:r>
            <a:r>
              <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200" dirty="0">
                <a:solidFill>
                  <a:srgbClr val="E1CF9A">
                    <a:alpha val="99000"/>
                  </a:srgbClr>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p>
        </p:txBody>
      </p:sp>
      <p:grpSp>
        <p:nvGrpSpPr>
          <p:cNvPr id="13" name="组合 12"/>
          <p:cNvGrpSpPr/>
          <p:nvPr/>
        </p:nvGrpSpPr>
        <p:grpSpPr>
          <a:xfrm>
            <a:off x="3612146" y="4195495"/>
            <a:ext cx="608503" cy="608503"/>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srgbClr val="E1CF9A">
                    <a:alpha val="99000"/>
                  </a:srgbClr>
                </a:solidFill>
              </a:endParaRPr>
            </a:p>
          </p:txBody>
        </p:sp>
        <p:sp>
          <p:nvSpPr>
            <p:cNvPr id="1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专注</a:t>
              </a:r>
            </a:p>
          </p:txBody>
        </p:sp>
      </p:grpSp>
      <p:grpSp>
        <p:nvGrpSpPr>
          <p:cNvPr id="18" name="组合 17"/>
          <p:cNvGrpSpPr/>
          <p:nvPr/>
        </p:nvGrpSpPr>
        <p:grpSpPr>
          <a:xfrm>
            <a:off x="4896415" y="4195492"/>
            <a:ext cx="608503" cy="608502"/>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srgbClr val="E1CF9A">
                    <a:alpha val="99000"/>
                  </a:srgbClr>
                </a:solidFill>
              </a:endParaRPr>
            </a:p>
          </p:txBody>
        </p:sp>
        <p:sp>
          <p:nvSpPr>
            <p:cNvPr id="2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创新</a:t>
              </a:r>
            </a:p>
          </p:txBody>
        </p:sp>
      </p:grpSp>
      <p:grpSp>
        <p:nvGrpSpPr>
          <p:cNvPr id="23" name="组合 22"/>
          <p:cNvGrpSpPr/>
          <p:nvPr/>
        </p:nvGrpSpPr>
        <p:grpSpPr>
          <a:xfrm>
            <a:off x="6113074" y="4195492"/>
            <a:ext cx="608503" cy="608502"/>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srgbClr val="E1CF9A">
                    <a:alpha val="99000"/>
                  </a:srgbClr>
                </a:solidFill>
              </a:endParaRPr>
            </a:p>
          </p:txBody>
        </p:sp>
        <p:sp>
          <p:nvSpPr>
            <p:cNvPr id="2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共赢</a:t>
              </a:r>
            </a:p>
          </p:txBody>
        </p:sp>
      </p:grpSp>
      <p:grpSp>
        <p:nvGrpSpPr>
          <p:cNvPr id="28" name="组合 27"/>
          <p:cNvGrpSpPr/>
          <p:nvPr/>
        </p:nvGrpSpPr>
        <p:grpSpPr>
          <a:xfrm>
            <a:off x="7352999" y="4195492"/>
            <a:ext cx="608503" cy="608502"/>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srgbClr val="E1CF9A">
                    <a:alpha val="99000"/>
                  </a:srgbClr>
                </a:solidFill>
              </a:endParaRPr>
            </a:p>
          </p:txBody>
        </p:sp>
        <p:sp>
          <p:nvSpPr>
            <p:cNvPr id="3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a:solidFill>
                    <a:srgbClr val="E1CF9A">
                      <a:alpha val="99000"/>
                    </a:srgbClr>
                  </a:solidFill>
                  <a:latin typeface="时尚中黑简体" pitchFamily="2" charset="-122"/>
                  <a:ea typeface="时尚中黑简体" pitchFamily="2" charset="-122"/>
                </a:rPr>
                <a:t>奉献</a:t>
              </a:r>
            </a:p>
          </p:txBody>
        </p:sp>
      </p:grpSp>
      <p:sp>
        <p:nvSpPr>
          <p:cNvPr id="21" name="文本框 35"/>
          <p:cNvSpPr txBox="1">
            <a:spLocks noChangeArrowheads="1"/>
          </p:cNvSpPr>
          <p:nvPr/>
        </p:nvSpPr>
        <p:spPr bwMode="auto">
          <a:xfrm>
            <a:off x="655478" y="246707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13800" dirty="0">
                <a:solidFill>
                  <a:srgbClr val="E1CF9A">
                    <a:alpha val="55000"/>
                  </a:srgbClr>
                </a:solidFill>
                <a:latin typeface="时尚中黑简体" pitchFamily="2" charset="-122"/>
                <a:ea typeface="时尚中黑简体" pitchFamily="2" charset="-122"/>
                <a:cs typeface="Arial" panose="020B0604020202020204" pitchFamily="34" charset="0"/>
              </a:rPr>
              <a:t>言</a:t>
            </a:r>
          </a:p>
        </p:txBody>
      </p:sp>
      <p:sp>
        <p:nvSpPr>
          <p:cNvPr id="24" name="文本框 35"/>
          <p:cNvSpPr txBox="1">
            <a:spLocks noChangeArrowheads="1"/>
          </p:cNvSpPr>
          <p:nvPr/>
        </p:nvSpPr>
        <p:spPr bwMode="auto">
          <a:xfrm>
            <a:off x="3203848" y="843558"/>
            <a:ext cx="506292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400" dirty="0">
                <a:solidFill>
                  <a:srgbClr val="E1CF9A">
                    <a:alpha val="99000"/>
                  </a:srgbClr>
                </a:solidFill>
                <a:latin typeface="微软雅黑" panose="020B0503020204020204" pitchFamily="34" charset="-122"/>
                <a:cs typeface="Arial" panose="020B0604020202020204" pitchFamily="34" charset="0"/>
              </a:rPr>
              <a:t>尊敬的领导各位来宾：大家上午好！</a:t>
            </a:r>
          </a:p>
        </p:txBody>
      </p:sp>
      <p:cxnSp>
        <p:nvCxnSpPr>
          <p:cNvPr id="26" name="直接连接符 25"/>
          <p:cNvCxnSpPr/>
          <p:nvPr/>
        </p:nvCxnSpPr>
        <p:spPr>
          <a:xfrm rot="-5400000">
            <a:off x="5687832" y="-128038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771800" y="623555"/>
            <a:ext cx="0" cy="403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25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strVal val="4/3*#ppt_w"/>
                                          </p:val>
                                        </p:tav>
                                        <p:tav tm="100000">
                                          <p:val>
                                            <p:strVal val="#ppt_w"/>
                                          </p:val>
                                        </p:tav>
                                      </p:tavLst>
                                    </p:anim>
                                    <p:anim calcmode="lin" valueType="num">
                                      <p:cBhvr>
                                        <p:cTn id="41" dur="500" fill="hold"/>
                                        <p:tgtEl>
                                          <p:spTgt spid="1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strVal val="4/3*#ppt_w"/>
                                          </p:val>
                                        </p:tav>
                                        <p:tav tm="100000">
                                          <p:val>
                                            <p:strVal val="#ppt_w"/>
                                          </p:val>
                                        </p:tav>
                                      </p:tavLst>
                                    </p:anim>
                                    <p:anim calcmode="lin" valueType="num">
                                      <p:cBhvr>
                                        <p:cTn id="45" dur="500" fill="hold"/>
                                        <p:tgtEl>
                                          <p:spTgt spid="23"/>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strVal val="4/3*#ppt_w"/>
                                          </p:val>
                                        </p:tav>
                                        <p:tav tm="100000">
                                          <p:val>
                                            <p:strVal val="#ppt_w"/>
                                          </p:val>
                                        </p:tav>
                                      </p:tavLst>
                                    </p:anim>
                                    <p:anim calcmode="lin" valueType="num">
                                      <p:cBhvr>
                                        <p:cTn id="49"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7" name="直接连接符 6"/>
          <p:cNvCxnSpPr/>
          <p:nvPr/>
        </p:nvCxnSpPr>
        <p:spPr>
          <a:xfrm rot="5400000">
            <a:off x="2213608"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96625" y="1806955"/>
            <a:ext cx="777076" cy="55399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1</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22" name="矩形 21"/>
          <p:cNvSpPr/>
          <p:nvPr/>
        </p:nvSpPr>
        <p:spPr>
          <a:xfrm>
            <a:off x="1282412"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grpSp>
        <p:nvGrpSpPr>
          <p:cNvPr id="2" name="组合 1"/>
          <p:cNvGrpSpPr/>
          <p:nvPr/>
        </p:nvGrpSpPr>
        <p:grpSpPr>
          <a:xfrm>
            <a:off x="1939821" y="1225594"/>
            <a:ext cx="613614" cy="61361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4280341" y="1225594"/>
            <a:ext cx="613614" cy="61361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29" name="组合 28"/>
          <p:cNvGrpSpPr/>
          <p:nvPr/>
        </p:nvGrpSpPr>
        <p:grpSpPr>
          <a:xfrm>
            <a:off x="6738965" y="1225594"/>
            <a:ext cx="613614" cy="61361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0" name="组合 29"/>
          <p:cNvGrpSpPr/>
          <p:nvPr/>
        </p:nvGrpSpPr>
        <p:grpSpPr>
          <a:xfrm>
            <a:off x="1901433" y="3170977"/>
            <a:ext cx="613614" cy="61361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cxnSp>
        <p:nvCxnSpPr>
          <p:cNvPr id="65" name="直接连接符 64"/>
          <p:cNvCxnSpPr/>
          <p:nvPr/>
        </p:nvCxnSpPr>
        <p:spPr>
          <a:xfrm rot="5400000">
            <a:off x="454161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224627" y="1806955"/>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2</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67" name="矩形 66"/>
          <p:cNvSpPr/>
          <p:nvPr/>
        </p:nvSpPr>
        <p:spPr>
          <a:xfrm>
            <a:off x="361041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cxnSp>
        <p:nvCxnSpPr>
          <p:cNvPr id="68" name="直接连接符 67"/>
          <p:cNvCxnSpPr/>
          <p:nvPr/>
        </p:nvCxnSpPr>
        <p:spPr>
          <a:xfrm rot="5400000">
            <a:off x="700240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85417" y="1806955"/>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3</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70" name="矩形 69"/>
          <p:cNvSpPr/>
          <p:nvPr/>
        </p:nvSpPr>
        <p:spPr>
          <a:xfrm>
            <a:off x="607120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cxnSp>
        <p:nvCxnSpPr>
          <p:cNvPr id="71" name="直接连接符 70"/>
          <p:cNvCxnSpPr/>
          <p:nvPr/>
        </p:nvCxnSpPr>
        <p:spPr>
          <a:xfrm rot="5400000">
            <a:off x="2213608"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896625"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4</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73" name="矩形 72"/>
          <p:cNvSpPr/>
          <p:nvPr/>
        </p:nvSpPr>
        <p:spPr>
          <a:xfrm>
            <a:off x="1282412"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cxnSp>
        <p:nvCxnSpPr>
          <p:cNvPr id="74" name="直接连接符 73"/>
          <p:cNvCxnSpPr/>
          <p:nvPr/>
        </p:nvCxnSpPr>
        <p:spPr>
          <a:xfrm rot="5400000">
            <a:off x="454161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224627"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5</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76" name="矩形 75"/>
          <p:cNvSpPr/>
          <p:nvPr/>
        </p:nvSpPr>
        <p:spPr>
          <a:xfrm>
            <a:off x="361041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cxnSp>
        <p:nvCxnSpPr>
          <p:cNvPr id="77" name="直接连接符 76"/>
          <p:cNvCxnSpPr/>
          <p:nvPr/>
        </p:nvCxnSpPr>
        <p:spPr>
          <a:xfrm rot="5400000">
            <a:off x="700240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85417" y="3685804"/>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6</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79" name="矩形 78"/>
          <p:cNvSpPr/>
          <p:nvPr/>
        </p:nvSpPr>
        <p:spPr>
          <a:xfrm>
            <a:off x="607120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p:txBody>
      </p:sp>
      <p:grpSp>
        <p:nvGrpSpPr>
          <p:cNvPr id="31" name="组合 30"/>
          <p:cNvGrpSpPr/>
          <p:nvPr/>
        </p:nvGrpSpPr>
        <p:grpSpPr>
          <a:xfrm>
            <a:off x="6738965" y="3181442"/>
            <a:ext cx="613614" cy="613614"/>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sp>
            <p:nvSpPr>
              <p:cNvPr id="84" name="Freeform 19"/>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grpSp>
      </p:grpSp>
      <p:grpSp>
        <p:nvGrpSpPr>
          <p:cNvPr id="33" name="组合 32"/>
          <p:cNvGrpSpPr/>
          <p:nvPr/>
        </p:nvGrpSpPr>
        <p:grpSpPr>
          <a:xfrm>
            <a:off x="4280341" y="3181442"/>
            <a:ext cx="613614" cy="613614"/>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4/3*#ppt_w"/>
                                          </p:val>
                                        </p:tav>
                                        <p:tav tm="100000">
                                          <p:val>
                                            <p:strVal val="#ppt_w"/>
                                          </p:val>
                                        </p:tav>
                                      </p:tavLst>
                                    </p:anim>
                                    <p:anim calcmode="lin" valueType="num">
                                      <p:cBhvr>
                                        <p:cTn id="28" dur="500" fill="hold"/>
                                        <p:tgtEl>
                                          <p:spTgt spid="2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4/3*#ppt_w"/>
                                          </p:val>
                                        </p:tav>
                                        <p:tav tm="100000">
                                          <p:val>
                                            <p:strVal val="#ppt_w"/>
                                          </p:val>
                                        </p:tav>
                                      </p:tavLst>
                                    </p:anim>
                                    <p:anim calcmode="lin" valueType="num">
                                      <p:cBhvr>
                                        <p:cTn id="36" dur="500" fill="hold"/>
                                        <p:tgtEl>
                                          <p:spTgt spid="3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 presetClass="entr" presetSubtype="2"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2000"/>
                            </p:stCondLst>
                            <p:childTnLst>
                              <p:par>
                                <p:cTn id="62" presetID="42"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750"/>
                                        <p:tgtEl>
                                          <p:spTgt spid="66"/>
                                        </p:tgtEl>
                                      </p:cBhvr>
                                    </p:animEffect>
                                    <p:anim calcmode="lin" valueType="num">
                                      <p:cBhvr>
                                        <p:cTn id="65" dur="750" fill="hold"/>
                                        <p:tgtEl>
                                          <p:spTgt spid="66"/>
                                        </p:tgtEl>
                                        <p:attrNameLst>
                                          <p:attrName>ppt_x</p:attrName>
                                        </p:attrNameLst>
                                      </p:cBhvr>
                                      <p:tavLst>
                                        <p:tav tm="0">
                                          <p:val>
                                            <p:strVal val="#ppt_x"/>
                                          </p:val>
                                        </p:tav>
                                        <p:tav tm="100000">
                                          <p:val>
                                            <p:strVal val="#ppt_x"/>
                                          </p:val>
                                        </p:tav>
                                      </p:tavLst>
                                    </p:anim>
                                    <p:anim calcmode="lin" valueType="num">
                                      <p:cBhvr>
                                        <p:cTn id="66" dur="750" fill="hold"/>
                                        <p:tgtEl>
                                          <p:spTgt spid="6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anim calcmode="lin" valueType="num">
                                      <p:cBhvr>
                                        <p:cTn id="71" dur="500" fill="hold"/>
                                        <p:tgtEl>
                                          <p:spTgt spid="67"/>
                                        </p:tgtEl>
                                        <p:attrNameLst>
                                          <p:attrName>ppt_x</p:attrName>
                                        </p:attrNameLst>
                                      </p:cBhvr>
                                      <p:tavLst>
                                        <p:tav tm="0">
                                          <p:val>
                                            <p:strVal val="#ppt_x"/>
                                          </p:val>
                                        </p:tav>
                                        <p:tav tm="100000">
                                          <p:val>
                                            <p:strVal val="#ppt_x"/>
                                          </p:val>
                                        </p:tav>
                                      </p:tavLst>
                                    </p:anim>
                                    <p:anim calcmode="lin" valueType="num">
                                      <p:cBhvr>
                                        <p:cTn id="72" dur="500" fill="hold"/>
                                        <p:tgtEl>
                                          <p:spTgt spid="67"/>
                                        </p:tgtEl>
                                        <p:attrNameLst>
                                          <p:attrName>ppt_y</p:attrName>
                                        </p:attrNameLst>
                                      </p:cBhvr>
                                      <p:tavLst>
                                        <p:tav tm="0">
                                          <p:val>
                                            <p:strVal val="#ppt_y+.1"/>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1+#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childTnLst>
                          </p:cTn>
                        </p:par>
                        <p:par>
                          <p:cTn id="77" fill="hold">
                            <p:stCondLst>
                              <p:cond delay="3500"/>
                            </p:stCondLst>
                            <p:childTnLst>
                              <p:par>
                                <p:cTn id="78" presetID="42" presetClass="entr" presetSubtype="0"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anim calcmode="lin" valueType="num">
                                      <p:cBhvr>
                                        <p:cTn id="87" dur="500" fill="hold"/>
                                        <p:tgtEl>
                                          <p:spTgt spid="70"/>
                                        </p:tgtEl>
                                        <p:attrNameLst>
                                          <p:attrName>ppt_x</p:attrName>
                                        </p:attrNameLst>
                                      </p:cBhvr>
                                      <p:tavLst>
                                        <p:tav tm="0">
                                          <p:val>
                                            <p:strVal val="#ppt_x"/>
                                          </p:val>
                                        </p:tav>
                                        <p:tav tm="100000">
                                          <p:val>
                                            <p:strVal val="#ppt_x"/>
                                          </p:val>
                                        </p:tav>
                                      </p:tavLst>
                                    </p:anim>
                                    <p:anim calcmode="lin" valueType="num">
                                      <p:cBhvr>
                                        <p:cTn id="88" dur="500" fill="hold"/>
                                        <p:tgtEl>
                                          <p:spTgt spid="70"/>
                                        </p:tgtEl>
                                        <p:attrNameLst>
                                          <p:attrName>ppt_y</p:attrName>
                                        </p:attrNameLst>
                                      </p:cBhvr>
                                      <p:tavLst>
                                        <p:tav tm="0">
                                          <p:val>
                                            <p:strVal val="#ppt_y+.1"/>
                                          </p:val>
                                        </p:tav>
                                        <p:tav tm="100000">
                                          <p:val>
                                            <p:strVal val="#ppt_y"/>
                                          </p:val>
                                        </p:tav>
                                      </p:tavLst>
                                    </p:anim>
                                  </p:childTnLst>
                                </p:cTn>
                              </p:par>
                              <p:par>
                                <p:cTn id="89" presetID="2" presetClass="entr" presetSubtype="2" fill="hold" nodeType="withEffect">
                                  <p:stCondLst>
                                    <p:cond delay="25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par>
                          <p:cTn id="93" fill="hold">
                            <p:stCondLst>
                              <p:cond delay="5000"/>
                            </p:stCondLst>
                            <p:childTnLst>
                              <p:par>
                                <p:cTn id="94" presetID="42" presetClass="entr" presetSubtype="0"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750"/>
                                        <p:tgtEl>
                                          <p:spTgt spid="72"/>
                                        </p:tgtEl>
                                      </p:cBhvr>
                                    </p:animEffect>
                                    <p:anim calcmode="lin" valueType="num">
                                      <p:cBhvr>
                                        <p:cTn id="97" dur="750" fill="hold"/>
                                        <p:tgtEl>
                                          <p:spTgt spid="72"/>
                                        </p:tgtEl>
                                        <p:attrNameLst>
                                          <p:attrName>ppt_x</p:attrName>
                                        </p:attrNameLst>
                                      </p:cBhvr>
                                      <p:tavLst>
                                        <p:tav tm="0">
                                          <p:val>
                                            <p:strVal val="#ppt_x"/>
                                          </p:val>
                                        </p:tav>
                                        <p:tav tm="100000">
                                          <p:val>
                                            <p:strVal val="#ppt_x"/>
                                          </p:val>
                                        </p:tav>
                                      </p:tavLst>
                                    </p:anim>
                                    <p:anim calcmode="lin" valueType="num">
                                      <p:cBhvr>
                                        <p:cTn id="98" dur="750" fill="hold"/>
                                        <p:tgtEl>
                                          <p:spTgt spid="72"/>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2"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anim calcmode="lin" valueType="num">
                                      <p:cBhvr>
                                        <p:cTn id="103" dur="500" fill="hold"/>
                                        <p:tgtEl>
                                          <p:spTgt spid="73"/>
                                        </p:tgtEl>
                                        <p:attrNameLst>
                                          <p:attrName>ppt_x</p:attrName>
                                        </p:attrNameLst>
                                      </p:cBhvr>
                                      <p:tavLst>
                                        <p:tav tm="0">
                                          <p:val>
                                            <p:strVal val="#ppt_x"/>
                                          </p:val>
                                        </p:tav>
                                        <p:tav tm="100000">
                                          <p:val>
                                            <p:strVal val="#ppt_x"/>
                                          </p:val>
                                        </p:tav>
                                      </p:tavLst>
                                    </p:anim>
                                    <p:anim calcmode="lin" valueType="num">
                                      <p:cBhvr>
                                        <p:cTn id="104" dur="500" fill="hold"/>
                                        <p:tgtEl>
                                          <p:spTgt spid="73"/>
                                        </p:tgtEl>
                                        <p:attrNameLst>
                                          <p:attrName>ppt_y</p:attrName>
                                        </p:attrNameLst>
                                      </p:cBhvr>
                                      <p:tavLst>
                                        <p:tav tm="0">
                                          <p:val>
                                            <p:strVal val="#ppt_y+.1"/>
                                          </p:val>
                                        </p:tav>
                                        <p:tav tm="100000">
                                          <p:val>
                                            <p:strVal val="#ppt_y"/>
                                          </p:val>
                                        </p:tav>
                                      </p:tavLst>
                                    </p:anim>
                                  </p:childTnLst>
                                </p:cTn>
                              </p:par>
                              <p:par>
                                <p:cTn id="105" presetID="2" presetClass="entr" presetSubtype="2" fill="hold" nodeType="withEffect">
                                  <p:stCondLst>
                                    <p:cond delay="25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1+#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childTnLst>
                          </p:cTn>
                        </p:par>
                        <p:par>
                          <p:cTn id="109" fill="hold">
                            <p:stCondLst>
                              <p:cond delay="6500"/>
                            </p:stCondLst>
                            <p:childTnLst>
                              <p:par>
                                <p:cTn id="110" presetID="42"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750"/>
                                        <p:tgtEl>
                                          <p:spTgt spid="75"/>
                                        </p:tgtEl>
                                      </p:cBhvr>
                                    </p:animEffect>
                                    <p:anim calcmode="lin" valueType="num">
                                      <p:cBhvr>
                                        <p:cTn id="113" dur="750" fill="hold"/>
                                        <p:tgtEl>
                                          <p:spTgt spid="75"/>
                                        </p:tgtEl>
                                        <p:attrNameLst>
                                          <p:attrName>ppt_x</p:attrName>
                                        </p:attrNameLst>
                                      </p:cBhvr>
                                      <p:tavLst>
                                        <p:tav tm="0">
                                          <p:val>
                                            <p:strVal val="#ppt_x"/>
                                          </p:val>
                                        </p:tav>
                                        <p:tav tm="100000">
                                          <p:val>
                                            <p:strVal val="#ppt_x"/>
                                          </p:val>
                                        </p:tav>
                                      </p:tavLst>
                                    </p:anim>
                                    <p:anim calcmode="lin" valueType="num">
                                      <p:cBhvr>
                                        <p:cTn id="114" dur="750" fill="hold"/>
                                        <p:tgtEl>
                                          <p:spTgt spid="7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anim calcmode="lin" valueType="num">
                                      <p:cBhvr>
                                        <p:cTn id="119" dur="500" fill="hold"/>
                                        <p:tgtEl>
                                          <p:spTgt spid="76"/>
                                        </p:tgtEl>
                                        <p:attrNameLst>
                                          <p:attrName>ppt_x</p:attrName>
                                        </p:attrNameLst>
                                      </p:cBhvr>
                                      <p:tavLst>
                                        <p:tav tm="0">
                                          <p:val>
                                            <p:strVal val="#ppt_x"/>
                                          </p:val>
                                        </p:tav>
                                        <p:tav tm="100000">
                                          <p:val>
                                            <p:strVal val="#ppt_x"/>
                                          </p:val>
                                        </p:tav>
                                      </p:tavLst>
                                    </p:anim>
                                    <p:anim calcmode="lin" valueType="num">
                                      <p:cBhvr>
                                        <p:cTn id="120" dur="500" fill="hold"/>
                                        <p:tgtEl>
                                          <p:spTgt spid="76"/>
                                        </p:tgtEl>
                                        <p:attrNameLst>
                                          <p:attrName>ppt_y</p:attrName>
                                        </p:attrNameLst>
                                      </p:cBhvr>
                                      <p:tavLst>
                                        <p:tav tm="0">
                                          <p:val>
                                            <p:strVal val="#ppt_y+.1"/>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77"/>
                                        </p:tgtEl>
                                        <p:attrNameLst>
                                          <p:attrName>style.visibility</p:attrName>
                                        </p:attrNameLst>
                                      </p:cBhvr>
                                      <p:to>
                                        <p:strVal val="visible"/>
                                      </p:to>
                                    </p:set>
                                    <p:anim calcmode="lin" valueType="num">
                                      <p:cBhvr additive="base">
                                        <p:cTn id="123" dur="500" fill="hold"/>
                                        <p:tgtEl>
                                          <p:spTgt spid="77"/>
                                        </p:tgtEl>
                                        <p:attrNameLst>
                                          <p:attrName>ppt_x</p:attrName>
                                        </p:attrNameLst>
                                      </p:cBhvr>
                                      <p:tavLst>
                                        <p:tav tm="0">
                                          <p:val>
                                            <p:strVal val="1+#ppt_w/2"/>
                                          </p:val>
                                        </p:tav>
                                        <p:tav tm="100000">
                                          <p:val>
                                            <p:strVal val="#ppt_x"/>
                                          </p:val>
                                        </p:tav>
                                      </p:tavLst>
                                    </p:anim>
                                    <p:anim calcmode="lin" valueType="num">
                                      <p:cBhvr additive="base">
                                        <p:cTn id="124" dur="500" fill="hold"/>
                                        <p:tgtEl>
                                          <p:spTgt spid="77"/>
                                        </p:tgtEl>
                                        <p:attrNameLst>
                                          <p:attrName>ppt_y</p:attrName>
                                        </p:attrNameLst>
                                      </p:cBhvr>
                                      <p:tavLst>
                                        <p:tav tm="0">
                                          <p:val>
                                            <p:strVal val="#ppt_y"/>
                                          </p:val>
                                        </p:tav>
                                        <p:tav tm="100000">
                                          <p:val>
                                            <p:strVal val="#ppt_y"/>
                                          </p:val>
                                        </p:tav>
                                      </p:tavLst>
                                    </p:anim>
                                  </p:childTnLst>
                                </p:cTn>
                              </p:par>
                            </p:childTnLst>
                          </p:cTn>
                        </p:par>
                        <p:par>
                          <p:cTn id="125" fill="hold">
                            <p:stCondLst>
                              <p:cond delay="8000"/>
                            </p:stCondLst>
                            <p:childTnLst>
                              <p:par>
                                <p:cTn id="126" presetID="42" presetClass="entr" presetSubtype="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750"/>
                                        <p:tgtEl>
                                          <p:spTgt spid="78"/>
                                        </p:tgtEl>
                                      </p:cBhvr>
                                    </p:animEffect>
                                    <p:anim calcmode="lin" valueType="num">
                                      <p:cBhvr>
                                        <p:cTn id="129" dur="750" fill="hold"/>
                                        <p:tgtEl>
                                          <p:spTgt spid="78"/>
                                        </p:tgtEl>
                                        <p:attrNameLst>
                                          <p:attrName>ppt_x</p:attrName>
                                        </p:attrNameLst>
                                      </p:cBhvr>
                                      <p:tavLst>
                                        <p:tav tm="0">
                                          <p:val>
                                            <p:strVal val="#ppt_x"/>
                                          </p:val>
                                        </p:tav>
                                        <p:tav tm="100000">
                                          <p:val>
                                            <p:strVal val="#ppt_x"/>
                                          </p:val>
                                        </p:tav>
                                      </p:tavLst>
                                    </p:anim>
                                    <p:anim calcmode="lin" valueType="num">
                                      <p:cBhvr>
                                        <p:cTn id="130" dur="750" fill="hold"/>
                                        <p:tgtEl>
                                          <p:spTgt spid="78"/>
                                        </p:tgtEl>
                                        <p:attrNameLst>
                                          <p:attrName>ppt_y</p:attrName>
                                        </p:attrNameLst>
                                      </p:cBhvr>
                                      <p:tavLst>
                                        <p:tav tm="0">
                                          <p:val>
                                            <p:strVal val="#ppt_y+.1"/>
                                          </p:val>
                                        </p:tav>
                                        <p:tav tm="100000">
                                          <p:val>
                                            <p:strVal val="#ppt_y"/>
                                          </p:val>
                                        </p:tav>
                                      </p:tavLst>
                                    </p:anim>
                                  </p:childTnLst>
                                </p:cTn>
                              </p:par>
                            </p:childTnLst>
                          </p:cTn>
                        </p:par>
                        <p:par>
                          <p:cTn id="131" fill="hold">
                            <p:stCondLst>
                              <p:cond delay="9000"/>
                            </p:stCondLst>
                            <p:childTnLst>
                              <p:par>
                                <p:cTn id="132" presetID="42" presetClass="entr" presetSubtype="0"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500"/>
                                        <p:tgtEl>
                                          <p:spTgt spid="79"/>
                                        </p:tgtEl>
                                      </p:cBhvr>
                                    </p:animEffect>
                                    <p:anim calcmode="lin" valueType="num">
                                      <p:cBhvr>
                                        <p:cTn id="135" dur="500" fill="hold"/>
                                        <p:tgtEl>
                                          <p:spTgt spid="79"/>
                                        </p:tgtEl>
                                        <p:attrNameLst>
                                          <p:attrName>ppt_x</p:attrName>
                                        </p:attrNameLst>
                                      </p:cBhvr>
                                      <p:tavLst>
                                        <p:tav tm="0">
                                          <p:val>
                                            <p:strVal val="#ppt_x"/>
                                          </p:val>
                                        </p:tav>
                                        <p:tav tm="100000">
                                          <p:val>
                                            <p:strVal val="#ppt_x"/>
                                          </p:val>
                                        </p:tav>
                                      </p:tavLst>
                                    </p:anim>
                                    <p:anim calcmode="lin" valueType="num">
                                      <p:cBhvr>
                                        <p:cTn id="13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9144000" cy="5143501"/>
            <a:chOff x="0" y="0"/>
            <a:chExt cx="9144000" cy="5143501"/>
          </a:xfrm>
        </p:grpSpPr>
        <p:pic>
          <p:nvPicPr>
            <p:cNvPr id="6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l="29720" t="46152" r="80" b="1204"/>
            <a:stretch>
              <a:fillRect/>
            </a:stretch>
          </p:blipFill>
          <p:spPr bwMode="auto">
            <a:xfrm>
              <a:off x="0" y="6145"/>
              <a:ext cx="9144000" cy="5137356"/>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16" name="直接连接符 15"/>
          <p:cNvCxnSpPr/>
          <p:nvPr/>
        </p:nvCxnSpPr>
        <p:spPr>
          <a:xfrm rot="5400000">
            <a:off x="2735576" y="2492330"/>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159698" y="2663888"/>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2131123" y="2995111"/>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单击添加文本单击添加文本单击添加文本单击添加文本</a:t>
            </a:r>
          </a:p>
        </p:txBody>
      </p:sp>
      <p:grpSp>
        <p:nvGrpSpPr>
          <p:cNvPr id="2" name="组合 1"/>
          <p:cNvGrpSpPr/>
          <p:nvPr/>
        </p:nvGrpSpPr>
        <p:grpSpPr>
          <a:xfrm>
            <a:off x="979260" y="282087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 name="组合 2"/>
          <p:cNvGrpSpPr/>
          <p:nvPr/>
        </p:nvGrpSpPr>
        <p:grpSpPr>
          <a:xfrm>
            <a:off x="4933718" y="1896627"/>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9" name="圆角矩形 38"/>
          <p:cNvSpPr/>
          <p:nvPr/>
        </p:nvSpPr>
        <p:spPr bwMode="auto">
          <a:xfrm>
            <a:off x="2159698" y="3551367"/>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40" name="圆角矩形 39"/>
          <p:cNvSpPr/>
          <p:nvPr/>
        </p:nvSpPr>
        <p:spPr bwMode="auto">
          <a:xfrm>
            <a:off x="2165576" y="3925145"/>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41" name="组合 40"/>
          <p:cNvGrpSpPr/>
          <p:nvPr/>
        </p:nvGrpSpPr>
        <p:grpSpPr>
          <a:xfrm>
            <a:off x="2156392" y="3520093"/>
            <a:ext cx="1407998" cy="253916"/>
            <a:chOff x="4855102" y="3310923"/>
            <a:chExt cx="1407998" cy="294977"/>
          </a:xfrm>
        </p:grpSpPr>
        <p:sp>
          <p:nvSpPr>
            <p:cNvPr id="43" name="圆角矩形 42"/>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44"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r>
                <a:rPr lang="zh-CN" altLang="en-US" sz="1200" dirty="0">
                  <a:solidFill>
                    <a:srgbClr val="0A0404">
                      <a:alpha val="99000"/>
                    </a:srgbClr>
                  </a:solidFill>
                  <a:latin typeface="时尚中黑简体" pitchFamily="2" charset="-122"/>
                  <a:ea typeface="时尚中黑简体" pitchFamily="2" charset="-122"/>
                  <a:cs typeface="Arial" panose="020B0604020202020204" pitchFamily="34" charset="0"/>
                </a:rPr>
                <a:t>专注力</a:t>
              </a:r>
            </a:p>
          </p:txBody>
        </p:sp>
      </p:grpSp>
      <p:grpSp>
        <p:nvGrpSpPr>
          <p:cNvPr id="45" name="组合 44"/>
          <p:cNvGrpSpPr/>
          <p:nvPr/>
        </p:nvGrpSpPr>
        <p:grpSpPr>
          <a:xfrm>
            <a:off x="2164012" y="3894750"/>
            <a:ext cx="1954284" cy="253916"/>
            <a:chOff x="4862722" y="3685579"/>
            <a:chExt cx="1954284" cy="294977"/>
          </a:xfrm>
        </p:grpSpPr>
        <p:sp>
          <p:nvSpPr>
            <p:cNvPr id="46" name="圆角矩形 45"/>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52"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r>
                <a:rPr lang="zh-CN" altLang="en-US" sz="1200" dirty="0">
                  <a:solidFill>
                    <a:srgbClr val="0A0404">
                      <a:alpha val="99000"/>
                    </a:srgbClr>
                  </a:solidFill>
                  <a:latin typeface="时尚中黑简体" pitchFamily="2" charset="-122"/>
                  <a:ea typeface="时尚中黑简体" pitchFamily="2" charset="-122"/>
                  <a:cs typeface="Arial" panose="020B0604020202020204" pitchFamily="34" charset="0"/>
                </a:rPr>
                <a:t>团队合作</a:t>
              </a:r>
            </a:p>
          </p:txBody>
        </p:sp>
      </p:grpSp>
      <p:sp>
        <p:nvSpPr>
          <p:cNvPr id="53" name="矩形 52"/>
          <p:cNvSpPr/>
          <p:nvPr/>
        </p:nvSpPr>
        <p:spPr>
          <a:xfrm>
            <a:off x="6052914" y="1707654"/>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54" name="矩形 53"/>
          <p:cNvSpPr/>
          <p:nvPr/>
        </p:nvSpPr>
        <p:spPr>
          <a:xfrm>
            <a:off x="6024339" y="2038877"/>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单击添加文本单击添加文本单击添加文本单击添加文本</a:t>
            </a:r>
          </a:p>
        </p:txBody>
      </p:sp>
      <p:sp>
        <p:nvSpPr>
          <p:cNvPr id="55" name="圆角矩形 54"/>
          <p:cNvSpPr/>
          <p:nvPr/>
        </p:nvSpPr>
        <p:spPr bwMode="auto">
          <a:xfrm>
            <a:off x="6052914" y="2595133"/>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58" name="圆角矩形 57"/>
          <p:cNvSpPr/>
          <p:nvPr/>
        </p:nvSpPr>
        <p:spPr bwMode="auto">
          <a:xfrm>
            <a:off x="6058792" y="2968911"/>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59" name="组合 58"/>
          <p:cNvGrpSpPr/>
          <p:nvPr/>
        </p:nvGrpSpPr>
        <p:grpSpPr>
          <a:xfrm>
            <a:off x="6049608" y="2563859"/>
            <a:ext cx="1407998" cy="253916"/>
            <a:chOff x="4855102" y="3310923"/>
            <a:chExt cx="1407998" cy="294977"/>
          </a:xfrm>
        </p:grpSpPr>
        <p:sp>
          <p:nvSpPr>
            <p:cNvPr id="60" name="圆角矩形 59"/>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61"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r>
                <a:rPr lang="zh-CN" altLang="en-US" sz="1200" dirty="0">
                  <a:solidFill>
                    <a:srgbClr val="0A0404">
                      <a:alpha val="99000"/>
                    </a:srgbClr>
                  </a:solidFill>
                  <a:latin typeface="时尚中黑简体" pitchFamily="2" charset="-122"/>
                  <a:ea typeface="时尚中黑简体" pitchFamily="2" charset="-122"/>
                  <a:cs typeface="Arial" panose="020B0604020202020204" pitchFamily="34" charset="0"/>
                </a:rPr>
                <a:t>专注力</a:t>
              </a:r>
            </a:p>
          </p:txBody>
        </p:sp>
      </p:grpSp>
      <p:grpSp>
        <p:nvGrpSpPr>
          <p:cNvPr id="62" name="组合 61"/>
          <p:cNvGrpSpPr/>
          <p:nvPr/>
        </p:nvGrpSpPr>
        <p:grpSpPr>
          <a:xfrm>
            <a:off x="6057228" y="2938516"/>
            <a:ext cx="1954284" cy="253916"/>
            <a:chOff x="4862722" y="3685579"/>
            <a:chExt cx="1954284" cy="294977"/>
          </a:xfrm>
        </p:grpSpPr>
        <p:sp>
          <p:nvSpPr>
            <p:cNvPr id="63" name="圆角矩形 62"/>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64"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r>
                <a:rPr lang="zh-CN" altLang="en-US" sz="1200" dirty="0">
                  <a:solidFill>
                    <a:srgbClr val="0A0404">
                      <a:alpha val="99000"/>
                    </a:srgbClr>
                  </a:solidFill>
                  <a:latin typeface="时尚中黑简体" pitchFamily="2" charset="-122"/>
                  <a:ea typeface="时尚中黑简体" pitchFamily="2" charset="-122"/>
                  <a:cs typeface="Arial" panose="020B0604020202020204" pitchFamily="34" charset="0"/>
                </a:rPr>
                <a:t>团队合作</a:t>
              </a:r>
            </a:p>
          </p:txBody>
        </p:sp>
      </p:grpSp>
      <p:cxnSp>
        <p:nvCxnSpPr>
          <p:cNvPr id="65" name="直接连接符 64"/>
          <p:cNvCxnSpPr/>
          <p:nvPr/>
        </p:nvCxnSpPr>
        <p:spPr>
          <a:xfrm rot="5400000">
            <a:off x="6768024" y="1448586"/>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par>
                                <p:cTn id="45" presetID="22" presetClass="entr" presetSubtype="8"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250"/>
                                        <p:tgtEl>
                                          <p:spTgt spid="45"/>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25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42"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anim calcmode="lin" valueType="num">
                                      <p:cBhvr>
                                        <p:cTn id="71" dur="1000" fill="hold"/>
                                        <p:tgtEl>
                                          <p:spTgt spid="54"/>
                                        </p:tgtEl>
                                        <p:attrNameLst>
                                          <p:attrName>ppt_x</p:attrName>
                                        </p:attrNameLst>
                                      </p:cBhvr>
                                      <p:tavLst>
                                        <p:tav tm="0">
                                          <p:val>
                                            <p:strVal val="#ppt_x"/>
                                          </p:val>
                                        </p:tav>
                                        <p:tav tm="100000">
                                          <p:val>
                                            <p:strVal val="#ppt_x"/>
                                          </p:val>
                                        </p:tav>
                                      </p:tavLst>
                                    </p:anim>
                                    <p:anim calcmode="lin" valueType="num">
                                      <p:cBhvr>
                                        <p:cTn id="7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par>
                                <p:cTn id="81" presetID="22" presetClass="entr" presetSubtype="8"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250"/>
                                        <p:tgtEl>
                                          <p:spTgt spid="62"/>
                                        </p:tgtEl>
                                      </p:cBhvr>
                                    </p:animEffect>
                                  </p:childTnLst>
                                </p:cTn>
                              </p:par>
                              <p:par>
                                <p:cTn id="84" presetID="22" presetClass="entr" presetSubtype="8"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39752" y="1451053"/>
            <a:ext cx="6393636" cy="2994713"/>
            <a:chOff x="770652" y="998622"/>
            <a:chExt cx="6393636" cy="299471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ln>
            </p:spPr>
          </p:cxnSp>
        </p:grpSp>
        <p:sp>
          <p:nvSpPr>
            <p:cNvPr id="64" name="TextBox 63"/>
            <p:cNvSpPr txBox="1"/>
            <p:nvPr/>
          </p:nvSpPr>
          <p:spPr bwMode="auto">
            <a:xfrm>
              <a:off x="884466" y="3747114"/>
              <a:ext cx="450764"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TextBox 64"/>
            <p:cNvSpPr txBox="1"/>
            <p:nvPr/>
          </p:nvSpPr>
          <p:spPr bwMode="auto">
            <a:xfrm>
              <a:off x="770653" y="308474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20%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TextBox 65"/>
            <p:cNvSpPr txBox="1"/>
            <p:nvPr/>
          </p:nvSpPr>
          <p:spPr bwMode="auto">
            <a:xfrm>
              <a:off x="770653" y="275356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TextBox 66"/>
            <p:cNvSpPr txBox="1"/>
            <p:nvPr/>
          </p:nvSpPr>
          <p:spPr bwMode="auto">
            <a:xfrm>
              <a:off x="770653" y="242237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6" name="TextBox 95"/>
            <p:cNvSpPr txBox="1"/>
            <p:nvPr/>
          </p:nvSpPr>
          <p:spPr bwMode="auto">
            <a:xfrm>
              <a:off x="770653" y="209119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50%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TextBox 96"/>
            <p:cNvSpPr txBox="1"/>
            <p:nvPr/>
          </p:nvSpPr>
          <p:spPr bwMode="auto">
            <a:xfrm>
              <a:off x="770653" y="176000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TextBox 97"/>
            <p:cNvSpPr txBox="1"/>
            <p:nvPr/>
          </p:nvSpPr>
          <p:spPr bwMode="auto">
            <a:xfrm>
              <a:off x="770653" y="341593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10%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TextBox 98"/>
            <p:cNvSpPr txBox="1"/>
            <p:nvPr/>
          </p:nvSpPr>
          <p:spPr bwMode="auto">
            <a:xfrm>
              <a:off x="770652" y="1428822"/>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TextBox 99"/>
            <p:cNvSpPr txBox="1"/>
            <p:nvPr/>
          </p:nvSpPr>
          <p:spPr bwMode="auto">
            <a:xfrm>
              <a:off x="770652" y="1097637"/>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rPr>
                <a:t>80%</a:t>
              </a:r>
              <a:endParaRPr lang="zh-CN" altLang="en-US" sz="1000" spc="300" dirty="0">
                <a:solidFill>
                  <a:schemeClr val="bg1">
                    <a:lumMod val="95000"/>
                    <a:alpha val="99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ln>
          </p:spPr>
        </p:cxnSp>
        <p:sp>
          <p:nvSpPr>
            <p:cNvPr id="125" name="TextBox 682"/>
            <p:cNvSpPr txBox="1"/>
            <p:nvPr/>
          </p:nvSpPr>
          <p:spPr>
            <a:xfrm>
              <a:off x="1437827" y="275788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24</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6" name="TextBox 682"/>
            <p:cNvSpPr txBox="1"/>
            <p:nvPr/>
          </p:nvSpPr>
          <p:spPr>
            <a:xfrm>
              <a:off x="2347703" y="99862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75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27" name="TextBox 682"/>
            <p:cNvSpPr txBox="1"/>
            <p:nvPr/>
          </p:nvSpPr>
          <p:spPr>
            <a:xfrm>
              <a:off x="2753326" y="307801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15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8" name="TextBox 682"/>
            <p:cNvSpPr txBox="1"/>
            <p:nvPr/>
          </p:nvSpPr>
          <p:spPr>
            <a:xfrm>
              <a:off x="1848892" y="1820793"/>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52</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29" name="TextBox 682"/>
            <p:cNvSpPr txBox="1"/>
            <p:nvPr/>
          </p:nvSpPr>
          <p:spPr>
            <a:xfrm>
              <a:off x="3247563" y="259139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28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0" name="TextBox 682"/>
            <p:cNvSpPr txBox="1"/>
            <p:nvPr/>
          </p:nvSpPr>
          <p:spPr>
            <a:xfrm>
              <a:off x="4169796" y="172496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55</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1" name="TextBox 682"/>
            <p:cNvSpPr txBox="1"/>
            <p:nvPr/>
          </p:nvSpPr>
          <p:spPr>
            <a:xfrm>
              <a:off x="4575419" y="302554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17</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2" name="TextBox 682"/>
            <p:cNvSpPr txBox="1"/>
            <p:nvPr/>
          </p:nvSpPr>
          <p:spPr>
            <a:xfrm>
              <a:off x="3670984" y="112104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70</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33" name="TextBox 682"/>
            <p:cNvSpPr txBox="1"/>
            <p:nvPr/>
          </p:nvSpPr>
          <p:spPr>
            <a:xfrm>
              <a:off x="5037682" y="180532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53</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4" name="TextBox 682"/>
            <p:cNvSpPr txBox="1"/>
            <p:nvPr/>
          </p:nvSpPr>
          <p:spPr>
            <a:xfrm>
              <a:off x="5959915" y="144729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58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5" name="TextBox 682"/>
            <p:cNvSpPr txBox="1"/>
            <p:nvPr/>
          </p:nvSpPr>
          <p:spPr>
            <a:xfrm>
              <a:off x="6365538" y="209119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42</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6" name="TextBox 682"/>
            <p:cNvSpPr txBox="1"/>
            <p:nvPr/>
          </p:nvSpPr>
          <p:spPr>
            <a:xfrm>
              <a:off x="5461103" y="227155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1400" dirty="0">
                  <a:solidFill>
                    <a:schemeClr val="bg1">
                      <a:lumMod val="95000"/>
                      <a:alpha val="99000"/>
                    </a:schemeClr>
                  </a:solidFill>
                  <a:latin typeface="方正中等线简体" pitchFamily="65" charset="-122"/>
                  <a:ea typeface="方正中等线简体" pitchFamily="65" charset="-122"/>
                </a:rPr>
                <a:t>38</a:t>
              </a:r>
              <a:r>
                <a:rPr lang="en-US" altLang="zh-CN" sz="1000" dirty="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grpSp>
      <p:sp>
        <p:nvSpPr>
          <p:cNvPr id="148" name="矩形 147"/>
          <p:cNvSpPr/>
          <p:nvPr/>
        </p:nvSpPr>
        <p:spPr>
          <a:xfrm>
            <a:off x="3752433" y="4250000"/>
            <a:ext cx="777076" cy="55399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1</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151" name="矩形 150"/>
          <p:cNvSpPr/>
          <p:nvPr/>
        </p:nvSpPr>
        <p:spPr>
          <a:xfrm>
            <a:off x="5624641" y="4250000"/>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2</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154" name="矩形 153"/>
          <p:cNvSpPr/>
          <p:nvPr/>
        </p:nvSpPr>
        <p:spPr>
          <a:xfrm>
            <a:off x="7424841" y="4250000"/>
            <a:ext cx="777076" cy="498278"/>
          </a:xfrm>
          <a:prstGeom prst="rect">
            <a:avLst/>
          </a:prstGeom>
        </p:spPr>
        <p:txBody>
          <a:bodyPr wrap="square">
            <a:spAutoFit/>
          </a:bodyPr>
          <a:lstStyle/>
          <a:p>
            <a:pPr algn="just">
              <a:lnSpc>
                <a:spcPct val="150000"/>
              </a:lnSpc>
            </a:pPr>
            <a:r>
              <a:rPr lang="en-US" altLang="zh-CN" sz="2000" dirty="0">
                <a:solidFill>
                  <a:schemeClr val="bg1">
                    <a:lumMod val="95000"/>
                    <a:alpha val="99000"/>
                  </a:schemeClr>
                </a:solidFill>
                <a:latin typeface="Akzidenz-Grotesk BQ Condensed" pitchFamily="2" charset="0"/>
                <a:ea typeface="微软雅黑" panose="020B0503020204020204" pitchFamily="34" charset="-122"/>
              </a:rPr>
              <a:t>Part  3</a:t>
            </a:r>
            <a:endParaRPr lang="zh-CN" altLang="en-US" sz="2000" dirty="0">
              <a:solidFill>
                <a:schemeClr val="bg1">
                  <a:lumMod val="95000"/>
                  <a:alpha val="99000"/>
                </a:schemeClr>
              </a:solidFill>
              <a:latin typeface="Akzidenz-Grotesk BQ Condensed" pitchFamily="2" charset="0"/>
              <a:ea typeface="微软雅黑" panose="020B0503020204020204" pitchFamily="34" charset="-122"/>
            </a:endParaRPr>
          </a:p>
        </p:txBody>
      </p:sp>
      <p:sp>
        <p:nvSpPr>
          <p:cNvPr id="157" name="矩形 156"/>
          <p:cNvSpPr/>
          <p:nvPr/>
        </p:nvSpPr>
        <p:spPr>
          <a:xfrm>
            <a:off x="879475" y="2164156"/>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158" name="Rectangle 54"/>
          <p:cNvSpPr>
            <a:spLocks noChangeArrowheads="1"/>
          </p:cNvSpPr>
          <p:nvPr/>
        </p:nvSpPr>
        <p:spPr bwMode="auto">
          <a:xfrm>
            <a:off x="990130" y="1945744"/>
            <a:ext cx="361294" cy="192525"/>
          </a:xfrm>
          <a:prstGeom prst="rect">
            <a:avLst/>
          </a:prstGeom>
          <a:solidFill>
            <a:schemeClr val="bg1">
              <a:lumMod val="95000"/>
            </a:schemeClr>
          </a:solidFill>
          <a:ln>
            <a:noFill/>
          </a:ln>
        </p:spPr>
        <p:txBody>
          <a:bodyPr/>
          <a:lstStyle/>
          <a:p>
            <a:endParaRPr lang="zh-CN" altLang="en-US" sz="1600">
              <a:solidFill>
                <a:schemeClr val="bg1">
                  <a:lumMod val="95000"/>
                  <a:alpha val="99000"/>
                </a:schemeClr>
              </a:solidFill>
            </a:endParaRPr>
          </a:p>
        </p:txBody>
      </p:sp>
      <p:sp>
        <p:nvSpPr>
          <p:cNvPr id="159" name="矩形 158"/>
          <p:cNvSpPr/>
          <p:nvPr/>
        </p:nvSpPr>
        <p:spPr>
          <a:xfrm>
            <a:off x="879475" y="3056527"/>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160" name="Rectangle 54"/>
          <p:cNvSpPr>
            <a:spLocks noChangeArrowheads="1"/>
          </p:cNvSpPr>
          <p:nvPr/>
        </p:nvSpPr>
        <p:spPr bwMode="auto">
          <a:xfrm>
            <a:off x="990130" y="2838115"/>
            <a:ext cx="361294" cy="192525"/>
          </a:xfrm>
          <a:prstGeom prst="rect">
            <a:avLst/>
          </a:prstGeom>
          <a:solidFill>
            <a:schemeClr val="accent4">
              <a:lumMod val="75000"/>
            </a:schemeClr>
          </a:solidFill>
          <a:ln>
            <a:noFill/>
          </a:ln>
        </p:spPr>
        <p:txBody>
          <a:bodyPr/>
          <a:lstStyle/>
          <a:p>
            <a:endParaRPr lang="zh-CN" altLang="en-US" sz="1600">
              <a:solidFill>
                <a:schemeClr val="bg1">
                  <a:lumMod val="95000"/>
                  <a:alpha val="99000"/>
                </a:schemeClr>
              </a:solidFill>
            </a:endParaRPr>
          </a:p>
        </p:txBody>
      </p:sp>
      <p:sp>
        <p:nvSpPr>
          <p:cNvPr id="161" name="矩形 160"/>
          <p:cNvSpPr/>
          <p:nvPr/>
        </p:nvSpPr>
        <p:spPr>
          <a:xfrm>
            <a:off x="879475" y="3935749"/>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algn="just">
              <a:lnSpc>
                <a:spcPts val="13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162" name="Rectangle 54"/>
          <p:cNvSpPr>
            <a:spLocks noChangeArrowheads="1"/>
          </p:cNvSpPr>
          <p:nvPr/>
        </p:nvSpPr>
        <p:spPr bwMode="auto">
          <a:xfrm>
            <a:off x="990130" y="3717337"/>
            <a:ext cx="361294" cy="192525"/>
          </a:xfrm>
          <a:prstGeom prst="rect">
            <a:avLst/>
          </a:prstGeom>
          <a:solidFill>
            <a:srgbClr val="E1CF9A"/>
          </a:solidFill>
          <a:ln>
            <a:noFill/>
          </a:ln>
        </p:spPr>
        <p:txBody>
          <a:bodyPr/>
          <a:lstStyle/>
          <a:p>
            <a:endParaRPr lang="zh-CN" altLang="en-US" sz="1600">
              <a:solidFill>
                <a:schemeClr val="bg1">
                  <a:lumMod val="95000"/>
                  <a:alpha val="99000"/>
                </a:schemeClr>
              </a:solidFill>
            </a:endParaRPr>
          </a:p>
        </p:txBody>
      </p:sp>
      <p:cxnSp>
        <p:nvCxnSpPr>
          <p:cNvPr id="163" name="直接连接符 16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fade">
                                      <p:cBhvr>
                                        <p:cTn id="31" dur="500"/>
                                        <p:tgtEl>
                                          <p:spTgt spid="151"/>
                                        </p:tgtEl>
                                      </p:cBhvr>
                                    </p:animEffect>
                                    <p:anim calcmode="lin" valueType="num">
                                      <p:cBhvr>
                                        <p:cTn id="32" dur="500" fill="hold"/>
                                        <p:tgtEl>
                                          <p:spTgt spid="151"/>
                                        </p:tgtEl>
                                        <p:attrNameLst>
                                          <p:attrName>ppt_x</p:attrName>
                                        </p:attrNameLst>
                                      </p:cBhvr>
                                      <p:tavLst>
                                        <p:tav tm="0">
                                          <p:val>
                                            <p:strVal val="#ppt_x"/>
                                          </p:val>
                                        </p:tav>
                                        <p:tav tm="100000">
                                          <p:val>
                                            <p:strVal val="#ppt_x"/>
                                          </p:val>
                                        </p:tav>
                                      </p:tavLst>
                                    </p:anim>
                                    <p:anim calcmode="lin" valueType="num">
                                      <p:cBhvr>
                                        <p:cTn id="33" dur="500" fill="hold"/>
                                        <p:tgtEl>
                                          <p:spTgt spid="15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anim calcmode="lin" valueType="num">
                                      <p:cBhvr>
                                        <p:cTn id="38" dur="500" fill="hold"/>
                                        <p:tgtEl>
                                          <p:spTgt spid="154"/>
                                        </p:tgtEl>
                                        <p:attrNameLst>
                                          <p:attrName>ppt_x</p:attrName>
                                        </p:attrNameLst>
                                      </p:cBhvr>
                                      <p:tavLst>
                                        <p:tav tm="0">
                                          <p:val>
                                            <p:strVal val="#ppt_x"/>
                                          </p:val>
                                        </p:tav>
                                        <p:tav tm="100000">
                                          <p:val>
                                            <p:strVal val="#ppt_x"/>
                                          </p:val>
                                        </p:tav>
                                      </p:tavLst>
                                    </p:anim>
                                    <p:anim calcmode="lin" valueType="num">
                                      <p:cBhvr>
                                        <p:cTn id="39" dur="5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fade">
                                      <p:cBhvr>
                                        <p:cTn id="44" dur="500"/>
                                        <p:tgtEl>
                                          <p:spTgt spid="158"/>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anim calcmode="lin" valueType="num">
                                      <p:cBhvr>
                                        <p:cTn id="49" dur="500" fill="hold"/>
                                        <p:tgtEl>
                                          <p:spTgt spid="157"/>
                                        </p:tgtEl>
                                        <p:attrNameLst>
                                          <p:attrName>ppt_x</p:attrName>
                                        </p:attrNameLst>
                                      </p:cBhvr>
                                      <p:tavLst>
                                        <p:tav tm="0">
                                          <p:val>
                                            <p:strVal val="#ppt_x"/>
                                          </p:val>
                                        </p:tav>
                                        <p:tav tm="100000">
                                          <p:val>
                                            <p:strVal val="#ppt_x"/>
                                          </p:val>
                                        </p:tav>
                                      </p:tavLst>
                                    </p:anim>
                                    <p:anim calcmode="lin" valueType="num">
                                      <p:cBhvr>
                                        <p:cTn id="50"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fade">
                                      <p:cBhvr>
                                        <p:cTn id="59" dur="500"/>
                                        <p:tgtEl>
                                          <p:spTgt spid="159"/>
                                        </p:tgtEl>
                                      </p:cBhvr>
                                    </p:animEffect>
                                    <p:anim calcmode="lin" valueType="num">
                                      <p:cBhvr>
                                        <p:cTn id="60" dur="500" fill="hold"/>
                                        <p:tgtEl>
                                          <p:spTgt spid="159"/>
                                        </p:tgtEl>
                                        <p:attrNameLst>
                                          <p:attrName>ppt_x</p:attrName>
                                        </p:attrNameLst>
                                      </p:cBhvr>
                                      <p:tavLst>
                                        <p:tav tm="0">
                                          <p:val>
                                            <p:strVal val="#ppt_x"/>
                                          </p:val>
                                        </p:tav>
                                        <p:tav tm="100000">
                                          <p:val>
                                            <p:strVal val="#ppt_x"/>
                                          </p:val>
                                        </p:tav>
                                      </p:tavLst>
                                    </p:anim>
                                    <p:anim calcmode="lin" valueType="num">
                                      <p:cBhvr>
                                        <p:cTn id="61"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161"/>
                                        </p:tgtEl>
                                        <p:attrNameLst>
                                          <p:attrName>style.visibility</p:attrName>
                                        </p:attrNameLst>
                                      </p:cBhvr>
                                      <p:to>
                                        <p:strVal val="visible"/>
                                      </p:to>
                                    </p:set>
                                    <p:animEffect transition="in" filter="fade">
                                      <p:cBhvr>
                                        <p:cTn id="70" dur="500"/>
                                        <p:tgtEl>
                                          <p:spTgt spid="161"/>
                                        </p:tgtEl>
                                      </p:cBhvr>
                                    </p:animEffect>
                                    <p:anim calcmode="lin" valueType="num">
                                      <p:cBhvr>
                                        <p:cTn id="71" dur="500" fill="hold"/>
                                        <p:tgtEl>
                                          <p:spTgt spid="161"/>
                                        </p:tgtEl>
                                        <p:attrNameLst>
                                          <p:attrName>ppt_x</p:attrName>
                                        </p:attrNameLst>
                                      </p:cBhvr>
                                      <p:tavLst>
                                        <p:tav tm="0">
                                          <p:val>
                                            <p:strVal val="#ppt_x"/>
                                          </p:val>
                                        </p:tav>
                                        <p:tav tm="100000">
                                          <p:val>
                                            <p:strVal val="#ppt_x"/>
                                          </p:val>
                                        </p:tav>
                                      </p:tavLst>
                                    </p:anim>
                                    <p:anim calcmode="lin" valueType="num">
                                      <p:cBhvr>
                                        <p:cTn id="72"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grpSp>
        <p:nvGrpSpPr>
          <p:cNvPr id="29" name="组合 28"/>
          <p:cNvGrpSpPr/>
          <p:nvPr/>
        </p:nvGrpSpPr>
        <p:grpSpPr>
          <a:xfrm>
            <a:off x="790860" y="1555378"/>
            <a:ext cx="3001963" cy="944364"/>
            <a:chOff x="790860" y="1555378"/>
            <a:chExt cx="3001963" cy="944364"/>
          </a:xfrm>
        </p:grpSpPr>
        <p:sp>
          <p:nvSpPr>
            <p:cNvPr id="77" name="TextBox 35"/>
            <p:cNvSpPr txBox="1">
              <a:spLocks noChangeArrowheads="1"/>
            </p:cNvSpPr>
            <p:nvPr/>
          </p:nvSpPr>
          <p:spPr bwMode="auto">
            <a:xfrm>
              <a:off x="790860" y="155537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E1CF9A">
                      <a:alpha val="99000"/>
                    </a:srgbClr>
                  </a:solidFill>
                  <a:latin typeface="微软雅黑" panose="020B0503020204020204" pitchFamily="34" charset="-122"/>
                  <a:ea typeface="微软雅黑" panose="020B0503020204020204" pitchFamily="34" charset="-122"/>
                </a:rPr>
                <a:t>添加标题</a:t>
              </a:r>
            </a:p>
          </p:txBody>
        </p:sp>
        <p:sp>
          <p:nvSpPr>
            <p:cNvPr id="78" name="TextBox 36"/>
            <p:cNvSpPr txBox="1">
              <a:spLocks noChangeArrowheads="1"/>
            </p:cNvSpPr>
            <p:nvPr/>
          </p:nvSpPr>
          <p:spPr bwMode="auto">
            <a:xfrm>
              <a:off x="790860" y="1899667"/>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498646" y="2484194"/>
            <a:ext cx="1349442" cy="1565787"/>
            <a:chOff x="4498646" y="2484194"/>
            <a:chExt cx="1349442" cy="1565787"/>
          </a:xfrm>
        </p:grpSpPr>
        <p:sp>
          <p:nvSpPr>
            <p:cNvPr id="82" name="六边形 81"/>
            <p:cNvSpPr/>
            <p:nvPr/>
          </p:nvSpPr>
          <p:spPr>
            <a:xfrm rot="5400000">
              <a:off x="4390473" y="2592367"/>
              <a:ext cx="1565787" cy="1349442"/>
            </a:xfrm>
            <a:prstGeom prst="hexagon">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8" name="KSO_Shape"/>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6" name="组合 5"/>
          <p:cNvGrpSpPr/>
          <p:nvPr/>
        </p:nvGrpSpPr>
        <p:grpSpPr>
          <a:xfrm>
            <a:off x="4044267" y="1797944"/>
            <a:ext cx="792163" cy="919163"/>
            <a:chOff x="4044267" y="1797944"/>
            <a:chExt cx="792163" cy="919163"/>
          </a:xfrm>
        </p:grpSpPr>
        <p:sp>
          <p:nvSpPr>
            <p:cNvPr id="84" name="六边形 83"/>
            <p:cNvSpPr/>
            <p:nvPr/>
          </p:nvSpPr>
          <p:spPr>
            <a:xfrm rot="5400000">
              <a:off x="3980767" y="1861444"/>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9" name="KSO_Shape"/>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5" name="组合 4"/>
          <p:cNvGrpSpPr/>
          <p:nvPr/>
        </p:nvGrpSpPr>
        <p:grpSpPr>
          <a:xfrm>
            <a:off x="3597740" y="2617798"/>
            <a:ext cx="792163" cy="919163"/>
            <a:chOff x="3597740" y="2617798"/>
            <a:chExt cx="792163" cy="919163"/>
          </a:xfrm>
        </p:grpSpPr>
        <p:sp>
          <p:nvSpPr>
            <p:cNvPr id="83" name="六边形 82"/>
            <p:cNvSpPr/>
            <p:nvPr/>
          </p:nvSpPr>
          <p:spPr>
            <a:xfrm rot="5400000">
              <a:off x="3534240" y="2681298"/>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90" name="KSO_Shape"/>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1" name="组合 30"/>
          <p:cNvGrpSpPr/>
          <p:nvPr/>
        </p:nvGrpSpPr>
        <p:grpSpPr>
          <a:xfrm>
            <a:off x="323075" y="3146648"/>
            <a:ext cx="3348000" cy="968375"/>
            <a:chOff x="323075" y="3146648"/>
            <a:chExt cx="3348000" cy="968375"/>
          </a:xfrm>
        </p:grpSpPr>
        <p:grpSp>
          <p:nvGrpSpPr>
            <p:cNvPr id="8" name="组合 7"/>
            <p:cNvGrpSpPr/>
            <p:nvPr/>
          </p:nvGrpSpPr>
          <p:grpSpPr>
            <a:xfrm>
              <a:off x="539750" y="3146648"/>
              <a:ext cx="3001963" cy="968375"/>
              <a:chOff x="539750" y="3146648"/>
              <a:chExt cx="3001963" cy="968375"/>
            </a:xfrm>
          </p:grpSpPr>
          <p:sp>
            <p:nvSpPr>
              <p:cNvPr id="75" name="TextBox 33"/>
              <p:cNvSpPr txBox="1">
                <a:spLocks noChangeArrowheads="1"/>
              </p:cNvSpPr>
              <p:nvPr/>
            </p:nvSpPr>
            <p:spPr bwMode="auto">
              <a:xfrm>
                <a:off x="539750" y="31466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E1CF9A">
                        <a:alpha val="99000"/>
                      </a:srgbClr>
                    </a:solidFill>
                    <a:latin typeface="微软雅黑" panose="020B0503020204020204" pitchFamily="34" charset="-122"/>
                    <a:ea typeface="微软雅黑" panose="020B0503020204020204" pitchFamily="34" charset="-122"/>
                  </a:rPr>
                  <a:t>添加标题</a:t>
                </a:r>
              </a:p>
            </p:txBody>
          </p:sp>
          <p:sp>
            <p:nvSpPr>
              <p:cNvPr id="76" name="TextBox 34"/>
              <p:cNvSpPr txBox="1">
                <a:spLocks noChangeArrowheads="1"/>
              </p:cNvSpPr>
              <p:nvPr/>
            </p:nvSpPr>
            <p:spPr bwMode="auto">
              <a:xfrm>
                <a:off x="539750" y="3514948"/>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136375" y="1419448"/>
            <a:ext cx="3348000" cy="887412"/>
            <a:chOff x="5136375" y="1419448"/>
            <a:chExt cx="3348000" cy="887412"/>
          </a:xfrm>
        </p:grpSpPr>
        <p:grpSp>
          <p:nvGrpSpPr>
            <p:cNvPr id="7" name="组合 6"/>
            <p:cNvGrpSpPr/>
            <p:nvPr/>
          </p:nvGrpSpPr>
          <p:grpSpPr>
            <a:xfrm>
              <a:off x="5313487" y="1419448"/>
              <a:ext cx="3003550" cy="887412"/>
              <a:chOff x="5313487" y="1419448"/>
              <a:chExt cx="3003550" cy="887412"/>
            </a:xfrm>
          </p:grpSpPr>
          <p:sp>
            <p:nvSpPr>
              <p:cNvPr id="65" name="TextBox 19"/>
              <p:cNvSpPr txBox="1">
                <a:spLocks noChangeArrowheads="1"/>
              </p:cNvSpPr>
              <p:nvPr/>
            </p:nvSpPr>
            <p:spPr bwMode="auto">
              <a:xfrm>
                <a:off x="6732712" y="14194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dirty="0">
                    <a:solidFill>
                      <a:srgbClr val="E1CF9A">
                        <a:alpha val="99000"/>
                      </a:srgbClr>
                    </a:solidFill>
                    <a:latin typeface="微软雅黑" panose="020B0503020204020204" pitchFamily="34" charset="-122"/>
                    <a:ea typeface="微软雅黑" panose="020B0503020204020204" pitchFamily="34" charset="-122"/>
                  </a:rPr>
                  <a:t>添加标题</a:t>
                </a:r>
              </a:p>
            </p:txBody>
          </p:sp>
          <p:sp>
            <p:nvSpPr>
              <p:cNvPr id="66" name="TextBox 23"/>
              <p:cNvSpPr txBox="1">
                <a:spLocks noChangeArrowheads="1"/>
              </p:cNvSpPr>
              <p:nvPr/>
            </p:nvSpPr>
            <p:spPr bwMode="auto">
              <a:xfrm>
                <a:off x="5313487" y="1706785"/>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algn="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136375" y="3719686"/>
            <a:ext cx="3374460" cy="965200"/>
            <a:chOff x="5136375" y="3719686"/>
            <a:chExt cx="3374460" cy="965200"/>
          </a:xfrm>
        </p:grpSpPr>
        <p:grpSp>
          <p:nvGrpSpPr>
            <p:cNvPr id="26" name="组合 25"/>
            <p:cNvGrpSpPr/>
            <p:nvPr/>
          </p:nvGrpSpPr>
          <p:grpSpPr>
            <a:xfrm>
              <a:off x="5507285" y="3719686"/>
              <a:ext cx="3003550" cy="965200"/>
              <a:chOff x="5507285" y="3719686"/>
              <a:chExt cx="3003550" cy="965200"/>
            </a:xfrm>
          </p:grpSpPr>
          <p:sp>
            <p:nvSpPr>
              <p:cNvPr id="70" name="TextBox 28"/>
              <p:cNvSpPr txBox="1">
                <a:spLocks noChangeArrowheads="1"/>
              </p:cNvSpPr>
              <p:nvPr/>
            </p:nvSpPr>
            <p:spPr bwMode="auto">
              <a:xfrm>
                <a:off x="6926510" y="3719686"/>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b="1" dirty="0">
                    <a:solidFill>
                      <a:srgbClr val="E1CF9A">
                        <a:alpha val="99000"/>
                      </a:srgbClr>
                    </a:solidFill>
                    <a:latin typeface="微软雅黑" panose="020B0503020204020204" pitchFamily="34" charset="-122"/>
                    <a:ea typeface="微软雅黑" panose="020B0503020204020204" pitchFamily="34" charset="-122"/>
                  </a:rPr>
                  <a:t>添加标题</a:t>
                </a:r>
              </a:p>
            </p:txBody>
          </p:sp>
          <p:sp>
            <p:nvSpPr>
              <p:cNvPr id="71" name="TextBox 29"/>
              <p:cNvSpPr txBox="1">
                <a:spLocks noChangeArrowheads="1"/>
              </p:cNvSpPr>
              <p:nvPr/>
            </p:nvSpPr>
            <p:spPr bwMode="auto">
              <a:xfrm>
                <a:off x="5507285" y="4084811"/>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a:p>
                <a:pPr algn="r" eaLnBrk="1" hangingPunct="1">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点击此处添加文本点击此处添加文本添加文本</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nvGraphicFramePr>
        <p:xfrm>
          <a:off x="386341" y="1221354"/>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838260"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1</a:t>
            </a:r>
          </a:p>
        </p:txBody>
      </p:sp>
      <p:sp>
        <p:nvSpPr>
          <p:cNvPr id="11" name="Rectangle 16"/>
          <p:cNvSpPr/>
          <p:nvPr/>
        </p:nvSpPr>
        <p:spPr>
          <a:xfrm>
            <a:off x="2061753"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2</a:t>
            </a:r>
          </a:p>
        </p:txBody>
      </p:sp>
      <p:sp>
        <p:nvSpPr>
          <p:cNvPr id="12" name="Rectangle 17"/>
          <p:cNvSpPr/>
          <p:nvPr/>
        </p:nvSpPr>
        <p:spPr>
          <a:xfrm>
            <a:off x="3285246" y="4413761"/>
            <a:ext cx="877467" cy="246221"/>
          </a:xfrm>
          <a:prstGeom prst="rect">
            <a:avLst/>
          </a:prstGeom>
        </p:spPr>
        <p:txBody>
          <a:bodyPr wrap="square">
            <a:spAutoFit/>
          </a:bodyPr>
          <a:lstStyle/>
          <a:p>
            <a:pPr algn="ctr"/>
            <a:r>
              <a:rPr lang="zh-CN" altLang="en-US" sz="1000" b="1" dirty="0">
                <a:solidFill>
                  <a:srgbClr val="E1CF9A">
                    <a:alpha val="99000"/>
                  </a:srgbClr>
                </a:solidFill>
                <a:latin typeface="+mn-ea"/>
                <a:cs typeface="Clear Sans Thin" panose="020B0203030202020304" pitchFamily="34" charset="0"/>
              </a:rPr>
              <a:t>添加标题</a:t>
            </a:r>
            <a:r>
              <a:rPr lang="en-US" sz="1000" b="1" dirty="0">
                <a:solidFill>
                  <a:srgbClr val="E1CF9A">
                    <a:alpha val="99000"/>
                  </a:srgbClr>
                </a:solidFill>
                <a:latin typeface="+mn-ea"/>
                <a:cs typeface="Clear Sans Thin" panose="020B0203030202020304" pitchFamily="34" charset="0"/>
              </a:rPr>
              <a:t> 3</a:t>
            </a:r>
          </a:p>
        </p:txBody>
      </p:sp>
      <p:sp>
        <p:nvSpPr>
          <p:cNvPr id="13" name="TextBox 12"/>
          <p:cNvSpPr txBox="1"/>
          <p:nvPr/>
        </p:nvSpPr>
        <p:spPr>
          <a:xfrm>
            <a:off x="5822739" y="1542458"/>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anose="020B0503020204020204"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824641" y="2636243"/>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anose="020B0503020204020204"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824641" y="3694842"/>
            <a:ext cx="2779807" cy="677108"/>
          </a:xfrm>
          <a:prstGeom prst="rect">
            <a:avLst/>
          </a:prstGeom>
          <a:noFill/>
        </p:spPr>
        <p:txBody>
          <a:bodyPr wrap="square" rtlCol="0">
            <a:spAutoFit/>
          </a:bodyPr>
          <a:lstStyle/>
          <a:p>
            <a:r>
              <a:rPr lang="zh-CN" altLang="en-US" sz="1400" b="1" dirty="0">
                <a:solidFill>
                  <a:schemeClr val="bg1">
                    <a:lumMod val="85000"/>
                    <a:alpha val="99000"/>
                  </a:schemeClr>
                </a:solidFill>
                <a:latin typeface="微软雅黑" panose="020B0503020204020204" pitchFamily="34" charset="-122"/>
                <a:ea typeface="微软雅黑" panose="020B0503020204020204" pitchFamily="34" charset="-122"/>
              </a:rPr>
              <a:t>填加标题</a:t>
            </a:r>
            <a:endParaRPr lang="en-US" altLang="zh-CN" sz="1400" b="1" dirty="0">
              <a:solidFill>
                <a:schemeClr val="bg1">
                  <a:lumMod val="85000"/>
                  <a:alpha val="99000"/>
                </a:scheme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a:p>
            <a:r>
              <a:rPr lang="zh-CN" altLang="en-US" sz="1200" dirty="0">
                <a:solidFill>
                  <a:srgbClr val="E1CF9A">
                    <a:alpha val="99000"/>
                  </a:srgb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099439" y="1580400"/>
            <a:ext cx="599448" cy="599448"/>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4870" y="2636243"/>
            <a:ext cx="599448" cy="599448"/>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32625" y="3673898"/>
            <a:ext cx="599448" cy="599448"/>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35" name="直接连接符 34"/>
          <p:cNvCxnSpPr/>
          <p:nvPr/>
        </p:nvCxnSpPr>
        <p:spPr>
          <a:xfrm rot="-5400000">
            <a:off x="6928546" y="72129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928546" y="1875979"/>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 presetClass="entr" presetSubtype="2"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 presetClass="entr" presetSubtype="2"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1+#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15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831271"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4400" dirty="0">
                <a:solidFill>
                  <a:srgbClr val="E1CF9A">
                    <a:alpha val="99000"/>
                  </a:srgbClr>
                </a:solidFill>
                <a:latin typeface="Akzidenz-Grotesk BQ Condensed" pitchFamily="2" charset="0"/>
                <a:cs typeface="Arial" panose="020B0604020202020204" pitchFamily="34" charset="0"/>
              </a:rPr>
              <a:t>Part four</a:t>
            </a:r>
            <a:endParaRPr lang="zh-CN" altLang="en-US" sz="4400" dirty="0">
              <a:solidFill>
                <a:srgbClr val="E1CF9A">
                  <a:alpha val="99000"/>
                </a:srgbClr>
              </a:solidFill>
              <a:latin typeface="Akzidenz-Grotesk BQ Condensed" pitchFamily="2" charset="0"/>
              <a:cs typeface="Arial" panose="020B0604020202020204"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100" dirty="0">
                <a:solidFill>
                  <a:srgbClr val="E1CF9A">
                    <a:alpha val="99000"/>
                  </a:srgbClr>
                </a:solidFill>
                <a:latin typeface="微软雅黑" panose="020B0503020204020204" pitchFamily="34" charset="-122"/>
                <a:cs typeface="Arial" panose="020B0604020202020204" pitchFamily="34" charset="0"/>
              </a:rPr>
              <a:t>明年工作计划</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503401" y="2427733"/>
            <a:ext cx="7640599" cy="2016225"/>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033"/>
          <a:stretch>
            <a:fillRect/>
          </a:stretch>
        </p:blipFill>
        <p:spPr bwMode="auto">
          <a:xfrm>
            <a:off x="-158664" y="800071"/>
            <a:ext cx="3052094" cy="434342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cer\Desktop\奖杯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9521" y="627534"/>
            <a:ext cx="1994479" cy="299047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cer\Desktop\08bOOOPICfb_102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1006" y="1224579"/>
            <a:ext cx="1291823" cy="8818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cer\Desktop\58R58PIC7af.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3655" y="1216605"/>
            <a:ext cx="1332641" cy="88979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cer\Desktop\30bOOOPICf5_102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30794" y="1216605"/>
            <a:ext cx="1265342" cy="889794"/>
          </a:xfrm>
          <a:prstGeom prst="rect">
            <a:avLst/>
          </a:prstGeom>
          <a:noFill/>
          <a:extLst>
            <a:ext uri="{909E8E84-426E-40DD-AFC4-6F175D3DCCD1}">
              <a14:hiddenFill xmlns:a14="http://schemas.microsoft.com/office/drawing/2010/main">
                <a:solidFill>
                  <a:srgbClr val="FFFFFF"/>
                </a:solidFill>
              </a14:hiddenFill>
            </a:ext>
          </a:extLst>
        </p:spPr>
      </p:pic>
      <p:sp>
        <p:nvSpPr>
          <p:cNvPr id="90" name="Oval 159"/>
          <p:cNvSpPr>
            <a:spLocks noChangeAspect="1" noChangeArrowheads="1"/>
          </p:cNvSpPr>
          <p:nvPr/>
        </p:nvSpPr>
        <p:spPr bwMode="auto">
          <a:xfrm>
            <a:off x="2772752" y="2823108"/>
            <a:ext cx="160973" cy="160973"/>
          </a:xfrm>
          <a:prstGeom prst="ellipse">
            <a:avLst/>
          </a:prstGeom>
          <a:noFill/>
          <a:ln w="15875">
            <a:solidFill>
              <a:srgbClr val="0A0404"/>
            </a:solidFill>
          </a:ln>
        </p:spPr>
        <p:txBody>
          <a:bodyPr vert="horz" wrap="square" lIns="91440" tIns="45720" rIns="91440" bIns="45720" numCol="1" anchor="t" anchorCtr="0" compatLnSpc="1"/>
          <a:lstStyle/>
          <a:p>
            <a:pPr defTabSz="913765"/>
            <a:endParaRPr lang="zh-CN" altLang="en-US" sz="1700">
              <a:solidFill>
                <a:schemeClr val="bg1">
                  <a:alpha val="99000"/>
                </a:scheme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2771800" y="3133642"/>
            <a:ext cx="161925" cy="160973"/>
          </a:xfrm>
          <a:prstGeom prst="ellipse">
            <a:avLst/>
          </a:prstGeom>
          <a:noFill/>
          <a:ln w="15875">
            <a:solidFill>
              <a:srgbClr val="0A0404"/>
            </a:solidFill>
            <a:round/>
          </a:ln>
        </p:spPr>
        <p:txBody>
          <a:bodyPr vert="horz" wrap="square" lIns="91440" tIns="45720" rIns="91440" bIns="45720" numCol="1" anchor="t" anchorCtr="0" compatLnSpc="1"/>
          <a:lstStyle/>
          <a:p>
            <a:pPr defTabSz="913765"/>
            <a:endParaRPr lang="zh-CN" altLang="en-US" sz="1700">
              <a:solidFill>
                <a:schemeClr val="bg1">
                  <a:alpha val="99000"/>
                </a:schemeClr>
              </a:solidFill>
              <a:latin typeface="时尚中黑简体" pitchFamily="2" charset="-122"/>
              <a:ea typeface="时尚中黑简体" pitchFamily="2" charset="-122"/>
            </a:endParaRPr>
          </a:p>
        </p:txBody>
      </p:sp>
      <p:sp>
        <p:nvSpPr>
          <p:cNvPr id="99" name="文本框 102"/>
          <p:cNvSpPr txBox="1"/>
          <p:nvPr/>
        </p:nvSpPr>
        <p:spPr>
          <a:xfrm>
            <a:off x="3040704" y="2718179"/>
            <a:ext cx="4108817" cy="353943"/>
          </a:xfrm>
          <a:prstGeom prst="rect">
            <a:avLst/>
          </a:prstGeom>
          <a:noFill/>
        </p:spPr>
        <p:txBody>
          <a:bodyPr wrap="none" rtlCol="0">
            <a:spAutoFit/>
          </a:bodyPr>
          <a:lstStyle/>
          <a:p>
            <a:pPr defTabSz="913765"/>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01" name="文本框 102"/>
          <p:cNvSpPr txBox="1"/>
          <p:nvPr/>
        </p:nvSpPr>
        <p:spPr>
          <a:xfrm>
            <a:off x="3040704" y="3022976"/>
            <a:ext cx="4108817" cy="353943"/>
          </a:xfrm>
          <a:prstGeom prst="rect">
            <a:avLst/>
          </a:prstGeom>
          <a:noFill/>
        </p:spPr>
        <p:txBody>
          <a:bodyPr wrap="none" rtlCol="0">
            <a:spAutoFit/>
          </a:bodyPr>
          <a:lstStyle/>
          <a:p>
            <a:pPr defTabSz="913765"/>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2772752" y="3458098"/>
            <a:ext cx="160973" cy="160973"/>
          </a:xfrm>
          <a:prstGeom prst="ellipse">
            <a:avLst/>
          </a:prstGeom>
          <a:noFill/>
          <a:ln w="15875">
            <a:solidFill>
              <a:srgbClr val="0A0404"/>
            </a:solidFill>
          </a:ln>
        </p:spPr>
        <p:txBody>
          <a:bodyPr vert="horz" wrap="square" lIns="91440" tIns="45720" rIns="91440" bIns="45720" numCol="1" anchor="t" anchorCtr="0" compatLnSpc="1"/>
          <a:lstStyle/>
          <a:p>
            <a:pPr defTabSz="913765"/>
            <a:endParaRPr lang="zh-CN" altLang="en-US" sz="1700">
              <a:solidFill>
                <a:schemeClr val="bg1">
                  <a:alpha val="99000"/>
                </a:scheme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2771800" y="3768632"/>
            <a:ext cx="161925" cy="160973"/>
          </a:xfrm>
          <a:prstGeom prst="ellipse">
            <a:avLst/>
          </a:prstGeom>
          <a:noFill/>
          <a:ln w="15875">
            <a:solidFill>
              <a:srgbClr val="0A0404"/>
            </a:solidFill>
            <a:round/>
          </a:ln>
        </p:spPr>
        <p:txBody>
          <a:bodyPr vert="horz" wrap="square" lIns="91440" tIns="45720" rIns="91440" bIns="45720" numCol="1" anchor="t" anchorCtr="0" compatLnSpc="1"/>
          <a:lstStyle/>
          <a:p>
            <a:pPr defTabSz="913765"/>
            <a:endParaRPr lang="zh-CN" altLang="en-US" sz="1700">
              <a:solidFill>
                <a:schemeClr val="bg1">
                  <a:alpha val="99000"/>
                </a:schemeClr>
              </a:solidFill>
              <a:latin typeface="时尚中黑简体" pitchFamily="2" charset="-122"/>
              <a:ea typeface="时尚中黑简体" pitchFamily="2" charset="-122"/>
            </a:endParaRPr>
          </a:p>
        </p:txBody>
      </p:sp>
      <p:sp>
        <p:nvSpPr>
          <p:cNvPr id="15" name="文本框 102"/>
          <p:cNvSpPr txBox="1"/>
          <p:nvPr/>
        </p:nvSpPr>
        <p:spPr>
          <a:xfrm>
            <a:off x="3040704" y="3353169"/>
            <a:ext cx="4108817" cy="353943"/>
          </a:xfrm>
          <a:prstGeom prst="rect">
            <a:avLst/>
          </a:prstGeom>
          <a:noFill/>
        </p:spPr>
        <p:txBody>
          <a:bodyPr wrap="none" rtlCol="0">
            <a:spAutoFit/>
          </a:bodyPr>
          <a:lstStyle/>
          <a:p>
            <a:pPr defTabSz="913765"/>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p>
        </p:txBody>
      </p:sp>
      <p:sp>
        <p:nvSpPr>
          <p:cNvPr id="16" name="文本框 102"/>
          <p:cNvSpPr txBox="1"/>
          <p:nvPr/>
        </p:nvSpPr>
        <p:spPr>
          <a:xfrm>
            <a:off x="3040704" y="3657966"/>
            <a:ext cx="4108817" cy="353943"/>
          </a:xfrm>
          <a:prstGeom prst="rect">
            <a:avLst/>
          </a:prstGeom>
          <a:noFill/>
        </p:spPr>
        <p:txBody>
          <a:bodyPr wrap="none" rtlCol="0">
            <a:spAutoFit/>
          </a:bodyPr>
          <a:lstStyle/>
          <a:p>
            <a:pPr defTabSz="913765"/>
            <a:r>
              <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left)">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099"/>
                                        </p:tgtEl>
                                        <p:attrNameLst>
                                          <p:attrName>style.visibility</p:attrName>
                                        </p:attrNameLst>
                                      </p:cBhvr>
                                      <p:to>
                                        <p:strVal val="visible"/>
                                      </p:to>
                                    </p:set>
                                    <p:animEffect transition="in" filter="fade">
                                      <p:cBhvr>
                                        <p:cTn id="31" dur="1000"/>
                                        <p:tgtEl>
                                          <p:spTgt spid="4099"/>
                                        </p:tgtEl>
                                      </p:cBhvr>
                                    </p:animEffect>
                                    <p:anim calcmode="lin" valueType="num">
                                      <p:cBhvr>
                                        <p:cTn id="32" dur="1000" fill="hold"/>
                                        <p:tgtEl>
                                          <p:spTgt spid="4099"/>
                                        </p:tgtEl>
                                        <p:attrNameLst>
                                          <p:attrName>ppt_x</p:attrName>
                                        </p:attrNameLst>
                                      </p:cBhvr>
                                      <p:tavLst>
                                        <p:tav tm="0">
                                          <p:val>
                                            <p:strVal val="#ppt_x"/>
                                          </p:val>
                                        </p:tav>
                                        <p:tav tm="100000">
                                          <p:val>
                                            <p:strVal val="#ppt_x"/>
                                          </p:val>
                                        </p:tav>
                                      </p:tavLst>
                                    </p:anim>
                                    <p:anim calcmode="lin" valueType="num">
                                      <p:cBhvr>
                                        <p:cTn id="3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additive="base">
                                        <p:cTn id="44" dur="500" fill="hold"/>
                                        <p:tgtEl>
                                          <p:spTgt spid="99"/>
                                        </p:tgtEl>
                                        <p:attrNameLst>
                                          <p:attrName>ppt_x</p:attrName>
                                        </p:attrNameLst>
                                      </p:cBhvr>
                                      <p:tavLst>
                                        <p:tav tm="0">
                                          <p:val>
                                            <p:strVal val="1+#ppt_w/2"/>
                                          </p:val>
                                        </p:tav>
                                        <p:tav tm="100000">
                                          <p:val>
                                            <p:strVal val="#ppt_x"/>
                                          </p:val>
                                        </p:tav>
                                      </p:tavLst>
                                    </p:anim>
                                    <p:anim calcmode="lin" valueType="num">
                                      <p:cBhvr additive="base">
                                        <p:cTn id="45"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7"/>
                                        </p:tgtEl>
                                        <p:attrNameLst>
                                          <p:attrName>style.visibility</p:attrName>
                                        </p:attrNameLst>
                                      </p:cBhvr>
                                      <p:to>
                                        <p:strVal val="visible"/>
                                      </p:to>
                                    </p:set>
                                    <p:anim calcmode="lin" valueType="num">
                                      <p:cBhvr additive="base">
                                        <p:cTn id="50" dur="500" fill="hold"/>
                                        <p:tgtEl>
                                          <p:spTgt spid="97"/>
                                        </p:tgtEl>
                                        <p:attrNameLst>
                                          <p:attrName>ppt_x</p:attrName>
                                        </p:attrNameLst>
                                      </p:cBhvr>
                                      <p:tavLst>
                                        <p:tav tm="0">
                                          <p:val>
                                            <p:strVal val="#ppt_x"/>
                                          </p:val>
                                        </p:tav>
                                        <p:tav tm="100000">
                                          <p:val>
                                            <p:strVal val="#ppt_x"/>
                                          </p:val>
                                        </p:tav>
                                      </p:tavLst>
                                    </p:anim>
                                    <p:anim calcmode="lin" valueType="num">
                                      <p:cBhvr additive="base">
                                        <p:cTn id="51"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01"/>
                                        </p:tgtEl>
                                        <p:attrNameLst>
                                          <p:attrName>style.visibility</p:attrName>
                                        </p:attrNameLst>
                                      </p:cBhvr>
                                      <p:to>
                                        <p:strVal val="visible"/>
                                      </p:to>
                                    </p:set>
                                    <p:anim calcmode="lin" valueType="num">
                                      <p:cBhvr additive="base">
                                        <p:cTn id="56" dur="500" fill="hold"/>
                                        <p:tgtEl>
                                          <p:spTgt spid="101"/>
                                        </p:tgtEl>
                                        <p:attrNameLst>
                                          <p:attrName>ppt_x</p:attrName>
                                        </p:attrNameLst>
                                      </p:cBhvr>
                                      <p:tavLst>
                                        <p:tav tm="0">
                                          <p:val>
                                            <p:strVal val="1+#ppt_w/2"/>
                                          </p:val>
                                        </p:tav>
                                        <p:tav tm="100000">
                                          <p:val>
                                            <p:strVal val="#ppt_x"/>
                                          </p:val>
                                        </p:tav>
                                      </p:tavLst>
                                    </p:anim>
                                    <p:anim calcmode="lin" valueType="num">
                                      <p:cBhvr additive="base">
                                        <p:cTn id="57"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1+#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074"/>
                                        </p:tgtEl>
                                        <p:attrNameLst>
                                          <p:attrName>style.visibility</p:attrName>
                                        </p:attrNameLst>
                                      </p:cBhvr>
                                      <p:to>
                                        <p:strVal val="visible"/>
                                      </p:to>
                                    </p:set>
                                    <p:animEffect transition="in" filter="fade">
                                      <p:cBhvr>
                                        <p:cTn id="86" dur="500"/>
                                        <p:tgtEl>
                                          <p:spTgt spid="307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076"/>
                                        </p:tgtEl>
                                        <p:attrNameLst>
                                          <p:attrName>style.visibility</p:attrName>
                                        </p:attrNameLst>
                                      </p:cBhvr>
                                      <p:to>
                                        <p:strVal val="visible"/>
                                      </p:to>
                                    </p:set>
                                    <p:animEffect transition="in" filter="fade">
                                      <p:cBhvr>
                                        <p:cTn id="91" dur="500"/>
                                        <p:tgtEl>
                                          <p:spTgt spid="30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075"/>
                                        </p:tgtEl>
                                        <p:attrNameLst>
                                          <p:attrName>style.visibility</p:attrName>
                                        </p:attrNameLst>
                                      </p:cBhvr>
                                      <p:to>
                                        <p:strVal val="visible"/>
                                      </p:to>
                                    </p:set>
                                    <p:animEffect transition="in" filter="fade">
                                      <p:cBhvr>
                                        <p:cTn id="96"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146957" cy="51435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3750"/>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11" name="直接连接符 10"/>
          <p:cNvCxnSpPr/>
          <p:nvPr/>
        </p:nvCxnSpPr>
        <p:spPr>
          <a:xfrm>
            <a:off x="1763688"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358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60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06667"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5" name="矩形 24"/>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6" name="矩形 25"/>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7" name="矩形 26"/>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8" name="矩形 27"/>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nvGrpSpPr>
          <p:cNvPr id="30" name="组合 29"/>
          <p:cNvGrpSpPr/>
          <p:nvPr/>
        </p:nvGrpSpPr>
        <p:grpSpPr>
          <a:xfrm>
            <a:off x="2073754" y="1461105"/>
            <a:ext cx="1213923" cy="1213923"/>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KSO_Shape"/>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31" name="组合 30"/>
          <p:cNvGrpSpPr/>
          <p:nvPr/>
        </p:nvGrpSpPr>
        <p:grpSpPr>
          <a:xfrm>
            <a:off x="3967996" y="1461105"/>
            <a:ext cx="1213923" cy="1213923"/>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33" name="组合 32"/>
          <p:cNvGrpSpPr/>
          <p:nvPr/>
        </p:nvGrpSpPr>
        <p:grpSpPr>
          <a:xfrm>
            <a:off x="5734341" y="1461105"/>
            <a:ext cx="1213923" cy="1213923"/>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anim calcmode="lin" valueType="num">
                                      <p:cBhvr>
                                        <p:cTn id="81" dur="500" fill="hold"/>
                                        <p:tgtEl>
                                          <p:spTgt spid="28"/>
                                        </p:tgtEl>
                                        <p:attrNameLst>
                                          <p:attrName>ppt_x</p:attrName>
                                        </p:attrNameLst>
                                      </p:cBhvr>
                                      <p:tavLst>
                                        <p:tav tm="0">
                                          <p:val>
                                            <p:strVal val="#ppt_x"/>
                                          </p:val>
                                        </p:tav>
                                        <p:tav tm="100000">
                                          <p:val>
                                            <p:strVal val="#ppt_x"/>
                                          </p:val>
                                        </p:tav>
                                      </p:tavLst>
                                    </p:anim>
                                    <p:anim calcmode="lin" valueType="num">
                                      <p:cBhvr>
                                        <p:cTn id="8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00886" y="2959048"/>
            <a:ext cx="911958" cy="911959"/>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1" name="TextBox 44"/>
            <p:cNvSpPr txBox="1"/>
            <p:nvPr/>
          </p:nvSpPr>
          <p:spPr>
            <a:xfrm>
              <a:off x="3735584" y="3271760"/>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 name="组合 4"/>
          <p:cNvGrpSpPr/>
          <p:nvPr/>
        </p:nvGrpSpPr>
        <p:grpSpPr>
          <a:xfrm>
            <a:off x="3600887" y="2047089"/>
            <a:ext cx="911958" cy="911959"/>
            <a:chOff x="3600887" y="2047089"/>
            <a:chExt cx="911958" cy="911959"/>
          </a:xfrm>
        </p:grpSpPr>
        <p:sp>
          <p:nvSpPr>
            <p:cNvPr id="37" name="泪滴形 3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2" name="TextBox 45"/>
            <p:cNvSpPr txBox="1"/>
            <p:nvPr/>
          </p:nvSpPr>
          <p:spPr>
            <a:xfrm>
              <a:off x="3735585"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2" name="组合 1"/>
          <p:cNvGrpSpPr/>
          <p:nvPr/>
        </p:nvGrpSpPr>
        <p:grpSpPr>
          <a:xfrm>
            <a:off x="4532525" y="2047090"/>
            <a:ext cx="911958" cy="911959"/>
            <a:chOff x="4532525" y="2047090"/>
            <a:chExt cx="911958" cy="911959"/>
          </a:xfrm>
        </p:grpSpPr>
        <p:sp>
          <p:nvSpPr>
            <p:cNvPr id="34" name="泪滴形 33"/>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3" name="TextBox 46"/>
            <p:cNvSpPr txBox="1"/>
            <p:nvPr/>
          </p:nvSpPr>
          <p:spPr>
            <a:xfrm>
              <a:off x="4849219"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 name="组合 2"/>
          <p:cNvGrpSpPr/>
          <p:nvPr/>
        </p:nvGrpSpPr>
        <p:grpSpPr>
          <a:xfrm>
            <a:off x="4532526" y="2959047"/>
            <a:ext cx="911958" cy="911959"/>
            <a:chOff x="4532526" y="2959047"/>
            <a:chExt cx="911958" cy="911959"/>
          </a:xfrm>
        </p:grpSpPr>
        <p:sp>
          <p:nvSpPr>
            <p:cNvPr id="35" name="泪滴形 34"/>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4" name="TextBox 47"/>
            <p:cNvSpPr txBox="1"/>
            <p:nvPr/>
          </p:nvSpPr>
          <p:spPr>
            <a:xfrm>
              <a:off x="4849219" y="3272101"/>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38" name="椭圆 37"/>
          <p:cNvSpPr/>
          <p:nvPr/>
        </p:nvSpPr>
        <p:spPr>
          <a:xfrm>
            <a:off x="3983410" y="2372906"/>
            <a:ext cx="1113635" cy="1113634"/>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130836" y="2520332"/>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1531" y="1936786"/>
            <a:ext cx="2171700" cy="830997"/>
          </a:xfrm>
          <a:prstGeom prst="rect">
            <a:avLst/>
          </a:prstGeom>
        </p:spPr>
        <p:txBody>
          <a:bodyPr wrap="square">
            <a:spAutoFit/>
          </a:bodyPr>
          <a:lstStyle/>
          <a:p>
            <a:r>
              <a:rPr lang="zh-CN" altLang="en-US" sz="120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grpSp>
        <p:nvGrpSpPr>
          <p:cNvPr id="7" name="组合 6"/>
          <p:cNvGrpSpPr/>
          <p:nvPr/>
        </p:nvGrpSpPr>
        <p:grpSpPr>
          <a:xfrm>
            <a:off x="1279472" y="1412709"/>
            <a:ext cx="1207903" cy="369332"/>
            <a:chOff x="1279472" y="1412709"/>
            <a:chExt cx="1207903" cy="369332"/>
          </a:xfrm>
        </p:grpSpPr>
        <p:sp>
          <p:nvSpPr>
            <p:cNvPr id="46" name="左中括号 45"/>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47" name="左中括号 46"/>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48" name="TextBox 31"/>
            <p:cNvSpPr txBox="1"/>
            <p:nvPr/>
          </p:nvSpPr>
          <p:spPr>
            <a:xfrm>
              <a:off x="1321102" y="1412709"/>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anose="020B0503020204020204" pitchFamily="34" charset="-122"/>
                  <a:ea typeface="微软雅黑" panose="020B0503020204020204" pitchFamily="34" charset="-122"/>
                </a:rPr>
                <a:t>执行能力</a:t>
              </a:r>
            </a:p>
          </p:txBody>
        </p:sp>
      </p:grpSp>
      <p:sp>
        <p:nvSpPr>
          <p:cNvPr id="49" name="矩形 48"/>
          <p:cNvSpPr/>
          <p:nvPr/>
        </p:nvSpPr>
        <p:spPr>
          <a:xfrm>
            <a:off x="821531" y="3899833"/>
            <a:ext cx="2171700" cy="830997"/>
          </a:xfrm>
          <a:prstGeom prst="rect">
            <a:avLst/>
          </a:prstGeom>
        </p:spPr>
        <p:txBody>
          <a:bodyPr wrap="square">
            <a:spAutoFit/>
          </a:bodyPr>
          <a:lstStyle/>
          <a:p>
            <a:r>
              <a:rPr lang="zh-CN" altLang="en-US" sz="120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grpSp>
        <p:nvGrpSpPr>
          <p:cNvPr id="10" name="组合 9"/>
          <p:cNvGrpSpPr/>
          <p:nvPr/>
        </p:nvGrpSpPr>
        <p:grpSpPr>
          <a:xfrm>
            <a:off x="1279472" y="3387630"/>
            <a:ext cx="1207903" cy="369332"/>
            <a:chOff x="1279472" y="3387630"/>
            <a:chExt cx="1207903" cy="369332"/>
          </a:xfrm>
        </p:grpSpPr>
        <p:sp>
          <p:nvSpPr>
            <p:cNvPr id="50" name="左中括号 49"/>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51" name="左中括号 50"/>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52" name="TextBox 35"/>
            <p:cNvSpPr txBox="1"/>
            <p:nvPr/>
          </p:nvSpPr>
          <p:spPr>
            <a:xfrm>
              <a:off x="1307132" y="3387630"/>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anose="020B0503020204020204" pitchFamily="34" charset="-122"/>
                  <a:ea typeface="微软雅黑" panose="020B0503020204020204" pitchFamily="34" charset="-122"/>
                </a:rPr>
                <a:t>组织能力</a:t>
              </a:r>
            </a:p>
          </p:txBody>
        </p:sp>
      </p:grpSp>
      <p:sp>
        <p:nvSpPr>
          <p:cNvPr id="53" name="矩形 52"/>
          <p:cNvSpPr/>
          <p:nvPr/>
        </p:nvSpPr>
        <p:spPr>
          <a:xfrm>
            <a:off x="6150769" y="3899833"/>
            <a:ext cx="2171700" cy="830997"/>
          </a:xfrm>
          <a:prstGeom prst="rect">
            <a:avLst/>
          </a:prstGeom>
        </p:spPr>
        <p:txBody>
          <a:bodyPr wrap="square">
            <a:spAutoFit/>
          </a:bodyPr>
          <a:lstStyle/>
          <a:p>
            <a:r>
              <a:rPr lang="zh-CN" altLang="en-US" sz="120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grpSp>
        <p:nvGrpSpPr>
          <p:cNvPr id="9" name="组合 8"/>
          <p:cNvGrpSpPr/>
          <p:nvPr/>
        </p:nvGrpSpPr>
        <p:grpSpPr>
          <a:xfrm>
            <a:off x="6608710" y="3387630"/>
            <a:ext cx="1207903" cy="369332"/>
            <a:chOff x="6608710" y="3387630"/>
            <a:chExt cx="1207903" cy="369332"/>
          </a:xfrm>
        </p:grpSpPr>
        <p:sp>
          <p:nvSpPr>
            <p:cNvPr id="54" name="左中括号 53"/>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55" name="左中括号 54"/>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56" name="TextBox 39"/>
            <p:cNvSpPr txBox="1"/>
            <p:nvPr/>
          </p:nvSpPr>
          <p:spPr>
            <a:xfrm>
              <a:off x="6637819" y="3387630"/>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anose="020B0503020204020204" pitchFamily="34" charset="-122"/>
                  <a:ea typeface="微软雅黑" panose="020B0503020204020204" pitchFamily="34" charset="-122"/>
                </a:rPr>
                <a:t>学习能力</a:t>
              </a:r>
            </a:p>
          </p:txBody>
        </p:sp>
      </p:grpSp>
      <p:sp>
        <p:nvSpPr>
          <p:cNvPr id="57" name="矩形 56"/>
          <p:cNvSpPr/>
          <p:nvPr/>
        </p:nvSpPr>
        <p:spPr>
          <a:xfrm>
            <a:off x="6150769" y="2047089"/>
            <a:ext cx="2171700" cy="830997"/>
          </a:xfrm>
          <a:prstGeom prst="rect">
            <a:avLst/>
          </a:prstGeom>
        </p:spPr>
        <p:txBody>
          <a:bodyPr wrap="square">
            <a:spAutoFit/>
          </a:bodyPr>
          <a:lstStyle/>
          <a:p>
            <a:r>
              <a:rPr lang="zh-CN" altLang="en-US" sz="120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p>
        </p:txBody>
      </p:sp>
      <p:grpSp>
        <p:nvGrpSpPr>
          <p:cNvPr id="8" name="组合 7"/>
          <p:cNvGrpSpPr/>
          <p:nvPr/>
        </p:nvGrpSpPr>
        <p:grpSpPr>
          <a:xfrm>
            <a:off x="6608710" y="1534885"/>
            <a:ext cx="1207903" cy="369332"/>
            <a:chOff x="6608710" y="1534885"/>
            <a:chExt cx="1207903" cy="369332"/>
          </a:xfrm>
        </p:grpSpPr>
        <p:sp>
          <p:nvSpPr>
            <p:cNvPr id="58" name="左中括号 57"/>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59" name="左中括号 58"/>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anose="020B0503020204020204" pitchFamily="34" charset="-122"/>
                <a:ea typeface="微软雅黑" panose="020B0503020204020204" pitchFamily="34" charset="-122"/>
              </a:endParaRPr>
            </a:p>
          </p:txBody>
        </p:sp>
        <p:sp>
          <p:nvSpPr>
            <p:cNvPr id="60" name="TextBox 43"/>
            <p:cNvSpPr txBox="1"/>
            <p:nvPr/>
          </p:nvSpPr>
          <p:spPr>
            <a:xfrm>
              <a:off x="6625944" y="1534885"/>
              <a:ext cx="1114408" cy="369332"/>
            </a:xfrm>
            <a:prstGeom prst="rect">
              <a:avLst/>
            </a:prstGeom>
            <a:noFill/>
          </p:spPr>
          <p:txBody>
            <a:bodyPr wrap="none" rtlCol="0">
              <a:spAutoFit/>
            </a:bodyPr>
            <a:lstStyle/>
            <a:p>
              <a:r>
                <a:rPr lang="zh-CN" altLang="en-US" sz="1800" b="1" dirty="0">
                  <a:solidFill>
                    <a:schemeClr val="bg1">
                      <a:lumMod val="85000"/>
                      <a:alpha val="99000"/>
                    </a:schemeClr>
                  </a:solidFill>
                  <a:latin typeface="微软雅黑" panose="020B0503020204020204" pitchFamily="34" charset="-122"/>
                  <a:ea typeface="微软雅黑" panose="020B0503020204020204" pitchFamily="34" charset="-122"/>
                </a:rPr>
                <a:t>决策能力</a:t>
              </a:r>
            </a:p>
          </p:txBody>
        </p:sp>
      </p:grpSp>
      <p:grpSp>
        <p:nvGrpSpPr>
          <p:cNvPr id="6" name="组合 5"/>
          <p:cNvGrpSpPr/>
          <p:nvPr/>
        </p:nvGrpSpPr>
        <p:grpSpPr>
          <a:xfrm>
            <a:off x="4284012" y="2673508"/>
            <a:ext cx="512430" cy="512430"/>
            <a:chOff x="4284012" y="2673508"/>
            <a:chExt cx="512430" cy="512430"/>
          </a:xfrm>
        </p:grpSpPr>
        <p:sp>
          <p:nvSpPr>
            <p:cNvPr id="40" name="椭圆 39"/>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343385" y="2708686"/>
              <a:ext cx="388779" cy="373494"/>
              <a:chOff x="4953357" y="320496"/>
              <a:chExt cx="2220913" cy="2133599"/>
            </a:xfrm>
            <a:solidFill>
              <a:schemeClr val="bg1">
                <a:lumMod val="65000"/>
              </a:schemeClr>
            </a:solidFill>
          </p:grpSpPr>
          <p:sp>
            <p:nvSpPr>
              <p:cNvPr id="66" name="Freeform 17"/>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cxnSp>
        <p:nvCxnSpPr>
          <p:cNvPr id="76" name="直接连接符 7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78" name="直接连接符 77"/>
          <p:cNvCxnSpPr/>
          <p:nvPr/>
        </p:nvCxnSpPr>
        <p:spPr>
          <a:xfrm>
            <a:off x="3050382"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50382"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12160"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12160"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strVal val="4*#ppt_w"/>
                                          </p:val>
                                        </p:tav>
                                        <p:tav tm="100000">
                                          <p:val>
                                            <p:strVal val="#ppt_w"/>
                                          </p:val>
                                        </p:tav>
                                      </p:tavLst>
                                    </p:anim>
                                    <p:anim calcmode="lin" valueType="num">
                                      <p:cBhvr>
                                        <p:cTn id="38" dur="500" fill="hold"/>
                                        <p:tgtEl>
                                          <p:spTgt spid="38"/>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strVal val="4*#ppt_w"/>
                                          </p:val>
                                        </p:tav>
                                        <p:tav tm="100000">
                                          <p:val>
                                            <p:strVal val="#ppt_w"/>
                                          </p:val>
                                        </p:tav>
                                      </p:tavLst>
                                    </p:anim>
                                    <p:anim calcmode="lin" valueType="num">
                                      <p:cBhvr>
                                        <p:cTn id="42" dur="500" fill="hold"/>
                                        <p:tgtEl>
                                          <p:spTgt spid="39"/>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strVal val="4*#ppt_w"/>
                                          </p:val>
                                        </p:tav>
                                        <p:tav tm="100000">
                                          <p:val>
                                            <p:strVal val="#ppt_w"/>
                                          </p:val>
                                        </p:tav>
                                      </p:tavLst>
                                    </p:anim>
                                    <p:anim calcmode="lin" valueType="num">
                                      <p:cBhvr>
                                        <p:cTn id="46" dur="5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0-#ppt_w/2"/>
                                          </p:val>
                                        </p:tav>
                                        <p:tav tm="100000">
                                          <p:val>
                                            <p:strVal val="#ppt_x"/>
                                          </p:val>
                                        </p:tav>
                                      </p:tavLst>
                                    </p:anim>
                                    <p:anim calcmode="lin" valueType="num">
                                      <p:cBhvr additive="base">
                                        <p:cTn id="56" dur="500" fill="hold"/>
                                        <p:tgtEl>
                                          <p:spTgt spid="7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1+#ppt_w/2"/>
                                          </p:val>
                                        </p:tav>
                                        <p:tav tm="100000">
                                          <p:val>
                                            <p:strVal val="#ppt_x"/>
                                          </p:val>
                                        </p:tav>
                                      </p:tavLst>
                                    </p:anim>
                                    <p:anim calcmode="lin" valueType="num">
                                      <p:cBhvr additive="base">
                                        <p:cTn id="60" dur="500" fill="hold"/>
                                        <p:tgtEl>
                                          <p:spTgt spid="8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1+#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500"/>
                                        <p:tgtEl>
                                          <p:spTgt spid="57"/>
                                        </p:tgtEl>
                                      </p:cBhvr>
                                    </p:animEffect>
                                  </p:childTnLst>
                                </p:cTn>
                              </p:par>
                              <p:par>
                                <p:cTn id="90" presetID="10"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p:bldP spid="49" grpId="0"/>
      <p:bldP spid="53" grpId="0"/>
      <p:bldP spid="57"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p:nvPr/>
        </p:nvSpPr>
        <p:spPr bwMode="auto">
          <a:xfrm>
            <a:off x="3551557" y="129061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91440" tIns="45720" rIns="91440" bIns="45720" numCol="1" anchor="t" anchorCtr="0" compatLnSpc="1"/>
          <a:lstStyle/>
          <a:p>
            <a:endParaRPr lang="zh-CN" altLang="en-US"/>
          </a:p>
        </p:txBody>
      </p:sp>
      <p:grpSp>
        <p:nvGrpSpPr>
          <p:cNvPr id="44" name="组合 43"/>
          <p:cNvGrpSpPr/>
          <p:nvPr/>
        </p:nvGrpSpPr>
        <p:grpSpPr>
          <a:xfrm>
            <a:off x="3551398" y="1052378"/>
            <a:ext cx="1149740" cy="1149740"/>
            <a:chOff x="2342140" y="893355"/>
            <a:chExt cx="1149740" cy="1149740"/>
          </a:xfrm>
        </p:grpSpPr>
        <p:grpSp>
          <p:nvGrpSpPr>
            <p:cNvPr id="45" name="组合 4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49" name="组合 48"/>
          <p:cNvGrpSpPr/>
          <p:nvPr/>
        </p:nvGrpSpPr>
        <p:grpSpPr>
          <a:xfrm>
            <a:off x="3044954" y="2370731"/>
            <a:ext cx="1149740" cy="1149740"/>
            <a:chOff x="1835696" y="2211710"/>
            <a:chExt cx="1149740" cy="1149740"/>
          </a:xfrm>
        </p:grpSpPr>
        <p:grpSp>
          <p:nvGrpSpPr>
            <p:cNvPr id="50" name="组合 4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3" name="椭圆 52"/>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1"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54" name="组合 53"/>
          <p:cNvGrpSpPr/>
          <p:nvPr/>
        </p:nvGrpSpPr>
        <p:grpSpPr>
          <a:xfrm>
            <a:off x="3693026" y="3594869"/>
            <a:ext cx="1149740" cy="1149740"/>
            <a:chOff x="2483768" y="3435846"/>
            <a:chExt cx="1149740" cy="1149740"/>
          </a:xfrm>
        </p:grpSpPr>
        <p:grpSp>
          <p:nvGrpSpPr>
            <p:cNvPr id="55" name="组合 5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59" name="TextBox 58"/>
          <p:cNvSpPr txBox="1"/>
          <p:nvPr/>
        </p:nvSpPr>
        <p:spPr>
          <a:xfrm>
            <a:off x="1870701" y="1412416"/>
            <a:ext cx="1036867"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anose="020B0503020204020204" pitchFamily="34" charset="-122"/>
                <a:ea typeface="微软雅黑" panose="020B0503020204020204" pitchFamily="34" charset="-122"/>
              </a:rPr>
              <a:t>发展趋势</a:t>
            </a:r>
          </a:p>
        </p:txBody>
      </p:sp>
      <p:sp>
        <p:nvSpPr>
          <p:cNvPr id="60" name="TextBox 59"/>
          <p:cNvSpPr txBox="1"/>
          <p:nvPr/>
        </p:nvSpPr>
        <p:spPr>
          <a:xfrm>
            <a:off x="1870697" y="1725187"/>
            <a:ext cx="120331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anose="020B0503020204020204" pitchFamily="34" charset="-122"/>
                <a:ea typeface="微软雅黑" panose="020B0503020204020204" pitchFamily="34" charset="-122"/>
              </a:rPr>
              <a:t>点击输入说明文字点击输入说明文字</a:t>
            </a:r>
          </a:p>
        </p:txBody>
      </p:sp>
      <p:sp>
        <p:nvSpPr>
          <p:cNvPr id="61" name="TextBox 60"/>
          <p:cNvSpPr txBox="1"/>
          <p:nvPr/>
        </p:nvSpPr>
        <p:spPr>
          <a:xfrm>
            <a:off x="1497712" y="2743008"/>
            <a:ext cx="1331318"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anose="020B0503020204020204" pitchFamily="34" charset="-122"/>
                <a:ea typeface="微软雅黑" panose="020B0503020204020204" pitchFamily="34" charset="-122"/>
              </a:rPr>
              <a:t>消费习惯</a:t>
            </a:r>
          </a:p>
        </p:txBody>
      </p:sp>
      <p:sp>
        <p:nvSpPr>
          <p:cNvPr id="62" name="TextBox 61"/>
          <p:cNvSpPr txBox="1"/>
          <p:nvPr/>
        </p:nvSpPr>
        <p:spPr>
          <a:xfrm>
            <a:off x="1597605" y="3065453"/>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anose="020B0503020204020204" pitchFamily="34" charset="-122"/>
                <a:ea typeface="微软雅黑" panose="020B0503020204020204" pitchFamily="34" charset="-122"/>
              </a:rPr>
              <a:t>点击输入说明文字点击输入说明文字</a:t>
            </a:r>
          </a:p>
        </p:txBody>
      </p:sp>
      <p:sp>
        <p:nvSpPr>
          <p:cNvPr id="63" name="TextBox 62"/>
          <p:cNvSpPr txBox="1"/>
          <p:nvPr/>
        </p:nvSpPr>
        <p:spPr>
          <a:xfrm>
            <a:off x="2178470" y="4148720"/>
            <a:ext cx="1166506" cy="276999"/>
          </a:xfrm>
          <a:prstGeom prst="rect">
            <a:avLst/>
          </a:prstGeom>
          <a:noFill/>
        </p:spPr>
        <p:txBody>
          <a:bodyPr wrap="square" lIns="0" tIns="0" rIns="0" bIns="0" rtlCol="0">
            <a:spAutoFit/>
          </a:bodyPr>
          <a:lstStyle/>
          <a:p>
            <a:pPr algn="ctr"/>
            <a:r>
              <a:rPr lang="zh-CN" altLang="en-US" b="1" dirty="0">
                <a:solidFill>
                  <a:srgbClr val="E1CF9A">
                    <a:alpha val="99000"/>
                  </a:srgbClr>
                </a:solidFill>
                <a:latin typeface="微软雅黑" panose="020B0503020204020204" pitchFamily="34" charset="-122"/>
                <a:ea typeface="微软雅黑" panose="020B0503020204020204" pitchFamily="34" charset="-122"/>
              </a:rPr>
              <a:t>政策扶持</a:t>
            </a:r>
          </a:p>
        </p:txBody>
      </p:sp>
      <p:sp>
        <p:nvSpPr>
          <p:cNvPr id="64" name="TextBox 63"/>
          <p:cNvSpPr txBox="1"/>
          <p:nvPr/>
        </p:nvSpPr>
        <p:spPr>
          <a:xfrm>
            <a:off x="2192057" y="4465444"/>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anose="020B0503020204020204" pitchFamily="34" charset="-122"/>
                <a:ea typeface="微软雅黑" panose="020B0503020204020204" pitchFamily="34" charset="-122"/>
              </a:rPr>
              <a:t>点击输入说明文字点击输入说明文字</a:t>
            </a:r>
          </a:p>
        </p:txBody>
      </p:sp>
      <p:sp>
        <p:nvSpPr>
          <p:cNvPr id="65" name="Line 39"/>
          <p:cNvSpPr>
            <a:spLocks noChangeShapeType="1"/>
          </p:cNvSpPr>
          <p:nvPr/>
        </p:nvSpPr>
        <p:spPr bwMode="auto">
          <a:xfrm>
            <a:off x="5006322" y="1905329"/>
            <a:ext cx="915275" cy="450074"/>
          </a:xfrm>
          <a:prstGeom prst="line">
            <a:avLst/>
          </a:prstGeom>
          <a:noFill/>
          <a:ln w="57150" cap="rnd">
            <a:solidFill>
              <a:srgbClr val="E1CF9A"/>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0"/>
          <p:cNvSpPr>
            <a:spLocks noChangeShapeType="1"/>
          </p:cNvSpPr>
          <p:nvPr/>
        </p:nvSpPr>
        <p:spPr bwMode="auto">
          <a:xfrm>
            <a:off x="4532975" y="2898510"/>
            <a:ext cx="1241799" cy="1261"/>
          </a:xfrm>
          <a:prstGeom prst="line">
            <a:avLst/>
          </a:prstGeom>
          <a:noFill/>
          <a:ln w="57150" cap="rnd">
            <a:solidFill>
              <a:srgbClr val="E1CF9A"/>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Line 41"/>
          <p:cNvSpPr>
            <a:spLocks noChangeShapeType="1"/>
          </p:cNvSpPr>
          <p:nvPr/>
        </p:nvSpPr>
        <p:spPr bwMode="auto">
          <a:xfrm flipV="1">
            <a:off x="4963052" y="3444005"/>
            <a:ext cx="954357" cy="383256"/>
          </a:xfrm>
          <a:prstGeom prst="line">
            <a:avLst/>
          </a:prstGeom>
          <a:noFill/>
          <a:ln w="57150" cap="rnd">
            <a:solidFill>
              <a:srgbClr val="E1CF9A"/>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4" name="组合 73"/>
          <p:cNvGrpSpPr/>
          <p:nvPr/>
        </p:nvGrpSpPr>
        <p:grpSpPr>
          <a:xfrm>
            <a:off x="5922239" y="2121164"/>
            <a:ext cx="1746105" cy="1746102"/>
            <a:chOff x="3791858" y="915566"/>
            <a:chExt cx="1746105" cy="1746102"/>
          </a:xfrm>
        </p:grpSpPr>
        <p:grpSp>
          <p:nvGrpSpPr>
            <p:cNvPr id="75" name="组合 74"/>
            <p:cNvGrpSpPr/>
            <p:nvPr/>
          </p:nvGrpSpPr>
          <p:grpSpPr>
            <a:xfrm>
              <a:off x="3791858" y="915566"/>
              <a:ext cx="1746105" cy="1746102"/>
              <a:chOff x="680580" y="1491630"/>
              <a:chExt cx="1479184" cy="1479182"/>
            </a:xfrm>
          </p:grpSpPr>
          <p:grpSp>
            <p:nvGrpSpPr>
              <p:cNvPr id="83" name="组合 82"/>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85" name="同心圆 84"/>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86" name="椭圆 85"/>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84"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alpha val="99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877837" y="1006925"/>
              <a:ext cx="1563386" cy="1563383"/>
              <a:chOff x="3865529" y="906712"/>
              <a:chExt cx="1563386" cy="1563383"/>
            </a:xfrm>
          </p:grpSpPr>
          <p:grpSp>
            <p:nvGrpSpPr>
              <p:cNvPr id="77" name="组合 76"/>
              <p:cNvGrpSpPr>
                <a:grpSpLocks noChangeAspect="1"/>
              </p:cNvGrpSpPr>
              <p:nvPr/>
            </p:nvGrpSpPr>
            <p:grpSpPr>
              <a:xfrm>
                <a:off x="3865529" y="906712"/>
                <a:ext cx="1563386" cy="1563383"/>
                <a:chOff x="1669163" y="2299136"/>
                <a:chExt cx="1144309" cy="1144307"/>
              </a:xfrm>
            </p:grpSpPr>
            <p:sp>
              <p:nvSpPr>
                <p:cNvPr id="79" name="椭圆 78"/>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0" name="Group 4"/>
                <p:cNvGrpSpPr>
                  <a:grpSpLocks noChangeAspect="1"/>
                </p:cNvGrpSpPr>
                <p:nvPr/>
              </p:nvGrpSpPr>
              <p:grpSpPr bwMode="auto">
                <a:xfrm>
                  <a:off x="2043972" y="2451211"/>
                  <a:ext cx="420586" cy="486306"/>
                  <a:chOff x="1776" y="1755"/>
                  <a:chExt cx="64" cy="74"/>
                </a:xfrm>
                <a:solidFill>
                  <a:schemeClr val="bg1"/>
                </a:solidFill>
              </p:grpSpPr>
              <p:sp>
                <p:nvSpPr>
                  <p:cNvPr id="81" name="Freeform 5"/>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6"/>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78" name="TextBox 40"/>
              <p:cNvSpPr txBox="1"/>
              <p:nvPr/>
            </p:nvSpPr>
            <p:spPr>
              <a:xfrm>
                <a:off x="4066854" y="1762789"/>
                <a:ext cx="1228244" cy="42909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b="1" dirty="0">
                    <a:solidFill>
                      <a:srgbClr val="0A0404">
                        <a:alpha val="99000"/>
                      </a:srgbClr>
                    </a:solidFill>
                    <a:latin typeface="时尚中黑简体" pitchFamily="2" charset="-122"/>
                    <a:ea typeface="时尚中黑简体" pitchFamily="2" charset="-122"/>
                  </a:rPr>
                  <a:t>添加文本</a:t>
                </a:r>
                <a:endParaRPr lang="en-US" altLang="zh-CN" sz="2000" b="1" dirty="0">
                  <a:solidFill>
                    <a:srgbClr val="0A0404">
                      <a:alpha val="99000"/>
                    </a:srgbClr>
                  </a:solidFill>
                  <a:latin typeface="时尚中黑简体" pitchFamily="2" charset="-122"/>
                  <a:ea typeface="时尚中黑简体" pitchFamily="2" charset="-122"/>
                </a:endParaRPr>
              </a:p>
            </p:txBody>
          </p:sp>
        </p:grpSp>
      </p:grpSp>
      <p:cxnSp>
        <p:nvCxnSpPr>
          <p:cNvPr id="72" name="直接连接符 7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par>
                                <p:cTn id="26" presetID="53" presetClass="entr" presetSubtype="16"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3" presetClass="entr" presetSubtype="288"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strVal val="4/3*#ppt_w"/>
                                          </p:val>
                                        </p:tav>
                                        <p:tav tm="100000">
                                          <p:val>
                                            <p:strVal val="#ppt_w"/>
                                          </p:val>
                                        </p:tav>
                                      </p:tavLst>
                                    </p:anim>
                                    <p:anim calcmode="lin" valueType="num">
                                      <p:cBhvr>
                                        <p:cTn id="67" dur="500" fill="hold"/>
                                        <p:tgtEl>
                                          <p:spTgt spid="7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9" grpId="0"/>
      <p:bldP spid="60" grpId="0"/>
      <p:bldP spid="61" grpId="0"/>
      <p:bldP spid="62" grpId="0"/>
      <p:bldP spid="63" grpId="0"/>
      <p:bldP spid="64" grpId="0"/>
      <p:bldP spid="65" grpId="0" animBg="1"/>
      <p:bldP spid="66" grpId="0" animBg="1"/>
      <p:bldP spid="6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0" y="0"/>
            <a:ext cx="9144000" cy="5143500"/>
            <a:chOff x="0" y="0"/>
            <a:chExt cx="9144000" cy="5143500"/>
          </a:xfrm>
        </p:grpSpPr>
        <p:pic>
          <p:nvPicPr>
            <p:cNvPr id="8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88" name="矩形 87"/>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3362276" y="-1098188"/>
            <a:ext cx="2373794" cy="2373794"/>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5" name="组合 64"/>
          <p:cNvGrpSpPr/>
          <p:nvPr/>
        </p:nvGrpSpPr>
        <p:grpSpPr>
          <a:xfrm>
            <a:off x="3968990" y="87764"/>
            <a:ext cx="1172116" cy="981918"/>
            <a:chOff x="1738263" y="1632536"/>
            <a:chExt cx="1172116" cy="981918"/>
          </a:xfrm>
        </p:grpSpPr>
        <p:sp>
          <p:nvSpPr>
            <p:cNvPr id="66" name="文本框 1"/>
            <p:cNvSpPr txBox="1"/>
            <p:nvPr/>
          </p:nvSpPr>
          <p:spPr>
            <a:xfrm>
              <a:off x="1762846" y="1632536"/>
              <a:ext cx="1111202" cy="646331"/>
            </a:xfrm>
            <a:prstGeom prst="rect">
              <a:avLst/>
            </a:prstGeom>
            <a:noFill/>
          </p:spPr>
          <p:txBody>
            <a:bodyPr wrap="none" rtlCol="0">
              <a:spAutoFit/>
            </a:bodyPr>
            <a:lstStyle/>
            <a:p>
              <a:pPr algn="ctr"/>
              <a:r>
                <a:rPr lang="zh-CN" altLang="en-US" sz="3600" b="1" dirty="0">
                  <a:solidFill>
                    <a:srgbClr val="0A0404">
                      <a:alpha val="99000"/>
                    </a:srgbClr>
                  </a:solidFill>
                  <a:latin typeface="微软雅黑" panose="020B0503020204020204" pitchFamily="34" charset="-122"/>
                  <a:ea typeface="微软雅黑" panose="020B0503020204020204" pitchFamily="34" charset="-122"/>
                </a:rPr>
                <a:t>目录</a:t>
              </a:r>
            </a:p>
          </p:txBody>
        </p:sp>
        <p:sp>
          <p:nvSpPr>
            <p:cNvPr id="68" name="文本框 6"/>
            <p:cNvSpPr txBox="1"/>
            <p:nvPr/>
          </p:nvSpPr>
          <p:spPr>
            <a:xfrm>
              <a:off x="1738263" y="2152789"/>
              <a:ext cx="1172116" cy="461665"/>
            </a:xfrm>
            <a:prstGeom prst="rect">
              <a:avLst/>
            </a:prstGeom>
            <a:noFill/>
          </p:spPr>
          <p:txBody>
            <a:bodyPr vert="horz" wrap="none" rtlCol="0">
              <a:spAutoFit/>
            </a:bodyPr>
            <a:lstStyle/>
            <a:p>
              <a:pPr algn="ctr"/>
              <a:r>
                <a:rPr lang="en-US" altLang="zh-CN" sz="2400" dirty="0">
                  <a:solidFill>
                    <a:schemeClr val="tx1">
                      <a:lumMod val="65000"/>
                      <a:lumOff val="35000"/>
                      <a:alpha val="99000"/>
                    </a:schemeClr>
                  </a:solidFill>
                  <a:latin typeface="Agency FB" panose="020B0503020202020204" pitchFamily="34" charset="0"/>
                </a:rPr>
                <a:t>CONTENTS</a:t>
              </a:r>
              <a:endParaRPr lang="zh-CN" altLang="en-US" sz="2400" dirty="0">
                <a:solidFill>
                  <a:schemeClr val="tx1">
                    <a:lumMod val="65000"/>
                    <a:lumOff val="35000"/>
                    <a:alpha val="99000"/>
                  </a:schemeClr>
                </a:solidFill>
                <a:latin typeface="Agency FB" panose="020B0503020202020204" pitchFamily="34" charset="0"/>
              </a:endParaRPr>
            </a:p>
          </p:txBody>
        </p:sp>
      </p:grpSp>
      <p:sp>
        <p:nvSpPr>
          <p:cNvPr id="69" name="文本框 19"/>
          <p:cNvSpPr txBox="1"/>
          <p:nvPr/>
        </p:nvSpPr>
        <p:spPr>
          <a:xfrm flipH="1">
            <a:off x="2800934" y="4051543"/>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工作完成情况</a:t>
            </a:r>
          </a:p>
        </p:txBody>
      </p:sp>
      <p:sp>
        <p:nvSpPr>
          <p:cNvPr id="70" name="文本框 28"/>
          <p:cNvSpPr txBox="1"/>
          <p:nvPr/>
        </p:nvSpPr>
        <p:spPr>
          <a:xfrm flipH="1">
            <a:off x="4692266" y="3314806"/>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工作成果展示</a:t>
            </a:r>
          </a:p>
        </p:txBody>
      </p:sp>
      <p:sp>
        <p:nvSpPr>
          <p:cNvPr id="71" name="文本框 32"/>
          <p:cNvSpPr txBox="1"/>
          <p:nvPr/>
        </p:nvSpPr>
        <p:spPr>
          <a:xfrm flipH="1">
            <a:off x="6446380" y="4051543"/>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明年工作计划</a:t>
            </a:r>
          </a:p>
        </p:txBody>
      </p:sp>
      <p:sp>
        <p:nvSpPr>
          <p:cNvPr id="72" name="文本框 15"/>
          <p:cNvSpPr txBox="1"/>
          <p:nvPr/>
        </p:nvSpPr>
        <p:spPr>
          <a:xfrm flipH="1">
            <a:off x="981894" y="3314806"/>
            <a:ext cx="1754114" cy="392415"/>
          </a:xfrm>
          <a:prstGeom prst="rect">
            <a:avLst/>
          </a:prstGeom>
          <a:noFill/>
        </p:spPr>
        <p:txBody>
          <a:bodyPr wrap="square" lIns="68580" tIns="34290" rIns="68580" bIns="34290" rtlCol="0">
            <a:spAutoFit/>
          </a:bodyPr>
          <a:lstStyle/>
          <a:p>
            <a:r>
              <a:rPr lang="zh-CN" altLang="en-US" sz="2100" dirty="0">
                <a:solidFill>
                  <a:srgbClr val="E1CF9A">
                    <a:alpha val="99000"/>
                  </a:srgbClr>
                </a:solidFill>
                <a:latin typeface="时尚中黑简体" pitchFamily="2" charset="-122"/>
                <a:ea typeface="时尚中黑简体" pitchFamily="2" charset="-122"/>
              </a:rPr>
              <a:t>年度工作概述</a:t>
            </a:r>
          </a:p>
        </p:txBody>
      </p:sp>
      <p:sp>
        <p:nvSpPr>
          <p:cNvPr id="73" name="椭圆 72"/>
          <p:cNvSpPr>
            <a:spLocks noChangeAspect="1"/>
          </p:cNvSpPr>
          <p:nvPr/>
        </p:nvSpPr>
        <p:spPr>
          <a:xfrm>
            <a:off x="3471059" y="883040"/>
            <a:ext cx="523241" cy="52324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4" name="椭圆 73"/>
          <p:cNvSpPr>
            <a:spLocks noChangeAspect="1"/>
          </p:cNvSpPr>
          <p:nvPr/>
        </p:nvSpPr>
        <p:spPr>
          <a:xfrm>
            <a:off x="5125165" y="871165"/>
            <a:ext cx="523241" cy="52324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5" name="椭圆 74"/>
          <p:cNvSpPr>
            <a:spLocks noChangeAspect="1"/>
          </p:cNvSpPr>
          <p:nvPr/>
        </p:nvSpPr>
        <p:spPr>
          <a:xfrm>
            <a:off x="3249130" y="1144662"/>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6" name="椭圆 75"/>
          <p:cNvSpPr>
            <a:spLocks noChangeAspect="1"/>
          </p:cNvSpPr>
          <p:nvPr/>
        </p:nvSpPr>
        <p:spPr>
          <a:xfrm>
            <a:off x="4903236" y="1132787"/>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p:cNvSpPr>
            <a:spLocks noChangeAspect="1"/>
          </p:cNvSpPr>
          <p:nvPr/>
        </p:nvSpPr>
        <p:spPr>
          <a:xfrm>
            <a:off x="3505101" y="1375601"/>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8" name="椭圆 77"/>
          <p:cNvSpPr>
            <a:spLocks noChangeAspect="1"/>
          </p:cNvSpPr>
          <p:nvPr/>
        </p:nvSpPr>
        <p:spPr>
          <a:xfrm>
            <a:off x="5397570" y="1363726"/>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9" name="椭圆 78"/>
          <p:cNvSpPr>
            <a:spLocks noChangeAspect="1"/>
          </p:cNvSpPr>
          <p:nvPr/>
        </p:nvSpPr>
        <p:spPr>
          <a:xfrm>
            <a:off x="4199327" y="1275606"/>
            <a:ext cx="166435" cy="166435"/>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0" name="椭圆 79"/>
          <p:cNvSpPr>
            <a:spLocks noChangeAspect="1"/>
          </p:cNvSpPr>
          <p:nvPr/>
        </p:nvSpPr>
        <p:spPr>
          <a:xfrm>
            <a:off x="4700991" y="1275606"/>
            <a:ext cx="166435" cy="166435"/>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1" name="椭圆 80"/>
          <p:cNvSpPr>
            <a:spLocks noChangeAspect="1"/>
          </p:cNvSpPr>
          <p:nvPr/>
        </p:nvSpPr>
        <p:spPr>
          <a:xfrm>
            <a:off x="3209439" y="1430166"/>
            <a:ext cx="218930" cy="21893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2" name="椭圆 81"/>
          <p:cNvSpPr>
            <a:spLocks noChangeAspect="1"/>
          </p:cNvSpPr>
          <p:nvPr/>
        </p:nvSpPr>
        <p:spPr>
          <a:xfrm>
            <a:off x="4466271" y="1311231"/>
            <a:ext cx="166435" cy="166435"/>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3" name="椭圆 82"/>
          <p:cNvSpPr>
            <a:spLocks noChangeAspect="1"/>
          </p:cNvSpPr>
          <p:nvPr/>
        </p:nvSpPr>
        <p:spPr>
          <a:xfrm>
            <a:off x="5690220" y="1394541"/>
            <a:ext cx="218930" cy="21893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4" name="椭圆 83"/>
          <p:cNvSpPr>
            <a:spLocks noChangeAspect="1"/>
          </p:cNvSpPr>
          <p:nvPr/>
        </p:nvSpPr>
        <p:spPr>
          <a:xfrm>
            <a:off x="5593073" y="1132787"/>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5" name="椭圆 84"/>
          <p:cNvSpPr>
            <a:spLocks noChangeAspect="1"/>
          </p:cNvSpPr>
          <p:nvPr/>
        </p:nvSpPr>
        <p:spPr>
          <a:xfrm>
            <a:off x="3930308" y="1144662"/>
            <a:ext cx="261620" cy="261620"/>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2" name="组合 31"/>
          <p:cNvGrpSpPr/>
          <p:nvPr/>
        </p:nvGrpSpPr>
        <p:grpSpPr>
          <a:xfrm>
            <a:off x="1390898" y="2211710"/>
            <a:ext cx="936104" cy="936104"/>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4" name="KSO_Shape"/>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42" name="组合 41"/>
          <p:cNvGrpSpPr/>
          <p:nvPr/>
        </p:nvGrpSpPr>
        <p:grpSpPr>
          <a:xfrm>
            <a:off x="5063306" y="2211710"/>
            <a:ext cx="936104" cy="936104"/>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4" name="KSO_Shape"/>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47" name="组合 46"/>
          <p:cNvGrpSpPr/>
          <p:nvPr/>
        </p:nvGrpSpPr>
        <p:grpSpPr>
          <a:xfrm>
            <a:off x="6833877" y="2948447"/>
            <a:ext cx="936104" cy="936104"/>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7" name="组合 36"/>
          <p:cNvGrpSpPr/>
          <p:nvPr/>
        </p:nvGrpSpPr>
        <p:grpSpPr>
          <a:xfrm>
            <a:off x="3191098" y="2948447"/>
            <a:ext cx="936104" cy="936104"/>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9" name="KSO_Shape"/>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288"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strVal val="4/3*#ppt_w"/>
                                          </p:val>
                                        </p:tav>
                                        <p:tav tm="100000">
                                          <p:val>
                                            <p:strVal val="#ppt_w"/>
                                          </p:val>
                                        </p:tav>
                                      </p:tavLst>
                                    </p:anim>
                                    <p:anim calcmode="lin" valueType="num">
                                      <p:cBhvr>
                                        <p:cTn id="15" dur="500" fill="hold"/>
                                        <p:tgtEl>
                                          <p:spTgt spid="65"/>
                                        </p:tgtEl>
                                        <p:attrNameLst>
                                          <p:attrName>ppt_h</p:attrName>
                                        </p:attrNameLst>
                                      </p:cBhvr>
                                      <p:tavLst>
                                        <p:tav tm="0">
                                          <p:val>
                                            <p:strVal val="4/3*#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p:cTn id="68" dur="500" fill="hold"/>
                                        <p:tgtEl>
                                          <p:spTgt spid="85"/>
                                        </p:tgtEl>
                                        <p:attrNameLst>
                                          <p:attrName>ppt_w</p:attrName>
                                        </p:attrNameLst>
                                      </p:cBhvr>
                                      <p:tavLst>
                                        <p:tav tm="0">
                                          <p:val>
                                            <p:fltVal val="0"/>
                                          </p:val>
                                        </p:tav>
                                        <p:tav tm="100000">
                                          <p:val>
                                            <p:strVal val="#ppt_w"/>
                                          </p:val>
                                        </p:tav>
                                      </p:tavLst>
                                    </p:anim>
                                    <p:anim calcmode="lin" valueType="num">
                                      <p:cBhvr>
                                        <p:cTn id="69" dur="500" fill="hold"/>
                                        <p:tgtEl>
                                          <p:spTgt spid="85"/>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288"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3*#ppt_w"/>
                                          </p:val>
                                        </p:tav>
                                        <p:tav tm="100000">
                                          <p:val>
                                            <p:strVal val="#ppt_w"/>
                                          </p:val>
                                        </p:tav>
                                      </p:tavLst>
                                    </p:anim>
                                    <p:anim calcmode="lin" valueType="num">
                                      <p:cBhvr>
                                        <p:cTn id="75" dur="500" fill="hold"/>
                                        <p:tgtEl>
                                          <p:spTgt spid="32"/>
                                        </p:tgtEl>
                                        <p:attrNameLst>
                                          <p:attrName>ppt_h</p:attrName>
                                        </p:attrNameLst>
                                      </p:cBhvr>
                                      <p:tavLst>
                                        <p:tav tm="0">
                                          <p:val>
                                            <p:strVal val="4/3*#ppt_h"/>
                                          </p:val>
                                        </p:tav>
                                        <p:tav tm="100000">
                                          <p:val>
                                            <p:strVal val="#ppt_h"/>
                                          </p:val>
                                        </p:tav>
                                      </p:tavLst>
                                    </p:anim>
                                  </p:childTnLst>
                                </p:cTn>
                              </p:par>
                              <p:par>
                                <p:cTn id="76" presetID="2" presetClass="entr" presetSubtype="4" fill="hold" grpId="0" nodeType="withEffect">
                                  <p:stCondLst>
                                    <p:cond delay="25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400" fill="hold"/>
                                        <p:tgtEl>
                                          <p:spTgt spid="72"/>
                                        </p:tgtEl>
                                        <p:attrNameLst>
                                          <p:attrName>ppt_x</p:attrName>
                                        </p:attrNameLst>
                                      </p:cBhvr>
                                      <p:tavLst>
                                        <p:tav tm="0">
                                          <p:val>
                                            <p:strVal val="#ppt_x"/>
                                          </p:val>
                                        </p:tav>
                                        <p:tav tm="100000">
                                          <p:val>
                                            <p:strVal val="#ppt_x"/>
                                          </p:val>
                                        </p:tav>
                                      </p:tavLst>
                                    </p:anim>
                                    <p:anim calcmode="lin" valueType="num">
                                      <p:cBhvr additive="base">
                                        <p:cTn id="79" dur="400" fill="hold"/>
                                        <p:tgtEl>
                                          <p:spTgt spid="72"/>
                                        </p:tgtEl>
                                        <p:attrNameLst>
                                          <p:attrName>ppt_y</p:attrName>
                                        </p:attrNameLst>
                                      </p:cBhvr>
                                      <p:tavLst>
                                        <p:tav tm="0">
                                          <p:val>
                                            <p:strVal val="1+#ppt_h/2"/>
                                          </p:val>
                                        </p:tav>
                                        <p:tav tm="100000">
                                          <p:val>
                                            <p:strVal val="#ppt_y"/>
                                          </p:val>
                                        </p:tav>
                                      </p:tavLst>
                                    </p:anim>
                                  </p:childTnLst>
                                </p:cTn>
                              </p:par>
                              <p:par>
                                <p:cTn id="80" presetID="23" presetClass="entr" presetSubtype="288" fill="hold" nodeType="withEffect">
                                  <p:stCondLst>
                                    <p:cond delay="5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strVal val="4/3*#ppt_w"/>
                                          </p:val>
                                        </p:tav>
                                        <p:tav tm="100000">
                                          <p:val>
                                            <p:strVal val="#ppt_w"/>
                                          </p:val>
                                        </p:tav>
                                      </p:tavLst>
                                    </p:anim>
                                    <p:anim calcmode="lin" valueType="num">
                                      <p:cBhvr>
                                        <p:cTn id="83" dur="500" fill="hold"/>
                                        <p:tgtEl>
                                          <p:spTgt spid="37"/>
                                        </p:tgtEl>
                                        <p:attrNameLst>
                                          <p:attrName>ppt_h</p:attrName>
                                        </p:attrNameLst>
                                      </p:cBhvr>
                                      <p:tavLst>
                                        <p:tav tm="0">
                                          <p:val>
                                            <p:strVal val="4/3*#ppt_h"/>
                                          </p:val>
                                        </p:tav>
                                        <p:tav tm="100000">
                                          <p:val>
                                            <p:strVal val="#ppt_h"/>
                                          </p:val>
                                        </p:tav>
                                      </p:tavLst>
                                    </p:anim>
                                  </p:childTnLst>
                                </p:cTn>
                              </p:par>
                              <p:par>
                                <p:cTn id="84" presetID="2" presetClass="entr" presetSubtype="4" fill="hold" grpId="0" nodeType="withEffect">
                                  <p:stCondLst>
                                    <p:cond delay="7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1+#ppt_h/2"/>
                                          </p:val>
                                        </p:tav>
                                        <p:tav tm="100000">
                                          <p:val>
                                            <p:strVal val="#ppt_y"/>
                                          </p:val>
                                        </p:tav>
                                      </p:tavLst>
                                    </p:anim>
                                  </p:childTnLst>
                                </p:cTn>
                              </p:par>
                              <p:par>
                                <p:cTn id="88" presetID="23" presetClass="entr" presetSubtype="288" fill="hold" nodeType="withEffect">
                                  <p:stCondLst>
                                    <p:cond delay="10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strVal val="4/3*#ppt_w"/>
                                          </p:val>
                                        </p:tav>
                                        <p:tav tm="100000">
                                          <p:val>
                                            <p:strVal val="#ppt_w"/>
                                          </p:val>
                                        </p:tav>
                                      </p:tavLst>
                                    </p:anim>
                                    <p:anim calcmode="lin" valueType="num">
                                      <p:cBhvr>
                                        <p:cTn id="91" dur="500" fill="hold"/>
                                        <p:tgtEl>
                                          <p:spTgt spid="42"/>
                                        </p:tgtEl>
                                        <p:attrNameLst>
                                          <p:attrName>ppt_h</p:attrName>
                                        </p:attrNameLst>
                                      </p:cBhvr>
                                      <p:tavLst>
                                        <p:tav tm="0">
                                          <p:val>
                                            <p:strVal val="4/3*#ppt_h"/>
                                          </p:val>
                                        </p:tav>
                                        <p:tav tm="100000">
                                          <p:val>
                                            <p:strVal val="#ppt_h"/>
                                          </p:val>
                                        </p:tav>
                                      </p:tavLst>
                                    </p:anim>
                                  </p:childTnLst>
                                </p:cTn>
                              </p:par>
                              <p:par>
                                <p:cTn id="92" presetID="2" presetClass="entr" presetSubtype="4" fill="hold" grpId="0" nodeType="withEffect">
                                  <p:stCondLst>
                                    <p:cond delay="125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400" fill="hold"/>
                                        <p:tgtEl>
                                          <p:spTgt spid="70"/>
                                        </p:tgtEl>
                                        <p:attrNameLst>
                                          <p:attrName>ppt_x</p:attrName>
                                        </p:attrNameLst>
                                      </p:cBhvr>
                                      <p:tavLst>
                                        <p:tav tm="0">
                                          <p:val>
                                            <p:strVal val="#ppt_x"/>
                                          </p:val>
                                        </p:tav>
                                        <p:tav tm="100000">
                                          <p:val>
                                            <p:strVal val="#ppt_x"/>
                                          </p:val>
                                        </p:tav>
                                      </p:tavLst>
                                    </p:anim>
                                    <p:anim calcmode="lin" valueType="num">
                                      <p:cBhvr additive="base">
                                        <p:cTn id="95" dur="400" fill="hold"/>
                                        <p:tgtEl>
                                          <p:spTgt spid="70"/>
                                        </p:tgtEl>
                                        <p:attrNameLst>
                                          <p:attrName>ppt_y</p:attrName>
                                        </p:attrNameLst>
                                      </p:cBhvr>
                                      <p:tavLst>
                                        <p:tav tm="0">
                                          <p:val>
                                            <p:strVal val="1+#ppt_h/2"/>
                                          </p:val>
                                        </p:tav>
                                        <p:tav tm="100000">
                                          <p:val>
                                            <p:strVal val="#ppt_y"/>
                                          </p:val>
                                        </p:tav>
                                      </p:tavLst>
                                    </p:anim>
                                  </p:childTnLst>
                                </p:cTn>
                              </p:par>
                              <p:par>
                                <p:cTn id="96" presetID="23" presetClass="entr" presetSubtype="288" fill="hold" nodeType="withEffect">
                                  <p:stCondLst>
                                    <p:cond delay="150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strVal val="4/3*#ppt_w"/>
                                          </p:val>
                                        </p:tav>
                                        <p:tav tm="100000">
                                          <p:val>
                                            <p:strVal val="#ppt_w"/>
                                          </p:val>
                                        </p:tav>
                                      </p:tavLst>
                                    </p:anim>
                                    <p:anim calcmode="lin" valueType="num">
                                      <p:cBhvr>
                                        <p:cTn id="99" dur="500" fill="hold"/>
                                        <p:tgtEl>
                                          <p:spTgt spid="47"/>
                                        </p:tgtEl>
                                        <p:attrNameLst>
                                          <p:attrName>ppt_h</p:attrName>
                                        </p:attrNameLst>
                                      </p:cBhvr>
                                      <p:tavLst>
                                        <p:tav tm="0">
                                          <p:val>
                                            <p:strVal val="4/3*#ppt_h"/>
                                          </p:val>
                                        </p:tav>
                                        <p:tav tm="100000">
                                          <p:val>
                                            <p:strVal val="#ppt_h"/>
                                          </p:val>
                                        </p:tav>
                                      </p:tavLst>
                                    </p:anim>
                                  </p:childTnLst>
                                </p:cTn>
                              </p:par>
                              <p:par>
                                <p:cTn id="100" presetID="2" presetClass="entr" presetSubtype="4" fill="hold" grpId="0" nodeType="withEffect">
                                  <p:stCondLst>
                                    <p:cond delay="17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400" fill="hold"/>
                                        <p:tgtEl>
                                          <p:spTgt spid="71"/>
                                        </p:tgtEl>
                                        <p:attrNameLst>
                                          <p:attrName>ppt_x</p:attrName>
                                        </p:attrNameLst>
                                      </p:cBhvr>
                                      <p:tavLst>
                                        <p:tav tm="0">
                                          <p:val>
                                            <p:strVal val="#ppt_x"/>
                                          </p:val>
                                        </p:tav>
                                        <p:tav tm="100000">
                                          <p:val>
                                            <p:strVal val="#ppt_x"/>
                                          </p:val>
                                        </p:tav>
                                      </p:tavLst>
                                    </p:anim>
                                    <p:anim calcmode="lin" valueType="num">
                                      <p:cBhvr additive="base">
                                        <p:cTn id="103"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811687"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7" name="矩形 87"/>
          <p:cNvSpPr>
            <a:spLocks noChangeArrowheads="1"/>
          </p:cNvSpPr>
          <p:nvPr/>
        </p:nvSpPr>
        <p:spPr bwMode="auto">
          <a:xfrm>
            <a:off x="925763" y="3952198"/>
            <a:ext cx="2940498"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p:txBody>
      </p:sp>
      <p:sp>
        <p:nvSpPr>
          <p:cNvPr id="28" name="圆角矩形 27"/>
          <p:cNvSpPr/>
          <p:nvPr/>
        </p:nvSpPr>
        <p:spPr bwMode="auto">
          <a:xfrm>
            <a:off x="811687"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9" name="矩形 87"/>
          <p:cNvSpPr>
            <a:spLocks noChangeArrowheads="1"/>
          </p:cNvSpPr>
          <p:nvPr/>
        </p:nvSpPr>
        <p:spPr bwMode="auto">
          <a:xfrm>
            <a:off x="841291" y="1455028"/>
            <a:ext cx="3109451"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p:txBody>
      </p:sp>
      <p:sp>
        <p:nvSpPr>
          <p:cNvPr id="30" name="Half Frame 12"/>
          <p:cNvSpPr/>
          <p:nvPr/>
        </p:nvSpPr>
        <p:spPr>
          <a:xfrm rot="8097294">
            <a:off x="4305591" y="2640216"/>
            <a:ext cx="534960" cy="546680"/>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459759" y="2271320"/>
            <a:ext cx="1800200" cy="574060"/>
            <a:chOff x="814328" y="3219334"/>
            <a:chExt cx="1356392" cy="432536"/>
          </a:xfrm>
        </p:grpSpPr>
        <p:sp>
          <p:nvSpPr>
            <p:cNvPr id="34" name="圆角矩形 3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33" name="TextBox 32"/>
            <p:cNvSpPr txBox="1"/>
            <p:nvPr/>
          </p:nvSpPr>
          <p:spPr>
            <a:xfrm>
              <a:off x="979939" y="3348319"/>
              <a:ext cx="1048613"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600" dirty="0">
                  <a:solidFill>
                    <a:srgbClr val="0A0404">
                      <a:alpha val="99000"/>
                    </a:srgbClr>
                  </a:solidFill>
                  <a:cs typeface="宋体" panose="02010600030101010101" pitchFamily="2" charset="-122"/>
                </a:rPr>
                <a:t>单击添加标题</a:t>
              </a:r>
              <a:endParaRPr lang="zh-CN" altLang="zh-CN" sz="1600" dirty="0">
                <a:solidFill>
                  <a:srgbClr val="0A0404">
                    <a:alpha val="99000"/>
                  </a:srgbClr>
                </a:solidFill>
                <a:cs typeface="宋体" panose="02010600030101010101" pitchFamily="2" charset="-122"/>
              </a:endParaRPr>
            </a:p>
          </p:txBody>
        </p:sp>
      </p:grpSp>
      <p:grpSp>
        <p:nvGrpSpPr>
          <p:cNvPr id="36" name="组合 35"/>
          <p:cNvGrpSpPr/>
          <p:nvPr/>
        </p:nvGrpSpPr>
        <p:grpSpPr>
          <a:xfrm>
            <a:off x="1459759" y="3076532"/>
            <a:ext cx="1800200" cy="574060"/>
            <a:chOff x="814328" y="3219334"/>
            <a:chExt cx="1356392" cy="432536"/>
          </a:xfrm>
        </p:grpSpPr>
        <p:sp>
          <p:nvSpPr>
            <p:cNvPr id="39" name="圆角矩形 3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38" name="TextBox 37"/>
            <p:cNvSpPr txBox="1"/>
            <p:nvPr/>
          </p:nvSpPr>
          <p:spPr>
            <a:xfrm>
              <a:off x="869834" y="3330419"/>
              <a:ext cx="1268822"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600" dirty="0">
                  <a:solidFill>
                    <a:srgbClr val="0A0404">
                      <a:alpha val="99000"/>
                    </a:srgbClr>
                  </a:solidFill>
                  <a:cs typeface="宋体" panose="02010600030101010101" pitchFamily="2" charset="-122"/>
                </a:rPr>
                <a:t>单击添加标题</a:t>
              </a:r>
              <a:endParaRPr lang="zh-CN" altLang="zh-CN" sz="1600" dirty="0">
                <a:solidFill>
                  <a:srgbClr val="0A0404">
                    <a:alpha val="99000"/>
                  </a:srgbClr>
                </a:solidFill>
                <a:cs typeface="宋体" panose="02010600030101010101" pitchFamily="2" charset="-122"/>
              </a:endParaRPr>
            </a:p>
          </p:txBody>
        </p:sp>
      </p:grpSp>
      <p:sp>
        <p:nvSpPr>
          <p:cNvPr id="41" name="圆角矩形 40"/>
          <p:cNvSpPr/>
          <p:nvPr/>
        </p:nvSpPr>
        <p:spPr bwMode="auto">
          <a:xfrm>
            <a:off x="5027500"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42" name="矩形 87"/>
          <p:cNvSpPr>
            <a:spLocks noChangeArrowheads="1"/>
          </p:cNvSpPr>
          <p:nvPr/>
        </p:nvSpPr>
        <p:spPr bwMode="auto">
          <a:xfrm>
            <a:off x="5141576" y="3952198"/>
            <a:ext cx="2940498"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p:txBody>
      </p:sp>
      <p:sp>
        <p:nvSpPr>
          <p:cNvPr id="43" name="圆角矩形 42"/>
          <p:cNvSpPr/>
          <p:nvPr/>
        </p:nvSpPr>
        <p:spPr bwMode="auto">
          <a:xfrm>
            <a:off x="5027500"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lstStyle/>
          <a:p>
            <a:pPr marL="0" lvl="2" algn="ctr" eaLnBrk="0" fontAlgn="ctr" hangingPunct="0">
              <a:buClr>
                <a:srgbClr val="FF0000"/>
              </a:buClr>
              <a:buSzPct val="70000"/>
              <a:buFont typeface="Wingdings" panose="05000000000000000000" pitchFamily="2" charset="2"/>
              <a:buChar char="n"/>
              <a:tabLst>
                <a:tab pos="135890"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4" name="矩形 87"/>
          <p:cNvSpPr>
            <a:spLocks noChangeArrowheads="1"/>
          </p:cNvSpPr>
          <p:nvPr/>
        </p:nvSpPr>
        <p:spPr bwMode="auto">
          <a:xfrm>
            <a:off x="5057104" y="1455028"/>
            <a:ext cx="3109451" cy="523212"/>
          </a:xfrm>
          <a:prstGeom prst="rect">
            <a:avLst/>
          </a:prstGeom>
          <a:noFill/>
          <a:ln w="9525">
            <a:noFill/>
            <a:miter lim="800000"/>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点击添加文本 点击添加文本</a:t>
            </a:r>
          </a:p>
        </p:txBody>
      </p:sp>
      <p:sp>
        <p:nvSpPr>
          <p:cNvPr id="65" name="Half Frame 12"/>
          <p:cNvSpPr/>
          <p:nvPr/>
        </p:nvSpPr>
        <p:spPr>
          <a:xfrm rot="8097294" flipH="1" flipV="1">
            <a:off x="4272963" y="2641696"/>
            <a:ext cx="532178" cy="546098"/>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66" name="组合 65"/>
          <p:cNvGrpSpPr/>
          <p:nvPr/>
        </p:nvGrpSpPr>
        <p:grpSpPr>
          <a:xfrm>
            <a:off x="5675572" y="2271320"/>
            <a:ext cx="1800200" cy="574060"/>
            <a:chOff x="814328" y="3219334"/>
            <a:chExt cx="1356392" cy="432536"/>
          </a:xfrm>
        </p:grpSpPr>
        <p:sp>
          <p:nvSpPr>
            <p:cNvPr id="69" name="圆角矩形 6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8" name="TextBox 67"/>
            <p:cNvSpPr txBox="1"/>
            <p:nvPr/>
          </p:nvSpPr>
          <p:spPr>
            <a:xfrm>
              <a:off x="927508" y="3332295"/>
              <a:ext cx="1153474"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600" dirty="0">
                  <a:solidFill>
                    <a:srgbClr val="0A0404">
                      <a:alpha val="99000"/>
                    </a:srgbClr>
                  </a:solidFill>
                  <a:cs typeface="宋体" panose="02010600030101010101" pitchFamily="2" charset="-122"/>
                </a:rPr>
                <a:t>单击添加标题</a:t>
              </a:r>
              <a:endParaRPr lang="zh-CN" altLang="zh-CN" sz="1600" dirty="0">
                <a:solidFill>
                  <a:srgbClr val="0A0404">
                    <a:alpha val="99000"/>
                  </a:srgbClr>
                </a:solidFill>
                <a:cs typeface="宋体" panose="02010600030101010101" pitchFamily="2" charset="-122"/>
              </a:endParaRPr>
            </a:p>
          </p:txBody>
        </p:sp>
      </p:grpSp>
      <p:grpSp>
        <p:nvGrpSpPr>
          <p:cNvPr id="71" name="组合 70"/>
          <p:cNvGrpSpPr/>
          <p:nvPr/>
        </p:nvGrpSpPr>
        <p:grpSpPr>
          <a:xfrm>
            <a:off x="5675572" y="3076532"/>
            <a:ext cx="1800200" cy="574060"/>
            <a:chOff x="814328" y="3219334"/>
            <a:chExt cx="1356392" cy="432536"/>
          </a:xfrm>
        </p:grpSpPr>
        <p:sp>
          <p:nvSpPr>
            <p:cNvPr id="74" name="圆角矩形 7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TextBox 72"/>
            <p:cNvSpPr txBox="1"/>
            <p:nvPr/>
          </p:nvSpPr>
          <p:spPr>
            <a:xfrm>
              <a:off x="869834" y="3338431"/>
              <a:ext cx="1268822"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lvl="0"/>
              <a:r>
                <a:rPr lang="zh-CN" altLang="en-US" sz="1600" dirty="0">
                  <a:solidFill>
                    <a:srgbClr val="0A0404">
                      <a:alpha val="99000"/>
                    </a:srgbClr>
                  </a:solidFill>
                  <a:cs typeface="宋体" panose="02010600030101010101" pitchFamily="2" charset="-122"/>
                </a:rPr>
                <a:t>单击添加标题</a:t>
              </a:r>
              <a:endParaRPr lang="zh-CN" altLang="zh-CN" sz="1600" dirty="0">
                <a:solidFill>
                  <a:srgbClr val="0A0404">
                    <a:alpha val="99000"/>
                  </a:srgbClr>
                </a:solidFill>
                <a:cs typeface="宋体" panose="02010600030101010101" pitchFamily="2" charset="-122"/>
              </a:endParaRPr>
            </a:p>
          </p:txBody>
        </p:sp>
      </p:grpSp>
      <p:cxnSp>
        <p:nvCxnSpPr>
          <p:cNvPr id="48" name="直接连接符 4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ppt_y</p:attrName>
                                        </p:attrNameLst>
                                      </p:cBhvr>
                                      <p:tavLst>
                                        <p:tav tm="0">
                                          <p:val>
                                            <p:strVal val="#ppt_y+#ppt_h*1.125000"/>
                                          </p:val>
                                        </p:tav>
                                        <p:tav tm="100000">
                                          <p:val>
                                            <p:strVal val="#ppt_y"/>
                                          </p:val>
                                        </p:tav>
                                      </p:tavLst>
                                    </p:anim>
                                    <p:animEffect transition="in" filter="wipe(up)">
                                      <p:cBhvr>
                                        <p:cTn id="31" dur="750"/>
                                        <p:tgtEl>
                                          <p:spTgt spid="28"/>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p:tgtEl>
                                          <p:spTgt spid="26"/>
                                        </p:tgtEl>
                                        <p:attrNameLst>
                                          <p:attrName>ppt_y</p:attrName>
                                        </p:attrNameLst>
                                      </p:cBhvr>
                                      <p:tavLst>
                                        <p:tav tm="0">
                                          <p:val>
                                            <p:strVal val="#ppt_y-#ppt_h*1.125000"/>
                                          </p:val>
                                        </p:tav>
                                        <p:tav tm="100000">
                                          <p:val>
                                            <p:strVal val="#ppt_y"/>
                                          </p:val>
                                        </p:tav>
                                      </p:tavLst>
                                    </p:anim>
                                    <p:animEffect transition="in" filter="wipe(down)">
                                      <p:cBhvr>
                                        <p:cTn id="35" dur="750"/>
                                        <p:tgtEl>
                                          <p:spTgt spid="26"/>
                                        </p:tgtEl>
                                      </p:cBhvr>
                                    </p:animEffect>
                                  </p:childTnLst>
                                </p:cTn>
                              </p:par>
                            </p:childTnLst>
                          </p:cTn>
                        </p:par>
                        <p:par>
                          <p:cTn id="36" fill="hold">
                            <p:stCondLst>
                              <p:cond delay="3500"/>
                            </p:stCondLst>
                            <p:childTnLst>
                              <p:par>
                                <p:cTn id="37" presetID="12" presetClass="entr" presetSubtype="4"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ppt_y</p:attrName>
                                        </p:attrNameLst>
                                      </p:cBhvr>
                                      <p:tavLst>
                                        <p:tav tm="0">
                                          <p:val>
                                            <p:strVal val="#ppt_y+#ppt_h*1.125000"/>
                                          </p:val>
                                        </p:tav>
                                        <p:tav tm="100000">
                                          <p:val>
                                            <p:strVal val="#ppt_y"/>
                                          </p:val>
                                        </p:tav>
                                      </p:tavLst>
                                    </p:anim>
                                    <p:animEffect transition="in" filter="wipe(up)">
                                      <p:cBhvr>
                                        <p:cTn id="40" dur="500"/>
                                        <p:tgtEl>
                                          <p:spTgt spid="29"/>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500" fill="hold"/>
                                        <p:tgtEl>
                                          <p:spTgt spid="66"/>
                                        </p:tgtEl>
                                        <p:attrNameLst>
                                          <p:attrName>ppt_w</p:attrName>
                                        </p:attrNameLst>
                                      </p:cBhvr>
                                      <p:tavLst>
                                        <p:tav tm="0">
                                          <p:val>
                                            <p:fltVal val="0"/>
                                          </p:val>
                                        </p:tav>
                                        <p:tav tm="100000">
                                          <p:val>
                                            <p:strVal val="#ppt_w"/>
                                          </p:val>
                                        </p:tav>
                                      </p:tavLst>
                                    </p:anim>
                                    <p:anim calcmode="lin" valueType="num">
                                      <p:cBhvr>
                                        <p:cTn id="53" dur="500" fill="hold"/>
                                        <p:tgtEl>
                                          <p:spTgt spid="66"/>
                                        </p:tgtEl>
                                        <p:attrNameLst>
                                          <p:attrName>ppt_h</p:attrName>
                                        </p:attrNameLst>
                                      </p:cBhvr>
                                      <p:tavLst>
                                        <p:tav tm="0">
                                          <p:val>
                                            <p:fltVal val="0"/>
                                          </p:val>
                                        </p:tav>
                                        <p:tav tm="100000">
                                          <p:val>
                                            <p:strVal val="#ppt_h"/>
                                          </p:val>
                                        </p:tav>
                                      </p:tavLst>
                                    </p:anim>
                                    <p:animEffect transition="in" filter="fade">
                                      <p:cBhvr>
                                        <p:cTn id="54" dur="500"/>
                                        <p:tgtEl>
                                          <p:spTgt spid="66"/>
                                        </p:tgtEl>
                                      </p:cBhvr>
                                    </p:animEffect>
                                  </p:childTnLst>
                                </p:cTn>
                              </p:par>
                            </p:childTnLst>
                          </p:cTn>
                        </p:par>
                        <p:par>
                          <p:cTn id="55" fill="hold">
                            <p:stCondLst>
                              <p:cond delay="5500"/>
                            </p:stCondLst>
                            <p:childTnLst>
                              <p:par>
                                <p:cTn id="56" presetID="53" presetClass="entr" presetSubtype="16" fill="hold" nodeType="after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fill="hold"/>
                                        <p:tgtEl>
                                          <p:spTgt spid="71"/>
                                        </p:tgtEl>
                                        <p:attrNameLst>
                                          <p:attrName>ppt_w</p:attrName>
                                        </p:attrNameLst>
                                      </p:cBhvr>
                                      <p:tavLst>
                                        <p:tav tm="0">
                                          <p:val>
                                            <p:fltVal val="0"/>
                                          </p:val>
                                        </p:tav>
                                        <p:tav tm="100000">
                                          <p:val>
                                            <p:strVal val="#ppt_w"/>
                                          </p:val>
                                        </p:tav>
                                      </p:tavLst>
                                    </p:anim>
                                    <p:anim calcmode="lin" valueType="num">
                                      <p:cBhvr>
                                        <p:cTn id="59" dur="500" fill="hold"/>
                                        <p:tgtEl>
                                          <p:spTgt spid="71"/>
                                        </p:tgtEl>
                                        <p:attrNameLst>
                                          <p:attrName>ppt_h</p:attrName>
                                        </p:attrNameLst>
                                      </p:cBhvr>
                                      <p:tavLst>
                                        <p:tav tm="0">
                                          <p:val>
                                            <p:fltVal val="0"/>
                                          </p:val>
                                        </p:tav>
                                        <p:tav tm="100000">
                                          <p:val>
                                            <p:strVal val="#ppt_h"/>
                                          </p:val>
                                        </p:tav>
                                      </p:tavLst>
                                    </p:anim>
                                    <p:animEffect transition="in" filter="fade">
                                      <p:cBhvr>
                                        <p:cTn id="60" dur="500"/>
                                        <p:tgtEl>
                                          <p:spTgt spid="71"/>
                                        </p:tgtEl>
                                      </p:cBhvr>
                                    </p:animEffect>
                                  </p:childTnLst>
                                </p:cTn>
                              </p:par>
                            </p:childTnLst>
                          </p:cTn>
                        </p:par>
                        <p:par>
                          <p:cTn id="61" fill="hold">
                            <p:stCondLst>
                              <p:cond delay="6000"/>
                            </p:stCondLst>
                            <p:childTnLst>
                              <p:par>
                                <p:cTn id="62" presetID="1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750"/>
                                        <p:tgtEl>
                                          <p:spTgt spid="43"/>
                                        </p:tgtEl>
                                        <p:attrNameLst>
                                          <p:attrName>ppt_y</p:attrName>
                                        </p:attrNameLst>
                                      </p:cBhvr>
                                      <p:tavLst>
                                        <p:tav tm="0">
                                          <p:val>
                                            <p:strVal val="#ppt_y+#ppt_h*1.125000"/>
                                          </p:val>
                                        </p:tav>
                                        <p:tav tm="100000">
                                          <p:val>
                                            <p:strVal val="#ppt_y"/>
                                          </p:val>
                                        </p:tav>
                                      </p:tavLst>
                                    </p:anim>
                                    <p:animEffect transition="in" filter="wipe(up)">
                                      <p:cBhvr>
                                        <p:cTn id="65" dur="750"/>
                                        <p:tgtEl>
                                          <p:spTgt spid="43"/>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750"/>
                                        <p:tgtEl>
                                          <p:spTgt spid="41"/>
                                        </p:tgtEl>
                                        <p:attrNameLst>
                                          <p:attrName>ppt_y</p:attrName>
                                        </p:attrNameLst>
                                      </p:cBhvr>
                                      <p:tavLst>
                                        <p:tav tm="0">
                                          <p:val>
                                            <p:strVal val="#ppt_y-#ppt_h*1.125000"/>
                                          </p:val>
                                        </p:tav>
                                        <p:tav tm="100000">
                                          <p:val>
                                            <p:strVal val="#ppt_y"/>
                                          </p:val>
                                        </p:tav>
                                      </p:tavLst>
                                    </p:anim>
                                    <p:animEffect transition="in" filter="wipe(down)">
                                      <p:cBhvr>
                                        <p:cTn id="69" dur="750"/>
                                        <p:tgtEl>
                                          <p:spTgt spid="41"/>
                                        </p:tgtEl>
                                      </p:cBhvr>
                                    </p:animEffect>
                                  </p:childTnLst>
                                </p:cTn>
                              </p:par>
                            </p:childTnLst>
                          </p:cTn>
                        </p:par>
                        <p:par>
                          <p:cTn id="70" fill="hold">
                            <p:stCondLst>
                              <p:cond delay="7000"/>
                            </p:stCondLst>
                            <p:childTnLst>
                              <p:par>
                                <p:cTn id="71" presetID="12" presetClass="entr" presetSubtype="4" fill="hold" grpId="0" nodeType="afterEffect">
                                  <p:stCondLst>
                                    <p:cond delay="0"/>
                                  </p:stCondLst>
                                  <p:iterate type="lt">
                                    <p:tmPct val="10000"/>
                                  </p:iterate>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500"/>
                                        <p:tgtEl>
                                          <p:spTgt spid="64"/>
                                        </p:tgtEl>
                                        <p:attrNameLst>
                                          <p:attrName>ppt_y</p:attrName>
                                        </p:attrNameLst>
                                      </p:cBhvr>
                                      <p:tavLst>
                                        <p:tav tm="0">
                                          <p:val>
                                            <p:strVal val="#ppt_y+#ppt_h*1.125000"/>
                                          </p:val>
                                        </p:tav>
                                        <p:tav tm="100000">
                                          <p:val>
                                            <p:strVal val="#ppt_y"/>
                                          </p:val>
                                        </p:tav>
                                      </p:tavLst>
                                    </p:anim>
                                    <p:animEffect transition="in" filter="wipe(up)">
                                      <p:cBhvr>
                                        <p:cTn id="74" dur="500"/>
                                        <p:tgtEl>
                                          <p:spTgt spid="64"/>
                                        </p:tgtEl>
                                      </p:cBhvr>
                                    </p:animEffect>
                                  </p:childTnLst>
                                </p:cTn>
                              </p:par>
                              <p:par>
                                <p:cTn id="75" presetID="12" presetClass="entr" presetSubtype="4" fill="hold" grpId="0" nodeType="withEffect">
                                  <p:stCondLst>
                                    <p:cond delay="0"/>
                                  </p:stCondLst>
                                  <p:iterate type="lt">
                                    <p:tmPct val="10000"/>
                                  </p:iterate>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ppt_y</p:attrName>
                                        </p:attrNameLst>
                                      </p:cBhvr>
                                      <p:tavLst>
                                        <p:tav tm="0">
                                          <p:val>
                                            <p:strVal val="#ppt_y+#ppt_h*1.125000"/>
                                          </p:val>
                                        </p:tav>
                                        <p:tav tm="100000">
                                          <p:val>
                                            <p:strVal val="#ppt_y"/>
                                          </p:val>
                                        </p:tav>
                                      </p:tavLst>
                                    </p:anim>
                                    <p:animEffect transition="in" filter="wipe(up)">
                                      <p:cBhvr>
                                        <p:cTn id="78" dur="500"/>
                                        <p:tgtEl>
                                          <p:spTgt spid="42"/>
                                        </p:tgtEl>
                                      </p:cBhvr>
                                    </p:animEffect>
                                  </p:childTnLst>
                                </p:cTn>
                              </p:par>
                            </p:childTnLst>
                          </p:cTn>
                        </p:par>
                        <p:par>
                          <p:cTn id="79" fill="hold">
                            <p:stCondLst>
                              <p:cond delay="8500"/>
                            </p:stCondLst>
                            <p:childTnLst>
                              <p:par>
                                <p:cTn id="80" presetID="22" presetClass="entr" presetSubtype="8"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wipe(left)">
                                      <p:cBhvr>
                                        <p:cTn id="8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1720" y="1681582"/>
            <a:ext cx="5040560" cy="2402336"/>
            <a:chOff x="2051720" y="1681582"/>
            <a:chExt cx="5040560" cy="2402336"/>
          </a:xfrm>
        </p:grpSpPr>
        <p:pic>
          <p:nvPicPr>
            <p:cNvPr id="2" name="Picture 3" descr="C:\Users\acer\Desktop\b63c0466864612322231d862b3bc39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 r="1002" b="5099"/>
            <a:stretch>
              <a:fillRect/>
            </a:stretch>
          </p:blipFill>
          <p:spPr bwMode="auto">
            <a:xfrm>
              <a:off x="2195736" y="1681582"/>
              <a:ext cx="4896544" cy="240233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051720" y="1681582"/>
              <a:ext cx="5040560" cy="2402336"/>
            </a:xfrm>
            <a:prstGeom prst="rect">
              <a:avLst/>
            </a:prstGeom>
            <a:gradFill flip="none" rotWithShape="1">
              <a:gsLst>
                <a:gs pos="0">
                  <a:srgbClr val="0A0404">
                    <a:alpha val="26000"/>
                  </a:srgbClr>
                </a:gs>
                <a:gs pos="100000">
                  <a:srgbClr val="0A0404">
                    <a:alpha val="96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 name="直接连接符 3"/>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6" name="直接连接符 5"/>
          <p:cNvCxnSpPr/>
          <p:nvPr/>
        </p:nvCxnSpPr>
        <p:spPr>
          <a:xfrm>
            <a:off x="176368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52432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287314" y="4270325"/>
            <a:ext cx="6940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200" dirty="0">
                <a:solidFill>
                  <a:schemeClr val="bg1">
                    <a:alpha val="99000"/>
                  </a:schemeClr>
                </a:solidFill>
                <a:latin typeface="微软雅黑" panose="020B0503020204020204" pitchFamily="34" charset="-122"/>
                <a:ea typeface="微软雅黑" panose="020B0503020204020204" pitchFamily="34" charset="-122"/>
              </a:rPr>
              <a:t>说一千道一万还是一条，不想当将军的士兵不是好士兵。我们应有参与的意识，我们更应有竞争的表现，只有这样才能证实，我们一直在努力。最后我愿说一句，坦诚、务实是高金平永远不变的本色</a:t>
            </a:r>
            <a:r>
              <a:rPr lang="zh-CN" altLang="en-US" sz="1200" dirty="0">
                <a:solidFill>
                  <a:schemeClr val="bg1">
                    <a:alpha val="99000"/>
                  </a:schemeClr>
                </a:solidFill>
              </a:rPr>
              <a:t>。</a:t>
            </a:r>
          </a:p>
        </p:txBody>
      </p:sp>
      <p:sp>
        <p:nvSpPr>
          <p:cNvPr id="11" name="文本框 35"/>
          <p:cNvSpPr txBox="1">
            <a:spLocks noChangeArrowheads="1"/>
          </p:cNvSpPr>
          <p:nvPr/>
        </p:nvSpPr>
        <p:spPr bwMode="auto">
          <a:xfrm>
            <a:off x="3964141" y="1063501"/>
            <a:ext cx="121571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r>
              <a:rPr lang="zh-CN" altLang="en-US" sz="2800" dirty="0">
                <a:solidFill>
                  <a:srgbClr val="E1CF9A">
                    <a:alpha val="99000"/>
                  </a:srgbClr>
                </a:solidFill>
                <a:latin typeface="时尚中黑简体" pitchFamily="2" charset="-122"/>
                <a:ea typeface="时尚中黑简体" pitchFamily="2" charset="-122"/>
                <a:cs typeface="Arial" panose="020B0604020202020204" pitchFamily="34" charset="0"/>
              </a:rPr>
              <a:t>结束语</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5"/>
          <p:cNvSpPr txBox="1">
            <a:spLocks noChangeArrowheads="1"/>
          </p:cNvSpPr>
          <p:nvPr/>
        </p:nvSpPr>
        <p:spPr bwMode="auto">
          <a:xfrm>
            <a:off x="2983104" y="1702862"/>
            <a:ext cx="321626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6000" b="1" dirty="0">
                <a:solidFill>
                  <a:srgbClr val="E1CF9A">
                    <a:alpha val="99000"/>
                  </a:srgbClr>
                </a:solidFill>
                <a:latin typeface="微软雅黑" panose="020B0503020204020204" pitchFamily="34" charset="-122"/>
                <a:cs typeface="Arial" panose="020B0604020202020204" pitchFamily="34" charset="0"/>
              </a:rPr>
              <a:t>谢谢观看</a:t>
            </a:r>
          </a:p>
        </p:txBody>
      </p:sp>
      <p:cxnSp>
        <p:nvCxnSpPr>
          <p:cNvPr id="11" name="直接连接符 10"/>
          <p:cNvCxnSpPr/>
          <p:nvPr/>
        </p:nvCxnSpPr>
        <p:spPr>
          <a:xfrm rot="5400000">
            <a:off x="7294535"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30379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2/3*#ppt_w"/>
                                          </p:val>
                                        </p:tav>
                                        <p:tav tm="100000">
                                          <p:val>
                                            <p:strVal val="#ppt_w"/>
                                          </p:val>
                                        </p:tav>
                                      </p:tavLst>
                                    </p:anim>
                                    <p:anim calcmode="lin" valueType="num">
                                      <p:cBhvr>
                                        <p:cTn id="8" dur="500" fill="hold"/>
                                        <p:tgtEl>
                                          <p:spTgt spid="8"/>
                                        </p:tgtEl>
                                        <p:attrNameLst>
                                          <p:attrName>ppt_h</p:attrName>
                                        </p:attrNameLst>
                                      </p:cBhvr>
                                      <p:tavLst>
                                        <p:tav tm="0">
                                          <p:val>
                                            <p:strVal val="2/3*#ppt_h"/>
                                          </p:val>
                                        </p:tav>
                                        <p:tav tm="100000">
                                          <p:val>
                                            <p:strVal val="#ppt_h"/>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47914"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4400" dirty="0">
                <a:solidFill>
                  <a:srgbClr val="E1CF9A">
                    <a:alpha val="99000"/>
                  </a:srgbClr>
                </a:solidFill>
                <a:latin typeface="Akzidenz-Grotesk BQ Condensed" pitchFamily="2" charset="0"/>
                <a:cs typeface="Arial" panose="020B0604020202020204" pitchFamily="34" charset="0"/>
              </a:rPr>
              <a:t>Part one</a:t>
            </a:r>
            <a:endParaRPr lang="zh-CN" altLang="en-US" sz="4400" dirty="0">
              <a:solidFill>
                <a:srgbClr val="E1CF9A">
                  <a:alpha val="99000"/>
                </a:srgbClr>
              </a:solidFill>
              <a:latin typeface="Akzidenz-Grotesk BQ Condensed" pitchFamily="2" charset="0"/>
              <a:cs typeface="Arial" panose="020B0604020202020204"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2100" dirty="0">
                <a:solidFill>
                  <a:srgbClr val="E1CF9A">
                    <a:alpha val="99000"/>
                  </a:srgbClr>
                </a:solidFill>
                <a:latin typeface="微软雅黑" panose="020B0503020204020204" pitchFamily="34" charset="-122"/>
                <a:cs typeface="Arial" panose="020B0604020202020204" pitchFamily="34" charset="0"/>
              </a:rPr>
              <a:t>年度工作概述</a:t>
            </a: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t="25009"/>
          <a:stretch>
            <a:fillRect/>
          </a:stretch>
        </p:blipFill>
        <p:spPr bwMode="auto">
          <a:xfrm>
            <a:off x="0" y="6145"/>
            <a:ext cx="9144000" cy="51373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3219822"/>
            <a:ext cx="9144000" cy="1923678"/>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5"/>
          <p:cNvSpPr txBox="1">
            <a:spLocks noChangeArrowheads="1"/>
          </p:cNvSpPr>
          <p:nvPr/>
        </p:nvSpPr>
        <p:spPr bwMode="auto">
          <a:xfrm>
            <a:off x="519253" y="3435846"/>
            <a:ext cx="2600712"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zh-CN" altLang="en-US" sz="4800" dirty="0">
                <a:solidFill>
                  <a:srgbClr val="E1CF9A">
                    <a:alpha val="55000"/>
                  </a:srgbClr>
                </a:solidFill>
                <a:latin typeface="时尚中黑简体" pitchFamily="2" charset="-122"/>
                <a:ea typeface="时尚中黑简体" pitchFamily="2" charset="-122"/>
                <a:cs typeface="Arial" panose="020B0604020202020204" pitchFamily="34" charset="0"/>
              </a:rPr>
              <a:t>关于我们</a:t>
            </a:r>
          </a:p>
        </p:txBody>
      </p:sp>
      <p:sp>
        <p:nvSpPr>
          <p:cNvPr id="29" name="文本框 35"/>
          <p:cNvSpPr txBox="1">
            <a:spLocks noChangeArrowheads="1"/>
          </p:cNvSpPr>
          <p:nvPr/>
        </p:nvSpPr>
        <p:spPr bwMode="auto">
          <a:xfrm>
            <a:off x="519253" y="4027735"/>
            <a:ext cx="25959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913765">
              <a:spcBef>
                <a:spcPts val="3600"/>
              </a:spcBef>
            </a:pPr>
            <a:r>
              <a:rPr lang="en-US" altLang="zh-CN" sz="4400" dirty="0">
                <a:solidFill>
                  <a:srgbClr val="E1CF9A">
                    <a:alpha val="55000"/>
                  </a:srgbClr>
                </a:solidFill>
                <a:latin typeface="Akzidenz-Grotesk BQ Condensed" pitchFamily="2" charset="0"/>
                <a:ea typeface="时尚中黑简体" pitchFamily="2" charset="-122"/>
                <a:cs typeface="Arial" panose="020B0604020202020204" pitchFamily="34" charset="0"/>
              </a:rPr>
              <a:t>The about us</a:t>
            </a:r>
            <a:endParaRPr lang="zh-CN" altLang="en-US" sz="4400" dirty="0">
              <a:solidFill>
                <a:srgbClr val="E1CF9A">
                  <a:alpha val="55000"/>
                </a:srgbClr>
              </a:solidFill>
              <a:latin typeface="Akzidenz-Grotesk BQ Condensed" pitchFamily="2" charset="0"/>
              <a:ea typeface="时尚中黑简体" pitchFamily="2" charset="-122"/>
              <a:cs typeface="Arial" panose="020B0604020202020204" pitchFamily="34" charset="0"/>
            </a:endParaRPr>
          </a:p>
        </p:txBody>
      </p:sp>
      <p:sp>
        <p:nvSpPr>
          <p:cNvPr id="31" name="TextBox 30"/>
          <p:cNvSpPr txBox="1"/>
          <p:nvPr/>
        </p:nvSpPr>
        <p:spPr>
          <a:xfrm>
            <a:off x="3739352" y="3473826"/>
            <a:ext cx="4649072" cy="507831"/>
          </a:xfrm>
          <a:prstGeom prst="rect">
            <a:avLst/>
          </a:prstGeom>
          <a:noFill/>
        </p:spPr>
        <p:txBody>
          <a:bodyPr wrap="square" lIns="0" tIns="0" rIns="0" bIns="0" rtlCol="0">
            <a:spAutoFit/>
          </a:bodyPr>
          <a:lstStyle/>
          <a:p>
            <a:pPr algn="just">
              <a:lnSpc>
                <a:spcPct val="150000"/>
              </a:lnSpc>
            </a:pPr>
            <a:r>
              <a:rPr lang="zh-CN" altLang="en-US" sz="1100" dirty="0">
                <a:solidFill>
                  <a:srgbClr val="E1CF9A">
                    <a:alpha val="99000"/>
                  </a:srgbClr>
                </a:solidFill>
                <a:latin typeface="微软雅黑" panose="020B0503020204020204" pitchFamily="34" charset="-122"/>
                <a:ea typeface="微软雅黑" panose="020B0503020204020204" pitchFamily="34" charset="-122"/>
              </a:rPr>
              <a:t>团队是指拥有共同目标，并且具有不同能力的一小群人有意识的协调行为的系统，这群人就如同人的五官一样，共同协作维持一个人的生存，缺一不可。</a:t>
            </a:r>
            <a:endParaRPr lang="en-US" altLang="zh-CN" sz="1100" dirty="0">
              <a:solidFill>
                <a:srgbClr val="E1CF9A">
                  <a:alpha val="99000"/>
                </a:srgbClr>
              </a:solidFill>
              <a:latin typeface="微软雅黑" panose="020B0503020204020204" pitchFamily="34" charset="-122"/>
              <a:ea typeface="微软雅黑" panose="020B0503020204020204" pitchFamily="34" charset="-122"/>
            </a:endParaRPr>
          </a:p>
        </p:txBody>
      </p:sp>
      <p:sp>
        <p:nvSpPr>
          <p:cNvPr id="35" name="矩形 34"/>
          <p:cNvSpPr/>
          <p:nvPr/>
        </p:nvSpPr>
        <p:spPr>
          <a:xfrm>
            <a:off x="3635896" y="3988160"/>
            <a:ext cx="4752528" cy="830997"/>
          </a:xfrm>
          <a:prstGeom prst="rect">
            <a:avLst/>
          </a:prstGeom>
        </p:spPr>
        <p:txBody>
          <a:bodyPr wrap="square">
            <a:spAutoFit/>
          </a:bodyPr>
          <a:lstStyle/>
          <a:p>
            <a:pPr algn="just">
              <a:lnSpc>
                <a:spcPct val="150000"/>
              </a:lnSpc>
            </a:pPr>
            <a:r>
              <a:rPr lang="zh-CN" altLang="en-US" sz="1600" b="1" dirty="0">
                <a:solidFill>
                  <a:srgbClr val="E1CF9A">
                    <a:alpha val="99000"/>
                  </a:srgbClr>
                </a:solidFill>
                <a:latin typeface="微软雅黑" panose="020B0503020204020204" pitchFamily="34" charset="-122"/>
                <a:ea typeface="微软雅黑" panose="020B0503020204020204" pitchFamily="34" charset="-122"/>
              </a:rPr>
              <a:t>我们是一支专业的团队      我们是一支活力的团队</a:t>
            </a:r>
            <a:endParaRPr lang="en-US" altLang="zh-CN" sz="1600" dirty="0">
              <a:solidFill>
                <a:srgbClr val="E1CF9A">
                  <a:alpha val="99000"/>
                </a:srgbClr>
              </a:solidFill>
              <a:latin typeface="微软雅黑" panose="020B0503020204020204" pitchFamily="34" charset="-122"/>
              <a:ea typeface="微软雅黑" panose="020B0503020204020204" pitchFamily="34" charset="-122"/>
            </a:endParaRPr>
          </a:p>
          <a:p>
            <a:pPr algn="just">
              <a:lnSpc>
                <a:spcPct val="150000"/>
              </a:lnSpc>
            </a:pPr>
            <a:r>
              <a:rPr lang="zh-CN" altLang="en-US" sz="1600" b="1" dirty="0">
                <a:solidFill>
                  <a:srgbClr val="E1CF9A">
                    <a:alpha val="99000"/>
                  </a:srgbClr>
                </a:solidFill>
                <a:latin typeface="微软雅黑" panose="020B0503020204020204" pitchFamily="34" charset="-122"/>
                <a:ea typeface="微软雅黑" panose="020B0503020204020204" pitchFamily="34" charset="-122"/>
              </a:rPr>
              <a:t>我们是一支用心的团队</a:t>
            </a:r>
            <a:r>
              <a:rPr lang="zh-CN" altLang="en-US" sz="1600" dirty="0">
                <a:solidFill>
                  <a:srgbClr val="E1CF9A">
                    <a:alpha val="99000"/>
                  </a:srgbClr>
                </a:solidFill>
                <a:latin typeface="微软雅黑" panose="020B0503020204020204" pitchFamily="34" charset="-122"/>
                <a:ea typeface="微软雅黑" panose="020B0503020204020204" pitchFamily="34" charset="-122"/>
              </a:rPr>
              <a:t>      </a:t>
            </a:r>
            <a:r>
              <a:rPr lang="zh-CN" altLang="en-US" sz="1600" b="1" dirty="0">
                <a:solidFill>
                  <a:srgbClr val="E1CF9A">
                    <a:alpha val="99000"/>
                  </a:srgbClr>
                </a:solidFill>
                <a:latin typeface="微软雅黑" panose="020B0503020204020204" pitchFamily="34" charset="-122"/>
                <a:ea typeface="微软雅黑" panose="020B0503020204020204" pitchFamily="34" charset="-122"/>
              </a:rPr>
              <a:t>我们是一支创新的团队</a:t>
            </a:r>
            <a:endParaRPr lang="zh-CN" altLang="en-US" sz="1600" dirty="0">
              <a:solidFill>
                <a:srgbClr val="E1CF9A">
                  <a:alpha val="99000"/>
                </a:srgb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3335989" y="3325759"/>
            <a:ext cx="0" cy="169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cxnSp>
        <p:nvCxnSpPr>
          <p:cNvPr id="11" name="直接连接符 10"/>
          <p:cNvCxnSpPr/>
          <p:nvPr/>
        </p:nvCxnSpPr>
        <p:spPr>
          <a:xfrm>
            <a:off x="2467815"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0593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3568"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68356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3" name="矩形 22"/>
          <p:cNvSpPr/>
          <p:nvPr/>
        </p:nvSpPr>
        <p:spPr>
          <a:xfrm>
            <a:off x="2867558"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286755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5" name="矩形 24"/>
          <p:cNvSpPr/>
          <p:nvPr/>
        </p:nvSpPr>
        <p:spPr>
          <a:xfrm>
            <a:off x="5022546"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6" name="矩形 25"/>
          <p:cNvSpPr/>
          <p:nvPr/>
        </p:nvSpPr>
        <p:spPr>
          <a:xfrm>
            <a:off x="5022546"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sp>
        <p:nvSpPr>
          <p:cNvPr id="27" name="矩形 26"/>
          <p:cNvSpPr/>
          <p:nvPr/>
        </p:nvSpPr>
        <p:spPr>
          <a:xfrm>
            <a:off x="7208943" y="2758801"/>
            <a:ext cx="1251489" cy="377411"/>
          </a:xfrm>
          <a:prstGeom prst="rect">
            <a:avLst/>
          </a:prstGeom>
        </p:spPr>
        <p:txBody>
          <a:bodyPr wrap="square">
            <a:spAutoFit/>
          </a:bodyPr>
          <a:lstStyle/>
          <a:p>
            <a:pPr algn="just">
              <a:lnSpc>
                <a:spcPct val="150000"/>
              </a:lnSpc>
            </a:pPr>
            <a:r>
              <a:rPr lang="zh-CN" altLang="en-US" sz="1400" dirty="0">
                <a:solidFill>
                  <a:schemeClr val="bg1">
                    <a:lumMod val="95000"/>
                    <a:alpha val="99000"/>
                  </a:schemeClr>
                </a:solidFill>
                <a:latin typeface="微软雅黑" panose="020B0503020204020204" pitchFamily="34" charset="-122"/>
                <a:ea typeface="微软雅黑" panose="020B0503020204020204" pitchFamily="34" charset="-122"/>
              </a:rPr>
              <a:t>单击添加标题</a:t>
            </a:r>
          </a:p>
        </p:txBody>
      </p:sp>
      <p:sp>
        <p:nvSpPr>
          <p:cNvPr id="28" name="矩形 27"/>
          <p:cNvSpPr/>
          <p:nvPr/>
        </p:nvSpPr>
        <p:spPr>
          <a:xfrm>
            <a:off x="7208943"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单击添加文本单击添加文本</a:t>
            </a:r>
          </a:p>
          <a:p>
            <a:pPr algn="just">
              <a:lnSpc>
                <a:spcPct val="150000"/>
              </a:lnSpc>
            </a:pPr>
            <a:r>
              <a:rPr lang="zh-CN" altLang="en-US" sz="1400" dirty="0">
                <a:solidFill>
                  <a:srgbClr val="E1CF9A">
                    <a:alpha val="99000"/>
                  </a:srgbClr>
                </a:solidFill>
                <a:latin typeface="微软雅黑" panose="020B0503020204020204" pitchFamily="34" charset="-122"/>
                <a:ea typeface="微软雅黑" panose="020B0503020204020204" pitchFamily="34" charset="-122"/>
              </a:rPr>
              <a:t>单击添加文本</a:t>
            </a:r>
          </a:p>
        </p:txBody>
      </p:sp>
      <p:grpSp>
        <p:nvGrpSpPr>
          <p:cNvPr id="29" name="组合 28"/>
          <p:cNvGrpSpPr/>
          <p:nvPr/>
        </p:nvGrpSpPr>
        <p:grpSpPr>
          <a:xfrm>
            <a:off x="2652292" y="1571831"/>
            <a:ext cx="1729119" cy="946202"/>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727981" y="1636346"/>
              <a:ext cx="1584175" cy="815213"/>
            </a:xfrm>
            <a:prstGeom prst="rect">
              <a:avLst/>
            </a:prstGeom>
            <a:blipFill>
              <a:blip r:embed="rId3"/>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93970" y="1571831"/>
            <a:ext cx="1729119" cy="946202"/>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69659" y="1636346"/>
              <a:ext cx="1584175" cy="815213"/>
            </a:xfrm>
            <a:prstGeom prst="rect">
              <a:avLst/>
            </a:prstGeom>
            <a:blipFill dpi="0" rotWithShape="1">
              <a:blip r:embed="rId4"/>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920911" y="1571831"/>
            <a:ext cx="1729119" cy="946202"/>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996600" y="1636346"/>
              <a:ext cx="1584175" cy="815213"/>
            </a:xfrm>
            <a:prstGeom prst="rect">
              <a:avLst/>
            </a:prstGeom>
            <a:blipFill>
              <a:blip r:embed="rId5"/>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762589" y="1571831"/>
            <a:ext cx="1729119" cy="946202"/>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38278" y="1636346"/>
              <a:ext cx="1584175" cy="815213"/>
            </a:xfrm>
            <a:prstGeom prst="rect">
              <a:avLst/>
            </a:prstGeom>
            <a:blipFill>
              <a:blip r:embed="rId6"/>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150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200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2500"/>
                            </p:stCondLst>
                            <p:childTnLst>
                              <p:par>
                                <p:cTn id="70" presetID="42"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42"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6592381" y="3125614"/>
            <a:ext cx="560911" cy="560910"/>
            <a:chOff x="654415" y="3265724"/>
            <a:chExt cx="560911" cy="56091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5257800" y="2007921"/>
            <a:ext cx="560911" cy="560910"/>
            <a:chOff x="654415" y="3265724"/>
            <a:chExt cx="560911" cy="56091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3733800" y="1340656"/>
            <a:ext cx="560911" cy="560910"/>
            <a:chOff x="654415" y="3265724"/>
            <a:chExt cx="560911" cy="56091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3278299" y="3129639"/>
            <a:ext cx="560911" cy="560910"/>
            <a:chOff x="654415" y="3265724"/>
            <a:chExt cx="560911" cy="56091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1903807" y="3788739"/>
            <a:ext cx="560911" cy="560910"/>
            <a:chOff x="654415" y="3265724"/>
            <a:chExt cx="560911" cy="56091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179320"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40182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56108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687832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0464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9144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373523" y="1421410"/>
            <a:ext cx="1758317"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2524760" y="3946192"/>
            <a:ext cx="3017520"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4345323" y="1421410"/>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3906520" y="3198004"/>
            <a:ext cx="246568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5869323" y="2071650"/>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7223761" y="3198004"/>
            <a:ext cx="178816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764987" y="1357681"/>
            <a:ext cx="560911" cy="560910"/>
            <a:chOff x="654415" y="3265724"/>
            <a:chExt cx="560911" cy="56091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6720122" y="2683164"/>
            <a:ext cx="288373" cy="288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44" name="组合 143"/>
          <p:cNvGrpSpPr>
            <a:grpSpLocks noChangeAspect="1"/>
          </p:cNvGrpSpPr>
          <p:nvPr/>
        </p:nvGrpSpPr>
        <p:grpSpPr>
          <a:xfrm>
            <a:off x="3871879" y="2683164"/>
            <a:ext cx="288373" cy="288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41" name="组合 140"/>
          <p:cNvGrpSpPr>
            <a:grpSpLocks noChangeAspect="1"/>
          </p:cNvGrpSpPr>
          <p:nvPr/>
        </p:nvGrpSpPr>
        <p:grpSpPr>
          <a:xfrm>
            <a:off x="3414567"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38" name="组合 137"/>
          <p:cNvGrpSpPr>
            <a:grpSpLocks noChangeAspect="1"/>
          </p:cNvGrpSpPr>
          <p:nvPr/>
        </p:nvGrpSpPr>
        <p:grpSpPr>
          <a:xfrm>
            <a:off x="2031253"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60" name="组合 59"/>
          <p:cNvGrpSpPr>
            <a:grpSpLocks noChangeAspect="1"/>
          </p:cNvGrpSpPr>
          <p:nvPr/>
        </p:nvGrpSpPr>
        <p:grpSpPr>
          <a:xfrm>
            <a:off x="881131"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cxnSp>
        <p:nvCxnSpPr>
          <p:cNvPr id="37" name="Straight Connector 40"/>
          <p:cNvCxnSpPr/>
          <p:nvPr/>
        </p:nvCxnSpPr>
        <p:spPr>
          <a:xfrm>
            <a:off x="5542280" y="2566814"/>
            <a:ext cx="0" cy="1638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5385246" y="2683164"/>
            <a:ext cx="288373" cy="288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cxnSp>
        <p:nvCxnSpPr>
          <p:cNvPr id="102" name="直接连接符 10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nodeType="withEffect">
                                  <p:stCondLst>
                                    <p:cond delay="10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44"/>
                                        </p:tgtEl>
                                        <p:attrNameLst>
                                          <p:attrName>style.visibility</p:attrName>
                                        </p:attrNameLst>
                                      </p:cBhvr>
                                      <p:to>
                                        <p:strVal val="visible"/>
                                      </p:to>
                                    </p:set>
                                    <p:animEffect transition="in" filter="fade">
                                      <p:cBhvr>
                                        <p:cTn id="61" dur="500"/>
                                        <p:tgtEl>
                                          <p:spTgt spid="144"/>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500"/>
                                        <p:tgtEl>
                                          <p:spTgt spid="147"/>
                                        </p:tgtEl>
                                      </p:cBhvr>
                                    </p:animEffect>
                                  </p:childTnLst>
                                </p:cTn>
                              </p:par>
                              <p:par>
                                <p:cTn id="76" presetID="10"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500"/>
                                        <p:tgtEl>
                                          <p:spTgt spid="150"/>
                                        </p:tgtEl>
                                      </p:cBhvr>
                                    </p:animEffect>
                                  </p:childTnLst>
                                </p:cTn>
                              </p:par>
                              <p:par>
                                <p:cTn id="90" presetID="10" presetClass="entr" presetSubtype="0" fill="hold" nodeType="withEffect">
                                  <p:stCondLst>
                                    <p:cond delay="10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nodeType="with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fade">
                                      <p:cBhvr>
                                        <p:cTn id="95" dur="500"/>
                                        <p:tgtEl>
                                          <p:spTgt spid="1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45"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0" y="0"/>
              <a:ext cx="9144000" cy="5143500"/>
            </a:xfrm>
            <a:prstGeom prst="rect">
              <a:avLst/>
            </a:prstGeom>
            <a:gradFill flip="none" rotWithShape="1">
              <a:gsLst>
                <a:gs pos="0">
                  <a:srgbClr val="0A0404">
                    <a:alpha val="73000"/>
                  </a:srgbClr>
                </a:gs>
                <a:gs pos="5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3957863" y="3788739"/>
            <a:ext cx="560911" cy="560910"/>
            <a:chOff x="654415" y="3265724"/>
            <a:chExt cx="560911" cy="560910"/>
          </a:xfrm>
        </p:grpSpPr>
        <p:grpSp>
          <p:nvGrpSpPr>
            <p:cNvPr id="83" name="组合 82"/>
            <p:cNvGrpSpPr/>
            <p:nvPr/>
          </p:nvGrpSpPr>
          <p:grpSpPr>
            <a:xfrm>
              <a:off x="654415" y="3265724"/>
              <a:ext cx="560911" cy="560910"/>
              <a:chOff x="680581" y="1491631"/>
              <a:chExt cx="1479183" cy="1479181"/>
            </a:xfrm>
          </p:grpSpPr>
          <p:grpSp>
            <p:nvGrpSpPr>
              <p:cNvPr id="85" name="组合 84"/>
              <p:cNvGrpSpPr/>
              <p:nvPr/>
            </p:nvGrpSpPr>
            <p:grpSpPr>
              <a:xfrm>
                <a:off x="680581" y="1491631"/>
                <a:ext cx="1479183" cy="1479181"/>
                <a:chOff x="304803" y="673103"/>
                <a:chExt cx="4000498" cy="4000498"/>
              </a:xfrm>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08</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4233376"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948408"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6156176"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2274648" y="1421410"/>
            <a:ext cx="2873416"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4578816" y="3946192"/>
            <a:ext cx="301752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666915" y="1357681"/>
            <a:ext cx="560911" cy="560910"/>
            <a:chOff x="654415" y="3265724"/>
            <a:chExt cx="560911" cy="560910"/>
          </a:xfrm>
        </p:grpSpPr>
        <p:grpSp>
          <p:nvGrpSpPr>
            <p:cNvPr id="69" name="组合 68"/>
            <p:cNvGrpSpPr/>
            <p:nvPr/>
          </p:nvGrpSpPr>
          <p:grpSpPr>
            <a:xfrm>
              <a:off x="654415" y="3265724"/>
              <a:ext cx="560911" cy="560910"/>
              <a:chOff x="680580" y="1491630"/>
              <a:chExt cx="1479184" cy="1479182"/>
            </a:xfrm>
          </p:grpSpPr>
          <p:grpSp>
            <p:nvGrpSpPr>
              <p:cNvPr id="70" name="组合 6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449077" cy="438582"/>
            </a:xfrm>
            <a:prstGeom prst="rect">
              <a:avLst/>
            </a:prstGeom>
            <a:no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07</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6011989"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38" name="组合 137"/>
          <p:cNvGrpSpPr>
            <a:grpSpLocks noChangeAspect="1"/>
          </p:cNvGrpSpPr>
          <p:nvPr/>
        </p:nvGrpSpPr>
        <p:grpSpPr>
          <a:xfrm>
            <a:off x="4085309"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60" name="组合 59"/>
          <p:cNvGrpSpPr>
            <a:grpSpLocks noChangeAspect="1"/>
          </p:cNvGrpSpPr>
          <p:nvPr/>
        </p:nvGrpSpPr>
        <p:grpSpPr>
          <a:xfrm>
            <a:off x="1783059"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lstStyle/>
            <a:p>
              <a:endParaRPr lang="zh-CN" altLang="en-US">
                <a:solidFill>
                  <a:prstClr val="black"/>
                </a:solidFill>
              </a:endParaRPr>
            </a:p>
          </p:txBody>
        </p:sp>
      </p:grpSp>
      <p:cxnSp>
        <p:nvCxnSpPr>
          <p:cNvPr id="41" name="直接连接符 40"/>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a:solidFill>
                  <a:srgbClr val="E1CF9A">
                    <a:alpha val="99000"/>
                  </a:srgbClr>
                </a:solidFill>
                <a:latin typeface="微软雅黑" panose="020B0503020204020204" pitchFamily="34" charset="-122"/>
                <a:ea typeface="微软雅黑" panose="020B0503020204020204" pitchFamily="34" charset="-122"/>
              </a:rPr>
              <a:t>单击添加标题文本</a:t>
            </a:r>
          </a:p>
        </p:txBody>
      </p:sp>
      <p:grpSp>
        <p:nvGrpSpPr>
          <p:cNvPr id="12" name="组合 11"/>
          <p:cNvGrpSpPr/>
          <p:nvPr/>
        </p:nvGrpSpPr>
        <p:grpSpPr>
          <a:xfrm>
            <a:off x="2986768" y="2188966"/>
            <a:ext cx="3024868" cy="1110173"/>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419967" y="3192500"/>
            <a:ext cx="679811" cy="679811"/>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sp>
            <p:nvSpPr>
              <p:cNvPr id="20" name="Freeform 19"/>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grpSp>
      </p:grpSp>
      <p:grpSp>
        <p:nvGrpSpPr>
          <p:cNvPr id="21" name="组合 20"/>
          <p:cNvGrpSpPr>
            <a:grpSpLocks noChangeAspect="1"/>
          </p:cNvGrpSpPr>
          <p:nvPr/>
        </p:nvGrpSpPr>
        <p:grpSpPr>
          <a:xfrm>
            <a:off x="2593304" y="2099183"/>
            <a:ext cx="679811" cy="679811"/>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002966" y="3192500"/>
            <a:ext cx="679811" cy="679811"/>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grpSp>
      <p:grpSp>
        <p:nvGrpSpPr>
          <p:cNvPr id="32" name="组合 31"/>
          <p:cNvGrpSpPr/>
          <p:nvPr/>
        </p:nvGrpSpPr>
        <p:grpSpPr>
          <a:xfrm>
            <a:off x="5792342" y="2099183"/>
            <a:ext cx="679811" cy="679811"/>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1" name="组合 40"/>
          <p:cNvGrpSpPr/>
          <p:nvPr/>
        </p:nvGrpSpPr>
        <p:grpSpPr>
          <a:xfrm>
            <a:off x="3820805" y="1760214"/>
            <a:ext cx="1531616" cy="1531616"/>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sp>
            <p:nvSpPr>
              <p:cNvPr id="45" name="Freeform 15"/>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sp>
            <p:nvSpPr>
              <p:cNvPr id="47" name="Freeform 17"/>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zh-CN" altLang="en-US" sz="1400">
                  <a:solidFill>
                    <a:prstClr val="black"/>
                  </a:solidFill>
                </a:endParaRPr>
              </a:p>
            </p:txBody>
          </p:sp>
        </p:grpSp>
      </p:grpSp>
      <p:sp>
        <p:nvSpPr>
          <p:cNvPr id="48"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a:t>
            </a:r>
          </a:p>
        </p:txBody>
      </p:sp>
      <p:sp>
        <p:nvSpPr>
          <p:cNvPr id="49" name="矩形 48"/>
          <p:cNvSpPr/>
          <p:nvPr/>
        </p:nvSpPr>
        <p:spPr bwMode="auto">
          <a:xfrm>
            <a:off x="1057973" y="1275606"/>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0"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a:t>
            </a:r>
          </a:p>
        </p:txBody>
      </p:sp>
      <p:sp>
        <p:nvSpPr>
          <p:cNvPr id="51" name="矩形 50"/>
          <p:cNvSpPr/>
          <p:nvPr/>
        </p:nvSpPr>
        <p:spPr bwMode="auto">
          <a:xfrm>
            <a:off x="1354448" y="3914043"/>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2"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a:t>
            </a:r>
          </a:p>
        </p:txBody>
      </p:sp>
      <p:sp>
        <p:nvSpPr>
          <p:cNvPr id="53" name="矩形 52"/>
          <p:cNvSpPr/>
          <p:nvPr/>
        </p:nvSpPr>
        <p:spPr bwMode="auto">
          <a:xfrm>
            <a:off x="6166282" y="1275606"/>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4"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anose="020B0503020204020204" pitchFamily="34" charset="-122"/>
                <a:ea typeface="微软雅黑" panose="020B0503020204020204" pitchFamily="34" charset="-122"/>
              </a:rPr>
              <a:t>这里输入简单的文字概述这里输入简单文字概述简单的文字</a:t>
            </a:r>
          </a:p>
        </p:txBody>
      </p:sp>
      <p:sp>
        <p:nvSpPr>
          <p:cNvPr id="55" name="矩形 54"/>
          <p:cNvSpPr/>
          <p:nvPr/>
        </p:nvSpPr>
        <p:spPr bwMode="auto">
          <a:xfrm>
            <a:off x="5810501" y="3914043"/>
            <a:ext cx="2020887" cy="338554"/>
          </a:xfrm>
          <a:prstGeom prst="rect">
            <a:avLst/>
          </a:prstGeom>
        </p:spPr>
        <p:txBody>
          <a:bodyPr>
            <a:spAutoFit/>
          </a:bodyPr>
          <a:lstStyle/>
          <a:p>
            <a:pPr>
              <a:defRPr/>
            </a:pPr>
            <a:r>
              <a:rPr lang="zh-CN" altLang="en-US" sz="1600" b="1" dirty="0">
                <a:solidFill>
                  <a:schemeClr val="bg1">
                    <a:lumMod val="85000"/>
                    <a:alpha val="99000"/>
                  </a:schemeClr>
                </a:solidFill>
                <a:latin typeface="时尚中黑简体" pitchFamily="2" charset="-122"/>
                <a:ea typeface="时尚中黑简体" pitchFamily="2"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 calcmode="lin" valueType="num">
                                      <p:cBhvr>
                                        <p:cTn id="21" dur="750" fill="hold"/>
                                        <p:tgtEl>
                                          <p:spTgt spid="41"/>
                                        </p:tgtEl>
                                        <p:attrNameLst>
                                          <p:attrName>style.rotation</p:attrName>
                                        </p:attrNameLst>
                                      </p:cBhvr>
                                      <p:tavLst>
                                        <p:tav tm="0">
                                          <p:val>
                                            <p:fltVal val="90"/>
                                          </p:val>
                                        </p:tav>
                                        <p:tav tm="100000">
                                          <p:val>
                                            <p:fltVal val="0"/>
                                          </p:val>
                                        </p:tav>
                                      </p:tavLst>
                                    </p:anim>
                                    <p:animEffect transition="in" filter="fade">
                                      <p:cBhvr>
                                        <p:cTn id="22" dur="750"/>
                                        <p:tgtEl>
                                          <p:spTgt spid="41"/>
                                        </p:tgtEl>
                                      </p:cBhvr>
                                    </p:animEffect>
                                  </p:childTnLst>
                                </p:cTn>
                              </p:par>
                              <p:par>
                                <p:cTn id="23" presetID="21" presetClass="entr" presetSubtype="1"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250"/>
                                        <p:tgtEl>
                                          <p:spTgt spid="48"/>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250"/>
                                        <p:tgtEl>
                                          <p:spTgt spid="51"/>
                                        </p:tgtEl>
                                      </p:cBhvr>
                                    </p:animEffect>
                                  </p:childTnLst>
                                </p:cTn>
                              </p:par>
                            </p:childTnLst>
                          </p:cTn>
                        </p:par>
                        <p:par>
                          <p:cTn id="53" fill="hold">
                            <p:stCondLst>
                              <p:cond delay="2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250"/>
                                        <p:tgtEl>
                                          <p:spTgt spid="50"/>
                                        </p:tgtEl>
                                      </p:cBhvr>
                                    </p:animEffect>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250"/>
                                        <p:tgtEl>
                                          <p:spTgt spid="5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250"/>
                                        <p:tgtEl>
                                          <p:spTgt spid="5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50"/>
                                        <p:tgtEl>
                                          <p:spTgt spid="55"/>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1786</Words>
  <Application>Microsoft Office PowerPoint</Application>
  <PresentationFormat>全屏显示(16:9)</PresentationFormat>
  <Paragraphs>343</Paragraphs>
  <Slides>32</Slides>
  <Notes>32</Notes>
  <HiddenSlides>0</HiddenSlides>
  <MMClips>1</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32</vt:i4>
      </vt:variant>
    </vt:vector>
  </HeadingPairs>
  <TitlesOfParts>
    <vt:vector size="52" baseType="lpstr">
      <vt:lpstr>Akzidenz-Grotesk BQ Condensed</vt:lpstr>
      <vt:lpstr>Arial Unicode MS</vt:lpstr>
      <vt:lpstr>Clear Sans Thin</vt:lpstr>
      <vt:lpstr>Gotham Light</vt:lpstr>
      <vt:lpstr>Gotham Medium</vt:lpstr>
      <vt:lpstr>MS PGothic</vt:lpstr>
      <vt:lpstr>方正豪体简体</vt:lpstr>
      <vt:lpstr>方正姚体</vt:lpstr>
      <vt:lpstr>方正中等线简体</vt:lpstr>
      <vt:lpstr>时尚中黑简体</vt:lpstr>
      <vt:lpstr>宋体</vt:lpstr>
      <vt:lpstr>微软雅黑</vt:lpstr>
      <vt:lpstr>Agency FB</vt:lpstr>
      <vt:lpstr>Arial</vt:lpstr>
      <vt:lpstr>Calibri</vt:lpstr>
      <vt:lpstr>Wingdings</vt:lpstr>
      <vt:lpstr>1_Office 主题​​</vt:lpstr>
      <vt:lpstr>自定义设计方案</vt:lpstr>
      <vt:lpstr>1_自定义设计方案</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312</cp:revision>
  <dcterms:created xsi:type="dcterms:W3CDTF">2015-10-14T06:26:00Z</dcterms:created>
  <dcterms:modified xsi:type="dcterms:W3CDTF">2018-01-14T08:44:05Z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