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57" r:id="rId3"/>
    <p:sldId id="258" r:id="rId4"/>
    <p:sldId id="259" r:id="rId5"/>
    <p:sldId id="263" r:id="rId6"/>
    <p:sldId id="264" r:id="rId7"/>
    <p:sldId id="265" r:id="rId8"/>
    <p:sldId id="266" r:id="rId9"/>
    <p:sldId id="260" r:id="rId10"/>
    <p:sldId id="267" r:id="rId11"/>
    <p:sldId id="268" r:id="rId12"/>
    <p:sldId id="272" r:id="rId13"/>
    <p:sldId id="273" r:id="rId14"/>
    <p:sldId id="274" r:id="rId15"/>
    <p:sldId id="275" r:id="rId16"/>
    <p:sldId id="269" r:id="rId17"/>
    <p:sldId id="270" r:id="rId18"/>
    <p:sldId id="276" r:id="rId19"/>
    <p:sldId id="261" r:id="rId20"/>
    <p:sldId id="277" r:id="rId21"/>
    <p:sldId id="278" r:id="rId22"/>
    <p:sldId id="279" r:id="rId23"/>
    <p:sldId id="280" r:id="rId24"/>
    <p:sldId id="281" r:id="rId25"/>
    <p:sldId id="282" r:id="rId26"/>
    <p:sldId id="262" r:id="rId27"/>
    <p:sldId id="283" r:id="rId28"/>
    <p:sldId id="284" r:id="rId29"/>
    <p:sldId id="285" r:id="rId30"/>
    <p:sldId id="286" r:id="rId31"/>
    <p:sldId id="287" r:id="rId32"/>
    <p:sldId id="288" r:id="rId33"/>
    <p:sldId id="290" r:id="rId34"/>
    <p:sldId id="291" r:id="rId35"/>
    <p:sldId id="289"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9" d="100"/>
          <a:sy n="89" d="100"/>
        </p:scale>
        <p:origin x="846" y="78"/>
      </p:cViewPr>
      <p:guideLst>
        <p:guide orient="horz" pos="1620"/>
        <p:guide pos="2880"/>
      </p:guideLst>
    </p:cSldViewPr>
  </p:slideViewPr>
  <p:notesTextViewPr>
    <p:cViewPr>
      <p:scale>
        <a:sx n="100" d="100"/>
        <a:sy n="100" d="100"/>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A8D8E6-C8C7-4110-94EE-507477E36C0B}"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A8D8E6-C8C7-4110-94EE-507477E36C0B}"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A8D8E6-C8C7-4110-94EE-507477E36C0B}"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A8D8E6-C8C7-4110-94EE-507477E36C0B}" type="slidenum">
              <a:rPr lang="zh-CN" altLang="en-US" smtClean="0"/>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A8D8E6-C8C7-4110-94EE-507477E36C0B}"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a:t>单击此处编辑母版标题样式</a:t>
            </a:r>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audio" Target="../media/audio1.wav"/><Relationship Id="rId7"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2" name="矩形 11"/>
          <p:cNvSpPr/>
          <p:nvPr/>
        </p:nvSpPr>
        <p:spPr>
          <a:xfrm>
            <a:off x="-29443" y="4752528"/>
            <a:ext cx="4197015" cy="4115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67572"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67572"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5091484"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4167572"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4167572"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26" name="直接连接符 25"/>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31" name="TextBox 30"/>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32" name="TextBox 31"/>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33" name="TextBox 32"/>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24" name="TextBox 23"/>
          <p:cNvSpPr txBox="1"/>
          <p:nvPr/>
        </p:nvSpPr>
        <p:spPr>
          <a:xfrm>
            <a:off x="4147188" y="555604"/>
            <a:ext cx="179536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anose="02010600030101010101" pitchFamily="2" charset="-122"/>
                <a:cs typeface="宋体" panose="02010600030101010101" pitchFamily="2" charset="-122"/>
              </a:defRPr>
            </a:lvl1pPr>
            <a:lvl2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9pPr>
          </a:lstStyle>
          <a:p>
            <a:r>
              <a:rPr lang="en-US" altLang="zh-CN" sz="9600">
                <a:solidFill>
                  <a:schemeClr val="accent1">
                    <a:lumMod val="75000"/>
                  </a:schemeClr>
                </a:solidFill>
              </a:rPr>
              <a:t>2018</a:t>
            </a:r>
            <a:endParaRPr lang="zh-CN" altLang="en-US" sz="9600" dirty="0">
              <a:solidFill>
                <a:schemeClr val="accent1">
                  <a:lumMod val="75000"/>
                </a:schemeClr>
              </a:solidFill>
            </a:endParaRPr>
          </a:p>
        </p:txBody>
      </p:sp>
      <p:pic>
        <p:nvPicPr>
          <p:cNvPr id="3" name="商务伴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92280" y="-1316682"/>
            <a:ext cx="609600" cy="609600"/>
          </a:xfrm>
          <a:prstGeom prst="rect">
            <a:avLst/>
          </a:prstGeom>
        </p:spPr>
      </p:pic>
      <p:sp>
        <p:nvSpPr>
          <p:cNvPr id="23" name="Freeform 7"/>
          <p:cNvSpPr/>
          <p:nvPr/>
        </p:nvSpPr>
        <p:spPr bwMode="auto">
          <a:xfrm rot="18900000">
            <a:off x="6429460" y="395103"/>
            <a:ext cx="363340" cy="363928"/>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warp/>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0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0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par>
                              <p:cTn id="31" fill="hold">
                                <p:stCondLst>
                                  <p:cond delay="265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10" presetClass="entr" presetSubtype="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00"/>
                                            <p:tgtEl>
                                              <p:spTgt spid="26"/>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200"/>
                                            <p:tgtEl>
                                              <p:spTgt spid="30"/>
                                            </p:tgtEl>
                                          </p:cBhvr>
                                        </p:animEffect>
                                      </p:childTnLst>
                                    </p:cTn>
                                  </p:par>
                                  <p:par>
                                    <p:cTn id="44" presetID="10" presetClass="entr" presetSubtype="0" fill="hold" nodeType="withEffect">
                                      <p:stCondLst>
                                        <p:cond delay="125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00"/>
                                            <p:tgtEl>
                                              <p:spTgt spid="27"/>
                                            </p:tgtEl>
                                          </p:cBhvr>
                                        </p:animEffect>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200"/>
                                            <p:tgtEl>
                                              <p:spTgt spid="31"/>
                                            </p:tgtEl>
                                          </p:cBhvr>
                                        </p:animEffect>
                                      </p:childTnLst>
                                    </p:cTn>
                                  </p:par>
                                  <p:par>
                                    <p:cTn id="50" presetID="10" presetClass="entr" presetSubtype="0" fill="hold" nodeType="withEffect">
                                      <p:stCondLst>
                                        <p:cond delay="17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
                                            <p:tgtEl>
                                              <p:spTgt spid="28"/>
                                            </p:tgtEl>
                                          </p:cBhvr>
                                        </p:animEffect>
                                      </p:childTnLst>
                                    </p:cTn>
                                  </p:par>
                                  <p:par>
                                    <p:cTn id="53" presetID="22" presetClass="entr" presetSubtype="8" fill="hold" grpId="0" nodeType="withEffect">
                                      <p:stCondLst>
                                        <p:cond delay="20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200"/>
                                            <p:tgtEl>
                                              <p:spTgt spid="32"/>
                                            </p:tgtEl>
                                          </p:cBhvr>
                                        </p:animEffect>
                                      </p:childTnLst>
                                    </p:cTn>
                                  </p:par>
                                  <p:par>
                                    <p:cTn id="56" presetID="10" presetClass="entr" presetSubtype="0" fill="hold" nodeType="withEffect">
                                      <p:stCondLst>
                                        <p:cond delay="225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200"/>
                                            <p:tgtEl>
                                              <p:spTgt spid="29"/>
                                            </p:tgtEl>
                                          </p:cBhvr>
                                        </p:animEffect>
                                      </p:childTnLst>
                                    </p:cTn>
                                  </p:par>
                                  <p:par>
                                    <p:cTn id="59" presetID="22" presetClass="entr" presetSubtype="8" fill="hold" grpId="0" nodeType="withEffect">
                                      <p:stCondLst>
                                        <p:cond delay="250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200"/>
                                            <p:tgtEl>
                                              <p:spTgt spid="33"/>
                                            </p:tgtEl>
                                          </p:cBhvr>
                                        </p:animEffect>
                                      </p:childTnLst>
                                    </p:cTn>
                                  </p:par>
                                </p:childTnLst>
                              </p:cTn>
                            </p:par>
                            <p:par>
                              <p:cTn id="62" fill="hold">
                                <p:stCondLst>
                                  <p:cond delay="5350"/>
                                </p:stCondLst>
                                <p:childTnLst>
                                  <p:par>
                                    <p:cTn id="63" presetID="2" presetClass="entr" presetSubtype="8" fill="hold" grpId="0" nodeType="afterEffect" p14:presetBounceEnd="40000">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14:bounceEnd="40000">
                                          <p:cBhvr additive="base">
                                            <p:cTn id="65"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7" repeatCount="indefinite" fill="hold" display="0">
                      <p:stCondLst>
                        <p:cond delay="indefinite"/>
                      </p:stCondLst>
                      <p:endCondLst>
                        <p:cond evt="onStopAudio" delay="0">
                          <p:tgtEl>
                            <p:sldTgt/>
                          </p:tgtEl>
                        </p:cond>
                      </p:endCondLst>
                    </p:cTn>
                    <p:tgtEl>
                      <p:spTgt spid="3"/>
                    </p:tgtEl>
                  </p:cMediaNode>
                </p:audio>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0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0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par>
                              <p:cTn id="31" fill="hold">
                                <p:stCondLst>
                                  <p:cond delay="265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10" presetClass="entr" presetSubtype="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00"/>
                                            <p:tgtEl>
                                              <p:spTgt spid="26"/>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200"/>
                                            <p:tgtEl>
                                              <p:spTgt spid="30"/>
                                            </p:tgtEl>
                                          </p:cBhvr>
                                        </p:animEffect>
                                      </p:childTnLst>
                                    </p:cTn>
                                  </p:par>
                                  <p:par>
                                    <p:cTn id="44" presetID="10" presetClass="entr" presetSubtype="0" fill="hold" nodeType="withEffect">
                                      <p:stCondLst>
                                        <p:cond delay="125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00"/>
                                            <p:tgtEl>
                                              <p:spTgt spid="27"/>
                                            </p:tgtEl>
                                          </p:cBhvr>
                                        </p:animEffect>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200"/>
                                            <p:tgtEl>
                                              <p:spTgt spid="31"/>
                                            </p:tgtEl>
                                          </p:cBhvr>
                                        </p:animEffect>
                                      </p:childTnLst>
                                    </p:cTn>
                                  </p:par>
                                  <p:par>
                                    <p:cTn id="50" presetID="10" presetClass="entr" presetSubtype="0" fill="hold" nodeType="withEffect">
                                      <p:stCondLst>
                                        <p:cond delay="17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
                                            <p:tgtEl>
                                              <p:spTgt spid="28"/>
                                            </p:tgtEl>
                                          </p:cBhvr>
                                        </p:animEffect>
                                      </p:childTnLst>
                                    </p:cTn>
                                  </p:par>
                                  <p:par>
                                    <p:cTn id="53" presetID="22" presetClass="entr" presetSubtype="8" fill="hold" grpId="0" nodeType="withEffect">
                                      <p:stCondLst>
                                        <p:cond delay="20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200"/>
                                            <p:tgtEl>
                                              <p:spTgt spid="32"/>
                                            </p:tgtEl>
                                          </p:cBhvr>
                                        </p:animEffect>
                                      </p:childTnLst>
                                    </p:cTn>
                                  </p:par>
                                  <p:par>
                                    <p:cTn id="56" presetID="10" presetClass="entr" presetSubtype="0" fill="hold" nodeType="withEffect">
                                      <p:stCondLst>
                                        <p:cond delay="225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200"/>
                                            <p:tgtEl>
                                              <p:spTgt spid="29"/>
                                            </p:tgtEl>
                                          </p:cBhvr>
                                        </p:animEffect>
                                      </p:childTnLst>
                                    </p:cTn>
                                  </p:par>
                                  <p:par>
                                    <p:cTn id="59" presetID="22" presetClass="entr" presetSubtype="8" fill="hold" grpId="0" nodeType="withEffect">
                                      <p:stCondLst>
                                        <p:cond delay="250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200"/>
                                            <p:tgtEl>
                                              <p:spTgt spid="33"/>
                                            </p:tgtEl>
                                          </p:cBhvr>
                                        </p:animEffect>
                                      </p:childTnLst>
                                    </p:cTn>
                                  </p:par>
                                </p:childTnLst>
                              </p:cTn>
                            </p:par>
                            <p:par>
                              <p:cTn id="62" fill="hold">
                                <p:stCondLst>
                                  <p:cond delay="3150"/>
                                </p:stCondLst>
                                <p:childTnLst>
                                  <p:par>
                                    <p:cTn id="63" presetID="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0-#ppt_w/2"/>
                                              </p:val>
                                            </p:tav>
                                            <p:tav tm="100000">
                                              <p:val>
                                                <p:strVal val="#ppt_x"/>
                                              </p:val>
                                            </p:tav>
                                          </p:tavLst>
                                        </p:anim>
                                        <p:anim calcmode="lin" valueType="num">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7" repeatCount="indefinite" fill="hold" display="0">
                      <p:stCondLst>
                        <p:cond delay="indefinite"/>
                      </p:stCondLst>
                      <p:endCondLst>
                        <p:cond evt="onStopAudio" delay="0">
                          <p:tgtEl>
                            <p:sldTgt/>
                          </p:tgtEl>
                        </p:cond>
                      </p:endCondLst>
                    </p:cTn>
                    <p:tgtEl>
                      <p:spTgt spid="3"/>
                    </p:tgtEl>
                  </p:cMediaNode>
                </p:audio>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本年度工作总结</a:t>
            </a:r>
            <a:r>
              <a:rPr lang="zh-CN" altLang="en-US" sz="1200" b="1" dirty="0"/>
              <a:t>（文字可以编辑）</a:t>
            </a:r>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anose="020B0503020204020204" pitchFamily="34" charset="-122"/>
                <a:ea typeface="微软雅黑" panose="020B0503020204020204"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anose="020B0503020204020204" pitchFamily="34" charset="-122"/>
                <a:ea typeface="微软雅黑" panose="020B0503020204020204"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anose="020B0503020204020204" pitchFamily="34" charset="-122"/>
                <a:ea typeface="微软雅黑" panose="020B0503020204020204"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09"/>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09"/>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09"/>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19"/>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19"/>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19"/>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09"/>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09"/>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09"/>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19"/>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19"/>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19"/>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已完成项目概述</a:t>
            </a:r>
            <a:r>
              <a:rPr lang="zh-CN" altLang="en-US" sz="1200" b="1" dirty="0"/>
              <a:t>（文字可以编辑）</a:t>
            </a:r>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项目</a:t>
            </a:r>
            <a:r>
              <a:rPr lang="en-US" altLang="zh-CN" sz="2000" b="1" dirty="0">
                <a:solidFill>
                  <a:schemeClr val="bg1"/>
                </a:solidFill>
                <a:latin typeface="微软雅黑" panose="020B0503020204020204" pitchFamily="34" charset="-122"/>
                <a:ea typeface="微软雅黑" panose="020B0503020204020204" pitchFamily="34" charset="-122"/>
              </a:rPr>
              <a:t>1</a:t>
            </a:r>
            <a:r>
              <a:rPr lang="zh-CN" altLang="en-US" sz="2000" b="1" dirty="0">
                <a:solidFill>
                  <a:schemeClr val="bg1"/>
                </a:solidFill>
                <a:latin typeface="微软雅黑" panose="020B0503020204020204" pitchFamily="34" charset="-122"/>
                <a:ea typeface="微软雅黑" panose="020B0503020204020204" pitchFamily="34" charset="-122"/>
              </a:rPr>
              <a:t>的标题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1</a:t>
            </a:r>
            <a:r>
              <a:rPr lang="zh-CN" altLang="en-US" sz="1200" dirty="0">
                <a:solidFill>
                  <a:schemeClr val="bg1"/>
                </a:solidFill>
                <a:latin typeface="微软雅黑" panose="020B0503020204020204" pitchFamily="34" charset="-122"/>
                <a:ea typeface="微软雅黑" panose="020B0503020204020204" pitchFamily="34" charset="-122"/>
              </a:rPr>
              <a:t>的文字说明</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1</a:t>
            </a:r>
            <a:r>
              <a:rPr lang="zh-CN" altLang="en-US" sz="1200" dirty="0">
                <a:solidFill>
                  <a:schemeClr val="bg1"/>
                </a:solidFill>
                <a:latin typeface="微软雅黑" panose="020B0503020204020204" pitchFamily="34" charset="-122"/>
                <a:ea typeface="微软雅黑" panose="020B0503020204020204" pitchFamily="34" charset="-122"/>
              </a:rPr>
              <a:t>的文字说明</a:t>
            </a:r>
          </a:p>
        </p:txBody>
      </p:sp>
      <p:sp>
        <p:nvSpPr>
          <p:cNvPr id="4" name="矩形 3"/>
          <p:cNvSpPr/>
          <p:nvPr/>
        </p:nvSpPr>
        <p:spPr>
          <a:xfrm>
            <a:off x="3227140" y="1208176"/>
            <a:ext cx="2725663" cy="1584176"/>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项目</a:t>
            </a:r>
            <a:r>
              <a:rPr lang="en-US" altLang="zh-CN" sz="2000" b="1" dirty="0">
                <a:solidFill>
                  <a:schemeClr val="bg1"/>
                </a:solidFill>
                <a:latin typeface="微软雅黑" panose="020B0503020204020204" pitchFamily="34" charset="-122"/>
                <a:ea typeface="微软雅黑" panose="020B0503020204020204" pitchFamily="34" charset="-122"/>
              </a:rPr>
              <a:t>2</a:t>
            </a:r>
            <a:r>
              <a:rPr lang="zh-CN" altLang="en-US" sz="2000" b="1" dirty="0">
                <a:solidFill>
                  <a:schemeClr val="bg1"/>
                </a:solidFill>
                <a:latin typeface="微软雅黑" panose="020B0503020204020204" pitchFamily="34" charset="-122"/>
                <a:ea typeface="微软雅黑" panose="020B0503020204020204" pitchFamily="34" charset="-122"/>
              </a:rPr>
              <a:t>的标题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的文字说明</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的文字说明</a:t>
            </a:r>
            <a:endParaRPr lang="zh-CN" altLang="en-US" dirty="0"/>
          </a:p>
        </p:txBody>
      </p:sp>
      <p:sp>
        <p:nvSpPr>
          <p:cNvPr id="7" name="矩形 6"/>
          <p:cNvSpPr/>
          <p:nvPr/>
        </p:nvSpPr>
        <p:spPr>
          <a:xfrm>
            <a:off x="511002" y="2782827"/>
            <a:ext cx="2725663" cy="1584176"/>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项目</a:t>
            </a:r>
            <a:r>
              <a:rPr lang="en-US" altLang="zh-CN" sz="2000" b="1" dirty="0">
                <a:solidFill>
                  <a:schemeClr val="bg1"/>
                </a:solidFill>
                <a:latin typeface="微软雅黑" panose="020B0503020204020204" pitchFamily="34" charset="-122"/>
                <a:ea typeface="微软雅黑" panose="020B0503020204020204" pitchFamily="34" charset="-122"/>
              </a:rPr>
              <a:t>2</a:t>
            </a:r>
            <a:r>
              <a:rPr lang="zh-CN" altLang="en-US" sz="2000" b="1" dirty="0">
                <a:solidFill>
                  <a:schemeClr val="bg1"/>
                </a:solidFill>
                <a:latin typeface="微软雅黑" panose="020B0503020204020204" pitchFamily="34" charset="-122"/>
                <a:ea typeface="微软雅黑" panose="020B0503020204020204" pitchFamily="34" charset="-122"/>
              </a:rPr>
              <a:t>的标题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的文字说明</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的文字说明</a:t>
            </a:r>
            <a:endParaRPr lang="zh-CN" altLang="en-US" dirty="0"/>
          </a:p>
        </p:txBody>
      </p:sp>
      <p:sp>
        <p:nvSpPr>
          <p:cNvPr id="9" name="矩形 8"/>
          <p:cNvSpPr/>
          <p:nvPr/>
        </p:nvSpPr>
        <p:spPr>
          <a:xfrm>
            <a:off x="5943278" y="2782827"/>
            <a:ext cx="2725663" cy="1584176"/>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项目</a:t>
            </a:r>
            <a:r>
              <a:rPr lang="en-US" altLang="zh-CN" sz="2000" b="1" dirty="0">
                <a:solidFill>
                  <a:schemeClr val="bg1"/>
                </a:solidFill>
                <a:latin typeface="微软雅黑" panose="020B0503020204020204" pitchFamily="34" charset="-122"/>
                <a:ea typeface="微软雅黑" panose="020B0503020204020204" pitchFamily="34" charset="-122"/>
              </a:rPr>
              <a:t>4</a:t>
            </a:r>
            <a:r>
              <a:rPr lang="zh-CN" altLang="en-US" sz="2000" b="1" dirty="0">
                <a:solidFill>
                  <a:schemeClr val="bg1"/>
                </a:solidFill>
                <a:latin typeface="微软雅黑" panose="020B0503020204020204" pitchFamily="34" charset="-122"/>
                <a:ea typeface="微软雅黑" panose="020B0503020204020204" pitchFamily="34" charset="-122"/>
              </a:rPr>
              <a:t>的标题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4</a:t>
            </a:r>
            <a:r>
              <a:rPr lang="zh-CN" altLang="en-US" sz="1200" dirty="0">
                <a:solidFill>
                  <a:schemeClr val="bg1"/>
                </a:solidFill>
                <a:latin typeface="微软雅黑" panose="020B0503020204020204" pitchFamily="34" charset="-122"/>
                <a:ea typeface="微软雅黑" panose="020B0503020204020204" pitchFamily="34" charset="-122"/>
              </a:rPr>
              <a:t>的文字说明</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4</a:t>
            </a:r>
            <a:r>
              <a:rPr lang="zh-CN" altLang="en-US" sz="1200" dirty="0">
                <a:solidFill>
                  <a:schemeClr val="bg1"/>
                </a:solidFill>
                <a:latin typeface="微软雅黑" panose="020B0503020204020204" pitchFamily="34" charset="-122"/>
                <a:ea typeface="微软雅黑" panose="020B0503020204020204" pitchFamily="34" charset="-122"/>
              </a:rPr>
              <a:t>的文字说明</a:t>
            </a:r>
          </a:p>
        </p:txBody>
      </p:sp>
      <p:sp>
        <p:nvSpPr>
          <p:cNvPr id="11" name="矩形 10"/>
          <p:cNvSpPr/>
          <p:nvPr/>
        </p:nvSpPr>
        <p:spPr>
          <a:xfrm>
            <a:off x="3234655" y="2782416"/>
            <a:ext cx="2725663" cy="1584176"/>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项目</a:t>
            </a:r>
            <a:r>
              <a:rPr lang="en-US" altLang="zh-CN" sz="2000" b="1" dirty="0">
                <a:solidFill>
                  <a:schemeClr val="bg1"/>
                </a:solidFill>
                <a:latin typeface="微软雅黑" panose="020B0503020204020204" pitchFamily="34" charset="-122"/>
                <a:ea typeface="微软雅黑" panose="020B0503020204020204" pitchFamily="34" charset="-122"/>
              </a:rPr>
              <a:t>6</a:t>
            </a:r>
            <a:r>
              <a:rPr lang="zh-CN" altLang="en-US" sz="2000" b="1" dirty="0">
                <a:solidFill>
                  <a:schemeClr val="bg1"/>
                </a:solidFill>
                <a:latin typeface="微软雅黑" panose="020B0503020204020204" pitchFamily="34" charset="-122"/>
                <a:ea typeface="微软雅黑" panose="020B0503020204020204" pitchFamily="34" charset="-122"/>
              </a:rPr>
              <a:t>的标题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6</a:t>
            </a:r>
            <a:r>
              <a:rPr lang="zh-CN" altLang="en-US" sz="1200" dirty="0">
                <a:solidFill>
                  <a:schemeClr val="bg1"/>
                </a:solidFill>
                <a:latin typeface="微软雅黑" panose="020B0503020204020204" pitchFamily="34" charset="-122"/>
                <a:ea typeface="微软雅黑" panose="020B0503020204020204" pitchFamily="34" charset="-122"/>
              </a:rPr>
              <a:t>的文字说明</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6</a:t>
            </a:r>
            <a:r>
              <a:rPr lang="zh-CN" altLang="en-US" sz="1200" dirty="0">
                <a:solidFill>
                  <a:schemeClr val="bg1"/>
                </a:solidFill>
                <a:latin typeface="微软雅黑" panose="020B0503020204020204" pitchFamily="34" charset="-122"/>
                <a:ea typeface="微软雅黑" panose="020B0503020204020204" pitchFamily="34" charset="-122"/>
              </a:rPr>
              <a:t>的文字说明</a:t>
            </a:r>
            <a:endParaRPr lang="zh-CN" altLang="en-US" dirty="0"/>
          </a:p>
        </p:txBody>
      </p:sp>
      <p:sp>
        <p:nvSpPr>
          <p:cNvPr id="13" name="矩形 12"/>
          <p:cNvSpPr/>
          <p:nvPr/>
        </p:nvSpPr>
        <p:spPr>
          <a:xfrm>
            <a:off x="518517" y="1205497"/>
            <a:ext cx="2725663" cy="1584176"/>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项目</a:t>
            </a:r>
            <a:r>
              <a:rPr lang="en-US" altLang="zh-CN" sz="2000" b="1" dirty="0">
                <a:solidFill>
                  <a:schemeClr val="bg1"/>
                </a:solidFill>
                <a:latin typeface="微软雅黑" panose="020B0503020204020204" pitchFamily="34" charset="-122"/>
                <a:ea typeface="微软雅黑" panose="020B0503020204020204" pitchFamily="34" charset="-122"/>
              </a:rPr>
              <a:t>5</a:t>
            </a:r>
            <a:r>
              <a:rPr lang="zh-CN" altLang="en-US" sz="2000" b="1" dirty="0">
                <a:solidFill>
                  <a:schemeClr val="bg1"/>
                </a:solidFill>
                <a:latin typeface="微软雅黑" panose="020B0503020204020204" pitchFamily="34" charset="-122"/>
                <a:ea typeface="微软雅黑" panose="020B0503020204020204" pitchFamily="34" charset="-122"/>
              </a:rPr>
              <a:t>的标题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5</a:t>
            </a:r>
            <a:r>
              <a:rPr lang="zh-CN" altLang="en-US" sz="1200" dirty="0">
                <a:solidFill>
                  <a:schemeClr val="bg1"/>
                </a:solidFill>
                <a:latin typeface="微软雅黑" panose="020B0503020204020204" pitchFamily="34" charset="-122"/>
                <a:ea typeface="微软雅黑" panose="020B0503020204020204" pitchFamily="34" charset="-122"/>
              </a:rPr>
              <a:t>的文字说明</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此处添加项目</a:t>
            </a:r>
            <a:r>
              <a:rPr lang="en-US" altLang="zh-CN" sz="1200" dirty="0">
                <a:solidFill>
                  <a:schemeClr val="bg1"/>
                </a:solidFill>
                <a:latin typeface="微软雅黑" panose="020B0503020204020204" pitchFamily="34" charset="-122"/>
                <a:ea typeface="微软雅黑" panose="020B0503020204020204" pitchFamily="34" charset="-122"/>
              </a:rPr>
              <a:t>5</a:t>
            </a:r>
            <a:r>
              <a:rPr lang="zh-CN" altLang="en-US" sz="1200" dirty="0">
                <a:solidFill>
                  <a:schemeClr val="bg1"/>
                </a:solidFill>
                <a:latin typeface="微软雅黑" panose="020B0503020204020204" pitchFamily="34" charset="-122"/>
                <a:ea typeface="微软雅黑" panose="020B0503020204020204" pitchFamily="34" charset="-122"/>
              </a:rPr>
              <a:t>的文字说明</a:t>
            </a:r>
            <a:endParaRPr lang="zh-CN" altLang="en-US" dirty="0"/>
          </a:p>
        </p:txBody>
      </p:sp>
      <p:sp>
        <p:nvSpPr>
          <p:cNvPr id="15" name="矩形 14"/>
          <p:cNvSpPr/>
          <p:nvPr/>
        </p:nvSpPr>
        <p:spPr>
          <a:xfrm>
            <a:off x="5950793" y="1205497"/>
            <a:ext cx="2725663" cy="1584176"/>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15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已完成项目概述</a:t>
            </a:r>
            <a:r>
              <a:rPr lang="zh-CN" altLang="en-US" sz="1200" b="1" dirty="0"/>
              <a:t>（文字可以编辑）</a:t>
            </a: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a:fillRect/>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a:fillRect/>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print"/>
          <a:srcRect r="22062"/>
          <a:stretch>
            <a:fillRect/>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50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2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已完成项目概述</a:t>
            </a:r>
            <a:r>
              <a:rPr lang="zh-CN" altLang="en-US" sz="1200" b="1" dirty="0"/>
              <a:t>（文字可以编辑）</a:t>
            </a:r>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anose="020B0604020202020204" pitchFamily="34" charset="0"/>
                <a:ea typeface="Gulim" panose="020B0600000101010101" pitchFamily="50" charset="-127"/>
                <a:cs typeface="Arial" panose="020B0604020202020204"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ln>
            </p:spPr>
            <p:txBody>
              <a:bodyPr>
                <a:spAutoFit/>
              </a:bodyPr>
              <a:lstStyle/>
              <a:p>
                <a:pPr marL="125730" indent="-125730">
                  <a:buFont typeface="Arial" panose="020B0604020202020204" pitchFamily="34" charset="0"/>
                  <a:buChar char="•"/>
                  <a:defRPr/>
                </a:pPr>
                <a:r>
                  <a:rPr lang="zh-CN" altLang="en-US" sz="1500" dirty="0">
                    <a:solidFill>
                      <a:schemeClr val="bg1"/>
                    </a:solidFill>
                    <a:latin typeface="Arial" panose="020B0604020202020204" pitchFamily="34" charset="0"/>
                    <a:cs typeface="Arial" panose="020B0604020202020204" pitchFamily="34" charset="0"/>
                  </a:rPr>
                  <a:t>单击此处添加文本</a:t>
                </a:r>
                <a:endParaRPr lang="en-US" altLang="ko-KR" sz="1500" dirty="0">
                  <a:solidFill>
                    <a:schemeClr val="bg1"/>
                  </a:solidFill>
                  <a:latin typeface="Arial" panose="020B0604020202020204" pitchFamily="34" charset="0"/>
                  <a:cs typeface="Arial" panose="020B0604020202020204" pitchFamily="34" charset="0"/>
                </a:endParaRPr>
              </a:p>
              <a:p>
                <a:pPr marL="125730" indent="-125730">
                  <a:buFont typeface="Arial" panose="020B0604020202020204" pitchFamily="34" charset="0"/>
                  <a:buChar char="•"/>
                  <a:defRPr/>
                </a:pPr>
                <a:r>
                  <a:rPr lang="zh-CN" altLang="en-US" sz="1500" dirty="0">
                    <a:solidFill>
                      <a:schemeClr val="bg1"/>
                    </a:solidFill>
                    <a:latin typeface="Arial" panose="020B0604020202020204" pitchFamily="34" charset="0"/>
                    <a:cs typeface="Arial" panose="020B0604020202020204" pitchFamily="34" charset="0"/>
                  </a:rPr>
                  <a:t>单击此处添加文本</a:t>
                </a:r>
                <a:endParaRPr lang="en-US" altLang="ko-KR" sz="1500" dirty="0">
                  <a:solidFill>
                    <a:schemeClr val="bg1"/>
                  </a:solidFill>
                  <a:latin typeface="Arial" panose="020B0604020202020204" pitchFamily="34" charset="0"/>
                  <a:cs typeface="Arial" panose="020B0604020202020204" pitchFamily="34" charset="0"/>
                </a:endParaRPr>
              </a:p>
              <a:p>
                <a:pPr marL="125730" indent="-125730">
                  <a:buFont typeface="Arial" panose="020B0604020202020204" pitchFamily="34" charset="0"/>
                  <a:buChar char="•"/>
                  <a:defRPr/>
                </a:pPr>
                <a:r>
                  <a:rPr lang="zh-CN" altLang="en-US" sz="1500" dirty="0">
                    <a:solidFill>
                      <a:schemeClr val="bg1"/>
                    </a:solidFill>
                    <a:latin typeface="Arial" panose="020B0604020202020204" pitchFamily="34" charset="0"/>
                    <a:cs typeface="Arial" panose="020B0604020202020204" pitchFamily="34" charset="0"/>
                  </a:rPr>
                  <a:t>单击此处添加文本</a:t>
                </a:r>
                <a:endParaRPr lang="en-US" altLang="ko-KR" sz="1500" dirty="0">
                  <a:solidFill>
                    <a:schemeClr val="bg1"/>
                  </a:solidFill>
                  <a:latin typeface="Arial" panose="020B0604020202020204" pitchFamily="34" charset="0"/>
                  <a:cs typeface="Arial" panose="020B0604020202020204" pitchFamily="34"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ln>
            </p:spPr>
            <p:txBody>
              <a:bodyPr>
                <a:spAutoFit/>
              </a:bodyPr>
              <a:lstStyle/>
              <a:p>
                <a:pPr marL="125730" indent="-125730">
                  <a:defRPr/>
                </a:pPr>
                <a:r>
                  <a:rPr lang="zh-CN" altLang="en-US" sz="3000" b="1" dirty="0">
                    <a:solidFill>
                      <a:schemeClr val="bg1"/>
                    </a:solidFill>
                    <a:latin typeface="Arial" panose="020B0604020202020204" pitchFamily="34" charset="0"/>
                    <a:cs typeface="Arial" panose="020B0604020202020204" pitchFamily="34" charset="0"/>
                  </a:rPr>
                  <a:t>主题三</a:t>
                </a:r>
                <a:endParaRPr lang="ko-KR" altLang="ko-KR" sz="3000" b="1" dirty="0">
                  <a:solidFill>
                    <a:schemeClr val="bg1"/>
                  </a:solidFill>
                  <a:latin typeface="Arial" panose="020B0604020202020204" pitchFamily="34" charset="0"/>
                  <a:cs typeface="Arial" panose="020B0604020202020204" pitchFamily="34"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anose="020B0604020202020204" pitchFamily="34" charset="0"/>
                <a:ea typeface="Gulim" panose="020B0600000101010101" pitchFamily="50" charset="-127"/>
                <a:cs typeface="Arial" panose="020B0604020202020204"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ln>
            </p:spPr>
            <p:txBody>
              <a:bodyPr>
                <a:spAutoFit/>
              </a:bodyPr>
              <a:lstStyle/>
              <a:p>
                <a:pPr marL="125730" indent="-125730">
                  <a:buFont typeface="Arial" panose="020B0604020202020204" pitchFamily="34" charset="0"/>
                  <a:buChar char="•"/>
                  <a:defRPr/>
                </a:pPr>
                <a:r>
                  <a:rPr lang="zh-CN" altLang="en-US" sz="1500" dirty="0">
                    <a:solidFill>
                      <a:schemeClr val="bg1"/>
                    </a:solidFill>
                    <a:latin typeface="Arial" panose="020B0604020202020204" pitchFamily="34" charset="0"/>
                    <a:cs typeface="Arial" panose="020B0604020202020204" pitchFamily="34" charset="0"/>
                  </a:rPr>
                  <a:t>单击此处添加文本</a:t>
                </a:r>
                <a:endParaRPr lang="en-US" altLang="ko-KR" sz="1500" dirty="0">
                  <a:solidFill>
                    <a:schemeClr val="bg1"/>
                  </a:solidFill>
                  <a:latin typeface="Arial" panose="020B0604020202020204" pitchFamily="34" charset="0"/>
                  <a:cs typeface="Arial" panose="020B0604020202020204" pitchFamily="34" charset="0"/>
                </a:endParaRPr>
              </a:p>
              <a:p>
                <a:pPr marL="125730" indent="-125730">
                  <a:buFont typeface="Arial" panose="020B0604020202020204" pitchFamily="34" charset="0"/>
                  <a:buChar char="•"/>
                  <a:defRPr/>
                </a:pPr>
                <a:r>
                  <a:rPr lang="zh-CN" altLang="en-US" sz="1500" dirty="0">
                    <a:solidFill>
                      <a:schemeClr val="bg1"/>
                    </a:solidFill>
                    <a:latin typeface="Arial" panose="020B0604020202020204" pitchFamily="34" charset="0"/>
                    <a:cs typeface="Arial" panose="020B0604020202020204" pitchFamily="34" charset="0"/>
                  </a:rPr>
                  <a:t>单击此处添加文本</a:t>
                </a:r>
                <a:endParaRPr lang="en-US" altLang="ko-KR" sz="1500" dirty="0">
                  <a:solidFill>
                    <a:schemeClr val="bg1"/>
                  </a:solidFill>
                  <a:latin typeface="Arial" panose="020B0604020202020204" pitchFamily="34" charset="0"/>
                  <a:cs typeface="Arial" panose="020B0604020202020204" pitchFamily="34" charset="0"/>
                </a:endParaRPr>
              </a:p>
              <a:p>
                <a:pPr marL="125730" indent="-125730">
                  <a:buFont typeface="Arial" panose="020B0604020202020204" pitchFamily="34" charset="0"/>
                  <a:buChar char="•"/>
                  <a:defRPr/>
                </a:pPr>
                <a:r>
                  <a:rPr lang="zh-CN" altLang="en-US" sz="1500" dirty="0">
                    <a:solidFill>
                      <a:schemeClr val="bg1"/>
                    </a:solidFill>
                    <a:latin typeface="Arial" panose="020B0604020202020204" pitchFamily="34" charset="0"/>
                    <a:cs typeface="Arial" panose="020B0604020202020204" pitchFamily="34" charset="0"/>
                  </a:rPr>
                  <a:t>单击此处添加文本</a:t>
                </a:r>
                <a:endParaRPr lang="en-US" altLang="ko-KR" sz="1500" dirty="0">
                  <a:solidFill>
                    <a:schemeClr val="bg1"/>
                  </a:solidFill>
                  <a:latin typeface="Arial" panose="020B0604020202020204" pitchFamily="34" charset="0"/>
                  <a:cs typeface="Arial" panose="020B0604020202020204" pitchFamily="34"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ln>
            </p:spPr>
            <p:txBody>
              <a:bodyPr>
                <a:spAutoFit/>
              </a:bodyPr>
              <a:lstStyle/>
              <a:p>
                <a:pPr marL="125730" indent="-125730">
                  <a:defRPr/>
                </a:pPr>
                <a:r>
                  <a:rPr lang="zh-CN" altLang="en-US" sz="3000" b="1" dirty="0">
                    <a:solidFill>
                      <a:schemeClr val="bg1"/>
                    </a:solidFill>
                    <a:latin typeface="Arial" panose="020B0604020202020204" pitchFamily="34" charset="0"/>
                    <a:cs typeface="Arial" panose="020B0604020202020204" pitchFamily="34" charset="0"/>
                  </a:rPr>
                  <a:t>主题二</a:t>
                </a:r>
                <a:endParaRPr lang="ko-KR" altLang="ko-KR" sz="3000" b="1" dirty="0">
                  <a:solidFill>
                    <a:schemeClr val="bg1"/>
                  </a:solidFill>
                  <a:latin typeface="Arial" panose="020B0604020202020204" pitchFamily="34" charset="0"/>
                  <a:cs typeface="Arial" panose="020B0604020202020204" pitchFamily="34"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anose="020B0604020202020204" pitchFamily="34" charset="0"/>
                <a:ea typeface="Gulim" panose="020B0600000101010101" pitchFamily="50" charset="-127"/>
                <a:cs typeface="Arial" panose="020B0604020202020204"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ln>
            </p:spPr>
            <p:txBody>
              <a:bodyPr>
                <a:spAutoFit/>
              </a:bodyPr>
              <a:lstStyle/>
              <a:p>
                <a:pPr marL="125730" indent="-125730">
                  <a:buFont typeface="Arial" panose="020B0604020202020204" pitchFamily="34" charset="0"/>
                  <a:buChar char="•"/>
                  <a:defRPr/>
                </a:pPr>
                <a:r>
                  <a:rPr lang="zh-CN" altLang="en-US" sz="1500" dirty="0">
                    <a:solidFill>
                      <a:schemeClr val="bg1"/>
                    </a:solidFill>
                    <a:latin typeface="Arial" panose="020B0604020202020204" pitchFamily="34" charset="0"/>
                    <a:cs typeface="Arial" panose="020B0604020202020204" pitchFamily="34" charset="0"/>
                  </a:rPr>
                  <a:t>单击此处添加文本</a:t>
                </a:r>
                <a:endParaRPr lang="en-US" altLang="ko-KR" sz="1500" dirty="0">
                  <a:solidFill>
                    <a:schemeClr val="bg1"/>
                  </a:solidFill>
                  <a:latin typeface="Arial" panose="020B0604020202020204" pitchFamily="34" charset="0"/>
                  <a:cs typeface="Arial" panose="020B0604020202020204" pitchFamily="34" charset="0"/>
                </a:endParaRPr>
              </a:p>
              <a:p>
                <a:pPr marL="125730" indent="-125730">
                  <a:buFont typeface="Arial" panose="020B0604020202020204" pitchFamily="34" charset="0"/>
                  <a:buChar char="•"/>
                  <a:defRPr/>
                </a:pPr>
                <a:r>
                  <a:rPr lang="zh-CN" altLang="en-US" sz="1500" dirty="0">
                    <a:solidFill>
                      <a:schemeClr val="bg1"/>
                    </a:solidFill>
                    <a:latin typeface="Arial" panose="020B0604020202020204" pitchFamily="34" charset="0"/>
                    <a:cs typeface="Arial" panose="020B0604020202020204" pitchFamily="34" charset="0"/>
                  </a:rPr>
                  <a:t>单击此处添加文本</a:t>
                </a:r>
                <a:endParaRPr lang="en-US" altLang="ko-KR" sz="1500" dirty="0">
                  <a:solidFill>
                    <a:schemeClr val="bg1"/>
                  </a:solidFill>
                  <a:latin typeface="Arial" panose="020B0604020202020204" pitchFamily="34" charset="0"/>
                  <a:cs typeface="Arial" panose="020B0604020202020204" pitchFamily="34" charset="0"/>
                </a:endParaRPr>
              </a:p>
              <a:p>
                <a:pPr marL="125730" indent="-125730">
                  <a:buFont typeface="Arial" panose="020B0604020202020204" pitchFamily="34" charset="0"/>
                  <a:buChar char="•"/>
                  <a:defRPr/>
                </a:pPr>
                <a:r>
                  <a:rPr lang="zh-CN" altLang="en-US" sz="1500" dirty="0">
                    <a:solidFill>
                      <a:schemeClr val="bg1"/>
                    </a:solidFill>
                    <a:latin typeface="Arial" panose="020B0604020202020204" pitchFamily="34" charset="0"/>
                    <a:cs typeface="Arial" panose="020B0604020202020204" pitchFamily="34" charset="0"/>
                  </a:rPr>
                  <a:t>单击此处添加文本</a:t>
                </a:r>
                <a:endParaRPr lang="en-US" altLang="ko-KR" sz="1500" dirty="0">
                  <a:solidFill>
                    <a:schemeClr val="bg1"/>
                  </a:solidFill>
                  <a:latin typeface="Arial" panose="020B0604020202020204" pitchFamily="34" charset="0"/>
                  <a:cs typeface="Arial" panose="020B0604020202020204" pitchFamily="34"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ln>
            </p:spPr>
            <p:txBody>
              <a:bodyPr>
                <a:spAutoFit/>
              </a:bodyPr>
              <a:lstStyle/>
              <a:p>
                <a:pPr marL="125730" indent="-125730">
                  <a:defRPr/>
                </a:pPr>
                <a:r>
                  <a:rPr lang="zh-CN" altLang="en-US" sz="3000" b="1" dirty="0">
                    <a:solidFill>
                      <a:schemeClr val="bg1"/>
                    </a:solidFill>
                    <a:latin typeface="Arial" panose="020B0604020202020204" pitchFamily="34" charset="0"/>
                    <a:cs typeface="Arial" panose="020B0604020202020204" pitchFamily="34" charset="0"/>
                  </a:rPr>
                  <a:t>主题一</a:t>
                </a:r>
                <a:endParaRPr lang="ko-KR" altLang="ko-KR" sz="3000" b="1" dirty="0">
                  <a:solidFill>
                    <a:schemeClr val="bg1"/>
                  </a:solidFill>
                  <a:latin typeface="Arial" panose="020B0604020202020204" pitchFamily="34" charset="0"/>
                  <a:cs typeface="Arial" panose="020B0604020202020204" pitchFamily="34"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已完成项目概述</a:t>
            </a:r>
            <a:r>
              <a:rPr lang="zh-CN" altLang="en-US" sz="1200" b="1" dirty="0"/>
              <a:t>（文字可以编辑）</a:t>
            </a:r>
          </a:p>
        </p:txBody>
      </p:sp>
      <p:sp>
        <p:nvSpPr>
          <p:cNvPr id="3" name="矩形 14"/>
          <p:cNvSpPr/>
          <p:nvPr/>
        </p:nvSpPr>
        <p:spPr>
          <a:xfrm flipV="1">
            <a:off x="0" y="2355726"/>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356798"/>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anose="020B0503020204020204" pitchFamily="34" charset="-122"/>
                </a:rPr>
                <a:t>02</a:t>
              </a:r>
              <a:endParaRPr lang="zh-CN" altLang="en-US" sz="3000" b="1" kern="0" dirty="0">
                <a:solidFill>
                  <a:schemeClr val="tx1">
                    <a:lumMod val="85000"/>
                    <a:lumOff val="15000"/>
                  </a:schemeClr>
                </a:solidFill>
                <a:latin typeface="Bebas" pitchFamily="2" charset="0"/>
                <a:ea typeface="微软雅黑" panose="020B0503020204020204"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1952922"/>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845034"/>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anose="020B0503020204020204" pitchFamily="34" charset="-122"/>
                </a:rPr>
                <a:t>01</a:t>
              </a:r>
              <a:endParaRPr lang="zh-CN" altLang="en-US" sz="3000" b="1" kern="0" dirty="0">
                <a:solidFill>
                  <a:schemeClr val="tx1">
                    <a:lumMod val="85000"/>
                    <a:lumOff val="15000"/>
                  </a:schemeClr>
                </a:solidFill>
                <a:latin typeface="Bebas" pitchFamily="2" charset="0"/>
                <a:ea typeface="微软雅黑" panose="020B0503020204020204"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355726"/>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355727"/>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anose="020B0503020204020204" pitchFamily="34" charset="-122"/>
                </a:rPr>
                <a:t>03</a:t>
              </a:r>
              <a:endParaRPr lang="zh-CN" altLang="en-US" sz="3000" b="1" kern="0">
                <a:solidFill>
                  <a:schemeClr val="tx1">
                    <a:lumMod val="85000"/>
                    <a:lumOff val="15000"/>
                  </a:schemeClr>
                </a:solidFill>
                <a:latin typeface="Bebas" pitchFamily="2" charset="0"/>
                <a:ea typeface="微软雅黑" panose="020B0503020204020204"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155658"/>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100">
                <a:solidFill>
                  <a:schemeClr val="tx1">
                    <a:lumMod val="85000"/>
                    <a:lumOff val="15000"/>
                  </a:schemeClr>
                </a:solidFill>
                <a:latin typeface="微软雅黑" panose="020B0503020204020204" pitchFamily="34" charset="-122"/>
                <a:ea typeface="微软雅黑" panose="020B0503020204020204" pitchFamily="34" charset="-122"/>
              </a:rPr>
              <a:t>选择粘贴，并选择只保留文字。</a:t>
            </a:r>
          </a:p>
        </p:txBody>
      </p:sp>
      <p:sp>
        <p:nvSpPr>
          <p:cNvPr id="20" name="TextBox 19"/>
          <p:cNvSpPr txBox="1"/>
          <p:nvPr/>
        </p:nvSpPr>
        <p:spPr>
          <a:xfrm>
            <a:off x="1439244" y="855574"/>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21" name="TextBox 20"/>
          <p:cNvSpPr txBox="1"/>
          <p:nvPr/>
        </p:nvSpPr>
        <p:spPr>
          <a:xfrm>
            <a:off x="445621" y="3033546"/>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a:t>
            </a:r>
          </a:p>
        </p:txBody>
      </p:sp>
      <p:sp>
        <p:nvSpPr>
          <p:cNvPr id="22" name="TextBox 21"/>
          <p:cNvSpPr txBox="1"/>
          <p:nvPr/>
        </p:nvSpPr>
        <p:spPr>
          <a:xfrm>
            <a:off x="451222" y="2733463"/>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23" name="TextBox 22"/>
          <p:cNvSpPr txBox="1"/>
          <p:nvPr/>
        </p:nvSpPr>
        <p:spPr>
          <a:xfrm>
            <a:off x="5411005" y="3041746"/>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100">
                <a:solidFill>
                  <a:schemeClr val="tx1">
                    <a:lumMod val="85000"/>
                    <a:lumOff val="15000"/>
                  </a:schemeClr>
                </a:solidFill>
                <a:latin typeface="微软雅黑" panose="020B0503020204020204" pitchFamily="34" charset="-122"/>
                <a:ea typeface="微软雅黑" panose="020B0503020204020204" pitchFamily="34" charset="-122"/>
              </a:rPr>
              <a:t>选择粘贴，并选择只保留文字。</a:t>
            </a:r>
          </a:p>
        </p:txBody>
      </p:sp>
      <p:sp>
        <p:nvSpPr>
          <p:cNvPr id="24" name="TextBox 23"/>
          <p:cNvSpPr txBox="1"/>
          <p:nvPr/>
        </p:nvSpPr>
        <p:spPr>
          <a:xfrm>
            <a:off x="5416607" y="2741662"/>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099"/>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599"/>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49"/>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49"/>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已完成项目概述</a:t>
            </a:r>
            <a:r>
              <a:rPr lang="zh-CN" altLang="en-US" sz="1200" b="1" dirty="0"/>
              <a:t>（文字可以编辑）</a:t>
            </a:r>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anose="020B0503020204020204"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panose="020F0502020204030204"/>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anose="020B0503020204020204"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panose="020F0502020204030204"/>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anose="020B0503020204020204"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panose="020F0502020204030204"/>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anose="020B0503020204020204"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panose="020F0502020204030204"/>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2" name="Freeform 405"/>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5" name="Freeform 42"/>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6" name="Freeform 43"/>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7" name="Freeform 44"/>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sp>
          <p:nvSpPr>
            <p:cNvPr id="30" name="Freeform 542"/>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1" name="Freeform 543"/>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2" name="Freeform 544"/>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3" name="Freeform 545"/>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546"/>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未完成项目概述</a:t>
            </a:r>
            <a:r>
              <a:rPr lang="zh-CN" altLang="en-US" sz="1200" b="1" dirty="0"/>
              <a:t>（文字可以编辑）</a:t>
            </a:r>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165"/>
              <a:endParaRPr lang="zh-CN" altLang="en-US" sz="1100"/>
            </a:p>
          </p:txBody>
        </p:sp>
        <p:sp>
          <p:nvSpPr>
            <p:cNvPr id="24" name="椭圆 23"/>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165"/>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165"/>
              <a:endParaRPr lang="zh-CN" altLang="en-US" sz="1100"/>
            </a:p>
          </p:txBody>
        </p:sp>
        <p:sp>
          <p:nvSpPr>
            <p:cNvPr id="27" name="椭圆 26"/>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165"/>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165"/>
              <a:endParaRPr lang="zh-CN" altLang="en-US" sz="1100"/>
            </a:p>
          </p:txBody>
        </p:sp>
        <p:sp>
          <p:nvSpPr>
            <p:cNvPr id="30" name="椭圆 29"/>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165"/>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ln>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ln>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ln>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a:solidFill>
                  <a:schemeClr val="tx1">
                    <a:lumMod val="85000"/>
                    <a:lumOff val="15000"/>
                  </a:schemeClr>
                </a:solidFill>
                <a:latin typeface="+mn-ea"/>
                <a:ea typeface="+mn-ea"/>
              </a:rPr>
              <a:t>工作一</a:t>
            </a: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a:solidFill>
                  <a:schemeClr val="tx1">
                    <a:lumMod val="85000"/>
                    <a:lumOff val="15000"/>
                  </a:schemeClr>
                </a:solidFill>
                <a:latin typeface="+mn-ea"/>
                <a:ea typeface="+mn-ea"/>
              </a:rPr>
              <a:t>工作二</a:t>
            </a: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a:solidFill>
                  <a:schemeClr val="tx1">
                    <a:lumMod val="85000"/>
                    <a:lumOff val="15000"/>
                  </a:schemeClr>
                </a:solidFill>
                <a:latin typeface="+mn-ea"/>
                <a:ea typeface="+mn-ea"/>
              </a:rPr>
              <a:t>工作三</a:t>
            </a: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ysClr val="windowText" lastClr="000000"/>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ysClr val="windowText" lastClr="000000"/>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ysClr val="windowText" lastClr="00000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存在的不足</a:t>
            </a:r>
            <a:r>
              <a:rPr lang="zh-CN" altLang="en-US" sz="1200" b="1" dirty="0"/>
              <a:t>（文字可以编辑）</a:t>
            </a:r>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defRPr/>
              </a:pPr>
              <a:endParaRPr lang="zh-CN" altLang="en-US" sz="1700" b="1">
                <a:solidFill>
                  <a:schemeClr val="bg1"/>
                </a:solidFill>
                <a:latin typeface="微软雅黑" panose="020B0503020204020204" pitchFamily="34" charset="-122"/>
                <a:ea typeface="微软雅黑" panose="020B0503020204020204"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lstStyle/>
            <a:p>
              <a:pPr algn="ctr" eaLnBrk="0" fontAlgn="ctr" hangingPunct="0">
                <a:buClr>
                  <a:srgbClr val="FF0000"/>
                </a:buClr>
                <a:buSzPct val="70000"/>
                <a:buFont typeface="Wingdings" panose="05000000000000000000" pitchFamily="2" charset="2"/>
                <a:buChar char="u"/>
                <a:defRPr/>
              </a:pPr>
              <a:endParaRPr lang="zh-CN" altLang="en-US" sz="1700" b="1">
                <a:solidFill>
                  <a:schemeClr val="bg1"/>
                </a:solidFill>
                <a:latin typeface="微软雅黑" panose="020B0503020204020204" pitchFamily="34" charset="-122"/>
                <a:ea typeface="微软雅黑" panose="020B0503020204020204"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anose="020B0503020204020204" pitchFamily="34" charset="-122"/>
                  <a:ea typeface="微软雅黑" panose="020B0503020204020204"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50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存在的不足</a:t>
            </a:r>
            <a:r>
              <a:rPr lang="zh-CN" altLang="en-US" sz="1200" b="1" dirty="0"/>
              <a:t>（文字可以编辑）</a:t>
            </a:r>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ln>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ln>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ln>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ln>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anose="020B0503020204020204" pitchFamily="34" charset="-122"/>
                <a:ea typeface="微软雅黑" panose="020B0503020204020204" pitchFamily="34" charset="-122"/>
              </a:rPr>
              <a:t>   添加标题</a:t>
            </a: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ln>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p:spPr>
        <p:txBody>
          <a:bodyPr lIns="96171" tIns="48084" rIns="96171" bIns="480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成功项目展示</a:t>
            </a: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项 目 展 示 一</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项 目 展 示 二</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5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10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20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25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30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5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10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20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25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30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9"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1" fmla="*/ 0 w 7260238"/>
              <a:gd name="connsiteY0-2" fmla="*/ 0 h 3090960"/>
              <a:gd name="connsiteX1-3" fmla="*/ 7260238 w 7260238"/>
              <a:gd name="connsiteY1-4" fmla="*/ 0 h 3090960"/>
              <a:gd name="connsiteX2-5" fmla="*/ 7260238 w 7260238"/>
              <a:gd name="connsiteY2-6" fmla="*/ 3090960 h 3090960"/>
              <a:gd name="connsiteX3-7" fmla="*/ 666205 w 7260238"/>
              <a:gd name="connsiteY3-8" fmla="*/ 3090960 h 3090960"/>
              <a:gd name="connsiteX4-9" fmla="*/ 0 w 7260238"/>
              <a:gd name="connsiteY4-10" fmla="*/ 0 h 3090960"/>
              <a:gd name="connsiteX0-11" fmla="*/ 0 w 7260238"/>
              <a:gd name="connsiteY0-12" fmla="*/ 0 h 3141760"/>
              <a:gd name="connsiteX1-13" fmla="*/ 7260238 w 7260238"/>
              <a:gd name="connsiteY1-14" fmla="*/ 0 h 3141760"/>
              <a:gd name="connsiteX2-15" fmla="*/ 7031638 w 7260238"/>
              <a:gd name="connsiteY2-16" fmla="*/ 3141760 h 3141760"/>
              <a:gd name="connsiteX3-17" fmla="*/ 666205 w 7260238"/>
              <a:gd name="connsiteY3-18" fmla="*/ 3090960 h 3141760"/>
              <a:gd name="connsiteX4-19" fmla="*/ 0 w 7260238"/>
              <a:gd name="connsiteY4-20" fmla="*/ 0 h 3141760"/>
              <a:gd name="connsiteX0-21" fmla="*/ 0 w 7454971"/>
              <a:gd name="connsiteY0-22" fmla="*/ 0 h 3141760"/>
              <a:gd name="connsiteX1-23" fmla="*/ 7454971 w 7454971"/>
              <a:gd name="connsiteY1-24" fmla="*/ 0 h 3141760"/>
              <a:gd name="connsiteX2-25" fmla="*/ 7031638 w 7454971"/>
              <a:gd name="connsiteY2-26" fmla="*/ 3141760 h 3141760"/>
              <a:gd name="connsiteX3-27" fmla="*/ 666205 w 7454971"/>
              <a:gd name="connsiteY3-28" fmla="*/ 3090960 h 3141760"/>
              <a:gd name="connsiteX4-29" fmla="*/ 0 w 7454971"/>
              <a:gd name="connsiteY4-30" fmla="*/ 0 h 3141760"/>
              <a:gd name="connsiteX0-31" fmla="*/ 0 w 7454971"/>
              <a:gd name="connsiteY0-32" fmla="*/ 0 h 3353427"/>
              <a:gd name="connsiteX1-33" fmla="*/ 7454971 w 7454971"/>
              <a:gd name="connsiteY1-34" fmla="*/ 211667 h 3353427"/>
              <a:gd name="connsiteX2-35" fmla="*/ 7031638 w 7454971"/>
              <a:gd name="connsiteY2-36" fmla="*/ 3353427 h 3353427"/>
              <a:gd name="connsiteX3-37" fmla="*/ 666205 w 7454971"/>
              <a:gd name="connsiteY3-38" fmla="*/ 3302627 h 3353427"/>
              <a:gd name="connsiteX4-39" fmla="*/ 0 w 7454971"/>
              <a:gd name="connsiteY4-40" fmla="*/ 0 h 33534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54971" h="3353427">
                <a:moveTo>
                  <a:pt x="0" y="0"/>
                </a:moveTo>
                <a:lnTo>
                  <a:pt x="7454971" y="211667"/>
                </a:lnTo>
                <a:lnTo>
                  <a:pt x="7031638" y="3353427"/>
                </a:lnTo>
                <a:lnTo>
                  <a:pt x="666205" y="3302627"/>
                </a:lnTo>
                <a:lnTo>
                  <a:pt x="0" y="0"/>
                </a:lnTo>
                <a:close/>
              </a:path>
            </a:pathLst>
          </a:custGeom>
          <a:solidFill>
            <a:schemeClr val="tx1">
              <a:lumMod val="95000"/>
              <a:lumOff val="5000"/>
              <a:alpha val="54000"/>
            </a:schemeClr>
          </a:solidFill>
          <a:ln w="12700" cmpd="sng">
            <a:solidFill>
              <a:schemeClr val="bg1"/>
            </a:solidFill>
            <a:miter lim="800000"/>
          </a:ln>
        </p:spPr>
        <p:txBody>
          <a:bodyPr anchor="ctr"/>
          <a:lstStyle/>
          <a:p>
            <a:pPr algn="ctr">
              <a:defRPr/>
            </a:pPr>
            <a:endParaRPr lang="zh-CN" altLang="en-US" b="0">
              <a:solidFill>
                <a:srgbClr val="FFC000"/>
              </a:solidFill>
              <a:latin typeface="+mn-ea"/>
              <a:ea typeface="+mn-ea"/>
            </a:endParaRPr>
          </a:p>
        </p:txBody>
      </p:sp>
      <p:pic>
        <p:nvPicPr>
          <p:cNvPr id="5"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bg1"/>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a:ln w="12700">
                  <a:noFill/>
                </a:ln>
                <a:solidFill>
                  <a:schemeClr val="bg1"/>
                </a:solidFill>
                <a:latin typeface="微软雅黑" panose="020B0503020204020204" pitchFamily="34" charset="-122"/>
                <a:ea typeface="微软雅黑" panose="020B0503020204020204" pitchFamily="34" charset="-122"/>
              </a:rPr>
              <a:t>QIAN YAN</a:t>
            </a:r>
            <a:endParaRPr lang="zh-CN" altLang="en-US" dirty="0">
              <a:ln w="12700">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accent1">
                    <a:lumMod val="20000"/>
                    <a:lumOff val="80000"/>
                  </a:schemeClr>
                </a:solidFill>
                <a:latin typeface="微软雅黑" panose="020B0503020204020204" pitchFamily="34" charset="-122"/>
                <a:ea typeface="微软雅黑" panose="020B0503020204020204" pitchFamily="34" charset="-122"/>
              </a:rPr>
              <a:t>回顾</a:t>
            </a:r>
            <a:r>
              <a:rPr lang="en-US" altLang="zh-CN" sz="2000" b="1" dirty="0">
                <a:solidFill>
                  <a:schemeClr val="accent1">
                    <a:lumMod val="20000"/>
                    <a:lumOff val="80000"/>
                  </a:schemeClr>
                </a:solidFill>
                <a:latin typeface="微软雅黑" panose="020B0503020204020204" pitchFamily="34" charset="-122"/>
                <a:ea typeface="微软雅黑" panose="020B0503020204020204" pitchFamily="34" charset="-122"/>
              </a:rPr>
              <a:t>2016</a:t>
            </a:r>
            <a:r>
              <a:rPr lang="zh-CN" altLang="en-US" sz="2000" b="1" dirty="0">
                <a:solidFill>
                  <a:schemeClr val="accent1">
                    <a:lumMod val="20000"/>
                    <a:lumOff val="80000"/>
                  </a:schemeClr>
                </a:solidFill>
                <a:latin typeface="微软雅黑" panose="020B0503020204020204" pitchFamily="34" charset="-122"/>
                <a:ea typeface="微软雅黑" panose="020B0503020204020204" pitchFamily="34" charset="-122"/>
              </a:rPr>
              <a:t>  </a:t>
            </a:r>
            <a:r>
              <a:rPr lang="zh-CN" altLang="en-US" sz="2800" b="1" dirty="0">
                <a:solidFill>
                  <a:schemeClr val="accent1">
                    <a:lumMod val="20000"/>
                    <a:lumOff val="80000"/>
                  </a:schemeClr>
                </a:solidFill>
                <a:latin typeface="微软雅黑" panose="020B0503020204020204" pitchFamily="34" charset="-122"/>
                <a:ea typeface="微软雅黑" panose="020B0503020204020204" pitchFamily="34" charset="-122"/>
              </a:rPr>
              <a:t>展望</a:t>
            </a:r>
            <a:r>
              <a:rPr lang="en-US" altLang="zh-CN" sz="2000" b="1" dirty="0">
                <a:solidFill>
                  <a:schemeClr val="accent1">
                    <a:lumMod val="20000"/>
                    <a:lumOff val="80000"/>
                  </a:schemeClr>
                </a:solidFill>
                <a:latin typeface="微软雅黑" panose="020B0503020204020204" pitchFamily="34" charset="-122"/>
                <a:ea typeface="微软雅黑" panose="020B0503020204020204" pitchFamily="34" charset="-122"/>
              </a:rPr>
              <a:t>2017  </a:t>
            </a:r>
            <a:r>
              <a:rPr lang="zh-CN" altLang="en-US" sz="2000" b="1" dirty="0">
                <a:solidFill>
                  <a:schemeClr val="accent1">
                    <a:lumMod val="20000"/>
                    <a:lumOff val="80000"/>
                  </a:schemeClr>
                </a:solidFill>
                <a:latin typeface="微软雅黑" panose="020B0503020204020204" pitchFamily="34" charset="-122"/>
                <a:ea typeface="微软雅黑" panose="020B0503020204020204" pitchFamily="34" charset="-122"/>
              </a:rPr>
              <a:t>携手并进   </a:t>
            </a:r>
            <a:r>
              <a:rPr lang="zh-CN" altLang="en-US" sz="2800" b="1" dirty="0">
                <a:solidFill>
                  <a:schemeClr val="accent1">
                    <a:lumMod val="20000"/>
                    <a:lumOff val="80000"/>
                  </a:schemeClr>
                </a:solidFill>
                <a:latin typeface="微软雅黑" panose="020B0503020204020204" pitchFamily="34" charset="-122"/>
                <a:ea typeface="微软雅黑" panose="020B0503020204020204" pitchFamily="34" charset="-122"/>
              </a:rPr>
              <a:t>共赢</a:t>
            </a:r>
            <a:r>
              <a:rPr lang="zh-CN" altLang="en-US" sz="2000" b="1" dirty="0">
                <a:solidFill>
                  <a:schemeClr val="accent1">
                    <a:lumMod val="20000"/>
                    <a:lumOff val="80000"/>
                  </a:schemeClr>
                </a:solidFill>
                <a:latin typeface="微软雅黑" panose="020B0503020204020204" pitchFamily="34" charset="-122"/>
                <a:ea typeface="微软雅黑" panose="020B0503020204020204" pitchFamily="34" charset="-122"/>
              </a:rPr>
              <a:t>猴年</a:t>
            </a: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mj-ea"/>
                <a:ea typeface="+mj-ea"/>
              </a:rPr>
              <a:t>回顾这一年的工作，在取得成绩的同时，我们也找到了工作中的不足和问题，主要反映于</a:t>
            </a:r>
            <a:r>
              <a:rPr lang="en-US" altLang="zh-CN" sz="1200" dirty="0">
                <a:solidFill>
                  <a:schemeClr val="bg1"/>
                </a:solidFill>
                <a:latin typeface="+mj-ea"/>
                <a:ea typeface="+mj-ea"/>
              </a:rPr>
              <a:t>xx</a:t>
            </a:r>
            <a:r>
              <a:rPr lang="zh-CN" altLang="en-US" sz="1200" dirty="0">
                <a:solidFill>
                  <a:schemeClr val="bg1"/>
                </a:solidFill>
                <a:latin typeface="+mj-ea"/>
                <a:ea typeface="+mj-ea"/>
              </a:rPr>
              <a:t>及</a:t>
            </a:r>
            <a:r>
              <a:rPr lang="en-US" altLang="zh-CN" sz="1200" dirty="0">
                <a:solidFill>
                  <a:schemeClr val="bg1"/>
                </a:solidFill>
                <a:latin typeface="+mj-ea"/>
                <a:ea typeface="+mj-ea"/>
              </a:rPr>
              <a:t>xxx</a:t>
            </a:r>
            <a:r>
              <a:rPr lang="zh-CN" altLang="en-US" sz="1200" dirty="0">
                <a:solidFill>
                  <a:schemeClr val="bg1"/>
                </a:solidFill>
                <a:latin typeface="+mj-ea"/>
                <a:ea typeface="+mj-ea"/>
              </a:rPr>
              <a:t>的风格、定型还有待进一步探索，尤其是网上的公司产品库充分体现我们</a:t>
            </a:r>
            <a:r>
              <a:rPr lang="en-US" altLang="zh-CN" sz="1200" dirty="0" err="1">
                <a:solidFill>
                  <a:schemeClr val="bg1"/>
                </a:solidFill>
                <a:latin typeface="+mj-ea"/>
                <a:ea typeface="+mj-ea"/>
              </a:rPr>
              <a:t>xxxxx</a:t>
            </a:r>
            <a:r>
              <a:rPr lang="zh-CN" altLang="en-US" sz="1200" dirty="0">
                <a:solidFill>
                  <a:schemeClr val="bg1"/>
                </a:solidFill>
                <a:latin typeface="+mj-ea"/>
                <a:ea typeface="+mj-ea"/>
              </a:rPr>
              <a:t>和我们这个平台能为客户提供良好的商机和快捷方便的信息、导航的功能发挥。展望新的一年，我们将继续努力，力争各项工作更上一个新台阶。</a:t>
            </a: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6" presetClass="entr" presetSubtype="37" fill="hold" grpId="0" nodeType="withEffect">
                                  <p:stCondLst>
                                    <p:cond delay="750"/>
                                  </p:stCondLst>
                                  <p:iterate type="lt">
                                    <p:tmPct val="0"/>
                                  </p:iterate>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250"/>
                                        <p:tgtEl>
                                          <p:spTgt spid="6"/>
                                        </p:tgtEl>
                                      </p:cBhvr>
                                    </p:animEffect>
                                  </p:childTnLst>
                                </p:cTn>
                              </p:par>
                              <p:par>
                                <p:cTn id="15" presetID="26" presetClass="emph" presetSubtype="0" fill="hold" grpId="1" nodeType="withEffect">
                                  <p:stCondLst>
                                    <p:cond delay="1000"/>
                                  </p:stCondLst>
                                  <p:iterate type="lt">
                                    <p:tmPct val="0"/>
                                  </p:iterate>
                                  <p:childTnLst>
                                    <p:animEffect transition="out" filter="fade">
                                      <p:cBhvr>
                                        <p:cTn id="16" dur="250" tmFilter="0, 0; .2, .5; .8, .5; 1, 0"/>
                                        <p:tgtEl>
                                          <p:spTgt spid="6"/>
                                        </p:tgtEl>
                                      </p:cBhvr>
                                    </p:animEffect>
                                    <p:animScale>
                                      <p:cBhvr>
                                        <p:cTn id="17" dur="125" autoRev="1" fill="hold"/>
                                        <p:tgtEl>
                                          <p:spTgt spid="6"/>
                                        </p:tgtEl>
                                      </p:cBhvr>
                                      <p:by x="105000" y="105000"/>
                                    </p:animScale>
                                  </p:childTnLst>
                                </p:cTn>
                              </p:par>
                              <p:par>
                                <p:cTn id="18" presetID="16" presetClass="entr" presetSubtype="37" fill="hold" grpId="0" nodeType="withEffect">
                                  <p:stCondLst>
                                    <p:cond delay="1250"/>
                                  </p:stCondLst>
                                  <p:iterate type="lt">
                                    <p:tmPct val="0"/>
                                  </p:iterate>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250"/>
                                        <p:tgtEl>
                                          <p:spTgt spid="7"/>
                                        </p:tgtEl>
                                      </p:cBhvr>
                                    </p:animEffect>
                                  </p:childTnLst>
                                </p:cTn>
                              </p:par>
                              <p:par>
                                <p:cTn id="21" presetID="41" presetClass="entr" presetSubtype="0" fill="hold" grpId="0" nodeType="withEffect">
                                  <p:stCondLst>
                                    <p:cond delay="160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16" presetClass="entr" presetSubtype="21" fill="hold" grpId="0" nodeType="withEffect">
                                  <p:stCondLst>
                                    <p:cond delay="3000"/>
                                  </p:stCondLst>
                                  <p:iterate type="lt">
                                    <p:tmPct val="10000"/>
                                  </p:iterate>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6" grpId="1"/>
      <p:bldP spid="7"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成功项目展示</a:t>
            </a:r>
            <a:r>
              <a:rPr lang="zh-CN" altLang="en-US" sz="1200" b="1" dirty="0"/>
              <a:t>（文字可以编辑）</a:t>
            </a:r>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anose="020B0503020204020204" pitchFamily="34" charset="-122"/>
              </a:rPr>
              <a:t>单击此处添加文本单击此处添加文本单击此处添加文本单击此处添加文本单击此处添加文本单击此处添加文本单击此处添加文本单击此处添加文本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微软雅黑" panose="020B0503020204020204"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969"/>
          <a:stretch>
            <a:fillRect/>
          </a:stretch>
        </p:blipFill>
        <p:spPr bwMode="auto">
          <a:xfrm>
            <a:off x="1189669" y="2545087"/>
            <a:ext cx="3440346" cy="196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成功项目展示</a:t>
            </a:r>
            <a:r>
              <a:rPr lang="zh-CN" altLang="en-US" sz="1200" b="1" dirty="0"/>
              <a:t>（文字可以编辑）</a:t>
            </a:r>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成功项目二</a:t>
            </a: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成功项目三</a:t>
            </a: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成功项目一</a:t>
            </a: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a:solidFill>
                  <a:schemeClr val="accent1"/>
                </a:solidFill>
                <a:latin typeface="+mj-ea"/>
                <a:ea typeface="+mj-ea"/>
              </a:rPr>
              <a:t>■</a:t>
            </a:r>
            <a:r>
              <a:rPr lang="zh-CN" altLang="en-US" sz="1400" b="1" dirty="0">
                <a:solidFill>
                  <a:schemeClr val="accent1"/>
                </a:solidFill>
                <a:latin typeface="+mj-ea"/>
                <a:ea typeface="+mj-ea"/>
              </a:rPr>
              <a:t>请输入您标题</a:t>
            </a: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a:solidFill>
                  <a:schemeClr val="accent1"/>
                </a:solidFill>
                <a:latin typeface="+mj-ea"/>
                <a:ea typeface="+mj-ea"/>
              </a:rPr>
              <a:t>■</a:t>
            </a:r>
            <a:r>
              <a:rPr lang="zh-CN" altLang="en-US" sz="1400" b="1" dirty="0">
                <a:solidFill>
                  <a:schemeClr val="accent1"/>
                </a:solidFill>
                <a:latin typeface="+mj-ea"/>
                <a:ea typeface="+mj-ea"/>
              </a:rPr>
              <a:t>请输入您标题</a:t>
            </a: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a:solidFill>
                  <a:schemeClr val="accent1"/>
                </a:solidFill>
                <a:latin typeface="+mj-ea"/>
                <a:ea typeface="+mj-ea"/>
              </a:rPr>
              <a:t>■</a:t>
            </a:r>
            <a:r>
              <a:rPr lang="zh-CN" altLang="en-US" sz="1400" b="1" dirty="0">
                <a:solidFill>
                  <a:schemeClr val="accent1"/>
                </a:solidFill>
                <a:latin typeface="+mj-ea"/>
                <a:ea typeface="+mj-ea"/>
              </a:rPr>
              <a:t>请输入您标题</a:t>
            </a: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a:stretch>
              <a:fillRect/>
            </a:stretch>
          </a:blip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100"/>
          </a:p>
        </p:txBody>
      </p:sp>
      <p:sp>
        <p:nvSpPr>
          <p:cNvPr id="17" name="矩形 16"/>
          <p:cNvSpPr/>
          <p:nvPr/>
        </p:nvSpPr>
        <p:spPr bwMode="auto">
          <a:xfrm>
            <a:off x="1200523" y="2370566"/>
            <a:ext cx="1845361" cy="1123237"/>
          </a:xfrm>
          <a:prstGeom prst="rect">
            <a:avLst/>
          </a:prstGeom>
          <a:blipFill>
            <a:blip r:embed="rId4"/>
            <a:stretch>
              <a:fillRect/>
            </a:stretch>
          </a:blip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100"/>
          </a:p>
        </p:txBody>
      </p:sp>
      <p:sp>
        <p:nvSpPr>
          <p:cNvPr id="18" name="矩形 17"/>
          <p:cNvSpPr/>
          <p:nvPr/>
        </p:nvSpPr>
        <p:spPr bwMode="auto">
          <a:xfrm>
            <a:off x="5400675" y="3906445"/>
            <a:ext cx="1879096" cy="950681"/>
          </a:xfrm>
          <a:prstGeom prst="rect">
            <a:avLst/>
          </a:prstGeom>
          <a:blipFill>
            <a:blip r:embed="rId5"/>
            <a:stretch>
              <a:fillRect/>
            </a:stretch>
          </a:blip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30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0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5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75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30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0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5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75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成功项目展示</a:t>
            </a:r>
            <a:r>
              <a:rPr lang="zh-CN" altLang="en-US" sz="1200" b="1" dirty="0"/>
              <a:t>（文字可以编辑）</a:t>
            </a:r>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ln>
        </p:spPr>
        <p:txBody>
          <a:bodyPr wrap="none" lIns="68567" tIns="34284" rIns="68567" bIns="34284"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添加标题</a:t>
            </a: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ln>
        </p:spPr>
        <p:txBody>
          <a:bodyPr wrap="none" lIns="68567" tIns="34284" rIns="68567" bIns="34284"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添加标题</a:t>
            </a: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anose="020B0503020204020204" pitchFamily="34" charset="-122"/>
                <a:ea typeface="微软雅黑" panose="020B0503020204020204" pitchFamily="34" charset="-122"/>
              </a:rPr>
              <a:t>文字。</a:t>
            </a:r>
            <a:endParaRPr lang="en-US" altLang="zh-CN" sz="120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20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a:t>成功项目展示</a:t>
            </a:r>
            <a:r>
              <a:rPr lang="zh-CN" altLang="en-US" sz="1200" b="1" dirty="0"/>
              <a:t>（文字可以编辑）</a:t>
            </a:r>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225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35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475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成功的原因</a:t>
            </a:r>
            <a:r>
              <a:rPr lang="zh-CN" altLang="en-US" sz="1200" b="1" dirty="0"/>
              <a:t>（文字可以编辑）</a:t>
            </a:r>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panose="020F0502020204030204"/>
              </a:rPr>
              <a:t>填加标题</a:t>
            </a:r>
            <a:endParaRPr lang="en-US" sz="1200" b="1" dirty="0">
              <a:solidFill>
                <a:schemeClr val="accent1"/>
              </a:solidFill>
              <a:latin typeface="+mn-ea"/>
              <a:cs typeface="Calibri" panose="020F0502020204030204"/>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rPr>
              <a:t>单击此处文本单击添加文本单击此处文本单击添加文本单击此处文本单击添加文本</a:t>
            </a:r>
            <a:endParaRPr lang="en-US" sz="1000" dirty="0">
              <a:solidFill>
                <a:schemeClr val="tx1">
                  <a:lumMod val="85000"/>
                  <a:lumOff val="15000"/>
                </a:schemeClr>
              </a:solidFill>
              <a:latin typeface="+mn-ea"/>
              <a:cs typeface="Calibri" panose="020F0502020204030204"/>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panose="020F0502020204030204"/>
              </a:rPr>
              <a:t>填加标题</a:t>
            </a:r>
            <a:endParaRPr lang="en-US" altLang="zh-CN" sz="1200" b="1" dirty="0">
              <a:solidFill>
                <a:schemeClr val="accent1"/>
              </a:solidFill>
              <a:latin typeface="+mn-ea"/>
              <a:cs typeface="Calibri" panose="020F0502020204030204"/>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panose="020F0502020204030204"/>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panose="020F0502020204030204"/>
              </a:rPr>
              <a:t>填加标题</a:t>
            </a:r>
            <a:endParaRPr lang="en-US" altLang="zh-CN" sz="1200" b="1" dirty="0">
              <a:solidFill>
                <a:schemeClr val="accent1"/>
              </a:solidFill>
              <a:latin typeface="+mn-ea"/>
              <a:cs typeface="Calibri" panose="020F0502020204030204"/>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panose="020F0502020204030204"/>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panose="020F0502020204030204"/>
              </a:rPr>
              <a:t>填加标题</a:t>
            </a:r>
            <a:endParaRPr lang="en-US" altLang="zh-CN" sz="1200" b="1" dirty="0">
              <a:solidFill>
                <a:schemeClr val="accent1"/>
              </a:solidFill>
              <a:latin typeface="+mn-ea"/>
              <a:cs typeface="Calibri" panose="020F0502020204030204"/>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panose="020F0502020204030204"/>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成功的原因</a:t>
            </a:r>
            <a:r>
              <a:rPr lang="zh-CN" altLang="en-US" sz="1200" b="1" dirty="0"/>
              <a:t>（文字可以编辑）</a:t>
            </a:r>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7" name="Group 8"/>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a:t>
            </a:r>
            <a:endParaRPr lang="zh-CN" altLang="en-US" sz="1200" dirty="0">
              <a:solidFill>
                <a:schemeClr val="tx1">
                  <a:lumMod val="85000"/>
                  <a:lumOff val="15000"/>
                </a:schemeClr>
              </a:solidFill>
              <a:latin typeface="Calibri" panose="020F0502020204030204" charset="0"/>
              <a:sym typeface="宋体" panose="02010600030101010101" pitchFamily="2" charset="-122"/>
            </a:endParaRPr>
          </a:p>
        </p:txBody>
      </p:sp>
      <p:grpSp>
        <p:nvGrpSpPr>
          <p:cNvPr id="11" name="Group 8"/>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a:t>
            </a:r>
            <a:endParaRPr lang="zh-CN" altLang="en-US" sz="1200" dirty="0">
              <a:solidFill>
                <a:schemeClr val="tx1">
                  <a:lumMod val="85000"/>
                  <a:lumOff val="15000"/>
                </a:schemeClr>
              </a:solidFill>
              <a:latin typeface="Calibri" panose="020F0502020204030204" charset="0"/>
              <a:sym typeface="宋体" panose="02010600030101010101" pitchFamily="2" charset="-122"/>
            </a:endParaRPr>
          </a:p>
        </p:txBody>
      </p:sp>
      <p:grpSp>
        <p:nvGrpSpPr>
          <p:cNvPr id="15" name="Group 8"/>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a:t>
            </a:r>
            <a:endParaRPr lang="zh-CN" altLang="en-US" sz="1200" dirty="0">
              <a:solidFill>
                <a:schemeClr val="tx1">
                  <a:lumMod val="85000"/>
                  <a:lumOff val="15000"/>
                </a:schemeClr>
              </a:solidFill>
              <a:latin typeface="Calibri" panose="020F0502020204030204" charset="0"/>
              <a:sym typeface="宋体" panose="02010600030101010101" pitchFamily="2" charset="-122"/>
            </a:endParaRPr>
          </a:p>
        </p:txBody>
      </p:sp>
      <p:grpSp>
        <p:nvGrpSpPr>
          <p:cNvPr id="19" name="Group 8"/>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a:t>
            </a:r>
            <a:endParaRPr lang="zh-CN" altLang="en-US" sz="1200" dirty="0">
              <a:solidFill>
                <a:schemeClr val="tx1">
                  <a:lumMod val="85000"/>
                  <a:lumOff val="15000"/>
                </a:schemeClr>
              </a:solidFill>
              <a:latin typeface="Calibri" panose="020F0502020204030204" charset="0"/>
              <a:sym typeface="宋体" panose="02010600030101010101"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32" name="椭圆 31"/>
          <p:cNvSpPr/>
          <p:nvPr/>
        </p:nvSpPr>
        <p:spPr bwMode="auto">
          <a:xfrm>
            <a:off x="2884135" y="1149974"/>
            <a:ext cx="866926" cy="86726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36" name="椭圆 35"/>
          <p:cNvSpPr/>
          <p:nvPr/>
        </p:nvSpPr>
        <p:spPr bwMode="auto">
          <a:xfrm>
            <a:off x="5169776" y="3287766"/>
            <a:ext cx="1371680" cy="1372216"/>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165"/>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16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3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28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3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3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53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58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63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68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565604"/>
          </a:xfrm>
          <a:prstGeom prst="rect">
            <a:avLst/>
          </a:prstGeom>
        </p:spPr>
        <p:txBody>
          <a:bodyPr wrap="square">
            <a:spAutoFit/>
          </a:bodyPr>
          <a:lstStyle/>
          <a:p>
            <a:pPr fontAlgn="base">
              <a:lnSpc>
                <a:spcPct val="120000"/>
              </a:lnSpc>
            </a:pPr>
            <a:r>
              <a:rPr lang="en-US" altLang="zh-CN" sz="28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2016</a:t>
            </a:r>
            <a:r>
              <a:rPr lang="zh-CN" altLang="en-US" sz="28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年工作叙述</a:t>
            </a: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a:solidFill>
                  <a:schemeClr val="bg1"/>
                </a:solidFill>
                <a:latin typeface="微软雅黑" panose="020B0503020204020204" pitchFamily="34" charset="-122"/>
                <a:ea typeface="微软雅黑" panose="020B0503020204020204" pitchFamily="34" charset="-122"/>
              </a:rPr>
              <a:t>2016</a:t>
            </a:r>
            <a:r>
              <a:rPr lang="zh-CN" altLang="en-US" dirty="0">
                <a:solidFill>
                  <a:schemeClr val="bg1"/>
                </a:solidFill>
                <a:latin typeface="微软雅黑" panose="020B0503020204020204" pitchFamily="34" charset="-122"/>
                <a:ea typeface="微软雅黑" panose="020B0503020204020204" pitchFamily="34" charset="-122"/>
              </a:rPr>
              <a:t>年工作计划</a:t>
            </a:r>
            <a:endParaRPr lang="en-US" altLang="zh-CN" dirty="0">
              <a:solidFill>
                <a:schemeClr val="bg1"/>
              </a:solidFill>
              <a:latin typeface="微软雅黑" panose="020B0503020204020204" pitchFamily="34" charset="-122"/>
              <a:ea typeface="微软雅黑" panose="020B0503020204020204" pitchFamily="34" charset="-122"/>
            </a:endParaRPr>
          </a:p>
          <a:p>
            <a:pPr fontAlgn="base">
              <a:lnSpc>
                <a:spcPct val="120000"/>
              </a:lnSpc>
            </a:pPr>
            <a:r>
              <a:rPr lang="zh-CN" altLang="en-US" dirty="0">
                <a:solidFill>
                  <a:schemeClr val="bg1"/>
                </a:solidFill>
                <a:latin typeface="微软雅黑" panose="020B0503020204020204" pitchFamily="34" charset="-122"/>
                <a:ea typeface="微软雅黑" panose="020B0503020204020204" pitchFamily="34" charset="-122"/>
              </a:rPr>
              <a:t>工作目标</a:t>
            </a:r>
            <a:endParaRPr lang="en-US" altLang="zh-CN" dirty="0">
              <a:solidFill>
                <a:schemeClr val="bg1"/>
              </a:solidFill>
              <a:latin typeface="微软雅黑" panose="020B0503020204020204" pitchFamily="34" charset="-122"/>
              <a:ea typeface="微软雅黑" panose="020B0503020204020204" pitchFamily="34" charset="-122"/>
            </a:endParaRPr>
          </a:p>
          <a:p>
            <a:pPr fontAlgn="base">
              <a:lnSpc>
                <a:spcPct val="120000"/>
              </a:lnSpc>
            </a:pPr>
            <a:r>
              <a:rPr lang="zh-CN" altLang="en-US" dirty="0">
                <a:solidFill>
                  <a:schemeClr val="bg1"/>
                </a:solidFill>
                <a:latin typeface="微软雅黑" panose="020B0503020204020204" pitchFamily="34" charset="-122"/>
                <a:ea typeface="微软雅黑" panose="020B0503020204020204" pitchFamily="34" charset="-122"/>
              </a:rPr>
              <a:t>其他</a:t>
            </a: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5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10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20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25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30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40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45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5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10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20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25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30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40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45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工作计划</a:t>
            </a:r>
            <a:r>
              <a:rPr lang="zh-CN" altLang="en-US" sz="1200" b="1" dirty="0"/>
              <a:t>（文字可以编辑）</a:t>
            </a:r>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endParaRPr lang="zh-CN" altLang="en-US" dirty="0">
              <a:solidFill>
                <a:schemeClr val="tx1"/>
              </a:solidFill>
              <a:latin typeface="Arial" panose="020B0604020202020204" pitchFamily="34" charset="0"/>
              <a:ea typeface="宋体" panose="02010600030101010101"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30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40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5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5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工作计划</a:t>
            </a:r>
            <a:r>
              <a:rPr lang="zh-CN" altLang="en-US" sz="1200" b="1" dirty="0"/>
              <a:t>（文字可以编辑）</a:t>
            </a:r>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a:fillRect/>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a:fillRect/>
          </a:stretch>
        </p:blipFill>
        <p:spPr bwMode="auto">
          <a:xfrm>
            <a:off x="838447" y="3508204"/>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a:fillRect/>
          </a:stretch>
        </p:blipFill>
        <p:spPr bwMode="auto">
          <a:xfrm>
            <a:off x="838446" y="2287040"/>
            <a:ext cx="2328345" cy="11552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工作计划</a:t>
            </a:r>
            <a:r>
              <a:rPr lang="zh-CN" altLang="en-US" sz="1200" b="1" dirty="0"/>
              <a:t>（文字可以编辑）</a:t>
            </a:r>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a:solidFill>
                    <a:schemeClr val="tx1">
                      <a:lumMod val="85000"/>
                      <a:lumOff val="15000"/>
                    </a:schemeClr>
                  </a:solidFill>
                  <a:latin typeface="Impact" panose="020B0806030902050204" pitchFamily="34" charset="0"/>
                  <a:ea typeface="微软雅黑" panose="020B0503020204020204" pitchFamily="34" charset="-122"/>
                </a:rPr>
                <a:t>工作计划</a:t>
              </a: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anose="020B0604020202020204" pitchFamily="34" charset="0"/>
                <a:ea typeface="微软雅黑" panose="020B0503020204020204"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ln>
          <a:effectLst/>
        </p:spPr>
        <p:txBody>
          <a:bodyPr lIns="67072" tIns="33536" rIns="67072" bIns="33536" anchor="ctr"/>
          <a:lstStyle/>
          <a:p>
            <a:pPr algn="ctr">
              <a:lnSpc>
                <a:spcPct val="120000"/>
              </a:lnSpc>
              <a:defRPr/>
            </a:pPr>
            <a:r>
              <a:rPr lang="zh-CN" altLang="en-US" sz="1400" kern="0" dirty="0">
                <a:solidFill>
                  <a:schemeClr val="bg1"/>
                </a:solidFill>
                <a:latin typeface="Arial" panose="020B0604020202020204" pitchFamily="34" charset="0"/>
                <a:ea typeface="微软雅黑" panose="020B0503020204020204"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ln>
          <a:effectLst/>
        </p:spPr>
        <p:txBody>
          <a:bodyPr lIns="67072" tIns="33536" rIns="67072" bIns="33536" anchor="ctr"/>
          <a:lstStyle/>
          <a:p>
            <a:pPr algn="ctr">
              <a:lnSpc>
                <a:spcPct val="120000"/>
              </a:lnSpc>
              <a:defRPr/>
            </a:pPr>
            <a:r>
              <a:rPr lang="zh-CN" altLang="en-US" sz="1400" kern="0" dirty="0">
                <a:solidFill>
                  <a:schemeClr val="bg1"/>
                </a:solidFill>
                <a:latin typeface="Arial" panose="020B0604020202020204" pitchFamily="34" charset="0"/>
                <a:ea typeface="微软雅黑" panose="020B0503020204020204"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ln>
          <a:effectLst/>
        </p:spPr>
        <p:txBody>
          <a:bodyPr lIns="67072" tIns="33536" rIns="67072" bIns="33536" anchor="ctr"/>
          <a:lstStyle/>
          <a:p>
            <a:pPr algn="ctr">
              <a:lnSpc>
                <a:spcPct val="120000"/>
              </a:lnSpc>
              <a:defRPr/>
            </a:pPr>
            <a:r>
              <a:rPr lang="zh-CN" altLang="en-US" sz="1400" kern="0" dirty="0">
                <a:solidFill>
                  <a:schemeClr val="bg1"/>
                </a:solidFill>
                <a:latin typeface="Arial" panose="020B0604020202020204" pitchFamily="34" charset="0"/>
                <a:ea typeface="微软雅黑" panose="020B0503020204020204"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anose="020B0604020202020204" pitchFamily="34" charset="0"/>
                <a:ea typeface="微软雅黑" panose="020B0503020204020204"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anose="020B0604020202020204" pitchFamily="34" charset="0"/>
                <a:ea typeface="微软雅黑" panose="020B0503020204020204"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00">
                <a:solidFill>
                  <a:sysClr val="windowText" lastClr="000000"/>
                </a:solidFill>
                <a:latin typeface="微软雅黑" panose="020B0503020204020204" pitchFamily="34" charset="-122"/>
                <a:ea typeface="微软雅黑" panose="020B0503020204020204"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00">
                <a:solidFill>
                  <a:sysClr val="windowText" lastClr="000000"/>
                </a:solidFill>
                <a:latin typeface="微软雅黑" panose="020B0503020204020204" pitchFamily="34" charset="-122"/>
                <a:ea typeface="微软雅黑" panose="020B0503020204020204"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00">
                <a:solidFill>
                  <a:sysClr val="windowText" lastClr="000000"/>
                </a:solidFill>
                <a:latin typeface="微软雅黑" panose="020B0503020204020204" pitchFamily="34" charset="-122"/>
                <a:ea typeface="微软雅黑" panose="020B0503020204020204"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00">
                <a:solidFill>
                  <a:sysClr val="windowText" lastClr="000000"/>
                </a:solidFill>
                <a:latin typeface="微软雅黑" panose="020B0503020204020204" pitchFamily="34" charset="-122"/>
                <a:ea typeface="微软雅黑" panose="020B0503020204020204"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2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3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3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49" y="-20097"/>
            <a:ext cx="5023699" cy="5185753"/>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0790" y="-31155"/>
            <a:ext cx="5641730" cy="5216908"/>
          </a:xfrm>
          <a:custGeom>
            <a:avLst/>
            <a:gdLst>
              <a:gd name="connsiteX0" fmla="*/ 0 w 5436096"/>
              <a:gd name="connsiteY0" fmla="*/ 0 h 5142453"/>
              <a:gd name="connsiteX1" fmla="*/ 5436096 w 5436096"/>
              <a:gd name="connsiteY1" fmla="*/ 0 h 5142453"/>
              <a:gd name="connsiteX2" fmla="*/ 5436096 w 5436096"/>
              <a:gd name="connsiteY2" fmla="*/ 5142453 h 5142453"/>
              <a:gd name="connsiteX3" fmla="*/ 0 w 5436096"/>
              <a:gd name="connsiteY3" fmla="*/ 5142453 h 5142453"/>
              <a:gd name="connsiteX4" fmla="*/ 0 w 5436096"/>
              <a:gd name="connsiteY4" fmla="*/ 0 h 5142453"/>
              <a:gd name="connsiteX0-1" fmla="*/ 0 w 5436096"/>
              <a:gd name="connsiteY0-2" fmla="*/ 0 h 5152502"/>
              <a:gd name="connsiteX1-3" fmla="*/ 5436096 w 5436096"/>
              <a:gd name="connsiteY1-4" fmla="*/ 0 h 5152502"/>
              <a:gd name="connsiteX2-5" fmla="*/ 5436096 w 5436096"/>
              <a:gd name="connsiteY2-6" fmla="*/ 5142453 h 5152502"/>
              <a:gd name="connsiteX3-7" fmla="*/ 1808703 w 5436096"/>
              <a:gd name="connsiteY3-8" fmla="*/ 5152502 h 5152502"/>
              <a:gd name="connsiteX4-9" fmla="*/ 0 w 5436096"/>
              <a:gd name="connsiteY4-10" fmla="*/ 0 h 5152502"/>
              <a:gd name="connsiteX0-11" fmla="*/ 0 w 4823147"/>
              <a:gd name="connsiteY0-12" fmla="*/ 10049 h 5152502"/>
              <a:gd name="connsiteX1-13" fmla="*/ 4823147 w 4823147"/>
              <a:gd name="connsiteY1-14" fmla="*/ 0 h 5152502"/>
              <a:gd name="connsiteX2-15" fmla="*/ 4823147 w 4823147"/>
              <a:gd name="connsiteY2-16" fmla="*/ 5142453 h 5152502"/>
              <a:gd name="connsiteX3-17" fmla="*/ 1195754 w 4823147"/>
              <a:gd name="connsiteY3-18" fmla="*/ 5152502 h 5152502"/>
              <a:gd name="connsiteX4-19" fmla="*/ 0 w 4823147"/>
              <a:gd name="connsiteY4-20" fmla="*/ 10049 h 5152502"/>
              <a:gd name="connsiteX0-21" fmla="*/ 0 w 4578898"/>
              <a:gd name="connsiteY0-22" fmla="*/ 125 h 5152502"/>
              <a:gd name="connsiteX1-23" fmla="*/ 4578898 w 4578898"/>
              <a:gd name="connsiteY1-24" fmla="*/ 0 h 5152502"/>
              <a:gd name="connsiteX2-25" fmla="*/ 4578898 w 4578898"/>
              <a:gd name="connsiteY2-26" fmla="*/ 5142453 h 5152502"/>
              <a:gd name="connsiteX3-27" fmla="*/ 951505 w 4578898"/>
              <a:gd name="connsiteY3-28" fmla="*/ 5152502 h 5152502"/>
              <a:gd name="connsiteX4-29" fmla="*/ 0 w 4578898"/>
              <a:gd name="connsiteY4-30" fmla="*/ 125 h 5152502"/>
              <a:gd name="connsiteX0-31" fmla="*/ 0 w 4663122"/>
              <a:gd name="connsiteY0-32" fmla="*/ 10050 h 5152502"/>
              <a:gd name="connsiteX1-33" fmla="*/ 4663122 w 4663122"/>
              <a:gd name="connsiteY1-34" fmla="*/ 0 h 5152502"/>
              <a:gd name="connsiteX2-35" fmla="*/ 4663122 w 4663122"/>
              <a:gd name="connsiteY2-36" fmla="*/ 5142453 h 5152502"/>
              <a:gd name="connsiteX3-37" fmla="*/ 1035729 w 4663122"/>
              <a:gd name="connsiteY3-38" fmla="*/ 5152502 h 5152502"/>
              <a:gd name="connsiteX4-39" fmla="*/ 0 w 4663122"/>
              <a:gd name="connsiteY4-40" fmla="*/ 10050 h 5152502"/>
              <a:gd name="connsiteX0-41" fmla="*/ 0 w 4663122"/>
              <a:gd name="connsiteY0-42" fmla="*/ 10050 h 5152502"/>
              <a:gd name="connsiteX1-43" fmla="*/ 4663122 w 4663122"/>
              <a:gd name="connsiteY1-44" fmla="*/ 0 h 5152502"/>
              <a:gd name="connsiteX2-45" fmla="*/ 4663122 w 4663122"/>
              <a:gd name="connsiteY2-46" fmla="*/ 5142453 h 5152502"/>
              <a:gd name="connsiteX3-47" fmla="*/ 1002507 w 4663122"/>
              <a:gd name="connsiteY3-48" fmla="*/ 5152502 h 5152502"/>
              <a:gd name="connsiteX4-49" fmla="*/ 0 w 4663122"/>
              <a:gd name="connsiteY4-50" fmla="*/ 10050 h 515250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63122" h="5152502">
                <a:moveTo>
                  <a:pt x="0" y="10050"/>
                </a:moveTo>
                <a:lnTo>
                  <a:pt x="4663122" y="0"/>
                </a:lnTo>
                <a:lnTo>
                  <a:pt x="4663122" y="5142453"/>
                </a:lnTo>
                <a:lnTo>
                  <a:pt x="1002507" y="5152502"/>
                </a:lnTo>
                <a:lnTo>
                  <a:pt x="0" y="10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000" b="1" dirty="0">
                <a:solidFill>
                  <a:schemeClr val="bg1"/>
                </a:solidFill>
              </a:rPr>
              <a:t>目  录</a:t>
            </a:r>
            <a:r>
              <a:rPr lang="zh-CN" altLang="en-US" sz="1400" b="1" dirty="0">
                <a:solidFill>
                  <a:schemeClr val="bg1"/>
                </a:solidFill>
              </a:rPr>
              <a:t>（文字可以编辑）</a:t>
            </a: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7644" tIns="43822" rIns="87644" bIns="43822">
            <a:spAutoFit/>
          </a:bodyPr>
          <a:lstStyle/>
          <a:p>
            <a:pPr fontAlgn="base">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本年度工作完成情况</a:t>
            </a:r>
          </a:p>
          <a:p>
            <a:pPr algn="l" eaLnBrk="1" fontAlgn="base" hangingPunct="1">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完成的项目</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未完成的项目</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存在的问题</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改进方法措施</a:t>
            </a: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w="9525">
                <a:solidFill>
                  <a:srgbClr val="000000"/>
                </a:solidFill>
                <a:rou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bg1"/>
                </a:solidFill>
                <a:latin typeface="微软雅黑" panose="020B0503020204020204" pitchFamily="34" charset="-122"/>
                <a:ea typeface="微软雅黑" panose="020B0503020204020204" pitchFamily="34" charset="-122"/>
                <a:cs typeface="Arial" panose="020B0604020202020204"/>
              </a:rPr>
              <a:t>1</a:t>
            </a:r>
            <a:endParaRPr lang="zh-CN" altLang="en-US" sz="3400" b="1" dirty="0">
              <a:solidFill>
                <a:schemeClr val="bg1"/>
              </a:solidFill>
              <a:latin typeface="微软雅黑" panose="020B0503020204020204" pitchFamily="34" charset="-122"/>
              <a:ea typeface="微软雅黑" panose="020B0503020204020204" pitchFamily="34" charset="-122"/>
              <a:cs typeface="Arial" panose="020B0604020202020204"/>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7644" tIns="43822" rIns="87644" bIns="43822">
            <a:spAutoFit/>
          </a:bodyPr>
          <a:lstStyle/>
          <a:p>
            <a:pPr algn="l" eaLnBrk="1" fontAlgn="base" hangingPunct="1">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年度工作叙述</a:t>
            </a:r>
            <a:endParaRPr lang="zh-CN" altLang="en-US" sz="1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本季度工作叙述及所达成目标</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整体工作总结</a:t>
            </a: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w="9525">
                <a:solidFill>
                  <a:srgbClr val="000000"/>
                </a:solidFill>
                <a:rou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bg1"/>
                </a:solidFill>
                <a:latin typeface="微软雅黑" panose="020B0503020204020204" pitchFamily="34" charset="-122"/>
                <a:ea typeface="微软雅黑" panose="020B0503020204020204" pitchFamily="34" charset="-122"/>
                <a:cs typeface="Arial" panose="020B0604020202020204"/>
              </a:rPr>
              <a:t>2</a:t>
            </a:r>
            <a:endParaRPr lang="zh-CN" altLang="en-US" sz="3400" b="1" dirty="0">
              <a:solidFill>
                <a:schemeClr val="bg1"/>
              </a:solidFill>
              <a:latin typeface="微软雅黑" panose="020B0503020204020204" pitchFamily="34" charset="-122"/>
              <a:ea typeface="微软雅黑" panose="020B0503020204020204" pitchFamily="34" charset="-122"/>
              <a:cs typeface="Arial" panose="020B0604020202020204"/>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w="9525">
                <a:solidFill>
                  <a:srgbClr val="000000"/>
                </a:solidFill>
                <a:rou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bg1"/>
                </a:solidFill>
                <a:latin typeface="微软雅黑" panose="020B0503020204020204" pitchFamily="34" charset="-122"/>
                <a:ea typeface="微软雅黑" panose="020B0503020204020204" pitchFamily="34" charset="-122"/>
                <a:cs typeface="Arial" panose="020B0604020202020204"/>
              </a:rPr>
              <a:t>4</a:t>
            </a:r>
            <a:endParaRPr lang="zh-CN" altLang="en-US" sz="3400" b="1" dirty="0">
              <a:solidFill>
                <a:schemeClr val="bg1"/>
              </a:solidFill>
              <a:latin typeface="微软雅黑" panose="020B0503020204020204" pitchFamily="34" charset="-122"/>
              <a:ea typeface="微软雅黑" panose="020B0503020204020204" pitchFamily="34" charset="-122"/>
              <a:cs typeface="Arial" panose="020B0604020202020204"/>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7644" tIns="43822" rIns="87644" bIns="43822">
            <a:spAutoFit/>
          </a:bodyPr>
          <a:lstStyle/>
          <a:p>
            <a:pPr algn="l" eaLnBrk="1" fontAlgn="base" hangingPunct="1">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成功项目展示</a:t>
            </a:r>
            <a:endParaRPr lang="en-US" altLang="zh-CN"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fontAlgn="base">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项目展示一</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项目展示二</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项目展示三</a:t>
            </a:r>
          </a:p>
          <a:p>
            <a:pPr algn="l" eaLnBrk="1" fontAlgn="base" hangingPunct="1">
              <a:lnSpc>
                <a:spcPct val="120000"/>
              </a:lnSpc>
            </a:pP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7644" tIns="43822" rIns="87644" bIns="43822">
            <a:spAutoFit/>
          </a:bodyPr>
          <a:lstStyle/>
          <a:p>
            <a:pPr algn="l" eaLnBrk="1" fontAlgn="base" hangingPunct="1">
              <a:lnSpc>
                <a:spcPct val="120000"/>
              </a:lnSpc>
            </a:pPr>
            <a:r>
              <a:rPr lang="en-US" altLang="zh-CN"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2016</a:t>
            </a:r>
            <a:r>
              <a:rPr lang="zh-CN" altLang="en-US"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年工作计划</a:t>
            </a:r>
            <a:endParaRPr lang="en-US" altLang="zh-CN"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algn="l" eaLnBrk="1" fontAlgn="base" hangingPunct="1">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2016</a:t>
            </a:r>
            <a:r>
              <a:rPr lang="zh-CN" altLang="en-US" sz="1200" dirty="0">
                <a:solidFill>
                  <a:schemeClr val="bg1"/>
                </a:solidFill>
                <a:latin typeface="微软雅黑" panose="020B0503020204020204" pitchFamily="34" charset="-122"/>
                <a:ea typeface="微软雅黑" panose="020B0503020204020204" pitchFamily="34" charset="-122"/>
              </a:rPr>
              <a:t>年工作计划</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工作目标</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其他</a:t>
            </a: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w="9525">
                <a:solidFill>
                  <a:srgbClr val="000000"/>
                </a:solidFill>
                <a:rou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bg1"/>
                </a:solidFill>
                <a:latin typeface="微软雅黑" panose="020B0503020204020204" pitchFamily="34" charset="-122"/>
                <a:ea typeface="微软雅黑" panose="020B0503020204020204" pitchFamily="34" charset="-122"/>
                <a:cs typeface="Arial" panose="020B0604020202020204"/>
              </a:rPr>
              <a:t>3</a:t>
            </a:r>
            <a:endParaRPr lang="zh-CN" altLang="en-US" sz="3400" b="1" dirty="0">
              <a:solidFill>
                <a:schemeClr val="bg1"/>
              </a:solidFill>
              <a:latin typeface="微软雅黑" panose="020B0503020204020204" pitchFamily="34" charset="-122"/>
              <a:ea typeface="微软雅黑" panose="020B0503020204020204" pitchFamily="34" charset="-122"/>
              <a:cs typeface="Arial" panose="020B0604020202020204"/>
            </a:endParaRPr>
          </a:p>
        </p:txBody>
      </p:sp>
      <p:pic>
        <p:nvPicPr>
          <p:cNvPr id="20" name="1" descr="D:\360data\重要数据\桌面\66666666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1" name="2" descr="D:\360data\重要数据\桌面\55555555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2" name="3" descr="D:\360data\重要数据\桌面\444444444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3" name="4" descr="D:\360data\重要数据\桌面\33333333333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4" name="5" descr="D:\360data\重要数据\桌面\22222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5" name="6" descr="D:\360data\重要数据\桌面\1111111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a:solidFill>
                  <a:schemeClr val="bg1"/>
                </a:solidFill>
                <a:effectLst>
                  <a:outerShdw blurRad="50800" dist="50800" dir="5400000" algn="ctr" rotWithShape="0">
                    <a:schemeClr val="tx1">
                      <a:alpha val="42000"/>
                    </a:schemeClr>
                  </a:outerShdw>
                </a:effectLst>
                <a:latin typeface="微软雅黑" panose="020B0503020204020204" pitchFamily="34" charset="-122"/>
                <a:ea typeface="微软雅黑" panose="020B0503020204020204" pitchFamily="34" charset="-122"/>
                <a:sym typeface="Arial" panose="020B0604020202020204" pitchFamily="34" charset="0"/>
              </a:rPr>
              <a:t>目 录</a:t>
            </a:r>
          </a:p>
        </p:txBody>
      </p:sp>
    </p:spTree>
  </p:cSld>
  <p:clrMapOvr>
    <a:masterClrMapping/>
  </p:clrMapOvr>
  <p:transition spd="slow" advTm="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style.rotation</p:attrName>
                                        </p:attrNameLst>
                                      </p:cBhvr>
                                      <p:tavLst>
                                        <p:tav tm="0">
                                          <p:val>
                                            <p:fltVal val="90"/>
                                          </p:val>
                                        </p:tav>
                                        <p:tav tm="100000">
                                          <p:val>
                                            <p:fltVal val="0"/>
                                          </p:val>
                                        </p:tav>
                                      </p:tavLst>
                                    </p:anim>
                                    <p:animEffect transition="in" filter="fade">
                                      <p:cBhvr>
                                        <p:cTn id="19" dur="300"/>
                                        <p:tgtEl>
                                          <p:spTgt spid="7"/>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300" fill="hold"/>
                                        <p:tgtEl>
                                          <p:spTgt spid="8"/>
                                        </p:tgtEl>
                                        <p:attrNameLst>
                                          <p:attrName>ppt_w</p:attrName>
                                        </p:attrNameLst>
                                      </p:cBhvr>
                                      <p:tavLst>
                                        <p:tav tm="0">
                                          <p:val>
                                            <p:fltVal val="0"/>
                                          </p:val>
                                        </p:tav>
                                        <p:tav tm="100000">
                                          <p:val>
                                            <p:strVal val="#ppt_w"/>
                                          </p:val>
                                        </p:tav>
                                      </p:tavLst>
                                    </p:anim>
                                    <p:anim calcmode="lin" valueType="num">
                                      <p:cBhvr>
                                        <p:cTn id="23" dur="300" fill="hold"/>
                                        <p:tgtEl>
                                          <p:spTgt spid="8"/>
                                        </p:tgtEl>
                                        <p:attrNameLst>
                                          <p:attrName>ppt_h</p:attrName>
                                        </p:attrNameLst>
                                      </p:cBhvr>
                                      <p:tavLst>
                                        <p:tav tm="0">
                                          <p:val>
                                            <p:fltVal val="0"/>
                                          </p:val>
                                        </p:tav>
                                        <p:tav tm="100000">
                                          <p:val>
                                            <p:strVal val="#ppt_h"/>
                                          </p:val>
                                        </p:tav>
                                      </p:tavLst>
                                    </p:anim>
                                    <p:anim calcmode="lin" valueType="num">
                                      <p:cBhvr>
                                        <p:cTn id="24" dur="300" fill="hold"/>
                                        <p:tgtEl>
                                          <p:spTgt spid="8"/>
                                        </p:tgtEl>
                                        <p:attrNameLst>
                                          <p:attrName>style.rotation</p:attrName>
                                        </p:attrNameLst>
                                      </p:cBhvr>
                                      <p:tavLst>
                                        <p:tav tm="0">
                                          <p:val>
                                            <p:fltVal val="90"/>
                                          </p:val>
                                        </p:tav>
                                        <p:tav tm="100000">
                                          <p:val>
                                            <p:fltVal val="0"/>
                                          </p:val>
                                        </p:tav>
                                      </p:tavLst>
                                    </p:anim>
                                    <p:animEffect transition="in" filter="fade">
                                      <p:cBhvr>
                                        <p:cTn id="25" dur="300"/>
                                        <p:tgtEl>
                                          <p:spTgt spid="8"/>
                                        </p:tgtEl>
                                      </p:cBhvr>
                                    </p:animEffect>
                                  </p:childTnLst>
                                </p:cTn>
                              </p:par>
                              <p:par>
                                <p:cTn id="26" presetID="41" presetClass="entr" presetSubtype="0" fill="hold" grpId="0" nodeType="withEffect">
                                  <p:stCondLst>
                                    <p:cond delay="7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10"/>
                                        </p:tgtEl>
                                        <p:attrNameLst>
                                          <p:attrName>ppt_y</p:attrName>
                                        </p:attrNameLst>
                                      </p:cBhvr>
                                      <p:tavLst>
                                        <p:tav tm="0">
                                          <p:val>
                                            <p:strVal val="#ppt_y"/>
                                          </p:val>
                                        </p:tav>
                                        <p:tav tm="100000">
                                          <p:val>
                                            <p:strVal val="#ppt_y"/>
                                          </p:val>
                                        </p:tav>
                                      </p:tavLst>
                                    </p:anim>
                                    <p:anim calcmode="lin" valueType="num">
                                      <p:cBhvr>
                                        <p:cTn id="30"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10"/>
                                        </p:tgtEl>
                                      </p:cBhvr>
                                    </p:animEffect>
                                  </p:childTnLst>
                                </p:cTn>
                              </p:par>
                              <p:par>
                                <p:cTn id="33" presetID="49" presetClass="entr" presetSubtype="0" decel="100000" fill="hold" grpId="0" nodeType="withEffect">
                                  <p:stCondLst>
                                    <p:cond delay="1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p:cBhvr>
                                        <p:cTn id="38" dur="500"/>
                                        <p:tgtEl>
                                          <p:spTgt spid="12"/>
                                        </p:tgtEl>
                                      </p:cBhvr>
                                    </p:animEffect>
                                  </p:childTnLst>
                                </p:cTn>
                              </p:par>
                              <p:par>
                                <p:cTn id="39" presetID="42" presetClass="entr" presetSubtype="0" fill="hold" grpId="0" nodeType="withEffect">
                                  <p:stCondLst>
                                    <p:cond delay="2000"/>
                                  </p:stCondLst>
                                  <p:childTnLst>
                                    <p:set>
                                      <p:cBhvr>
                                        <p:cTn id="40" dur="1" fill="hold">
                                          <p:stCondLst>
                                            <p:cond delay="0"/>
                                          </p:stCondLst>
                                        </p:cTn>
                                        <p:tgtEl>
                                          <p:spTgt spid="13"/>
                                        </p:tgtEl>
                                        <p:attrNameLst>
                                          <p:attrName>style.visibility</p:attrName>
                                        </p:attrNameLst>
                                      </p:cBhvr>
                                      <p:to>
                                        <p:strVal val="visible"/>
                                      </p:to>
                                    </p:set>
                                    <p:animEffect>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9" presetClass="entr" presetSubtype="0" decel="100000" fill="hold" grpId="0" nodeType="withEffect">
                                  <p:stCondLst>
                                    <p:cond delay="30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 calcmode="lin" valueType="num">
                                      <p:cBhvr>
                                        <p:cTn id="48" dur="500" fill="hold"/>
                                        <p:tgtEl>
                                          <p:spTgt spid="14"/>
                                        </p:tgtEl>
                                        <p:attrNameLst>
                                          <p:attrName>style.rotation</p:attrName>
                                        </p:attrNameLst>
                                      </p:cBhvr>
                                      <p:tavLst>
                                        <p:tav tm="0">
                                          <p:val>
                                            <p:fltVal val="360"/>
                                          </p:val>
                                        </p:tav>
                                        <p:tav tm="100000">
                                          <p:val>
                                            <p:fltVal val="0"/>
                                          </p:val>
                                        </p:tav>
                                      </p:tavLst>
                                    </p:anim>
                                    <p:animEffect>
                                      <p:cBhvr>
                                        <p:cTn id="49" dur="500"/>
                                        <p:tgtEl>
                                          <p:spTgt spid="14"/>
                                        </p:tgtEl>
                                      </p:cBhvr>
                                    </p:animEffect>
                                  </p:childTnLst>
                                </p:cTn>
                              </p:par>
                              <p:par>
                                <p:cTn id="50" presetID="42" presetClass="entr" presetSubtype="0" fill="hold" grpId="0" nodeType="withEffect">
                                  <p:stCondLst>
                                    <p:cond delay="3500"/>
                                  </p:stCondLst>
                                  <p:childTnLst>
                                    <p:set>
                                      <p:cBhvr>
                                        <p:cTn id="51" dur="1" fill="hold">
                                          <p:stCondLst>
                                            <p:cond delay="0"/>
                                          </p:stCondLst>
                                        </p:cTn>
                                        <p:tgtEl>
                                          <p:spTgt spid="11"/>
                                        </p:tgtEl>
                                        <p:attrNameLst>
                                          <p:attrName>style.visibility</p:attrName>
                                        </p:attrNameLst>
                                      </p:cBhvr>
                                      <p:to>
                                        <p:strVal val="visible"/>
                                      </p:to>
                                    </p:set>
                                    <p:animEffect>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9" presetClass="entr" presetSubtype="0" decel="100000" fill="hold" grpId="0" nodeType="withEffect">
                                  <p:stCondLst>
                                    <p:cond delay="45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 calcmode="lin" valueType="num">
                                      <p:cBhvr>
                                        <p:cTn id="59" dur="500" fill="hold"/>
                                        <p:tgtEl>
                                          <p:spTgt spid="18"/>
                                        </p:tgtEl>
                                        <p:attrNameLst>
                                          <p:attrName>style.rotation</p:attrName>
                                        </p:attrNameLst>
                                      </p:cBhvr>
                                      <p:tavLst>
                                        <p:tav tm="0">
                                          <p:val>
                                            <p:fltVal val="360"/>
                                          </p:val>
                                        </p:tav>
                                        <p:tav tm="100000">
                                          <p:val>
                                            <p:fltVal val="0"/>
                                          </p:val>
                                        </p:tav>
                                      </p:tavLst>
                                    </p:anim>
                                    <p:animEffect>
                                      <p:cBhvr>
                                        <p:cTn id="60" dur="500"/>
                                        <p:tgtEl>
                                          <p:spTgt spid="18"/>
                                        </p:tgtEl>
                                      </p:cBhvr>
                                    </p:animEffect>
                                  </p:childTnLst>
                                </p:cTn>
                              </p:par>
                              <p:par>
                                <p:cTn id="61" presetID="42" presetClass="entr" presetSubtype="0" fill="hold" grpId="0" nodeType="withEffect">
                                  <p:stCondLst>
                                    <p:cond delay="5000"/>
                                  </p:stCondLst>
                                  <p:childTnLst>
                                    <p:set>
                                      <p:cBhvr>
                                        <p:cTn id="62" dur="1" fill="hold">
                                          <p:stCondLst>
                                            <p:cond delay="0"/>
                                          </p:stCondLst>
                                        </p:cTn>
                                        <p:tgtEl>
                                          <p:spTgt spid="16"/>
                                        </p:tgtEl>
                                        <p:attrNameLst>
                                          <p:attrName>style.visibility</p:attrName>
                                        </p:attrNameLst>
                                      </p:cBhvr>
                                      <p:to>
                                        <p:strVal val="visible"/>
                                      </p:to>
                                    </p:set>
                                    <p:animEffect>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9" presetClass="entr" presetSubtype="0" decel="100000" fill="hold" grpId="0" nodeType="withEffect">
                                  <p:stCondLst>
                                    <p:cond delay="60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 calcmode="lin" valueType="num">
                                      <p:cBhvr>
                                        <p:cTn id="70" dur="500" fill="hold"/>
                                        <p:tgtEl>
                                          <p:spTgt spid="15"/>
                                        </p:tgtEl>
                                        <p:attrNameLst>
                                          <p:attrName>style.rotation</p:attrName>
                                        </p:attrNameLst>
                                      </p:cBhvr>
                                      <p:tavLst>
                                        <p:tav tm="0">
                                          <p:val>
                                            <p:fltVal val="360"/>
                                          </p:val>
                                        </p:tav>
                                        <p:tav tm="100000">
                                          <p:val>
                                            <p:fltVal val="0"/>
                                          </p:val>
                                        </p:tav>
                                      </p:tavLst>
                                    </p:anim>
                                    <p:animEffect>
                                      <p:cBhvr>
                                        <p:cTn id="71" dur="500"/>
                                        <p:tgtEl>
                                          <p:spTgt spid="15"/>
                                        </p:tgtEl>
                                      </p:cBhvr>
                                    </p:animEffect>
                                  </p:childTnLst>
                                </p:cTn>
                              </p:par>
                              <p:par>
                                <p:cTn id="72" presetID="42" presetClass="entr" presetSubtype="0" fill="hold" grpId="0" nodeType="withEffect">
                                  <p:stCondLst>
                                    <p:cond delay="6500"/>
                                  </p:stCondLst>
                                  <p:childTnLst>
                                    <p:set>
                                      <p:cBhvr>
                                        <p:cTn id="73" dur="1" fill="hold">
                                          <p:stCondLst>
                                            <p:cond delay="0"/>
                                          </p:stCondLst>
                                        </p:cTn>
                                        <p:tgtEl>
                                          <p:spTgt spid="17"/>
                                        </p:tgtEl>
                                        <p:attrNameLst>
                                          <p:attrName>style.visibility</p:attrName>
                                        </p:attrNameLst>
                                      </p:cBhvr>
                                      <p:to>
                                        <p:strVal val="visible"/>
                                      </p:to>
                                    </p:set>
                                    <p:animEffect>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par>
                                <p:cTn id="77" presetID="10" presetClass="entr" presetSubtype="0" fill="hold" nodeType="withEffect">
                                  <p:stCondLst>
                                    <p:cond delay="100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nodeType="withEffect">
                                  <p:stCondLst>
                                    <p:cond delay="10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nodeType="withEffect">
                                  <p:stCondLst>
                                    <p:cond delay="100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par>
                                <p:cTn id="86" presetID="10" presetClass="entr" presetSubtype="0" fill="hold" nodeType="withEffect">
                                  <p:stCondLst>
                                    <p:cond delay="100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nodeType="withEffect">
                                  <p:stCondLst>
                                    <p:cond delay="100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nodeType="withEffect">
                                  <p:stCondLst>
                                    <p:cond delay="100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8" presetClass="emph" presetSubtype="0" repeatCount="3000" fill="hold" nodeType="withEffect">
                                  <p:stCondLst>
                                    <p:cond delay="1000"/>
                                  </p:stCondLst>
                                  <p:childTnLst>
                                    <p:animRot by="21600000">
                                      <p:cBhvr>
                                        <p:cTn id="96" dur="3000" fill="hold"/>
                                        <p:tgtEl>
                                          <p:spTgt spid="20"/>
                                        </p:tgtEl>
                                        <p:attrNameLst>
                                          <p:attrName>r</p:attrName>
                                        </p:attrNameLst>
                                      </p:cBhvr>
                                    </p:animRot>
                                  </p:childTnLst>
                                </p:cTn>
                              </p:par>
                              <p:par>
                                <p:cTn id="97" presetID="8" presetClass="emph" presetSubtype="0" repeatCount="3000" fill="hold" nodeType="withEffect">
                                  <p:stCondLst>
                                    <p:cond delay="1000"/>
                                  </p:stCondLst>
                                  <p:childTnLst>
                                    <p:animRot by="-64800000">
                                      <p:cBhvr>
                                        <p:cTn id="98" dur="3000" fill="hold"/>
                                        <p:tgtEl>
                                          <p:spTgt spid="21"/>
                                        </p:tgtEl>
                                        <p:attrNameLst>
                                          <p:attrName>r</p:attrName>
                                        </p:attrNameLst>
                                      </p:cBhvr>
                                    </p:animRot>
                                  </p:childTnLst>
                                </p:cTn>
                              </p:par>
                              <p:par>
                                <p:cTn id="99" presetID="8" presetClass="emph" presetSubtype="0" repeatCount="3000" fill="hold" nodeType="withEffect">
                                  <p:stCondLst>
                                    <p:cond delay="1000"/>
                                  </p:stCondLst>
                                  <p:childTnLst>
                                    <p:animRot by="43200000">
                                      <p:cBhvr>
                                        <p:cTn id="100" dur="3000" fill="hold"/>
                                        <p:tgtEl>
                                          <p:spTgt spid="22"/>
                                        </p:tgtEl>
                                        <p:attrNameLst>
                                          <p:attrName>r</p:attrName>
                                        </p:attrNameLst>
                                      </p:cBhvr>
                                    </p:animRot>
                                  </p:childTnLst>
                                </p:cTn>
                              </p:par>
                              <p:par>
                                <p:cTn id="101" presetID="8" presetClass="emph" presetSubtype="0" repeatCount="3000" fill="hold" nodeType="withEffect">
                                  <p:stCondLst>
                                    <p:cond delay="1000"/>
                                  </p:stCondLst>
                                  <p:childTnLst>
                                    <p:animRot by="-43200000">
                                      <p:cBhvr>
                                        <p:cTn id="102" dur="3000" fill="hold"/>
                                        <p:tgtEl>
                                          <p:spTgt spid="23"/>
                                        </p:tgtEl>
                                        <p:attrNameLst>
                                          <p:attrName>r</p:attrName>
                                        </p:attrNameLst>
                                      </p:cBhvr>
                                    </p:animRot>
                                  </p:childTnLst>
                                </p:cTn>
                              </p:par>
                              <p:par>
                                <p:cTn id="103" presetID="8" presetClass="emph" presetSubtype="0" repeatCount="3000" fill="hold" nodeType="withEffect">
                                  <p:stCondLst>
                                    <p:cond delay="1000"/>
                                  </p:stCondLst>
                                  <p:childTnLst>
                                    <p:animRot by="21600000">
                                      <p:cBhvr>
                                        <p:cTn id="104" dur="3000" fill="hold"/>
                                        <p:tgtEl>
                                          <p:spTgt spid="24"/>
                                        </p:tgtEl>
                                        <p:attrNameLst>
                                          <p:attrName>r</p:attrName>
                                        </p:attrNameLst>
                                      </p:cBhvr>
                                    </p:animRot>
                                  </p:childTnLst>
                                </p:cTn>
                              </p:par>
                              <p:par>
                                <p:cTn id="105" presetID="8" presetClass="emph" presetSubtype="0" repeatCount="3000" fill="hold" nodeType="withEffect">
                                  <p:stCondLst>
                                    <p:cond delay="1000"/>
                                  </p:stCondLst>
                                  <p:childTnLst>
                                    <p:animRot by="-21600000">
                                      <p:cBhvr>
                                        <p:cTn id="106" dur="3000" fill="hold"/>
                                        <p:tgtEl>
                                          <p:spTgt spid="25"/>
                                        </p:tgtEl>
                                        <p:attrNameLst>
                                          <p:attrName>r</p:attrName>
                                        </p:attrNameLst>
                                      </p:cBhvr>
                                    </p:animRot>
                                  </p:childTnLst>
                                </p:cTn>
                              </p:par>
                              <p:par>
                                <p:cTn id="107" presetID="10" presetClass="entr" presetSubtype="0" fill="hold" grpId="0" nodeType="withEffect">
                                  <p:stCondLst>
                                    <p:cond delay="1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ln>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工作目标</a:t>
            </a:r>
            <a:r>
              <a:rPr lang="zh-CN" altLang="en-US" sz="1200" b="1" dirty="0"/>
              <a:t>（文字可以编辑）</a:t>
            </a:r>
          </a:p>
        </p:txBody>
      </p:sp>
      <p:sp>
        <p:nvSpPr>
          <p:cNvPr id="3" name="Freeform 6"/>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4" name="Freeform 7"/>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5" name="Freeform 8"/>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7" name="Freeform 9"/>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8" name="Freeform 10"/>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9" name="Freeform 11"/>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10" name="Freeform 12"/>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11" name="Freeform 13"/>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12" name="Freeform 14"/>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13" name="Freeform 15"/>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14" name="Freeform 16"/>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15" name="Freeform 17"/>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16" name="Freeform 18"/>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17" name="Freeform 19"/>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18" name="Freeform 20"/>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19" name="Freeform 21"/>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20" name="Freeform 22"/>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21" name="Freeform 23"/>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22" name="Freeform 24"/>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23" name="Freeform 25"/>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24" name="Freeform 26"/>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25" name="Freeform 27"/>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26" name="Freeform 28"/>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27" name="Freeform 29"/>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28" name="Freeform 30"/>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29" name="Freeform 31"/>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30" name="Freeform 32"/>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31" name="Freeform 33"/>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27" tIns="36363" rIns="72727" bIns="36363" numCol="1" anchor="t" anchorCtr="0" compatLnSpc="1"/>
          <a:lstStyle/>
          <a:p>
            <a:endParaRPr lang="zh-CN" altLang="en-US"/>
          </a:p>
        </p:txBody>
      </p:sp>
      <p:sp>
        <p:nvSpPr>
          <p:cNvPr id="32" name="Freeform 34"/>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33" name="Freeform 35"/>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34" name="Freeform 36"/>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35" name="Freeform 37"/>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72727" tIns="36363" rIns="72727" bIns="36363" numCol="1" anchor="t" anchorCtr="0" compatLnSpc="1"/>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p:spPr>
        <p:txBody>
          <a:bodyPr vert="horz" wrap="square" lIns="72727" tIns="36363" rIns="72727" bIns="36363" numCol="1" anchor="t" anchorCtr="0" compatLnSpc="1"/>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ln>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ln>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ln>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p:spPr>
        <p:txBody>
          <a:bodyPr vert="horz" wrap="square" lIns="72727" tIns="36363" rIns="72727" bIns="36363" numCol="1" anchor="t" anchorCtr="0" compatLnSpc="1"/>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p:spPr>
        <p:txBody>
          <a:bodyPr vert="horz" wrap="square" lIns="72727" tIns="36363" rIns="72727" bIns="36363" numCol="1" anchor="t" anchorCtr="0" compatLnSpc="1"/>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p:spPr>
        <p:txBody>
          <a:bodyPr vert="horz" wrap="square" lIns="72727" tIns="36363" rIns="72727" bIns="36363" numCol="1" anchor="t" anchorCtr="0" compatLnSpc="1"/>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anose="020B0503020204020204" pitchFamily="34" charset="-122"/>
                <a:ea typeface="微软雅黑" panose="020B0503020204020204"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anose="020B0503020204020204" pitchFamily="34" charset="-122"/>
                <a:ea typeface="微软雅黑" panose="020B0503020204020204"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anose="020B0503020204020204" pitchFamily="34" charset="-122"/>
                <a:ea typeface="微软雅黑" panose="020B0503020204020204"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anose="020B0503020204020204" pitchFamily="34" charset="-122"/>
                <a:ea typeface="微软雅黑" panose="020B0503020204020204"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0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5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0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0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5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0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0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5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0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0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5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工作目标</a:t>
            </a:r>
            <a:r>
              <a:rPr lang="zh-CN" altLang="en-US" sz="1200" b="1" dirty="0"/>
              <a:t>（文字可以编辑）</a:t>
            </a:r>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anose="020B0503020204020204"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anose="020B0503020204020204"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anose="020B0503020204020204"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anose="020B0503020204020204" pitchFamily="34" charset="-122"/>
              </a:rPr>
              <a:t>点此输入文字</a:t>
            </a:r>
          </a:p>
        </p:txBody>
      </p:sp>
      <p:grpSp>
        <p:nvGrpSpPr>
          <p:cNvPr id="14" name="Group 22"/>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ln>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anose="020B0503020204020204" pitchFamily="34" charset="-122"/>
              </a:rPr>
              <a:t>单击此处添加文本单击此处添加文本单击此处添加文本单击此处添加文本单击此处添加文本单击此处添加</a:t>
            </a:r>
            <a:endParaRPr lang="en-US" altLang="zh-CN" sz="1000" dirty="0">
              <a:latin typeface="微软雅黑" panose="020B0503020204020204" pitchFamily="34" charset="-122"/>
            </a:endParaRPr>
          </a:p>
          <a:p>
            <a:pPr>
              <a:lnSpc>
                <a:spcPct val="130000"/>
              </a:lnSpc>
            </a:pPr>
            <a:r>
              <a:rPr lang="zh-CN" altLang="en-US" sz="1000" dirty="0">
                <a:latin typeface="微软雅黑" panose="020B0503020204020204" pitchFamily="34" charset="-122"/>
              </a:rPr>
              <a:t>单击此处添加文本单击此处添加文本单击此处添加文本单击此处添加文本单击此处添加文本</a:t>
            </a:r>
            <a:endParaRPr lang="en-US" altLang="zh-CN" sz="1000" dirty="0">
              <a:latin typeface="微软雅黑" panose="020B0503020204020204"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anose="020B0503020204020204"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anose="020B0503020204020204"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ln>
        </p:spPr>
        <p:txBody>
          <a:bodyPr anchor="ctr"/>
          <a:lstStyle/>
          <a:p>
            <a:endParaRPr lang="zh-CN" altLang="zh-CN">
              <a:sym typeface="宋体" panose="02010600030101010101"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anose="020B0503020204020204"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anose="020B0503020204020204"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0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a:latin typeface="+mj-ea"/>
              </a:rPr>
              <a:t>2016</a:t>
            </a:r>
            <a:r>
              <a:rPr lang="zh-CN" altLang="en-US" sz="1800" b="1" dirty="0">
                <a:latin typeface="+mj-ea"/>
              </a:rPr>
              <a:t>年</a:t>
            </a:r>
            <a:r>
              <a:rPr lang="zh-CN" altLang="en-US" sz="1800" b="1" dirty="0"/>
              <a:t>工作目标</a:t>
            </a:r>
            <a:r>
              <a:rPr lang="zh-CN" altLang="en-US" sz="1200" b="1" dirty="0"/>
              <a:t>（文字可以编辑）</a:t>
            </a:r>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1800">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1800">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1800">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1800">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1600" b="1" dirty="0">
                <a:solidFill>
                  <a:schemeClr val="accent1"/>
                </a:solidFill>
                <a:latin typeface="+mn-ea"/>
                <a:cs typeface="Arial" panose="020B0604020202020204" pitchFamily="34" charset="0"/>
              </a:rPr>
              <a:t>填加标题</a:t>
            </a:r>
            <a:endParaRPr lang="id-ID"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Content Placeholder 2"/>
          <p:cNvSpPr txBox="1"/>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1600" b="1" dirty="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Content Placeholder 2"/>
          <p:cNvSpPr txBox="1"/>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600" b="1" dirty="0">
                <a:solidFill>
                  <a:schemeClr val="accent1"/>
                </a:solidFill>
                <a:latin typeface="+mn-ea"/>
                <a:cs typeface="Arial" panose="020B0604020202020204" pitchFamily="34" charset="0"/>
              </a:rPr>
              <a:t>填加标题</a:t>
            </a:r>
            <a:endParaRPr lang="id-ID"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Content Placeholder 2"/>
          <p:cNvSpPr txBox="1"/>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600" b="1" dirty="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latin typeface="+mj-ea"/>
              </a:rPr>
              <a:t>备用页</a:t>
            </a:r>
            <a:r>
              <a:rPr lang="zh-CN" altLang="en-US" sz="1200" b="1" dirty="0"/>
              <a:t>（文字可以编辑）</a:t>
            </a:r>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ln>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ln>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ln>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ln>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a:solidFill>
                  <a:schemeClr val="tx1">
                    <a:lumMod val="85000"/>
                    <a:lumOff val="15000"/>
                  </a:schemeClr>
                </a:solidFill>
                <a:latin typeface="微软雅黑" panose="020B0503020204020204" pitchFamily="34" charset="-122"/>
              </a:rPr>
              <a:t>单击此处添加文本单击此处添加文本</a:t>
            </a:r>
            <a:endParaRPr lang="en-US" altLang="zh-CN" sz="1050" dirty="0">
              <a:solidFill>
                <a:schemeClr val="tx1">
                  <a:lumMod val="85000"/>
                  <a:lumOff val="15000"/>
                </a:schemeClr>
              </a:solidFill>
              <a:latin typeface="微软雅黑" panose="020B0503020204020204"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a:solidFill>
                  <a:schemeClr val="tx1">
                    <a:lumMod val="85000"/>
                    <a:lumOff val="15000"/>
                  </a:schemeClr>
                </a:solidFill>
                <a:latin typeface="微软雅黑" panose="020B0503020204020204" pitchFamily="34" charset="-122"/>
              </a:rPr>
              <a:t>单击此处添加文本单击此处添加文本</a:t>
            </a:r>
            <a:endParaRPr lang="en-US" altLang="zh-CN" sz="1050" dirty="0">
              <a:solidFill>
                <a:schemeClr val="tx1">
                  <a:lumMod val="85000"/>
                  <a:lumOff val="15000"/>
                </a:schemeClr>
              </a:solidFill>
              <a:latin typeface="微软雅黑" panose="020B0503020204020204"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a:solidFill>
                  <a:schemeClr val="tx1">
                    <a:lumMod val="85000"/>
                    <a:lumOff val="15000"/>
                  </a:schemeClr>
                </a:solidFill>
                <a:latin typeface="微软雅黑" panose="020B0503020204020204" pitchFamily="34" charset="-122"/>
              </a:rPr>
              <a:t>单击此处添加文本单击此处添加文本</a:t>
            </a:r>
            <a:endParaRPr lang="en-US" altLang="zh-CN" sz="1050" dirty="0">
              <a:solidFill>
                <a:schemeClr val="tx1">
                  <a:lumMod val="85000"/>
                  <a:lumOff val="15000"/>
                </a:schemeClr>
              </a:solidFill>
              <a:latin typeface="微软雅黑" panose="020B0503020204020204"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a:solidFill>
                  <a:schemeClr val="tx1">
                    <a:lumMod val="85000"/>
                    <a:lumOff val="15000"/>
                  </a:schemeClr>
                </a:solidFill>
                <a:latin typeface="微软雅黑" panose="020B0503020204020204" pitchFamily="34" charset="-122"/>
              </a:rPr>
              <a:t>单击此处添加文本单击此处添加文本</a:t>
            </a:r>
            <a:endParaRPr lang="en-US" altLang="zh-CN" sz="1050" dirty="0">
              <a:solidFill>
                <a:schemeClr val="tx1">
                  <a:lumMod val="85000"/>
                  <a:lumOff val="15000"/>
                </a:schemeClr>
              </a:solidFill>
              <a:latin typeface="微软雅黑" panose="020B0503020204020204"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550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550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latin typeface="+mj-ea"/>
              </a:rPr>
              <a:t>备用页</a:t>
            </a:r>
            <a:r>
              <a:rPr lang="zh-CN" altLang="en-US" sz="1200" b="1" dirty="0"/>
              <a:t>（文字可以编辑）</a:t>
            </a:r>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ln>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r>
              <a:rPr lang="zh-CN" altLang="en-US" sz="11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1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6"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37" name="直接连接符 36"/>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42" name="TextBox 41"/>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43" name="TextBox 42"/>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44" name="TextBox 43"/>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7" name="矩形 6"/>
          <p:cNvSpPr/>
          <p:nvPr/>
        </p:nvSpPr>
        <p:spPr>
          <a:xfrm>
            <a:off x="4318293"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8293"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5242205"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4318293"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4318293"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07904" y="709585"/>
            <a:ext cx="24622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anose="02010600030101010101" pitchFamily="2" charset="-122"/>
                <a:cs typeface="宋体" panose="02010600030101010101" pitchFamily="2" charset="-122"/>
              </a:defRPr>
            </a:lvl1pPr>
            <a:lvl2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9pPr>
          </a:lstStyle>
          <a:p>
            <a:r>
              <a:rPr lang="zh-CN" altLang="en-US" sz="4800" dirty="0">
                <a:solidFill>
                  <a:schemeClr val="accent1">
                    <a:lumMod val="75000"/>
                  </a:schemeClr>
                </a:solidFill>
                <a:latin typeface="+mj-ea"/>
                <a:ea typeface="+mj-ea"/>
              </a:rPr>
              <a:t>谢谢观看</a:t>
            </a:r>
          </a:p>
        </p:txBody>
      </p:sp>
      <p:sp>
        <p:nvSpPr>
          <p:cNvPr id="24" name="TextBox 23"/>
          <p:cNvSpPr txBox="1"/>
          <p:nvPr/>
        </p:nvSpPr>
        <p:spPr>
          <a:xfrm>
            <a:off x="4555376" y="1406130"/>
            <a:ext cx="15231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anose="02010600030101010101" pitchFamily="2" charset="-122"/>
                <a:cs typeface="宋体" panose="02010600030101010101" pitchFamily="2" charset="-122"/>
              </a:defRPr>
            </a:lvl1pPr>
            <a:lvl2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latin typeface="Arial" panose="020B0604020202020204" pitchFamily="34" charset="0"/>
                <a:ea typeface="宋体" panose="02010600030101010101" pitchFamily="2" charset="-122"/>
                <a:cs typeface="宋体" panose="02010600030101010101" pitchFamily="2" charset="-122"/>
              </a:defRPr>
            </a:lvl9pPr>
          </a:lstStyle>
          <a:p>
            <a:r>
              <a:rPr lang="en-US" altLang="zh-CN" sz="2000" dirty="0">
                <a:solidFill>
                  <a:schemeClr val="accent1">
                    <a:lumMod val="75000"/>
                  </a:schemeClr>
                </a:solidFill>
                <a:latin typeface="+mj-ea"/>
                <a:ea typeface="+mj-ea"/>
              </a:rPr>
              <a:t>THANK YOU</a:t>
            </a:r>
            <a:endParaRPr lang="zh-CN" altLang="en-US" sz="2000" dirty="0">
              <a:solidFill>
                <a:schemeClr val="accent1">
                  <a:lumMod val="75000"/>
                </a:schemeClr>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par>
                          <p:cTn id="29" fill="hold">
                            <p:stCondLst>
                              <p:cond delay="315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ppt_y</p:attrName>
                                        </p:attrNameLst>
                                      </p:cBhvr>
                                      <p:tavLst>
                                        <p:tav tm="0">
                                          <p:val>
                                            <p:strVal val="#ppt_y+#ppt_h*1.125000"/>
                                          </p:val>
                                        </p:tav>
                                        <p:tav tm="100000">
                                          <p:val>
                                            <p:strVal val="#ppt_y"/>
                                          </p:val>
                                        </p:tav>
                                      </p:tavLst>
                                    </p:anim>
                                    <p:animEffect transition="in" filter="wipe(up)">
                                      <p:cBhvr>
                                        <p:cTn id="33" dur="500"/>
                                        <p:tgtEl>
                                          <p:spTgt spid="24"/>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10" presetClass="entr" presetSubtype="0" fill="hold" nodeType="withEffect">
                                  <p:stCondLst>
                                    <p:cond delay="75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200"/>
                                        <p:tgtEl>
                                          <p:spTgt spid="37"/>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200"/>
                                        <p:tgtEl>
                                          <p:spTgt spid="41"/>
                                        </p:tgtEl>
                                      </p:cBhvr>
                                    </p:animEffect>
                                  </p:childTnLst>
                                </p:cTn>
                              </p:par>
                              <p:par>
                                <p:cTn id="43" presetID="10" presetClass="entr" presetSubtype="0" fill="hold" nodeType="withEffect">
                                  <p:stCondLst>
                                    <p:cond delay="125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200"/>
                                        <p:tgtEl>
                                          <p:spTgt spid="38"/>
                                        </p:tgtEl>
                                      </p:cBhvr>
                                    </p:animEffect>
                                  </p:childTnLst>
                                </p:cTn>
                              </p:par>
                              <p:par>
                                <p:cTn id="46" presetID="22" presetClass="entr" presetSubtype="8" fill="hold" grpId="0" nodeType="withEffect">
                                  <p:stCondLst>
                                    <p:cond delay="1500"/>
                                  </p:stCondLst>
                                  <p:childTnLst>
                                    <p:set>
                                      <p:cBhvr>
                                        <p:cTn id="47" dur="1" fill="hold">
                                          <p:stCondLst>
                                            <p:cond delay="0"/>
                                          </p:stCondLst>
                                        </p:cTn>
                                        <p:tgtEl>
                                          <p:spTgt spid="42"/>
                                        </p:tgtEl>
                                        <p:attrNameLst>
                                          <p:attrName>style.visibility</p:attrName>
                                        </p:attrNameLst>
                                      </p:cBhvr>
                                      <p:to>
                                        <p:strVal val="visible"/>
                                      </p:to>
                                    </p:set>
                                    <p:animEffect transition="in" filter="wipe(left)">
                                      <p:cBhvr>
                                        <p:cTn id="48" dur="200"/>
                                        <p:tgtEl>
                                          <p:spTgt spid="42"/>
                                        </p:tgtEl>
                                      </p:cBhvr>
                                    </p:animEffect>
                                  </p:childTnLst>
                                </p:cTn>
                              </p:par>
                              <p:par>
                                <p:cTn id="49" presetID="10" presetClass="entr" presetSubtype="0" fill="hold" nodeType="withEffect">
                                  <p:stCondLst>
                                    <p:cond delay="175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200"/>
                                        <p:tgtEl>
                                          <p:spTgt spid="39"/>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200"/>
                                        <p:tgtEl>
                                          <p:spTgt spid="43"/>
                                        </p:tgtEl>
                                      </p:cBhvr>
                                    </p:animEffect>
                                  </p:childTnLst>
                                </p:cTn>
                              </p:par>
                              <p:par>
                                <p:cTn id="55" presetID="10" presetClass="entr" presetSubtype="0" fill="hold" nodeType="withEffect">
                                  <p:stCondLst>
                                    <p:cond delay="225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200"/>
                                        <p:tgtEl>
                                          <p:spTgt spid="40"/>
                                        </p:tgtEl>
                                      </p:cBhvr>
                                    </p:animEffect>
                                  </p:childTnLst>
                                </p:cTn>
                              </p:par>
                              <p:par>
                                <p:cTn id="58" presetID="22" presetClass="entr" presetSubtype="8" fill="hold" grpId="0" nodeType="withEffect">
                                  <p:stCondLst>
                                    <p:cond delay="250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2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1" grpId="0"/>
      <p:bldP spid="42" grpId="0"/>
      <p:bldP spid="43" grpId="0"/>
      <p:bldP spid="44" grpId="0"/>
      <p:bldP spid="7" grpId="0" animBg="1"/>
      <p:bldP spid="8" grpId="0" animBg="1"/>
      <p:bldP spid="9" grpId="0" animBg="1"/>
      <p:bldP spid="10" grpId="0" animBg="1"/>
      <p:bldP spid="11" grpId="0" animBg="1"/>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年 度 工 作 叙 述</a:t>
            </a: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本季度工作叙述及所达成目标</a:t>
            </a:r>
            <a:endParaRPr lang="en-US" altLang="zh-CN" sz="1600" dirty="0">
              <a:solidFill>
                <a:schemeClr val="bg1"/>
              </a:solidFill>
              <a:latin typeface="微软雅黑" panose="020B0503020204020204" pitchFamily="34" charset="-122"/>
              <a:ea typeface="微软雅黑" panose="020B0503020204020204" pitchFamily="34" charset="-122"/>
            </a:endParaRPr>
          </a:p>
          <a:p>
            <a:pPr fontAlgn="base">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 整体工作总结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a:solidFill>
                  <a:schemeClr val="bg1"/>
                </a:solidFill>
                <a:latin typeface="+mj-ea"/>
                <a:ea typeface="+mj-ea"/>
              </a:rPr>
              <a:t>01</a:t>
            </a:r>
            <a:endParaRPr lang="zh-CN" altLang="en-US" sz="6600" b="1" dirty="0">
              <a:solidFill>
                <a:schemeClr val="bg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5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10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20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25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30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35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5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10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20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25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30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35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1" fmla="*/ 0 w 7260238"/>
              <a:gd name="connsiteY0-2" fmla="*/ 0 h 3090960"/>
              <a:gd name="connsiteX1-3" fmla="*/ 7260238 w 7260238"/>
              <a:gd name="connsiteY1-4" fmla="*/ 0 h 3090960"/>
              <a:gd name="connsiteX2-5" fmla="*/ 7260238 w 7260238"/>
              <a:gd name="connsiteY2-6" fmla="*/ 3090960 h 3090960"/>
              <a:gd name="connsiteX3-7" fmla="*/ 666205 w 7260238"/>
              <a:gd name="connsiteY3-8" fmla="*/ 3090960 h 3090960"/>
              <a:gd name="connsiteX4-9" fmla="*/ 0 w 7260238"/>
              <a:gd name="connsiteY4-10" fmla="*/ 0 h 309096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本年度工作叙述</a:t>
            </a: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点击增加小标题</a:t>
              </a: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请输入相关内容请输入相关内容请输入相关内容</a:t>
              </a: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点击增加小标题</a:t>
              </a: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请输入相关内容请输入相关内容请输入相关内容</a:t>
              </a: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endParaRPr lang="en-US" altLang="zh-CN" sz="1050" dirty="0">
              <a:solidFill>
                <a:sysClr val="windowText" lastClr="00000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5"/>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2007</a:t>
            </a: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2008</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2008</a:t>
            </a: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2011</a:t>
            </a: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2012</a:t>
            </a: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2014</a:t>
            </a: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2007</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2011</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2012</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2014</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单击填加内容  单击填加内容</a:t>
            </a:r>
          </a:p>
          <a:p>
            <a:r>
              <a:rPr lang="zh-CN" altLang="en-US" sz="1000" dirty="0">
                <a:solidFill>
                  <a:schemeClr val="tx1">
                    <a:lumMod val="85000"/>
                    <a:lumOff val="15000"/>
                  </a:schemeClr>
                </a:solidFill>
                <a:latin typeface="+mj-ea"/>
              </a:rPr>
              <a:t>单击填加内容  单击填加内容</a:t>
            </a: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val="0"/>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ln>
        </p:spPr>
        <p:txBody>
          <a:bodyPr vert="horz" wrap="square" lIns="27000" tIns="34290" rIns="27000" bIns="34290" numCol="1" anchor="ctr" anchorCtr="0" compatLnSpc="1"/>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ln>
          <a:effectLst/>
        </p:spPr>
        <p:txBody>
          <a:bodyPr vert="horz" wrap="square" lIns="68580" tIns="34290" rIns="68580" bIns="34290" numCol="1" anchor="ctr" anchorCtr="0" compatLnSpc="1"/>
          <a:lstStyle/>
          <a:p>
            <a:pPr algn="ct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grpSp>
        <p:nvGrpSpPr>
          <p:cNvPr id="10" name="Group 22"/>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ln>
          </p:spPr>
          <p:txBody>
            <a:bodyPr anchor="ctr"/>
            <a:lstStyle/>
            <a:p>
              <a:pPr algn="ctr"/>
              <a:endParaRPr lang="zh-CN" altLang="zh-CN" sz="1400">
                <a:solidFill>
                  <a:schemeClr val="tx1">
                    <a:lumMod val="85000"/>
                    <a:lumOff val="15000"/>
                  </a:schemeClr>
                </a:solidFill>
                <a:latin typeface="+mn-ea"/>
                <a:sym typeface="宋体" panose="02010600030101010101"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anose="020B0503020204020204" pitchFamily="34" charset="-122"/>
              </a:rPr>
              <a:t>单击此处添加文本单击此处添加文本</a:t>
            </a:r>
            <a:endParaRPr lang="en-US" altLang="zh-CN" sz="1000" dirty="0">
              <a:solidFill>
                <a:schemeClr val="tx1">
                  <a:lumMod val="85000"/>
                  <a:lumOff val="15000"/>
                </a:schemeClr>
              </a:solidFill>
              <a:latin typeface="微软雅黑" panose="020B0503020204020204" pitchFamily="34" charset="-122"/>
            </a:endParaRPr>
          </a:p>
          <a:p>
            <a:pPr>
              <a:lnSpc>
                <a:spcPct val="130000"/>
              </a:lnSpc>
            </a:pPr>
            <a:r>
              <a:rPr lang="zh-CN" altLang="en-US" sz="1000" dirty="0">
                <a:solidFill>
                  <a:schemeClr val="tx1">
                    <a:lumMod val="85000"/>
                    <a:lumOff val="15000"/>
                  </a:schemeClr>
                </a:solidFill>
                <a:latin typeface="微软雅黑" panose="020B0503020204020204" pitchFamily="34" charset="-122"/>
              </a:rPr>
              <a:t>单击此处添加文本单击此处添加文本</a:t>
            </a:r>
            <a:endParaRPr lang="en-US" altLang="zh-CN" sz="1000" dirty="0">
              <a:solidFill>
                <a:schemeClr val="tx1">
                  <a:lumMod val="85000"/>
                  <a:lumOff val="15000"/>
                </a:schemeClr>
              </a:solidFill>
              <a:latin typeface="微软雅黑" panose="020B0503020204020204" pitchFamily="34" charset="-122"/>
            </a:endParaRPr>
          </a:p>
        </p:txBody>
      </p:sp>
      <p:grpSp>
        <p:nvGrpSpPr>
          <p:cNvPr id="14" name="Group 22"/>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ln>
          </p:spPr>
          <p:txBody>
            <a:bodyPr anchor="ctr"/>
            <a:lstStyle/>
            <a:p>
              <a:pPr algn="ctr"/>
              <a:endParaRPr lang="zh-CN" altLang="zh-CN" sz="1400">
                <a:solidFill>
                  <a:schemeClr val="tx1">
                    <a:lumMod val="85000"/>
                    <a:lumOff val="15000"/>
                  </a:schemeClr>
                </a:solidFill>
                <a:latin typeface="+mn-ea"/>
                <a:sym typeface="宋体" panose="02010600030101010101"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anose="020B0503020204020204" pitchFamily="34" charset="-122"/>
              </a:rPr>
              <a:t>单击此处添加文本单击此处添加文本</a:t>
            </a:r>
            <a:endParaRPr lang="en-US" altLang="zh-CN" sz="1000" dirty="0">
              <a:solidFill>
                <a:schemeClr val="tx1">
                  <a:lumMod val="85000"/>
                  <a:lumOff val="15000"/>
                </a:schemeClr>
              </a:solidFill>
              <a:latin typeface="微软雅黑" panose="020B0503020204020204" pitchFamily="34" charset="-122"/>
            </a:endParaRPr>
          </a:p>
          <a:p>
            <a:pPr>
              <a:lnSpc>
                <a:spcPct val="130000"/>
              </a:lnSpc>
            </a:pPr>
            <a:r>
              <a:rPr lang="zh-CN" altLang="en-US" sz="1000" dirty="0">
                <a:solidFill>
                  <a:schemeClr val="tx1">
                    <a:lumMod val="85000"/>
                    <a:lumOff val="15000"/>
                  </a:schemeClr>
                </a:solidFill>
                <a:latin typeface="微软雅黑" panose="020B0503020204020204" pitchFamily="34" charset="-122"/>
              </a:rPr>
              <a:t>单击此处添加文本单击此处添加文本</a:t>
            </a:r>
            <a:endParaRPr lang="en-US" altLang="zh-CN" sz="1000" dirty="0">
              <a:solidFill>
                <a:schemeClr val="tx1">
                  <a:lumMod val="85000"/>
                  <a:lumOff val="15000"/>
                </a:schemeClr>
              </a:solidFill>
              <a:latin typeface="微软雅黑" panose="020B0503020204020204" pitchFamily="34" charset="-122"/>
            </a:endParaRPr>
          </a:p>
        </p:txBody>
      </p:sp>
      <p:grpSp>
        <p:nvGrpSpPr>
          <p:cNvPr id="18" name="Group 22"/>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ln>
          </p:spPr>
          <p:txBody>
            <a:bodyPr anchor="ctr"/>
            <a:lstStyle/>
            <a:p>
              <a:pPr algn="ctr"/>
              <a:endParaRPr lang="zh-CN" altLang="zh-CN" sz="1400">
                <a:solidFill>
                  <a:schemeClr val="tx1">
                    <a:lumMod val="85000"/>
                    <a:lumOff val="15000"/>
                  </a:schemeClr>
                </a:solidFill>
                <a:latin typeface="+mn-ea"/>
                <a:sym typeface="宋体" panose="02010600030101010101"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anose="020B0503020204020204" pitchFamily="34" charset="-122"/>
              </a:rPr>
              <a:t>单击此处添加文本单击此处添加文本</a:t>
            </a:r>
            <a:endParaRPr lang="en-US" altLang="zh-CN" sz="1000" dirty="0">
              <a:solidFill>
                <a:schemeClr val="tx1">
                  <a:lumMod val="85000"/>
                  <a:lumOff val="15000"/>
                </a:schemeClr>
              </a:solidFill>
              <a:latin typeface="微软雅黑" panose="020B0503020204020204" pitchFamily="34" charset="-122"/>
            </a:endParaRPr>
          </a:p>
          <a:p>
            <a:pPr>
              <a:lnSpc>
                <a:spcPct val="130000"/>
              </a:lnSpc>
            </a:pPr>
            <a:r>
              <a:rPr lang="zh-CN" altLang="en-US" sz="1000" dirty="0">
                <a:solidFill>
                  <a:schemeClr val="tx1">
                    <a:lumMod val="85000"/>
                    <a:lumOff val="15000"/>
                  </a:schemeClr>
                </a:solidFill>
                <a:latin typeface="微软雅黑" panose="020B0503020204020204" pitchFamily="34" charset="-122"/>
              </a:rPr>
              <a:t>单击此处添加文本单击此处添加文本</a:t>
            </a:r>
            <a:endParaRPr lang="en-US" altLang="zh-CN" sz="1000" dirty="0">
              <a:solidFill>
                <a:schemeClr val="tx1">
                  <a:lumMod val="85000"/>
                  <a:lumOff val="15000"/>
                </a:schemeClr>
              </a:solidFill>
              <a:latin typeface="微软雅黑" panose="020B0503020204020204"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a:t>延迟符</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5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5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5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本年度工作完成情况</a:t>
            </a: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anose="020B0503020204020204" pitchFamily="34" charset="-122"/>
                <a:ea typeface="微软雅黑" panose="020B0503020204020204" pitchFamily="34" charset="-122"/>
              </a:rPr>
              <a:t>完成的项目           未完成的项目</a:t>
            </a:r>
            <a:endParaRPr lang="en-US" altLang="zh-CN" dirty="0">
              <a:solidFill>
                <a:schemeClr val="bg1"/>
              </a:solidFill>
              <a:latin typeface="微软雅黑" panose="020B0503020204020204" pitchFamily="34" charset="-122"/>
              <a:ea typeface="微软雅黑" panose="020B0503020204020204" pitchFamily="34" charset="-122"/>
            </a:endParaRPr>
          </a:p>
          <a:p>
            <a:pPr fontAlgn="base">
              <a:lnSpc>
                <a:spcPct val="120000"/>
              </a:lnSpc>
            </a:pPr>
            <a:r>
              <a:rPr lang="zh-CN" altLang="en-US" dirty="0">
                <a:solidFill>
                  <a:schemeClr val="bg1"/>
                </a:solidFill>
                <a:latin typeface="微软雅黑" panose="020B0503020204020204" pitchFamily="34" charset="-122"/>
                <a:ea typeface="微软雅黑" panose="020B0503020204020204" pitchFamily="34" charset="-122"/>
              </a:rPr>
              <a:t>存在的问题           改进方法措施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a:solidFill>
                  <a:schemeClr val="bg1"/>
                </a:solidFill>
                <a:latin typeface="+mj-ea"/>
                <a:ea typeface="+mj-ea"/>
              </a:rPr>
              <a:t>02</a:t>
            </a:r>
            <a:endParaRPr lang="zh-CN" altLang="en-US" sz="6600" b="1" dirty="0">
              <a:solidFill>
                <a:schemeClr val="bg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5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10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20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25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30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35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40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5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10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20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25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30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35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40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Fallback>
  </mc:AlternateContent>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7F7F7F"/>
      </a:dk2>
      <a:lt2>
        <a:srgbClr val="7F7F7F"/>
      </a:lt2>
      <a:accent1>
        <a:srgbClr val="3F3F3F"/>
      </a:accent1>
      <a:accent2>
        <a:srgbClr val="C00000"/>
      </a:accent2>
      <a:accent3>
        <a:srgbClr val="3F3F3F"/>
      </a:accent3>
      <a:accent4>
        <a:srgbClr val="C00000"/>
      </a:accent4>
      <a:accent5>
        <a:srgbClr val="3F3F3F"/>
      </a:accent5>
      <a:accent6>
        <a:srgbClr val="C0000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3182</Words>
  <Application>Microsoft Office PowerPoint</Application>
  <PresentationFormat>全屏显示(16:9)</PresentationFormat>
  <Paragraphs>412</Paragraphs>
  <Slides>35</Slides>
  <Notes>35</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35</vt:i4>
      </vt:variant>
    </vt:vector>
  </HeadingPairs>
  <TitlesOfParts>
    <vt:vector size="53" baseType="lpstr">
      <vt:lpstr>Helvetica Light</vt:lpstr>
      <vt:lpstr>Helvetica Neue</vt:lpstr>
      <vt:lpstr>方正兰亭粗黑_GBK</vt:lpstr>
      <vt:lpstr>方正兰亭细黑_GBK</vt:lpstr>
      <vt:lpstr>方正兰亭中黑_GBK</vt:lpstr>
      <vt:lpstr>华文黑体</vt:lpstr>
      <vt:lpstr>宋体</vt:lpstr>
      <vt:lpstr>微软雅黑</vt:lpstr>
      <vt:lpstr>Agency FB</vt:lpstr>
      <vt:lpstr>Arial</vt:lpstr>
      <vt:lpstr>Bebas</vt:lpstr>
      <vt:lpstr>Calibri</vt:lpstr>
      <vt:lpstr>Gulim</vt:lpstr>
      <vt:lpstr>Helvetica</vt:lpstr>
      <vt:lpstr>Impact</vt:lpstr>
      <vt:lpstr>Marlett</vt:lpstr>
      <vt:lpstr>Wingdings</vt:lpstr>
      <vt:lpstr>Office 主题</vt:lpstr>
      <vt:lpstr>PowerPoint 演示文稿</vt:lpstr>
      <vt:lpstr>PowerPoint 演示文稿</vt:lpstr>
      <vt:lpstr>PowerPoint 演示文稿</vt:lpstr>
      <vt:lpstr>PowerPoint 演示文稿</vt:lpstr>
      <vt:lpstr>年度工作概述（文字可以编辑）</vt:lpstr>
      <vt:lpstr>年度工作概述（文字可以编辑）</vt:lpstr>
      <vt:lpstr>年度工作概述（文字可以编辑）</vt:lpstr>
      <vt:lpstr>年度工作概述（文字可以编辑）</vt:lpstr>
      <vt:lpstr>PowerPoint 演示文稿</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PowerPoint 演示文稿</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PowerPoint 演示文稿</vt:lpstr>
      <vt:lpstr>2016年工作计划（文字可以编辑）</vt:lpstr>
      <vt:lpstr>2016年工作计划（文字可以编辑）</vt:lpstr>
      <vt:lpstr>2016年工作计划（文字可以编辑）</vt:lpstr>
      <vt:lpstr>2016年工作目标（文字可以编辑）</vt:lpstr>
      <vt:lpstr>2016年工作目标（文字可以编辑）</vt:lpstr>
      <vt:lpstr>2016年工作目标（文字可以编辑）</vt:lpstr>
      <vt:lpstr>备用页（文字可以编辑）</vt:lpstr>
      <vt:lpstr>备用页（文字可以编辑）</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铭恒优品</dc:title>
  <dc:subject>铭恒优品</dc:subject>
  <dc:creator>铭恒优品</dc:creator>
  <cp:keywords>https://shop576669486.taobao.com</cp:keywords>
  <dc:description>https://shop576669486.taobao.com</dc:description>
  <cp:lastModifiedBy>扬</cp:lastModifiedBy>
  <cp:revision>79</cp:revision>
  <dcterms:created xsi:type="dcterms:W3CDTF">2015-10-21T17:10:00Z</dcterms:created>
  <dcterms:modified xsi:type="dcterms:W3CDTF">2018-01-14T08:47:06Z</dcterms:modified>
  <cp:category>https://shop576669486.taobao.com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