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9" r:id="rId2"/>
    <p:sldId id="259" r:id="rId3"/>
    <p:sldId id="257" r:id="rId4"/>
    <p:sldId id="258" r:id="rId5"/>
    <p:sldId id="263" r:id="rId6"/>
    <p:sldId id="267" r:id="rId7"/>
    <p:sldId id="266" r:id="rId8"/>
    <p:sldId id="261" r:id="rId9"/>
    <p:sldId id="264" r:id="rId10"/>
    <p:sldId id="265" r:id="rId11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细圆简体" charset="-122"/>
      <p:regular r:id="rId16"/>
    </p:embeddedFont>
    <p:embeddedFont>
      <p:font typeface="Impact" pitchFamily="34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Brush Script MT" pitchFamily="66" charset="0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9">
          <p15:clr>
            <a:srgbClr val="A4A3A4"/>
          </p15:clr>
        </p15:guide>
        <p15:guide id="2" orient="horz" pos="1620">
          <p15:clr>
            <a:srgbClr val="A4A3A4"/>
          </p15:clr>
        </p15:guide>
        <p15:guide id="3" orient="horz" pos="2890">
          <p15:clr>
            <a:srgbClr val="A4A3A4"/>
          </p15:clr>
        </p15:guide>
        <p15:guide id="4" pos="2880">
          <p15:clr>
            <a:srgbClr val="A4A3A4"/>
          </p15:clr>
        </p15:guide>
        <p15:guide id="5" pos="385">
          <p15:clr>
            <a:srgbClr val="A4A3A4"/>
          </p15:clr>
        </p15:guide>
        <p15:guide id="6" pos="53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000"/>
    <a:srgbClr val="FF6600"/>
    <a:srgbClr val="FF9900"/>
    <a:srgbClr val="9900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36" y="-90"/>
      </p:cViewPr>
      <p:guideLst>
        <p:guide orient="horz" pos="259"/>
        <p:guide orient="horz" pos="1620"/>
        <p:guide orient="horz" pos="2890"/>
        <p:guide pos="2880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6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37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6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70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6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25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9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0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49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8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>
            <a:off x="1988515" y="-2011986"/>
            <a:ext cx="5166968" cy="91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65630" y="-380578"/>
            <a:ext cx="4253954" cy="2932287"/>
            <a:chOff x="-134042" y="-236562"/>
            <a:chExt cx="4253954" cy="2932287"/>
          </a:xfrm>
        </p:grpSpPr>
        <p:sp>
          <p:nvSpPr>
            <p:cNvPr id="2" name="椭圆 1"/>
            <p:cNvSpPr/>
            <p:nvPr/>
          </p:nvSpPr>
          <p:spPr>
            <a:xfrm>
              <a:off x="2192103" y="339502"/>
              <a:ext cx="1152128" cy="1152128"/>
            </a:xfrm>
            <a:prstGeom prst="ellipse">
              <a:avLst/>
            </a:prstGeom>
            <a:solidFill>
              <a:srgbClr val="FF000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825" y="108184"/>
              <a:ext cx="1152128" cy="1152128"/>
            </a:xfrm>
            <a:prstGeom prst="ellipse">
              <a:avLst/>
            </a:prstGeom>
            <a:solidFill>
              <a:schemeClr val="accent6">
                <a:lumMod val="75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-134042" y="498417"/>
              <a:ext cx="993213" cy="993213"/>
            </a:xfrm>
            <a:prstGeom prst="ellipse">
              <a:avLst/>
            </a:prstGeom>
            <a:solidFill>
              <a:schemeClr val="accent6">
                <a:lumMod val="75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79614" y="1200803"/>
              <a:ext cx="993213" cy="993213"/>
            </a:xfrm>
            <a:prstGeom prst="ellipse">
              <a:avLst/>
            </a:prstGeom>
            <a:solidFill>
              <a:schemeClr val="accent6">
                <a:lumMod val="75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25" y="2067695"/>
              <a:ext cx="628032" cy="628030"/>
            </a:xfrm>
            <a:prstGeom prst="ellipse">
              <a:avLst/>
            </a:prstGeom>
            <a:solidFill>
              <a:schemeClr val="accent6">
                <a:lumMod val="75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491880" y="25487"/>
              <a:ext cx="628032" cy="628030"/>
            </a:xfrm>
            <a:prstGeom prst="ellipse">
              <a:avLst/>
            </a:prstGeom>
            <a:solidFill>
              <a:schemeClr val="accent6">
                <a:lumMod val="75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-106097" y="-236562"/>
              <a:ext cx="1152128" cy="1152128"/>
            </a:xfrm>
            <a:prstGeom prst="ellipse">
              <a:avLst/>
            </a:prstGeom>
            <a:solidFill>
              <a:schemeClr val="accent6">
                <a:lumMod val="75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41300" y="120547"/>
              <a:ext cx="628032" cy="628030"/>
            </a:xfrm>
            <a:prstGeom prst="ellipse">
              <a:avLst/>
            </a:prstGeom>
            <a:solidFill>
              <a:schemeClr val="accent6">
                <a:lumMod val="75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  <a14:backgroundMark x1="52791" y1="39073" x2="21628" y2="1556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211946" flipH="1">
            <a:off x="4091644" y="-2105316"/>
            <a:ext cx="9541163" cy="390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95763" y="3049843"/>
            <a:ext cx="2736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2015</a:t>
            </a:r>
            <a:r>
              <a:rPr lang="zh-CN" altLang="en-US" sz="40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年</a:t>
            </a:r>
            <a:endParaRPr lang="en-US" altLang="zh-CN" sz="40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5762" y="3781658"/>
            <a:ext cx="273667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年会盛典</a:t>
            </a:r>
            <a:r>
              <a:rPr lang="en-US" altLang="zh-CN" sz="23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/</a:t>
            </a:r>
            <a:r>
              <a:rPr lang="zh-CN" altLang="en-US" sz="23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文化模板</a:t>
            </a:r>
            <a:endParaRPr lang="zh-CN" altLang="en-US" sz="23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67771" y="3709650"/>
            <a:ext cx="2592661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014443" y="1920090"/>
            <a:ext cx="1152128" cy="1152128"/>
          </a:xfrm>
          <a:prstGeom prst="ellipse">
            <a:avLst/>
          </a:prstGeom>
          <a:solidFill>
            <a:schemeClr val="accent6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55922" y="3072218"/>
            <a:ext cx="517042" cy="517042"/>
          </a:xfrm>
          <a:prstGeom prst="ellipse">
            <a:avLst/>
          </a:prstGeom>
          <a:solidFill>
            <a:schemeClr val="accent6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23528" y="-39711"/>
            <a:ext cx="4997717" cy="5563789"/>
            <a:chOff x="438379" y="-39711"/>
            <a:chExt cx="4997717" cy="5563789"/>
          </a:xfrm>
        </p:grpSpPr>
        <p:sp>
          <p:nvSpPr>
            <p:cNvPr id="4" name="矩形 3"/>
            <p:cNvSpPr/>
            <p:nvPr/>
          </p:nvSpPr>
          <p:spPr>
            <a:xfrm>
              <a:off x="1586263" y="4645649"/>
              <a:ext cx="1921320" cy="878429"/>
            </a:xfrm>
            <a:prstGeom prst="rect">
              <a:avLst/>
            </a:prstGeom>
            <a:gradFill flip="none" rotWithShape="1">
              <a:gsLst>
                <a:gs pos="89168">
                  <a:schemeClr val="bg1">
                    <a:lumMod val="45000"/>
                    <a:alpha val="78000"/>
                  </a:schemeClr>
                </a:gs>
                <a:gs pos="85000">
                  <a:schemeClr val="accent2">
                    <a:lumMod val="50000"/>
                  </a:schemeClr>
                </a:gs>
                <a:gs pos="29000">
                  <a:schemeClr val="accent2">
                    <a:lumMod val="50000"/>
                  </a:schemeClr>
                </a:gs>
                <a:gs pos="16000">
                  <a:schemeClr val="tx1"/>
                </a:gs>
                <a:gs pos="35000">
                  <a:schemeClr val="bg1">
                    <a:lumMod val="54000"/>
                  </a:schemeClr>
                </a:gs>
                <a:gs pos="45000">
                  <a:schemeClr val="tx1"/>
                </a:gs>
                <a:gs pos="95000">
                  <a:schemeClr val="bg2">
                    <a:lumMod val="25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164" b="99623" l="0" r="99647">
                          <a14:foregroundMark x1="53475" y1="98365" x2="53475" y2="98365"/>
                          <a14:foregroundMark x1="69258" y1="58491" x2="69258" y2="58491"/>
                          <a14:foregroundMark x1="63840" y1="70189" x2="63840" y2="70189"/>
                          <a14:foregroundMark x1="44287" y1="98239" x2="44287" y2="98239"/>
                          <a14:foregroundMark x1="29564" y1="48931" x2="8834" y2="36352"/>
                          <a14:backgroundMark x1="87279" y1="21509" x2="85630" y2="33082"/>
                          <a14:backgroundMark x1="31095" y1="23899" x2="35689" y2="30692"/>
                          <a14:backgroundMark x1="73027" y1="18365" x2="73027" y2="18365"/>
                          <a14:backgroundMark x1="32391" y1="94214" x2="18610" y2="63270"/>
                          <a14:backgroundMark x1="87397" y1="94969" x2="86101" y2="82642"/>
                          <a14:backgroundMark x1="86101" y1="76981" x2="86101" y2="76981"/>
                        </a14:backgroundRemoval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flipH="1">
              <a:off x="438379" y="-39711"/>
              <a:ext cx="4997717" cy="4685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3" name="直接连接符 32"/>
          <p:cNvCxnSpPr/>
          <p:nvPr/>
        </p:nvCxnSpPr>
        <p:spPr>
          <a:xfrm>
            <a:off x="5867771" y="3133586"/>
            <a:ext cx="2592661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091" y="1128794"/>
            <a:ext cx="4652394" cy="292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336212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09"/>
          <p:cNvSpPr>
            <a:spLocks noEditPoints="1"/>
          </p:cNvSpPr>
          <p:nvPr/>
        </p:nvSpPr>
        <p:spPr bwMode="auto">
          <a:xfrm>
            <a:off x="1843404" y="1563639"/>
            <a:ext cx="6689036" cy="3528392"/>
          </a:xfrm>
          <a:custGeom>
            <a:avLst/>
            <a:gdLst>
              <a:gd name="T0" fmla="*/ 231 w 1530"/>
              <a:gd name="T1" fmla="*/ 98 h 755"/>
              <a:gd name="T2" fmla="*/ 253 w 1530"/>
              <a:gd name="T3" fmla="*/ 68 h 755"/>
              <a:gd name="T4" fmla="*/ 305 w 1530"/>
              <a:gd name="T5" fmla="*/ 58 h 755"/>
              <a:gd name="T6" fmla="*/ 316 w 1530"/>
              <a:gd name="T7" fmla="*/ 27 h 755"/>
              <a:gd name="T8" fmla="*/ 420 w 1530"/>
              <a:gd name="T9" fmla="*/ 5 h 755"/>
              <a:gd name="T10" fmla="*/ 371 w 1530"/>
              <a:gd name="T11" fmla="*/ 123 h 755"/>
              <a:gd name="T12" fmla="*/ 377 w 1530"/>
              <a:gd name="T13" fmla="*/ 94 h 755"/>
              <a:gd name="T14" fmla="*/ 626 w 1530"/>
              <a:gd name="T15" fmla="*/ 68 h 755"/>
              <a:gd name="T16" fmla="*/ 466 w 1530"/>
              <a:gd name="T17" fmla="*/ 19 h 755"/>
              <a:gd name="T18" fmla="*/ 546 w 1530"/>
              <a:gd name="T19" fmla="*/ 164 h 755"/>
              <a:gd name="T20" fmla="*/ 648 w 1530"/>
              <a:gd name="T21" fmla="*/ 152 h 755"/>
              <a:gd name="T22" fmla="*/ 700 w 1530"/>
              <a:gd name="T23" fmla="*/ 235 h 755"/>
              <a:gd name="T24" fmla="*/ 813 w 1530"/>
              <a:gd name="T25" fmla="*/ 202 h 755"/>
              <a:gd name="T26" fmla="*/ 1308 w 1530"/>
              <a:gd name="T27" fmla="*/ 108 h 755"/>
              <a:gd name="T28" fmla="*/ 1197 w 1530"/>
              <a:gd name="T29" fmla="*/ 76 h 755"/>
              <a:gd name="T30" fmla="*/ 1068 w 1530"/>
              <a:gd name="T31" fmla="*/ 106 h 755"/>
              <a:gd name="T32" fmla="*/ 1024 w 1530"/>
              <a:gd name="T33" fmla="*/ 102 h 755"/>
              <a:gd name="T34" fmla="*/ 891 w 1530"/>
              <a:gd name="T35" fmla="*/ 153 h 755"/>
              <a:gd name="T36" fmla="*/ 816 w 1530"/>
              <a:gd name="T37" fmla="*/ 121 h 755"/>
              <a:gd name="T38" fmla="*/ 749 w 1530"/>
              <a:gd name="T39" fmla="*/ 174 h 755"/>
              <a:gd name="T40" fmla="*/ 824 w 1530"/>
              <a:gd name="T41" fmla="*/ 160 h 755"/>
              <a:gd name="T42" fmla="*/ 754 w 1530"/>
              <a:gd name="T43" fmla="*/ 215 h 755"/>
              <a:gd name="T44" fmla="*/ 764 w 1530"/>
              <a:gd name="T45" fmla="*/ 289 h 755"/>
              <a:gd name="T46" fmla="*/ 854 w 1530"/>
              <a:gd name="T47" fmla="*/ 273 h 755"/>
              <a:gd name="T48" fmla="*/ 788 w 1530"/>
              <a:gd name="T49" fmla="*/ 349 h 755"/>
              <a:gd name="T50" fmla="*/ 762 w 1530"/>
              <a:gd name="T51" fmla="*/ 499 h 755"/>
              <a:gd name="T52" fmla="*/ 912 w 1530"/>
              <a:gd name="T53" fmla="*/ 441 h 755"/>
              <a:gd name="T54" fmla="*/ 929 w 1530"/>
              <a:gd name="T55" fmla="*/ 354 h 755"/>
              <a:gd name="T56" fmla="*/ 1149 w 1530"/>
              <a:gd name="T57" fmla="*/ 464 h 755"/>
              <a:gd name="T58" fmla="*/ 1227 w 1530"/>
              <a:gd name="T59" fmla="*/ 341 h 755"/>
              <a:gd name="T60" fmla="*/ 1300 w 1530"/>
              <a:gd name="T61" fmla="*/ 219 h 755"/>
              <a:gd name="T62" fmla="*/ 1408 w 1530"/>
              <a:gd name="T63" fmla="*/ 211 h 755"/>
              <a:gd name="T64" fmla="*/ 854 w 1530"/>
              <a:gd name="T65" fmla="*/ 487 h 755"/>
              <a:gd name="T66" fmla="*/ 1180 w 1530"/>
              <a:gd name="T67" fmla="*/ 221 h 755"/>
              <a:gd name="T68" fmla="*/ 766 w 1530"/>
              <a:gd name="T69" fmla="*/ 45 h 755"/>
              <a:gd name="T70" fmla="*/ 958 w 1530"/>
              <a:gd name="T71" fmla="*/ 84 h 755"/>
              <a:gd name="T72" fmla="*/ 1117 w 1530"/>
              <a:gd name="T73" fmla="*/ 27 h 755"/>
              <a:gd name="T74" fmla="*/ 1477 w 1530"/>
              <a:gd name="T75" fmla="*/ 118 h 755"/>
              <a:gd name="T76" fmla="*/ 1307 w 1530"/>
              <a:gd name="T77" fmla="*/ 315 h 755"/>
              <a:gd name="T78" fmla="*/ 1217 w 1530"/>
              <a:gd name="T79" fmla="*/ 445 h 755"/>
              <a:gd name="T80" fmla="*/ 1206 w 1530"/>
              <a:gd name="T81" fmla="*/ 504 h 755"/>
              <a:gd name="T82" fmla="*/ 1239 w 1530"/>
              <a:gd name="T83" fmla="*/ 533 h 755"/>
              <a:gd name="T84" fmla="*/ 1343 w 1530"/>
              <a:gd name="T85" fmla="*/ 533 h 755"/>
              <a:gd name="T86" fmla="*/ 490 w 1530"/>
              <a:gd name="T87" fmla="*/ 264 h 755"/>
              <a:gd name="T88" fmla="*/ 1332 w 1530"/>
              <a:gd name="T89" fmla="*/ 559 h 755"/>
              <a:gd name="T90" fmla="*/ 1195 w 1530"/>
              <a:gd name="T91" fmla="*/ 601 h 755"/>
              <a:gd name="T92" fmla="*/ 1336 w 1530"/>
              <a:gd name="T93" fmla="*/ 689 h 755"/>
              <a:gd name="T94" fmla="*/ 529 w 1530"/>
              <a:gd name="T95" fmla="*/ 497 h 755"/>
              <a:gd name="T96" fmla="*/ 314 w 1530"/>
              <a:gd name="T97" fmla="*/ 409 h 755"/>
              <a:gd name="T98" fmla="*/ 410 w 1530"/>
              <a:gd name="T99" fmla="*/ 299 h 755"/>
              <a:gd name="T100" fmla="*/ 454 w 1530"/>
              <a:gd name="T101" fmla="*/ 211 h 755"/>
              <a:gd name="T102" fmla="*/ 329 w 1530"/>
              <a:gd name="T103" fmla="*/ 211 h 755"/>
              <a:gd name="T104" fmla="*/ 324 w 1530"/>
              <a:gd name="T105" fmla="*/ 127 h 755"/>
              <a:gd name="T106" fmla="*/ 263 w 1530"/>
              <a:gd name="T107" fmla="*/ 135 h 755"/>
              <a:gd name="T108" fmla="*/ 34 w 1530"/>
              <a:gd name="T109" fmla="*/ 121 h 755"/>
              <a:gd name="T110" fmla="*/ 62 w 1530"/>
              <a:gd name="T111" fmla="*/ 197 h 755"/>
              <a:gd name="T112" fmla="*/ 149 w 1530"/>
              <a:gd name="T113" fmla="*/ 227 h 755"/>
              <a:gd name="T114" fmla="*/ 228 w 1530"/>
              <a:gd name="T115" fmla="*/ 366 h 755"/>
              <a:gd name="T116" fmla="*/ 381 w 1530"/>
              <a:gd name="T117" fmla="*/ 479 h 755"/>
              <a:gd name="T118" fmla="*/ 397 w 1530"/>
              <a:gd name="T119" fmla="*/ 704 h 755"/>
              <a:gd name="T120" fmla="*/ 411 w 1530"/>
              <a:gd name="T121" fmla="*/ 749 h 755"/>
              <a:gd name="T122" fmla="*/ 510 w 1530"/>
              <a:gd name="T123" fmla="*/ 608 h 755"/>
              <a:gd name="T124" fmla="*/ 341 w 1530"/>
              <a:gd name="T125" fmla="*/ 27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EEB500">
              <a:alpha val="15000"/>
            </a:srgb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4544" y="-144016"/>
            <a:ext cx="9468544" cy="5308054"/>
            <a:chOff x="-180528" y="-20538"/>
            <a:chExt cx="9468544" cy="5065504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879" r="100000">
                          <a14:foregroundMark x1="67871" y1="5375" x2="95020" y2="23127"/>
                          <a14:foregroundMark x1="31055" y1="25081" x2="64746" y2="26547"/>
                          <a14:foregroundMark x1="59082" y1="45928" x2="59082" y2="45928"/>
                          <a14:foregroundMark x1="59277" y1="44463" x2="57813" y2="50326"/>
                          <a14:backgroundMark x1="13770" y1="36971" x2="52539" y2="48534"/>
                          <a14:backgroundMark x1="12109" y1="29479" x2="27246" y2="33713"/>
                          <a14:backgroundMark x1="2930" y1="34039" x2="2930" y2="34039"/>
                          <a14:backgroundMark x1="27832" y1="33550" x2="27832" y2="33550"/>
                          <a14:backgroundMark x1="16016" y1="30293" x2="30664" y2="33713"/>
                          <a14:backgroundMark x1="55859" y1="96580" x2="99414" y2="45277"/>
                          <a14:backgroundMark x1="41602" y1="80619" x2="43262" y2="758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180528" y="0"/>
              <a:ext cx="8420826" cy="5044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629110" y="-20538"/>
              <a:ext cx="1658906" cy="5048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157041" y="3098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公司</a:t>
            </a:r>
            <a:endParaRPr lang="zh-CN" altLang="en-US" sz="24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2211" y="3480559"/>
            <a:ext cx="3876253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zh-CN" altLang="en-US" sz="16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至高荣耀 属于</a:t>
            </a: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 至</a:t>
            </a:r>
            <a:r>
              <a:rPr lang="zh-CN" altLang="en-US" sz="16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高</a:t>
            </a: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荣耀</a:t>
            </a:r>
            <a:endParaRPr lang="en-US" altLang="zh-CN" sz="16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2100"/>
              </a:lnSpc>
            </a:pP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属于我们  至</a:t>
            </a:r>
            <a:r>
              <a:rPr lang="zh-CN" altLang="en-US" sz="16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高荣耀 属于</a:t>
            </a: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  至</a:t>
            </a:r>
            <a:r>
              <a:rPr lang="zh-CN" altLang="en-US" sz="16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高荣耀 属于</a:t>
            </a: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  至</a:t>
            </a:r>
            <a:r>
              <a:rPr lang="zh-CN" altLang="en-US" sz="16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高荣耀 属于</a:t>
            </a: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  属于</a:t>
            </a:r>
            <a:endParaRPr lang="en-US" altLang="zh-CN" sz="16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2100"/>
              </a:lnSpc>
            </a:pPr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  </a:t>
            </a:r>
            <a:r>
              <a:rPr lang="zh-CN" altLang="en-US" sz="16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至高荣耀 属于我们</a:t>
            </a:r>
          </a:p>
          <a:p>
            <a:pPr lvl="0">
              <a:lnSpc>
                <a:spcPts val="2100"/>
              </a:lnSpc>
            </a:pPr>
            <a:endParaRPr lang="zh-CN" altLang="en-US" sz="16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421" y="218118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至</a:t>
            </a:r>
            <a:r>
              <a:rPr lang="zh-CN" altLang="en-US" sz="24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高</a:t>
            </a:r>
            <a:endParaRPr lang="zh-CN" altLang="en-US" sz="24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6108" y="21811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属于我们</a:t>
            </a:r>
            <a:endParaRPr lang="zh-CN" altLang="en-US" sz="24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04048" y="2931790"/>
            <a:ext cx="437411" cy="437411"/>
            <a:chOff x="4990032" y="2707055"/>
            <a:chExt cx="576062" cy="576062"/>
          </a:xfrm>
        </p:grpSpPr>
        <p:grpSp>
          <p:nvGrpSpPr>
            <p:cNvPr id="18" name="组合 17"/>
            <p:cNvGrpSpPr/>
            <p:nvPr/>
          </p:nvGrpSpPr>
          <p:grpSpPr>
            <a:xfrm>
              <a:off x="4990032" y="2707055"/>
              <a:ext cx="576062" cy="576062"/>
              <a:chOff x="1763688" y="2211710"/>
              <a:chExt cx="1101824" cy="1101824"/>
            </a:xfrm>
          </p:grpSpPr>
          <p:sp>
            <p:nvSpPr>
              <p:cNvPr id="19" name="五角星 24"/>
              <p:cNvSpPr/>
              <p:nvPr/>
            </p:nvSpPr>
            <p:spPr>
              <a:xfrm>
                <a:off x="1763688" y="2211710"/>
                <a:ext cx="1101824" cy="1101824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rgbClr val="FFC000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五角星 25"/>
              <p:cNvSpPr/>
              <p:nvPr/>
            </p:nvSpPr>
            <p:spPr>
              <a:xfrm>
                <a:off x="1857400" y="2305422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2000">
                    <a:srgbClr val="FFFF00">
                      <a:alpha val="78000"/>
                      <a:lumMod val="10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Freeform 584"/>
            <p:cNvSpPr>
              <a:spLocks noEditPoints="1"/>
            </p:cNvSpPr>
            <p:nvPr/>
          </p:nvSpPr>
          <p:spPr bwMode="auto">
            <a:xfrm>
              <a:off x="5150058" y="2828777"/>
              <a:ext cx="256010" cy="305384"/>
            </a:xfrm>
            <a:custGeom>
              <a:avLst/>
              <a:gdLst>
                <a:gd name="T0" fmla="*/ 64 w 70"/>
                <a:gd name="T1" fmla="*/ 30 h 83"/>
                <a:gd name="T2" fmla="*/ 64 w 70"/>
                <a:gd name="T3" fmla="*/ 30 h 83"/>
                <a:gd name="T4" fmla="*/ 35 w 70"/>
                <a:gd name="T5" fmla="*/ 0 h 83"/>
                <a:gd name="T6" fmla="*/ 5 w 70"/>
                <a:gd name="T7" fmla="*/ 30 h 83"/>
                <a:gd name="T8" fmla="*/ 5 w 70"/>
                <a:gd name="T9" fmla="*/ 30 h 83"/>
                <a:gd name="T10" fmla="*/ 0 w 70"/>
                <a:gd name="T11" fmla="*/ 36 h 83"/>
                <a:gd name="T12" fmla="*/ 0 w 70"/>
                <a:gd name="T13" fmla="*/ 77 h 83"/>
                <a:gd name="T14" fmla="*/ 7 w 70"/>
                <a:gd name="T15" fmla="*/ 83 h 83"/>
                <a:gd name="T16" fmla="*/ 63 w 70"/>
                <a:gd name="T17" fmla="*/ 83 h 83"/>
                <a:gd name="T18" fmla="*/ 70 w 70"/>
                <a:gd name="T19" fmla="*/ 77 h 83"/>
                <a:gd name="T20" fmla="*/ 70 w 70"/>
                <a:gd name="T21" fmla="*/ 36 h 83"/>
                <a:gd name="T22" fmla="*/ 64 w 70"/>
                <a:gd name="T23" fmla="*/ 30 h 83"/>
                <a:gd name="T24" fmla="*/ 35 w 70"/>
                <a:gd name="T25" fmla="*/ 11 h 83"/>
                <a:gd name="T26" fmla="*/ 54 w 70"/>
                <a:gd name="T27" fmla="*/ 30 h 83"/>
                <a:gd name="T28" fmla="*/ 16 w 70"/>
                <a:gd name="T29" fmla="*/ 30 h 83"/>
                <a:gd name="T30" fmla="*/ 35 w 70"/>
                <a:gd name="T31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83">
                  <a:moveTo>
                    <a:pt x="64" y="30"/>
                  </a:moveTo>
                  <a:cubicBezTo>
                    <a:pt x="64" y="30"/>
                    <a:pt x="64" y="30"/>
                    <a:pt x="64" y="30"/>
                  </a:cubicBezTo>
                  <a:cubicBezTo>
                    <a:pt x="64" y="13"/>
                    <a:pt x="51" y="0"/>
                    <a:pt x="35" y="0"/>
                  </a:cubicBezTo>
                  <a:cubicBezTo>
                    <a:pt x="19" y="0"/>
                    <a:pt x="5" y="13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33"/>
                    <a:pt x="0" y="3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1"/>
                    <a:pt x="3" y="83"/>
                    <a:pt x="7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7" y="83"/>
                    <a:pt x="70" y="81"/>
                    <a:pt x="70" y="7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3"/>
                    <a:pt x="67" y="30"/>
                    <a:pt x="64" y="30"/>
                  </a:cubicBezTo>
                  <a:close/>
                  <a:moveTo>
                    <a:pt x="35" y="11"/>
                  </a:moveTo>
                  <a:cubicBezTo>
                    <a:pt x="45" y="11"/>
                    <a:pt x="54" y="19"/>
                    <a:pt x="54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19"/>
                    <a:pt x="24" y="11"/>
                    <a:pt x="35" y="1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32140" y="2931790"/>
            <a:ext cx="437411" cy="437411"/>
            <a:chOff x="6480073" y="2707055"/>
            <a:chExt cx="576062" cy="576062"/>
          </a:xfrm>
        </p:grpSpPr>
        <p:grpSp>
          <p:nvGrpSpPr>
            <p:cNvPr id="24" name="组合 23"/>
            <p:cNvGrpSpPr/>
            <p:nvPr/>
          </p:nvGrpSpPr>
          <p:grpSpPr>
            <a:xfrm flipV="1">
              <a:off x="6480073" y="2707055"/>
              <a:ext cx="576062" cy="576062"/>
              <a:chOff x="1763688" y="2211710"/>
              <a:chExt cx="1101824" cy="1101824"/>
            </a:xfrm>
          </p:grpSpPr>
          <p:sp>
            <p:nvSpPr>
              <p:cNvPr id="25" name="五角星 24"/>
              <p:cNvSpPr/>
              <p:nvPr/>
            </p:nvSpPr>
            <p:spPr>
              <a:xfrm>
                <a:off x="1763688" y="2211710"/>
                <a:ext cx="1101824" cy="1101824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rgbClr val="FFC000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五角星 25"/>
              <p:cNvSpPr/>
              <p:nvPr/>
            </p:nvSpPr>
            <p:spPr>
              <a:xfrm>
                <a:off x="1857400" y="2305422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2000">
                    <a:srgbClr val="FFFF00">
                      <a:alpha val="78000"/>
                      <a:lumMod val="10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605967" y="2864701"/>
              <a:ext cx="333475" cy="253765"/>
              <a:chOff x="2389112" y="3591168"/>
              <a:chExt cx="819224" cy="62340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9" name="Freeform 588"/>
              <p:cNvSpPr>
                <a:spLocks/>
              </p:cNvSpPr>
              <p:nvPr/>
            </p:nvSpPr>
            <p:spPr bwMode="auto">
              <a:xfrm>
                <a:off x="2429074" y="3966811"/>
                <a:ext cx="527500" cy="79924"/>
              </a:xfrm>
              <a:custGeom>
                <a:avLst/>
                <a:gdLst>
                  <a:gd name="T0" fmla="*/ 61 w 66"/>
                  <a:gd name="T1" fmla="*/ 0 h 10"/>
                  <a:gd name="T2" fmla="*/ 4 w 66"/>
                  <a:gd name="T3" fmla="*/ 0 h 10"/>
                  <a:gd name="T4" fmla="*/ 0 w 66"/>
                  <a:gd name="T5" fmla="*/ 5 h 10"/>
                  <a:gd name="T6" fmla="*/ 4 w 66"/>
                  <a:gd name="T7" fmla="*/ 10 h 10"/>
                  <a:gd name="T8" fmla="*/ 61 w 66"/>
                  <a:gd name="T9" fmla="*/ 10 h 10"/>
                  <a:gd name="T10" fmla="*/ 66 w 66"/>
                  <a:gd name="T11" fmla="*/ 5 h 10"/>
                  <a:gd name="T12" fmla="*/ 61 w 6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0">
                    <a:moveTo>
                      <a:pt x="6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4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7"/>
                      <a:pt x="66" y="5"/>
                    </a:cubicBezTo>
                    <a:cubicBezTo>
                      <a:pt x="66" y="2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589"/>
              <p:cNvSpPr>
                <a:spLocks/>
              </p:cNvSpPr>
              <p:nvPr/>
            </p:nvSpPr>
            <p:spPr bwMode="auto">
              <a:xfrm>
                <a:off x="2988543" y="3591168"/>
                <a:ext cx="219793" cy="79924"/>
              </a:xfrm>
              <a:custGeom>
                <a:avLst/>
                <a:gdLst>
                  <a:gd name="T0" fmla="*/ 22 w 27"/>
                  <a:gd name="T1" fmla="*/ 0 h 10"/>
                  <a:gd name="T2" fmla="*/ 4 w 27"/>
                  <a:gd name="T3" fmla="*/ 0 h 10"/>
                  <a:gd name="T4" fmla="*/ 0 w 27"/>
                  <a:gd name="T5" fmla="*/ 5 h 10"/>
                  <a:gd name="T6" fmla="*/ 4 w 27"/>
                  <a:gd name="T7" fmla="*/ 10 h 10"/>
                  <a:gd name="T8" fmla="*/ 22 w 27"/>
                  <a:gd name="T9" fmla="*/ 10 h 10"/>
                  <a:gd name="T10" fmla="*/ 27 w 27"/>
                  <a:gd name="T11" fmla="*/ 5 h 10"/>
                  <a:gd name="T12" fmla="*/ 22 w 2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0">
                    <a:moveTo>
                      <a:pt x="2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5" y="10"/>
                      <a:pt x="27" y="8"/>
                      <a:pt x="27" y="5"/>
                    </a:cubicBezTo>
                    <a:cubicBezTo>
                      <a:pt x="27" y="2"/>
                      <a:pt x="25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90"/>
              <p:cNvSpPr>
                <a:spLocks/>
              </p:cNvSpPr>
              <p:nvPr/>
            </p:nvSpPr>
            <p:spPr bwMode="auto">
              <a:xfrm>
                <a:off x="2405097" y="3838933"/>
                <a:ext cx="623409" cy="79924"/>
              </a:xfrm>
              <a:custGeom>
                <a:avLst/>
                <a:gdLst>
                  <a:gd name="T0" fmla="*/ 73 w 78"/>
                  <a:gd name="T1" fmla="*/ 0 h 10"/>
                  <a:gd name="T2" fmla="*/ 5 w 78"/>
                  <a:gd name="T3" fmla="*/ 0 h 10"/>
                  <a:gd name="T4" fmla="*/ 0 w 78"/>
                  <a:gd name="T5" fmla="*/ 5 h 10"/>
                  <a:gd name="T6" fmla="*/ 5 w 78"/>
                  <a:gd name="T7" fmla="*/ 10 h 10"/>
                  <a:gd name="T8" fmla="*/ 73 w 78"/>
                  <a:gd name="T9" fmla="*/ 10 h 10"/>
                  <a:gd name="T10" fmla="*/ 78 w 78"/>
                  <a:gd name="T11" fmla="*/ 5 h 10"/>
                  <a:gd name="T12" fmla="*/ 73 w 7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0">
                    <a:moveTo>
                      <a:pt x="7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6" y="10"/>
                      <a:pt x="78" y="8"/>
                      <a:pt x="78" y="5"/>
                    </a:cubicBezTo>
                    <a:cubicBezTo>
                      <a:pt x="78" y="3"/>
                      <a:pt x="76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591"/>
              <p:cNvSpPr>
                <a:spLocks/>
              </p:cNvSpPr>
              <p:nvPr/>
            </p:nvSpPr>
            <p:spPr bwMode="auto">
              <a:xfrm>
                <a:off x="2389112" y="3711054"/>
                <a:ext cx="703333" cy="79924"/>
              </a:xfrm>
              <a:custGeom>
                <a:avLst/>
                <a:gdLst>
                  <a:gd name="T0" fmla="*/ 83 w 88"/>
                  <a:gd name="T1" fmla="*/ 0 h 10"/>
                  <a:gd name="T2" fmla="*/ 4 w 88"/>
                  <a:gd name="T3" fmla="*/ 0 h 10"/>
                  <a:gd name="T4" fmla="*/ 0 w 88"/>
                  <a:gd name="T5" fmla="*/ 5 h 10"/>
                  <a:gd name="T6" fmla="*/ 4 w 88"/>
                  <a:gd name="T7" fmla="*/ 10 h 10"/>
                  <a:gd name="T8" fmla="*/ 83 w 88"/>
                  <a:gd name="T9" fmla="*/ 10 h 10"/>
                  <a:gd name="T10" fmla="*/ 88 w 88"/>
                  <a:gd name="T11" fmla="*/ 5 h 10"/>
                  <a:gd name="T12" fmla="*/ 83 w 8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0">
                    <a:moveTo>
                      <a:pt x="8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6" y="10"/>
                      <a:pt x="88" y="8"/>
                      <a:pt x="88" y="5"/>
                    </a:cubicBezTo>
                    <a:cubicBezTo>
                      <a:pt x="88" y="3"/>
                      <a:pt x="86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Oval 592"/>
              <p:cNvSpPr>
                <a:spLocks noChangeArrowheads="1"/>
              </p:cNvSpPr>
              <p:nvPr/>
            </p:nvSpPr>
            <p:spPr bwMode="auto">
              <a:xfrm>
                <a:off x="2469036" y="4070713"/>
                <a:ext cx="143864" cy="1438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Oval 593"/>
              <p:cNvSpPr>
                <a:spLocks noChangeArrowheads="1"/>
              </p:cNvSpPr>
              <p:nvPr/>
            </p:nvSpPr>
            <p:spPr bwMode="auto">
              <a:xfrm>
                <a:off x="2780741" y="4070713"/>
                <a:ext cx="143864" cy="1438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660232" y="2931790"/>
            <a:ext cx="437411" cy="437411"/>
            <a:chOff x="7956378" y="2707055"/>
            <a:chExt cx="576062" cy="576062"/>
          </a:xfrm>
        </p:grpSpPr>
        <p:grpSp>
          <p:nvGrpSpPr>
            <p:cNvPr id="21" name="组合 20"/>
            <p:cNvGrpSpPr/>
            <p:nvPr/>
          </p:nvGrpSpPr>
          <p:grpSpPr>
            <a:xfrm>
              <a:off x="7956378" y="2707055"/>
              <a:ext cx="576062" cy="576062"/>
              <a:chOff x="1763688" y="2211710"/>
              <a:chExt cx="1101824" cy="1101824"/>
            </a:xfrm>
          </p:grpSpPr>
          <p:sp>
            <p:nvSpPr>
              <p:cNvPr id="22" name="五角星 24"/>
              <p:cNvSpPr/>
              <p:nvPr/>
            </p:nvSpPr>
            <p:spPr>
              <a:xfrm>
                <a:off x="1763688" y="2211710"/>
                <a:ext cx="1101824" cy="1101824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rgbClr val="FFC000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五角星 25"/>
              <p:cNvSpPr/>
              <p:nvPr/>
            </p:nvSpPr>
            <p:spPr>
              <a:xfrm>
                <a:off x="1857400" y="2305422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2000">
                    <a:srgbClr val="FFFF00">
                      <a:alpha val="78000"/>
                      <a:lumMod val="10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Freeform 583"/>
            <p:cNvSpPr>
              <a:spLocks noEditPoints="1"/>
            </p:cNvSpPr>
            <p:nvPr/>
          </p:nvSpPr>
          <p:spPr bwMode="auto">
            <a:xfrm>
              <a:off x="8085317" y="2831553"/>
              <a:ext cx="318184" cy="320014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82" y="254390"/>
            <a:ext cx="1242006" cy="1093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30" y="1923678"/>
            <a:ext cx="1487230" cy="934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77922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82277" flipV="1">
            <a:off x="-324544" y="-971225"/>
            <a:ext cx="9541163" cy="372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663215" y="2202689"/>
            <a:ext cx="1101824" cy="1101824"/>
            <a:chOff x="1763688" y="2211710"/>
            <a:chExt cx="1101824" cy="1101824"/>
          </a:xfrm>
        </p:grpSpPr>
        <p:sp>
          <p:nvSpPr>
            <p:cNvPr id="2" name="五角星 1"/>
            <p:cNvSpPr/>
            <p:nvPr/>
          </p:nvSpPr>
          <p:spPr>
            <a:xfrm>
              <a:off x="1763688" y="2211710"/>
              <a:ext cx="1101824" cy="1101824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1857400" y="2305422"/>
              <a:ext cx="914400" cy="914400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34102" y="2499742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accent2">
                      <a:lumMod val="50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21088" y="2202689"/>
            <a:ext cx="1101824" cy="1101824"/>
            <a:chOff x="1763688" y="2211710"/>
            <a:chExt cx="1101824" cy="1101824"/>
          </a:xfrm>
        </p:grpSpPr>
        <p:sp>
          <p:nvSpPr>
            <p:cNvPr id="15" name="五角星 14"/>
            <p:cNvSpPr/>
            <p:nvPr/>
          </p:nvSpPr>
          <p:spPr>
            <a:xfrm>
              <a:off x="1763688" y="2211710"/>
              <a:ext cx="1101824" cy="1101824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1857400" y="2305422"/>
              <a:ext cx="914400" cy="914400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34102" y="2499742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accent2">
                      <a:lumMod val="50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50970" y="2202689"/>
            <a:ext cx="1101824" cy="1101824"/>
            <a:chOff x="1763688" y="2211710"/>
            <a:chExt cx="1101824" cy="1101824"/>
          </a:xfrm>
        </p:grpSpPr>
        <p:sp>
          <p:nvSpPr>
            <p:cNvPr id="19" name="五角星 18"/>
            <p:cNvSpPr/>
            <p:nvPr/>
          </p:nvSpPr>
          <p:spPr>
            <a:xfrm>
              <a:off x="1763688" y="2211710"/>
              <a:ext cx="1101824" cy="1101824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角星 19"/>
            <p:cNvSpPr/>
            <p:nvPr/>
          </p:nvSpPr>
          <p:spPr>
            <a:xfrm>
              <a:off x="1857400" y="2305422"/>
              <a:ext cx="914400" cy="914400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34102" y="2499742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accent2">
                      <a:lumMod val="50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403648" y="341668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领导致辞</a:t>
            </a:r>
            <a:endParaRPr lang="zh-CN" altLang="en-US" sz="28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61521" y="341668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颁奖典礼</a:t>
            </a:r>
            <a:endParaRPr lang="zh-CN" altLang="en-US" sz="28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1403" y="341668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才艺展示</a:t>
            </a:r>
            <a:endParaRPr lang="zh-CN" altLang="en-US" sz="28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839958" y="411510"/>
            <a:ext cx="0" cy="50405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835696" y="339502"/>
            <a:ext cx="141577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Nianhuiyicheng</a:t>
            </a:r>
            <a:endParaRPr lang="en-US" altLang="zh-CN" sz="14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24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年会议程</a:t>
            </a:r>
          </a:p>
        </p:txBody>
      </p:sp>
      <p:sp>
        <p:nvSpPr>
          <p:cNvPr id="4" name="TextBox 3"/>
          <p:cNvSpPr txBox="1"/>
          <p:nvPr/>
        </p:nvSpPr>
        <p:spPr>
          <a:xfrm rot="21372623">
            <a:off x="1570234" y="1923678"/>
            <a:ext cx="1273574" cy="1169728"/>
          </a:xfrm>
          <a:prstGeom prst="rect">
            <a:avLst/>
          </a:prstGeom>
          <a:noFill/>
        </p:spPr>
        <p:txBody>
          <a:bodyPr wrap="none" rtlCol="0">
            <a:prstTxWarp prst="textCircle">
              <a:avLst/>
            </a:prstTxWarp>
            <a:spAutoFit/>
          </a:bodyPr>
          <a:lstStyle/>
          <a:p>
            <a:r>
              <a:rPr lang="zh-CN" altLang="en-US" sz="1600" spc="-15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！！！！！！！！！！！</a:t>
            </a:r>
            <a:endParaRPr lang="zh-CN" altLang="en-US" sz="1600" spc="-15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 rot="21372623">
            <a:off x="3935212" y="1923678"/>
            <a:ext cx="1273574" cy="1169728"/>
          </a:xfrm>
          <a:prstGeom prst="rect">
            <a:avLst/>
          </a:prstGeom>
          <a:noFill/>
        </p:spPr>
        <p:txBody>
          <a:bodyPr wrap="none" rtlCol="0">
            <a:prstTxWarp prst="textCircle">
              <a:avLst/>
            </a:prstTxWarp>
            <a:spAutoFit/>
          </a:bodyPr>
          <a:lstStyle/>
          <a:p>
            <a:r>
              <a:rPr lang="zh-CN" altLang="en-US" sz="1600" spc="-15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！！！！！！！！！！！</a:t>
            </a:r>
            <a:endParaRPr lang="zh-CN" altLang="en-US" sz="1600" spc="-15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 rot="21372623">
            <a:off x="6365095" y="1923678"/>
            <a:ext cx="1273574" cy="1169728"/>
          </a:xfrm>
          <a:prstGeom prst="rect">
            <a:avLst/>
          </a:prstGeom>
          <a:noFill/>
        </p:spPr>
        <p:txBody>
          <a:bodyPr wrap="none" rtlCol="0">
            <a:prstTxWarp prst="textCircle">
              <a:avLst/>
            </a:prstTxWarp>
            <a:spAutoFit/>
          </a:bodyPr>
          <a:lstStyle/>
          <a:p>
            <a:r>
              <a:rPr lang="zh-CN" altLang="en-US" sz="1600" spc="-15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！！！！！！！！！！！</a:t>
            </a:r>
            <a:endParaRPr lang="zh-CN" altLang="en-US" sz="1600" spc="-15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00" y="59770"/>
            <a:ext cx="2136044" cy="134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88720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>
            <a:off x="1988515" y="-2011986"/>
            <a:ext cx="5166968" cy="91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1417424" flipV="1">
            <a:off x="-163860" y="337954"/>
            <a:ext cx="8189744" cy="372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6858" y1="98714" x2="65900" y2="99678"/>
                        <a14:foregroundMark x1="89655" y1="67524" x2="87931" y2="71383"/>
                        <a14:backgroundMark x1="64176" y1="41318" x2="60536" y2="61254"/>
                        <a14:backgroundMark x1="34483" y1="43087" x2="41762" y2="580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32652" y="837288"/>
            <a:ext cx="3387820" cy="403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2438584" y="2239646"/>
            <a:ext cx="0" cy="76415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90107" y="2139702"/>
            <a:ext cx="18261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dirty="0" err="1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lingdaozhici</a:t>
            </a:r>
            <a:endParaRPr lang="en-US" altLang="zh-CN" sz="36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32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领导致词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90781" y="2172932"/>
            <a:ext cx="758858" cy="758858"/>
            <a:chOff x="1763688" y="2211710"/>
            <a:chExt cx="1101824" cy="1101824"/>
          </a:xfrm>
        </p:grpSpPr>
        <p:sp>
          <p:nvSpPr>
            <p:cNvPr id="15" name="五角星 14"/>
            <p:cNvSpPr/>
            <p:nvPr/>
          </p:nvSpPr>
          <p:spPr>
            <a:xfrm>
              <a:off x="1763688" y="2211710"/>
              <a:ext cx="1101824" cy="1101824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1857400" y="2305422"/>
              <a:ext cx="914400" cy="914400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90667" y="2519015"/>
              <a:ext cx="438033" cy="67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2">
                      <a:lumMod val="50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 rot="417288">
            <a:off x="4312166" y="1960464"/>
            <a:ext cx="794634" cy="729840"/>
          </a:xfrm>
          <a:prstGeom prst="rect">
            <a:avLst/>
          </a:prstGeom>
          <a:noFill/>
        </p:spPr>
        <p:txBody>
          <a:bodyPr wrap="none" rtlCol="0">
            <a:prstTxWarp prst="textCircle">
              <a:avLst/>
            </a:prstTxWarp>
            <a:spAutoFit/>
          </a:bodyPr>
          <a:lstStyle/>
          <a:p>
            <a:r>
              <a:rPr lang="zh-CN" altLang="en-US" sz="1100" spc="-15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！！！！！！！！！！</a:t>
            </a:r>
            <a:endParaRPr lang="zh-CN" altLang="en-US" sz="1100" spc="-15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9542337">
            <a:off x="5259110" y="3111778"/>
            <a:ext cx="5709023" cy="317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" y="1827793"/>
            <a:ext cx="2774784" cy="174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271001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07124" y="1131589"/>
            <a:ext cx="2625316" cy="3456285"/>
            <a:chOff x="5580112" y="1019996"/>
            <a:chExt cx="2926502" cy="3567977"/>
          </a:xfrm>
        </p:grpSpPr>
        <p:sp>
          <p:nvSpPr>
            <p:cNvPr id="10" name="五边形 9"/>
            <p:cNvSpPr/>
            <p:nvPr/>
          </p:nvSpPr>
          <p:spPr>
            <a:xfrm rot="5400000" flipV="1">
              <a:off x="5259374" y="1340734"/>
              <a:ext cx="3567977" cy="2926502"/>
            </a:xfrm>
            <a:prstGeom prst="homePlate">
              <a:avLst>
                <a:gd name="adj" fmla="val 5426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707580" y="1131587"/>
              <a:ext cx="2718640" cy="3337296"/>
              <a:chOff x="5579739" y="1275605"/>
              <a:chExt cx="2974321" cy="3651162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579739" y="1275605"/>
                <a:ext cx="2945433" cy="3053477"/>
              </a:xfrm>
              <a:prstGeom prst="rect">
                <a:avLst/>
              </a:prstGeom>
              <a:noFill/>
              <a:ln w="952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3" name="五边形 2"/>
              <p:cNvSpPr/>
              <p:nvPr/>
            </p:nvSpPr>
            <p:spPr>
              <a:xfrm rot="16200000" flipH="1" flipV="1">
                <a:off x="6778681" y="3151388"/>
                <a:ext cx="576437" cy="2974321"/>
              </a:xfrm>
              <a:prstGeom prst="homePlate">
                <a:avLst>
                  <a:gd name="adj" fmla="val 2856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82277" flipV="1">
            <a:off x="-324544" y="-971225"/>
            <a:ext cx="9541163" cy="372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17552" y="34271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领导</a:t>
            </a:r>
            <a:endParaRPr lang="zh-CN" altLang="en-US" sz="24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21687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荣耀的光芒，照亮前方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8881" y="2915271"/>
            <a:ext cx="5328242" cy="83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各位来宾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，亲爱的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各位</a:t>
            </a:r>
            <a:r>
              <a:rPr lang="en-US" altLang="zh-CN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友：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大家下午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06" y="267494"/>
            <a:ext cx="1161274" cy="102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73423" y="4017262"/>
            <a:ext cx="15424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40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总经理 </a:t>
            </a:r>
            <a:r>
              <a:rPr lang="zh-CN" altLang="en-US" sz="2000" dirty="0" smtClean="0">
                <a:solidFill>
                  <a:srgbClr val="A40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高富帅</a:t>
            </a:r>
            <a:endParaRPr lang="zh-CN" altLang="en-US" sz="2000" dirty="0">
              <a:solidFill>
                <a:srgbClr val="A40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11848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-610" y="-2"/>
            <a:ext cx="8821082" cy="370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9" name="矩形 8"/>
          <p:cNvSpPr/>
          <p:nvPr/>
        </p:nvSpPr>
        <p:spPr>
          <a:xfrm>
            <a:off x="611188" y="4155926"/>
            <a:ext cx="7921625" cy="431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117552" y="34271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公司大事记</a:t>
            </a:r>
            <a:endParaRPr lang="zh-CN" altLang="en-US" sz="20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6200000" flipH="1" flipV="1">
            <a:off x="4545612" y="-1554054"/>
            <a:ext cx="52772" cy="9144002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248813" y="2707055"/>
            <a:ext cx="576062" cy="576062"/>
            <a:chOff x="1763688" y="2211710"/>
            <a:chExt cx="1101824" cy="1101824"/>
          </a:xfrm>
        </p:grpSpPr>
        <p:sp>
          <p:nvSpPr>
            <p:cNvPr id="25" name="五角星 24"/>
            <p:cNvSpPr/>
            <p:nvPr/>
          </p:nvSpPr>
          <p:spPr>
            <a:xfrm>
              <a:off x="1763688" y="2211710"/>
              <a:ext cx="1101824" cy="1101824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1857400" y="23054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43608" y="3416682"/>
            <a:ext cx="1053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ush Script MT" panose="03060802040406070304" pitchFamily="66" charset="0"/>
                <a:ea typeface="方正细圆简体" panose="03000509000000000000" pitchFamily="65" charset="-122"/>
              </a:rPr>
              <a:t>2014.3</a:t>
            </a:r>
            <a:endParaRPr lang="zh-CN" altLang="en-US" sz="28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ush Script MT" panose="03060802040406070304" pitchFamily="66" charset="0"/>
              <a:ea typeface="方正细圆简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62707" y="3416682"/>
            <a:ext cx="1027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ush Script MT" panose="03060802040406070304" pitchFamily="66" charset="0"/>
                <a:ea typeface="方正细圆简体" panose="03000509000000000000" pitchFamily="65" charset="-122"/>
              </a:rPr>
              <a:t>2014.7</a:t>
            </a:r>
            <a:endParaRPr lang="zh-CN" altLang="en-US" sz="28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ush Script MT" panose="03060802040406070304" pitchFamily="66" charset="0"/>
              <a:ea typeface="方正细圆简体" panose="03000509000000000000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37795" y="3416682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ush Script MT" panose="03060802040406070304" pitchFamily="66" charset="0"/>
                <a:ea typeface="方正细圆简体" panose="03000509000000000000" pitchFamily="65" charset="-122"/>
              </a:rPr>
              <a:t>2014.12</a:t>
            </a:r>
            <a:endParaRPr lang="zh-CN" altLang="en-US" sz="28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ush Script MT" panose="03060802040406070304" pitchFamily="66" charset="0"/>
              <a:ea typeface="方正细圆简体" panose="03000509000000000000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55078" y="2110085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ush Script MT" panose="03060802040406070304" pitchFamily="66" charset="0"/>
                <a:ea typeface="方正细圆简体" panose="03000509000000000000" pitchFamily="65" charset="-122"/>
              </a:rPr>
              <a:t>2014.10</a:t>
            </a:r>
            <a:endParaRPr lang="zh-CN" altLang="en-US" sz="28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ush Script MT" panose="03060802040406070304" pitchFamily="66" charset="0"/>
              <a:ea typeface="方正细圆简体" panose="03000509000000000000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73299" y="2110085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ush Script MT" panose="03060802040406070304" pitchFamily="66" charset="0"/>
                <a:ea typeface="方正细圆简体" panose="03000509000000000000" pitchFamily="65" charset="-122"/>
              </a:rPr>
              <a:t>2014.4</a:t>
            </a:r>
            <a:endParaRPr lang="zh-CN" altLang="en-US" sz="28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ush Script MT" panose="03060802040406070304" pitchFamily="66" charset="0"/>
              <a:ea typeface="方正细圆简体" panose="03000509000000000000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16914" y="3855844"/>
            <a:ext cx="18911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展望新年，荣耀的光芒，照亮前方。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希望，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以新的姿态、新的步伐，谱写新的篇章</a:t>
            </a:r>
            <a:r>
              <a:rPr lang="en-US" altLang="zh-CN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7215159" y="2707055"/>
            <a:ext cx="576062" cy="576062"/>
            <a:chOff x="1763688" y="2211710"/>
            <a:chExt cx="1101824" cy="1101824"/>
          </a:xfrm>
        </p:grpSpPr>
        <p:sp>
          <p:nvSpPr>
            <p:cNvPr id="44" name="五角星 24"/>
            <p:cNvSpPr/>
            <p:nvPr/>
          </p:nvSpPr>
          <p:spPr>
            <a:xfrm>
              <a:off x="1763688" y="2211710"/>
              <a:ext cx="1101824" cy="1101824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五角星 25"/>
            <p:cNvSpPr/>
            <p:nvPr/>
          </p:nvSpPr>
          <p:spPr>
            <a:xfrm>
              <a:off x="1857400" y="23054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58455" y="2707055"/>
            <a:ext cx="576062" cy="576062"/>
            <a:chOff x="1763688" y="2211710"/>
            <a:chExt cx="1101824" cy="1101824"/>
          </a:xfrm>
        </p:grpSpPr>
        <p:sp>
          <p:nvSpPr>
            <p:cNvPr id="47" name="五角星 24"/>
            <p:cNvSpPr/>
            <p:nvPr/>
          </p:nvSpPr>
          <p:spPr>
            <a:xfrm>
              <a:off x="1763688" y="2211710"/>
              <a:ext cx="1101824" cy="1101824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五角星 25"/>
            <p:cNvSpPr/>
            <p:nvPr/>
          </p:nvSpPr>
          <p:spPr>
            <a:xfrm>
              <a:off x="1857400" y="23054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2682536" y="2707055"/>
            <a:ext cx="576062" cy="576062"/>
            <a:chOff x="1763688" y="2211710"/>
            <a:chExt cx="1101824" cy="1101824"/>
          </a:xfrm>
        </p:grpSpPr>
        <p:sp>
          <p:nvSpPr>
            <p:cNvPr id="50" name="五角星 24"/>
            <p:cNvSpPr/>
            <p:nvPr/>
          </p:nvSpPr>
          <p:spPr>
            <a:xfrm>
              <a:off x="1763688" y="2211710"/>
              <a:ext cx="1101824" cy="1101824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五角星 25"/>
            <p:cNvSpPr/>
            <p:nvPr/>
          </p:nvSpPr>
          <p:spPr>
            <a:xfrm>
              <a:off x="1857400" y="23054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flipV="1">
            <a:off x="5738854" y="2707055"/>
            <a:ext cx="576062" cy="576062"/>
            <a:chOff x="1763688" y="2211710"/>
            <a:chExt cx="1101824" cy="1101824"/>
          </a:xfrm>
        </p:grpSpPr>
        <p:sp>
          <p:nvSpPr>
            <p:cNvPr id="53" name="五角星 24"/>
            <p:cNvSpPr/>
            <p:nvPr/>
          </p:nvSpPr>
          <p:spPr>
            <a:xfrm>
              <a:off x="1763688" y="2211710"/>
              <a:ext cx="1101824" cy="1101824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五角星 25"/>
            <p:cNvSpPr/>
            <p:nvPr/>
          </p:nvSpPr>
          <p:spPr>
            <a:xfrm>
              <a:off x="1857400" y="23054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Freeform 578"/>
          <p:cNvSpPr>
            <a:spLocks noEditPoints="1"/>
          </p:cNvSpPr>
          <p:nvPr/>
        </p:nvSpPr>
        <p:spPr bwMode="auto">
          <a:xfrm>
            <a:off x="2833322" y="2877236"/>
            <a:ext cx="318184" cy="208466"/>
          </a:xfrm>
          <a:custGeom>
            <a:avLst/>
            <a:gdLst>
              <a:gd name="T0" fmla="*/ 81 w 87"/>
              <a:gd name="T1" fmla="*/ 0 h 57"/>
              <a:gd name="T2" fmla="*/ 80 w 87"/>
              <a:gd name="T3" fmla="*/ 0 h 57"/>
              <a:gd name="T4" fmla="*/ 7 w 87"/>
              <a:gd name="T5" fmla="*/ 0 h 57"/>
              <a:gd name="T6" fmla="*/ 7 w 87"/>
              <a:gd name="T7" fmla="*/ 0 h 57"/>
              <a:gd name="T8" fmla="*/ 44 w 87"/>
              <a:gd name="T9" fmla="*/ 26 h 57"/>
              <a:gd name="T10" fmla="*/ 81 w 87"/>
              <a:gd name="T11" fmla="*/ 0 h 57"/>
              <a:gd name="T12" fmla="*/ 85 w 87"/>
              <a:gd name="T13" fmla="*/ 2 h 57"/>
              <a:gd name="T14" fmla="*/ 44 w 87"/>
              <a:gd name="T15" fmla="*/ 31 h 57"/>
              <a:gd name="T16" fmla="*/ 3 w 87"/>
              <a:gd name="T17" fmla="*/ 1 h 57"/>
              <a:gd name="T18" fmla="*/ 0 w 87"/>
              <a:gd name="T19" fmla="*/ 7 h 57"/>
              <a:gd name="T20" fmla="*/ 0 w 87"/>
              <a:gd name="T21" fmla="*/ 50 h 57"/>
              <a:gd name="T22" fmla="*/ 7 w 87"/>
              <a:gd name="T23" fmla="*/ 57 h 57"/>
              <a:gd name="T24" fmla="*/ 80 w 87"/>
              <a:gd name="T25" fmla="*/ 57 h 57"/>
              <a:gd name="T26" fmla="*/ 87 w 87"/>
              <a:gd name="T27" fmla="*/ 50 h 57"/>
              <a:gd name="T28" fmla="*/ 87 w 87"/>
              <a:gd name="T29" fmla="*/ 7 h 57"/>
              <a:gd name="T30" fmla="*/ 85 w 87"/>
              <a:gd name="T31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57">
                <a:moveTo>
                  <a:pt x="81" y="0"/>
                </a:moveTo>
                <a:cubicBezTo>
                  <a:pt x="81" y="0"/>
                  <a:pt x="81" y="0"/>
                  <a:pt x="8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44" y="26"/>
                  <a:pt x="44" y="26"/>
                  <a:pt x="44" y="26"/>
                </a:cubicBezTo>
                <a:lnTo>
                  <a:pt x="81" y="0"/>
                </a:lnTo>
                <a:close/>
                <a:moveTo>
                  <a:pt x="85" y="2"/>
                </a:moveTo>
                <a:cubicBezTo>
                  <a:pt x="44" y="31"/>
                  <a:pt x="44" y="31"/>
                  <a:pt x="44" y="31"/>
                </a:cubicBezTo>
                <a:cubicBezTo>
                  <a:pt x="3" y="1"/>
                  <a:pt x="3" y="1"/>
                  <a:pt x="3" y="1"/>
                </a:cubicBezTo>
                <a:cubicBezTo>
                  <a:pt x="1" y="3"/>
                  <a:pt x="0" y="5"/>
                  <a:pt x="0" y="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7"/>
                  <a:pt x="7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4" y="57"/>
                  <a:pt x="87" y="54"/>
                  <a:pt x="87" y="50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5"/>
                  <a:pt x="86" y="3"/>
                  <a:pt x="85" y="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83"/>
          <p:cNvSpPr>
            <a:spLocks noEditPoints="1"/>
          </p:cNvSpPr>
          <p:nvPr/>
        </p:nvSpPr>
        <p:spPr bwMode="auto">
          <a:xfrm>
            <a:off x="1361082" y="2831553"/>
            <a:ext cx="318184" cy="320014"/>
          </a:xfrm>
          <a:custGeom>
            <a:avLst/>
            <a:gdLst>
              <a:gd name="T0" fmla="*/ 64 w 87"/>
              <a:gd name="T1" fmla="*/ 14 h 87"/>
              <a:gd name="T2" fmla="*/ 14 w 87"/>
              <a:gd name="T3" fmla="*/ 14 h 87"/>
              <a:gd name="T4" fmla="*/ 14 w 87"/>
              <a:gd name="T5" fmla="*/ 64 h 87"/>
              <a:gd name="T6" fmla="*/ 59 w 87"/>
              <a:gd name="T7" fmla="*/ 69 h 87"/>
              <a:gd name="T8" fmla="*/ 74 w 87"/>
              <a:gd name="T9" fmla="*/ 84 h 87"/>
              <a:gd name="T10" fmla="*/ 83 w 87"/>
              <a:gd name="T11" fmla="*/ 84 h 87"/>
              <a:gd name="T12" fmla="*/ 84 w 87"/>
              <a:gd name="T13" fmla="*/ 83 h 87"/>
              <a:gd name="T14" fmla="*/ 84 w 87"/>
              <a:gd name="T15" fmla="*/ 74 h 87"/>
              <a:gd name="T16" fmla="*/ 69 w 87"/>
              <a:gd name="T17" fmla="*/ 59 h 87"/>
              <a:gd name="T18" fmla="*/ 64 w 87"/>
              <a:gd name="T19" fmla="*/ 14 h 87"/>
              <a:gd name="T20" fmla="*/ 58 w 87"/>
              <a:gd name="T21" fmla="*/ 58 h 87"/>
              <a:gd name="T22" fmla="*/ 20 w 87"/>
              <a:gd name="T23" fmla="*/ 58 h 87"/>
              <a:gd name="T24" fmla="*/ 20 w 87"/>
              <a:gd name="T25" fmla="*/ 21 h 87"/>
              <a:gd name="T26" fmla="*/ 58 w 87"/>
              <a:gd name="T27" fmla="*/ 21 h 87"/>
              <a:gd name="T28" fmla="*/ 58 w 87"/>
              <a:gd name="T29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64" y="14"/>
                </a:moveTo>
                <a:cubicBezTo>
                  <a:pt x="50" y="0"/>
                  <a:pt x="28" y="0"/>
                  <a:pt x="14" y="14"/>
                </a:cubicBezTo>
                <a:cubicBezTo>
                  <a:pt x="0" y="28"/>
                  <a:pt x="0" y="51"/>
                  <a:pt x="14" y="64"/>
                </a:cubicBezTo>
                <a:cubicBezTo>
                  <a:pt x="26" y="77"/>
                  <a:pt x="45" y="78"/>
                  <a:pt x="59" y="69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87"/>
                  <a:pt x="80" y="87"/>
                  <a:pt x="83" y="84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1"/>
                  <a:pt x="87" y="77"/>
                  <a:pt x="84" y="74"/>
                </a:cubicBezTo>
                <a:cubicBezTo>
                  <a:pt x="69" y="59"/>
                  <a:pt x="69" y="59"/>
                  <a:pt x="69" y="59"/>
                </a:cubicBezTo>
                <a:cubicBezTo>
                  <a:pt x="78" y="45"/>
                  <a:pt x="76" y="26"/>
                  <a:pt x="64" y="14"/>
                </a:cubicBezTo>
                <a:close/>
                <a:moveTo>
                  <a:pt x="58" y="58"/>
                </a:moveTo>
                <a:cubicBezTo>
                  <a:pt x="47" y="68"/>
                  <a:pt x="31" y="68"/>
                  <a:pt x="20" y="58"/>
                </a:cubicBezTo>
                <a:cubicBezTo>
                  <a:pt x="10" y="48"/>
                  <a:pt x="10" y="31"/>
                  <a:pt x="20" y="21"/>
                </a:cubicBezTo>
                <a:cubicBezTo>
                  <a:pt x="31" y="10"/>
                  <a:pt x="47" y="10"/>
                  <a:pt x="58" y="21"/>
                </a:cubicBezTo>
                <a:cubicBezTo>
                  <a:pt x="68" y="31"/>
                  <a:pt x="68" y="48"/>
                  <a:pt x="58" y="5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84"/>
          <p:cNvSpPr>
            <a:spLocks noEditPoints="1"/>
          </p:cNvSpPr>
          <p:nvPr/>
        </p:nvSpPr>
        <p:spPr bwMode="auto">
          <a:xfrm>
            <a:off x="4408839" y="2828777"/>
            <a:ext cx="256010" cy="305384"/>
          </a:xfrm>
          <a:custGeom>
            <a:avLst/>
            <a:gdLst>
              <a:gd name="T0" fmla="*/ 64 w 70"/>
              <a:gd name="T1" fmla="*/ 30 h 83"/>
              <a:gd name="T2" fmla="*/ 64 w 70"/>
              <a:gd name="T3" fmla="*/ 30 h 83"/>
              <a:gd name="T4" fmla="*/ 35 w 70"/>
              <a:gd name="T5" fmla="*/ 0 h 83"/>
              <a:gd name="T6" fmla="*/ 5 w 70"/>
              <a:gd name="T7" fmla="*/ 30 h 83"/>
              <a:gd name="T8" fmla="*/ 5 w 70"/>
              <a:gd name="T9" fmla="*/ 30 h 83"/>
              <a:gd name="T10" fmla="*/ 0 w 70"/>
              <a:gd name="T11" fmla="*/ 36 h 83"/>
              <a:gd name="T12" fmla="*/ 0 w 70"/>
              <a:gd name="T13" fmla="*/ 77 h 83"/>
              <a:gd name="T14" fmla="*/ 7 w 70"/>
              <a:gd name="T15" fmla="*/ 83 h 83"/>
              <a:gd name="T16" fmla="*/ 63 w 70"/>
              <a:gd name="T17" fmla="*/ 83 h 83"/>
              <a:gd name="T18" fmla="*/ 70 w 70"/>
              <a:gd name="T19" fmla="*/ 77 h 83"/>
              <a:gd name="T20" fmla="*/ 70 w 70"/>
              <a:gd name="T21" fmla="*/ 36 h 83"/>
              <a:gd name="T22" fmla="*/ 64 w 70"/>
              <a:gd name="T23" fmla="*/ 30 h 83"/>
              <a:gd name="T24" fmla="*/ 35 w 70"/>
              <a:gd name="T25" fmla="*/ 11 h 83"/>
              <a:gd name="T26" fmla="*/ 54 w 70"/>
              <a:gd name="T27" fmla="*/ 30 h 83"/>
              <a:gd name="T28" fmla="*/ 16 w 70"/>
              <a:gd name="T29" fmla="*/ 30 h 83"/>
              <a:gd name="T30" fmla="*/ 35 w 70"/>
              <a:gd name="T31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83">
                <a:moveTo>
                  <a:pt x="64" y="30"/>
                </a:moveTo>
                <a:cubicBezTo>
                  <a:pt x="64" y="30"/>
                  <a:pt x="64" y="30"/>
                  <a:pt x="64" y="30"/>
                </a:cubicBezTo>
                <a:cubicBezTo>
                  <a:pt x="64" y="13"/>
                  <a:pt x="51" y="0"/>
                  <a:pt x="35" y="0"/>
                </a:cubicBezTo>
                <a:cubicBezTo>
                  <a:pt x="19" y="0"/>
                  <a:pt x="5" y="13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2" y="30"/>
                  <a:pt x="0" y="33"/>
                  <a:pt x="0" y="3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3" y="83"/>
                  <a:pt x="7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7" y="83"/>
                  <a:pt x="70" y="81"/>
                  <a:pt x="70" y="77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3"/>
                  <a:pt x="67" y="30"/>
                  <a:pt x="64" y="30"/>
                </a:cubicBezTo>
                <a:close/>
                <a:moveTo>
                  <a:pt x="35" y="11"/>
                </a:moveTo>
                <a:cubicBezTo>
                  <a:pt x="45" y="11"/>
                  <a:pt x="54" y="19"/>
                  <a:pt x="5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19"/>
                  <a:pt x="24" y="11"/>
                  <a:pt x="35" y="1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864748" y="2864701"/>
            <a:ext cx="333475" cy="253765"/>
            <a:chOff x="2389112" y="3591168"/>
            <a:chExt cx="819224" cy="623409"/>
          </a:xfrm>
          <a:solidFill>
            <a:schemeClr val="accent2">
              <a:lumMod val="50000"/>
            </a:schemeClr>
          </a:solidFill>
        </p:grpSpPr>
        <p:sp>
          <p:nvSpPr>
            <p:cNvPr id="59" name="Freeform 588"/>
            <p:cNvSpPr>
              <a:spLocks/>
            </p:cNvSpPr>
            <p:nvPr/>
          </p:nvSpPr>
          <p:spPr bwMode="auto">
            <a:xfrm>
              <a:off x="2429074" y="3966811"/>
              <a:ext cx="527500" cy="79924"/>
            </a:xfrm>
            <a:custGeom>
              <a:avLst/>
              <a:gdLst>
                <a:gd name="T0" fmla="*/ 61 w 66"/>
                <a:gd name="T1" fmla="*/ 0 h 10"/>
                <a:gd name="T2" fmla="*/ 4 w 66"/>
                <a:gd name="T3" fmla="*/ 0 h 10"/>
                <a:gd name="T4" fmla="*/ 0 w 66"/>
                <a:gd name="T5" fmla="*/ 5 h 10"/>
                <a:gd name="T6" fmla="*/ 4 w 66"/>
                <a:gd name="T7" fmla="*/ 10 h 10"/>
                <a:gd name="T8" fmla="*/ 61 w 66"/>
                <a:gd name="T9" fmla="*/ 10 h 10"/>
                <a:gd name="T10" fmla="*/ 66 w 66"/>
                <a:gd name="T11" fmla="*/ 5 h 10"/>
                <a:gd name="T12" fmla="*/ 61 w 6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0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7"/>
                    <a:pt x="66" y="5"/>
                  </a:cubicBezTo>
                  <a:cubicBezTo>
                    <a:pt x="66" y="2"/>
                    <a:pt x="64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589"/>
            <p:cNvSpPr>
              <a:spLocks/>
            </p:cNvSpPr>
            <p:nvPr/>
          </p:nvSpPr>
          <p:spPr bwMode="auto">
            <a:xfrm>
              <a:off x="2988543" y="3591168"/>
              <a:ext cx="219793" cy="79924"/>
            </a:xfrm>
            <a:custGeom>
              <a:avLst/>
              <a:gdLst>
                <a:gd name="T0" fmla="*/ 22 w 27"/>
                <a:gd name="T1" fmla="*/ 0 h 10"/>
                <a:gd name="T2" fmla="*/ 4 w 27"/>
                <a:gd name="T3" fmla="*/ 0 h 10"/>
                <a:gd name="T4" fmla="*/ 0 w 27"/>
                <a:gd name="T5" fmla="*/ 5 h 10"/>
                <a:gd name="T6" fmla="*/ 4 w 27"/>
                <a:gd name="T7" fmla="*/ 10 h 10"/>
                <a:gd name="T8" fmla="*/ 22 w 27"/>
                <a:gd name="T9" fmla="*/ 10 h 10"/>
                <a:gd name="T10" fmla="*/ 27 w 27"/>
                <a:gd name="T11" fmla="*/ 5 h 10"/>
                <a:gd name="T12" fmla="*/ 22 w 2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10"/>
                    <a:pt x="27" y="8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590"/>
            <p:cNvSpPr>
              <a:spLocks/>
            </p:cNvSpPr>
            <p:nvPr/>
          </p:nvSpPr>
          <p:spPr bwMode="auto">
            <a:xfrm>
              <a:off x="2405097" y="3838933"/>
              <a:ext cx="623409" cy="79924"/>
            </a:xfrm>
            <a:custGeom>
              <a:avLst/>
              <a:gdLst>
                <a:gd name="T0" fmla="*/ 73 w 78"/>
                <a:gd name="T1" fmla="*/ 0 h 10"/>
                <a:gd name="T2" fmla="*/ 5 w 78"/>
                <a:gd name="T3" fmla="*/ 0 h 10"/>
                <a:gd name="T4" fmla="*/ 0 w 78"/>
                <a:gd name="T5" fmla="*/ 5 h 10"/>
                <a:gd name="T6" fmla="*/ 5 w 78"/>
                <a:gd name="T7" fmla="*/ 10 h 10"/>
                <a:gd name="T8" fmla="*/ 73 w 78"/>
                <a:gd name="T9" fmla="*/ 10 h 10"/>
                <a:gd name="T10" fmla="*/ 78 w 78"/>
                <a:gd name="T11" fmla="*/ 5 h 10"/>
                <a:gd name="T12" fmla="*/ 73 w 7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">
                  <a:moveTo>
                    <a:pt x="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6" y="10"/>
                    <a:pt x="78" y="8"/>
                    <a:pt x="78" y="5"/>
                  </a:cubicBezTo>
                  <a:cubicBezTo>
                    <a:pt x="78" y="3"/>
                    <a:pt x="76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Freeform 591"/>
            <p:cNvSpPr>
              <a:spLocks/>
            </p:cNvSpPr>
            <p:nvPr/>
          </p:nvSpPr>
          <p:spPr bwMode="auto">
            <a:xfrm>
              <a:off x="2389112" y="3711054"/>
              <a:ext cx="703333" cy="79924"/>
            </a:xfrm>
            <a:custGeom>
              <a:avLst/>
              <a:gdLst>
                <a:gd name="T0" fmla="*/ 83 w 88"/>
                <a:gd name="T1" fmla="*/ 0 h 10"/>
                <a:gd name="T2" fmla="*/ 4 w 88"/>
                <a:gd name="T3" fmla="*/ 0 h 10"/>
                <a:gd name="T4" fmla="*/ 0 w 88"/>
                <a:gd name="T5" fmla="*/ 5 h 10"/>
                <a:gd name="T6" fmla="*/ 4 w 88"/>
                <a:gd name="T7" fmla="*/ 10 h 10"/>
                <a:gd name="T8" fmla="*/ 83 w 88"/>
                <a:gd name="T9" fmla="*/ 10 h 10"/>
                <a:gd name="T10" fmla="*/ 88 w 88"/>
                <a:gd name="T11" fmla="*/ 5 h 10"/>
                <a:gd name="T12" fmla="*/ 83 w 8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">
                  <a:moveTo>
                    <a:pt x="8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6" y="10"/>
                    <a:pt x="88" y="8"/>
                    <a:pt x="88" y="5"/>
                  </a:cubicBezTo>
                  <a:cubicBezTo>
                    <a:pt x="88" y="3"/>
                    <a:pt x="86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Oval 592"/>
            <p:cNvSpPr>
              <a:spLocks noChangeArrowheads="1"/>
            </p:cNvSpPr>
            <p:nvPr/>
          </p:nvSpPr>
          <p:spPr bwMode="auto">
            <a:xfrm>
              <a:off x="2469036" y="4070713"/>
              <a:ext cx="143864" cy="1438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Oval 593"/>
            <p:cNvSpPr>
              <a:spLocks noChangeArrowheads="1"/>
            </p:cNvSpPr>
            <p:nvPr/>
          </p:nvSpPr>
          <p:spPr bwMode="auto">
            <a:xfrm>
              <a:off x="2780741" y="4070713"/>
              <a:ext cx="143864" cy="1438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5" name="Freeform 583"/>
          <p:cNvSpPr>
            <a:spLocks noEditPoints="1"/>
          </p:cNvSpPr>
          <p:nvPr/>
        </p:nvSpPr>
        <p:spPr bwMode="auto">
          <a:xfrm>
            <a:off x="7344098" y="2831553"/>
            <a:ext cx="318184" cy="320014"/>
          </a:xfrm>
          <a:custGeom>
            <a:avLst/>
            <a:gdLst>
              <a:gd name="T0" fmla="*/ 64 w 87"/>
              <a:gd name="T1" fmla="*/ 14 h 87"/>
              <a:gd name="T2" fmla="*/ 14 w 87"/>
              <a:gd name="T3" fmla="*/ 14 h 87"/>
              <a:gd name="T4" fmla="*/ 14 w 87"/>
              <a:gd name="T5" fmla="*/ 64 h 87"/>
              <a:gd name="T6" fmla="*/ 59 w 87"/>
              <a:gd name="T7" fmla="*/ 69 h 87"/>
              <a:gd name="T8" fmla="*/ 74 w 87"/>
              <a:gd name="T9" fmla="*/ 84 h 87"/>
              <a:gd name="T10" fmla="*/ 83 w 87"/>
              <a:gd name="T11" fmla="*/ 84 h 87"/>
              <a:gd name="T12" fmla="*/ 84 w 87"/>
              <a:gd name="T13" fmla="*/ 83 h 87"/>
              <a:gd name="T14" fmla="*/ 84 w 87"/>
              <a:gd name="T15" fmla="*/ 74 h 87"/>
              <a:gd name="T16" fmla="*/ 69 w 87"/>
              <a:gd name="T17" fmla="*/ 59 h 87"/>
              <a:gd name="T18" fmla="*/ 64 w 87"/>
              <a:gd name="T19" fmla="*/ 14 h 87"/>
              <a:gd name="T20" fmla="*/ 58 w 87"/>
              <a:gd name="T21" fmla="*/ 58 h 87"/>
              <a:gd name="T22" fmla="*/ 20 w 87"/>
              <a:gd name="T23" fmla="*/ 58 h 87"/>
              <a:gd name="T24" fmla="*/ 20 w 87"/>
              <a:gd name="T25" fmla="*/ 21 h 87"/>
              <a:gd name="T26" fmla="*/ 58 w 87"/>
              <a:gd name="T27" fmla="*/ 21 h 87"/>
              <a:gd name="T28" fmla="*/ 58 w 87"/>
              <a:gd name="T29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64" y="14"/>
                </a:moveTo>
                <a:cubicBezTo>
                  <a:pt x="50" y="0"/>
                  <a:pt x="28" y="0"/>
                  <a:pt x="14" y="14"/>
                </a:cubicBezTo>
                <a:cubicBezTo>
                  <a:pt x="0" y="28"/>
                  <a:pt x="0" y="51"/>
                  <a:pt x="14" y="64"/>
                </a:cubicBezTo>
                <a:cubicBezTo>
                  <a:pt x="26" y="77"/>
                  <a:pt x="45" y="78"/>
                  <a:pt x="59" y="69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87"/>
                  <a:pt x="80" y="87"/>
                  <a:pt x="83" y="84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1"/>
                  <a:pt x="87" y="77"/>
                  <a:pt x="84" y="74"/>
                </a:cubicBezTo>
                <a:cubicBezTo>
                  <a:pt x="69" y="59"/>
                  <a:pt x="69" y="59"/>
                  <a:pt x="69" y="59"/>
                </a:cubicBezTo>
                <a:cubicBezTo>
                  <a:pt x="78" y="45"/>
                  <a:pt x="76" y="26"/>
                  <a:pt x="64" y="14"/>
                </a:cubicBezTo>
                <a:close/>
                <a:moveTo>
                  <a:pt x="58" y="58"/>
                </a:moveTo>
                <a:cubicBezTo>
                  <a:pt x="47" y="68"/>
                  <a:pt x="31" y="68"/>
                  <a:pt x="20" y="58"/>
                </a:cubicBezTo>
                <a:cubicBezTo>
                  <a:pt x="10" y="48"/>
                  <a:pt x="10" y="31"/>
                  <a:pt x="20" y="21"/>
                </a:cubicBezTo>
                <a:cubicBezTo>
                  <a:pt x="31" y="10"/>
                  <a:pt x="47" y="10"/>
                  <a:pt x="58" y="21"/>
                </a:cubicBezTo>
                <a:cubicBezTo>
                  <a:pt x="68" y="31"/>
                  <a:pt x="68" y="48"/>
                  <a:pt x="58" y="5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112270" y="1539538"/>
            <a:ext cx="19800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展望新年，荣耀的光芒，照亮前方。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希望，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以新的姿态、新的步伐，谱写新的篇章</a:t>
            </a:r>
            <a:r>
              <a:rPr lang="en-US" altLang="zh-CN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606650" y="3855844"/>
            <a:ext cx="19261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展望新年，荣耀的光芒，照亮前方。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希望，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以新的姿态、新的步伐，谱写新的篇章</a:t>
            </a:r>
            <a:r>
              <a:rPr lang="en-US" altLang="zh-CN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93665" y="3855844"/>
            <a:ext cx="18621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展望新年，荣耀的光芒，照亮前方。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希望，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以新的姿态、新的步伐，谱写新的篇章</a:t>
            </a:r>
            <a:r>
              <a:rPr lang="en-US" altLang="zh-CN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051720" y="1539538"/>
            <a:ext cx="19800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展望新年，荣耀的光芒，照亮前方。</a:t>
            </a:r>
            <a:r>
              <a:rPr lang="zh-CN" altLang="en-US" sz="11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希望，</a:t>
            </a:r>
            <a:r>
              <a:rPr lang="zh-CN" altLang="en-US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以新的姿态、新的步伐，谱写新的篇章</a:t>
            </a:r>
            <a:r>
              <a:rPr lang="en-US" altLang="zh-CN" sz="1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1" y="264555"/>
            <a:ext cx="1190629" cy="101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076986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24617" flipH="1">
            <a:off x="-179421" y="2050492"/>
            <a:ext cx="8965099" cy="350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3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1839958" y="3507854"/>
            <a:ext cx="0" cy="50405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35696" y="3435846"/>
            <a:ext cx="15121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gongsiyeji</a:t>
            </a:r>
            <a:endParaRPr lang="en-US" altLang="zh-CN" sz="14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 algn="dist"/>
            <a:r>
              <a:rPr lang="zh-CN" altLang="en-US" sz="24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公司业绩</a:t>
            </a:r>
            <a:endParaRPr lang="zh-CN" altLang="en-US" sz="24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 useBgFill="1">
        <p:nvSpPr>
          <p:cNvPr id="11" name="Freeform 3940"/>
          <p:cNvSpPr>
            <a:spLocks/>
          </p:cNvSpPr>
          <p:nvPr/>
        </p:nvSpPr>
        <p:spPr bwMode="auto">
          <a:xfrm flipH="1">
            <a:off x="5580112" y="311932"/>
            <a:ext cx="864096" cy="891666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5652120" y="311932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/>
                </a:solidFill>
                <a:latin typeface="Impact" panose="020B0806030902050204" pitchFamily="34" charset="0"/>
              </a:rPr>
              <a:t>9.8</a:t>
            </a:r>
            <a:endParaRPr lang="zh-CN" altLang="en-US" sz="32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sp useBgFill="1">
        <p:nvSpPr>
          <p:cNvPr id="13" name="Freeform 3940"/>
          <p:cNvSpPr>
            <a:spLocks/>
          </p:cNvSpPr>
          <p:nvPr/>
        </p:nvSpPr>
        <p:spPr bwMode="auto">
          <a:xfrm flipH="1">
            <a:off x="1475656" y="954930"/>
            <a:ext cx="729450" cy="752724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547664" y="954930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/>
                </a:solidFill>
                <a:latin typeface="Impact" panose="020B0806030902050204" pitchFamily="34" charset="0"/>
              </a:rPr>
              <a:t>8.5</a:t>
            </a:r>
            <a:endParaRPr lang="zh-CN" altLang="en-US" sz="28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sp useBgFill="1">
        <p:nvSpPr>
          <p:cNvPr id="15" name="Freeform 3940"/>
          <p:cNvSpPr>
            <a:spLocks/>
          </p:cNvSpPr>
          <p:nvPr/>
        </p:nvSpPr>
        <p:spPr bwMode="auto">
          <a:xfrm flipH="1">
            <a:off x="4144369" y="1475547"/>
            <a:ext cx="504056" cy="520139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4139952" y="1451561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/>
                </a:solidFill>
                <a:latin typeface="Impact" panose="020B0806030902050204" pitchFamily="34" charset="0"/>
              </a:rPr>
              <a:t>6.8</a:t>
            </a:r>
            <a:endParaRPr lang="zh-CN" altLang="en-US" sz="20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266616"/>
            <a:ext cx="9144000" cy="97222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1"/>
          <p:cNvSpPr txBox="1"/>
          <p:nvPr/>
        </p:nvSpPr>
        <p:spPr>
          <a:xfrm>
            <a:off x="4283968" y="2427734"/>
            <a:ext cx="70243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0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Impact" panose="020B0806030902050204" pitchFamily="34" charset="0"/>
              </a:rPr>
              <a:t>2012</a:t>
            </a:r>
            <a:endParaRPr lang="zh-CN" altLang="en-US" sz="2000" b="1" spc="50" dirty="0">
              <a:ln w="11430"/>
              <a:solidFill>
                <a:srgbClr val="99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Impact" panose="020B0806030902050204" pitchFamily="34" charset="0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691680" y="2715766"/>
            <a:ext cx="91082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Impact" panose="020B0806030902050204" pitchFamily="34" charset="0"/>
              </a:rPr>
              <a:t>2013</a:t>
            </a:r>
            <a:endParaRPr lang="zh-CN" altLang="en-US" sz="2800" b="1" spc="50" dirty="0">
              <a:ln w="11430"/>
              <a:solidFill>
                <a:srgbClr val="99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Impact" panose="020B0806030902050204" pitchFamily="34" charset="0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6660232" y="264375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32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Impact" panose="020B0806030902050204" pitchFamily="34" charset="0"/>
              </a:rPr>
              <a:t>2014</a:t>
            </a:r>
            <a:endParaRPr lang="zh-CN" altLang="en-US" sz="3200" b="1" spc="50" dirty="0">
              <a:ln w="11430"/>
              <a:solidFill>
                <a:srgbClr val="99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Impact" panose="020B0806030902050204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00" y="3173142"/>
            <a:ext cx="2136044" cy="134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137781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>
            <a:off x="1988515" y="-2011986"/>
            <a:ext cx="5166968" cy="91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-72619" y="68957"/>
            <a:ext cx="9541163" cy="372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117552" y="34271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颁奖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77811" y="2480578"/>
            <a:ext cx="2082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优秀员工</a:t>
            </a:r>
            <a:r>
              <a:rPr lang="zh-CN" altLang="en-US" sz="28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白富美</a:t>
            </a:r>
            <a:endParaRPr lang="zh-CN" altLang="en-US" sz="2800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9592" y="1279568"/>
            <a:ext cx="3308406" cy="3308406"/>
            <a:chOff x="5148064" y="957675"/>
            <a:chExt cx="3125902" cy="3125902"/>
          </a:xfrm>
        </p:grpSpPr>
        <p:sp>
          <p:nvSpPr>
            <p:cNvPr id="2" name="椭圆 1"/>
            <p:cNvSpPr/>
            <p:nvPr/>
          </p:nvSpPr>
          <p:spPr>
            <a:xfrm>
              <a:off x="5148064" y="957675"/>
              <a:ext cx="3125902" cy="3125902"/>
            </a:xfrm>
            <a:prstGeom prst="ellipse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321638" y="1138046"/>
              <a:ext cx="2778754" cy="2778754"/>
            </a:xfrm>
            <a:prstGeom prst="ellipse">
              <a:avLst/>
            </a:pr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94" y="267494"/>
            <a:ext cx="1226786" cy="107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18068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87421" y="1437109"/>
            <a:ext cx="9541163" cy="372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971929"/>
            <a:ext cx="2980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"/>
              </a:rPr>
              <a:t>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"/>
              </a:rPr>
              <a:t>  荣耀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"/>
              </a:rPr>
              <a:t>的光芒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"/>
              </a:rPr>
              <a:t>.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"/>
              </a:rPr>
              <a:t>照亮前方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257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2858" y="201401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属于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勇攀高</a:t>
            </a:r>
            <a:r>
              <a:rPr lang="zh-CN" altLang="en-US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峰者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79447" y="1869998"/>
            <a:ext cx="0" cy="50405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2546536"/>
            <a:ext cx="9144000" cy="97222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00" y="1516958"/>
            <a:ext cx="2136044" cy="134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513523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 flipH="1">
            <a:off x="1988515" y="-2011986"/>
            <a:ext cx="5166968" cy="91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930" y1="33113" x2="0" y2="9272"/>
                        <a14:backgroundMark x1="27442" y1="5960" x2="74186" y2="30132"/>
                        <a14:backgroundMark x1="27209" y1="69536" x2="71860" y2="91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-324544" y="1419622"/>
            <a:ext cx="9541163" cy="372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2402072" y="2239646"/>
            <a:ext cx="0" cy="76415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53595" y="2193707"/>
            <a:ext cx="18582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Caiyizhanshi</a:t>
            </a:r>
            <a:endParaRPr lang="en-US" altLang="zh-CN" sz="2400" dirty="0" smtClean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3200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才艺展示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54269" y="2172932"/>
            <a:ext cx="758858" cy="758858"/>
            <a:chOff x="1763688" y="2211710"/>
            <a:chExt cx="1101824" cy="1101824"/>
          </a:xfrm>
        </p:grpSpPr>
        <p:sp>
          <p:nvSpPr>
            <p:cNvPr id="15" name="五角星 14"/>
            <p:cNvSpPr/>
            <p:nvPr/>
          </p:nvSpPr>
          <p:spPr>
            <a:xfrm>
              <a:off x="1763688" y="2211710"/>
              <a:ext cx="1101824" cy="1101824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rgbClr val="FFC000"/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1857400" y="2305422"/>
              <a:ext cx="914400" cy="914400"/>
            </a:xfrm>
            <a:prstGeom prst="star5">
              <a:avLst>
                <a:gd name="adj" fmla="val 28392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2000">
                  <a:srgbClr val="FFFF00">
                    <a:alpha val="78000"/>
                    <a:lumMod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90667" y="2519015"/>
              <a:ext cx="505528" cy="67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2">
                      <a:lumMod val="50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29573" y="617487"/>
            <a:ext cx="2902867" cy="3970387"/>
            <a:chOff x="5580112" y="1019996"/>
            <a:chExt cx="2926502" cy="3567977"/>
          </a:xfrm>
        </p:grpSpPr>
        <p:sp>
          <p:nvSpPr>
            <p:cNvPr id="21" name="五边形 20"/>
            <p:cNvSpPr/>
            <p:nvPr/>
          </p:nvSpPr>
          <p:spPr>
            <a:xfrm rot="5400000" flipV="1">
              <a:off x="5259374" y="1340734"/>
              <a:ext cx="3567977" cy="2926502"/>
            </a:xfrm>
            <a:prstGeom prst="homePlate">
              <a:avLst>
                <a:gd name="adj" fmla="val 5426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五边形 23"/>
            <p:cNvSpPr/>
            <p:nvPr/>
          </p:nvSpPr>
          <p:spPr>
            <a:xfrm rot="16200000" flipH="1" flipV="1">
              <a:off x="6782488" y="2867096"/>
              <a:ext cx="526885" cy="2676700"/>
            </a:xfrm>
            <a:prstGeom prst="homePlate">
              <a:avLst>
                <a:gd name="adj" fmla="val 28564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5756011" y="699542"/>
            <a:ext cx="2650361" cy="316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 rot="417288">
            <a:off x="4275654" y="1960464"/>
            <a:ext cx="794634" cy="729840"/>
          </a:xfrm>
          <a:prstGeom prst="rect">
            <a:avLst/>
          </a:prstGeom>
          <a:noFill/>
        </p:spPr>
        <p:txBody>
          <a:bodyPr wrap="none" rtlCol="0">
            <a:prstTxWarp prst="textCircle">
              <a:avLst/>
            </a:prstTxWarp>
            <a:spAutoFit/>
          </a:bodyPr>
          <a:lstStyle/>
          <a:p>
            <a:r>
              <a:rPr lang="zh-CN" altLang="en-US" sz="1100" spc="-15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！！！！！！！！！！</a:t>
            </a:r>
            <a:endParaRPr lang="zh-CN" altLang="en-US" sz="1100" spc="-15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27793"/>
            <a:ext cx="2843808" cy="178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306438" y="3962149"/>
            <a:ext cx="1721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40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舞蹈表演 </a:t>
            </a:r>
            <a:r>
              <a:rPr lang="zh-CN" altLang="en-US" sz="2000" dirty="0" smtClean="0">
                <a:solidFill>
                  <a:srgbClr val="A40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白美丽</a:t>
            </a:r>
            <a:endParaRPr lang="zh-CN" altLang="en-US" sz="2000" dirty="0">
              <a:solidFill>
                <a:srgbClr val="A40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643498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</TotalTime>
  <Words>279</Words>
  <Application>Microsoft Office PowerPoint</Application>
  <PresentationFormat>全屏显示(16:9)</PresentationFormat>
  <Paragraphs>55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</vt:lpstr>
      <vt:lpstr>方正细圆简体</vt:lpstr>
      <vt:lpstr>Impact</vt:lpstr>
      <vt:lpstr>微软雅黑</vt:lpstr>
      <vt:lpstr>Wingdings</vt:lpstr>
      <vt:lpstr>Brush Script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86</cp:revision>
  <dcterms:created xsi:type="dcterms:W3CDTF">2015-04-14T15:17:45Z</dcterms:created>
  <dcterms:modified xsi:type="dcterms:W3CDTF">2015-07-13T11:36:19Z</dcterms:modified>
</cp:coreProperties>
</file>