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0" r:id="rId4"/>
    <p:sldId id="266" r:id="rId5"/>
    <p:sldId id="264" r:id="rId6"/>
    <p:sldId id="261" r:id="rId7"/>
    <p:sldId id="265" r:id="rId8"/>
    <p:sldId id="262" r:id="rId9"/>
    <p:sldId id="267" r:id="rId10"/>
    <p:sldId id="263" r:id="rId11"/>
  </p:sldIdLst>
  <p:sldSz cx="12192000" cy="6858000"/>
  <p:notesSz cx="6858000" cy="9144000"/>
  <p:embeddedFontLst>
    <p:embeddedFont>
      <p:font typeface="方正粗倩简体" panose="03000509000000000000" pitchFamily="65" charset="-122"/>
      <p:regular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汉仪菱心体简" panose="02010600030101010101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3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6900"/>
    <a:srgbClr val="FBFBFB"/>
    <a:srgbClr val="FFFFFF"/>
    <a:srgbClr val="EDEEF0"/>
    <a:srgbClr val="EC6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738" y="108"/>
      </p:cViewPr>
      <p:guideLst>
        <p:guide orient="horz" pos="2183"/>
        <p:guide pos="3840"/>
        <p:guide orient="horz" pos="33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4.5</c:v>
                </c:pt>
                <c:pt idx="3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9"/>
        <c:axId val="-1112462240"/>
        <c:axId val="-1112460608"/>
      </c:barChart>
      <c:catAx>
        <c:axId val="-111246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12460608"/>
        <c:crosses val="autoZero"/>
        <c:auto val="1"/>
        <c:lblAlgn val="ctr"/>
        <c:lblOffset val="100"/>
        <c:noMultiLvlLbl val="0"/>
      </c:catAx>
      <c:valAx>
        <c:axId val="-1112460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124622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explosion val="4"/>
          <c:dPt>
            <c:idx val="0"/>
            <c:bubble3D val="0"/>
            <c:spPr>
              <a:solidFill>
                <a:srgbClr val="EC6900">
                  <a:alpha val="72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74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16"/>
            <c:spPr>
              <a:solidFill>
                <a:schemeClr val="bg1">
                  <a:alpha val="74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alpha val="72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6541351218087388"/>
                  <c:y val="-0.2669338855559756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54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863766381385499"/>
                      <c:h val="0.4704995540012598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24876317782697935"/>
                  <c:y val="-9.501071616734621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EC69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8652062017012586"/>
                  <c:y val="0.1991696199901868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EC69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3918607635094752E-2"/>
                  <c:y val="0.190657083825335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EC69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33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2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15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82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28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73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3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1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88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3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0BB66-4547-4D16-8D6E-D703C307890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D7729-E89D-4A24-AE33-C621E6F2B1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89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69759" y="1766922"/>
            <a:ext cx="6252482" cy="3124129"/>
          </a:xfrm>
          <a:prstGeom prst="rect">
            <a:avLst/>
          </a:prstGeom>
          <a:solidFill>
            <a:srgbClr val="EC6900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87119" y="1410758"/>
            <a:ext cx="601775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b="1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2016</a:t>
            </a:r>
            <a:endParaRPr lang="en-US" altLang="zh-CN" sz="16600" b="1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9181" y="3759527"/>
            <a:ext cx="58736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年中工作汇报模版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270000" y="3730951"/>
            <a:ext cx="565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05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1486" y="2050143"/>
            <a:ext cx="10189028" cy="2757714"/>
          </a:xfrm>
          <a:prstGeom prst="rect">
            <a:avLst/>
          </a:prstGeom>
          <a:solidFill>
            <a:srgbClr val="EC69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4457" y="2321004"/>
            <a:ext cx="1126308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THANKS</a:t>
            </a:r>
            <a:endParaRPr lang="zh-CN" altLang="en-US" sz="13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345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0" y="2667000"/>
            <a:ext cx="2114550" cy="4191000"/>
          </a:xfrm>
          <a:prstGeom prst="triangle">
            <a:avLst>
              <a:gd name="adj" fmla="val 0"/>
            </a:avLst>
          </a:prstGeom>
          <a:solidFill>
            <a:srgbClr val="EC680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0" y="5276850"/>
            <a:ext cx="5505450" cy="1581150"/>
          </a:xfrm>
          <a:prstGeom prst="triangle">
            <a:avLst>
              <a:gd name="adj" fmla="val 0"/>
            </a:avLst>
          </a:prstGeom>
          <a:solidFill>
            <a:srgbClr val="EC680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10800000">
            <a:off x="6686550" y="0"/>
            <a:ext cx="5505450" cy="4191000"/>
            <a:chOff x="2705100" y="2667000"/>
            <a:chExt cx="5505450" cy="4191000"/>
          </a:xfrm>
          <a:solidFill>
            <a:srgbClr val="EC6900"/>
          </a:solidFill>
        </p:grpSpPr>
        <p:sp>
          <p:nvSpPr>
            <p:cNvPr id="9" name="等腰三角形 8"/>
            <p:cNvSpPr/>
            <p:nvPr/>
          </p:nvSpPr>
          <p:spPr>
            <a:xfrm>
              <a:off x="2705100" y="2667000"/>
              <a:ext cx="2114550" cy="4191000"/>
            </a:xfrm>
            <a:prstGeom prst="triangle">
              <a:avLst>
                <a:gd name="adj" fmla="val 0"/>
              </a:avLst>
            </a:prstGeom>
            <a:solidFill>
              <a:srgbClr val="EC680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2705100" y="5276850"/>
              <a:ext cx="5505450" cy="1581150"/>
            </a:xfrm>
            <a:prstGeom prst="triangle">
              <a:avLst>
                <a:gd name="adj" fmla="val 0"/>
              </a:avLst>
            </a:prstGeom>
            <a:solidFill>
              <a:srgbClr val="EC680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00730" y="891971"/>
            <a:ext cx="4359761" cy="5074058"/>
            <a:chOff x="2351088" y="1057276"/>
            <a:chExt cx="4359761" cy="5074058"/>
          </a:xfrm>
        </p:grpSpPr>
        <p:grpSp>
          <p:nvGrpSpPr>
            <p:cNvPr id="18" name="组合 17"/>
            <p:cNvGrpSpPr/>
            <p:nvPr/>
          </p:nvGrpSpPr>
          <p:grpSpPr>
            <a:xfrm>
              <a:off x="2351088" y="1057276"/>
              <a:ext cx="1081087" cy="1047750"/>
              <a:chOff x="2295525" y="1409700"/>
              <a:chExt cx="1081087" cy="1047750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295525" y="1409700"/>
                <a:ext cx="1081087" cy="1047750"/>
                <a:chOff x="2295525" y="1409700"/>
                <a:chExt cx="1081087" cy="1047750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2295525" y="1409700"/>
                  <a:ext cx="914400" cy="914400"/>
                </a:xfrm>
                <a:prstGeom prst="rect">
                  <a:avLst/>
                </a:prstGeom>
                <a:solidFill>
                  <a:srgbClr val="EC6801">
                    <a:alpha val="72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2881312" y="1962150"/>
                  <a:ext cx="495300" cy="495300"/>
                </a:xfrm>
                <a:prstGeom prst="rect">
                  <a:avLst/>
                </a:prstGeom>
                <a:solidFill>
                  <a:srgbClr val="EC6801">
                    <a:alpha val="72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2466974" y="1428751"/>
                <a:ext cx="61912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428105" y="2388934"/>
              <a:ext cx="1081087" cy="1058195"/>
              <a:chOff x="2295525" y="1399255"/>
              <a:chExt cx="1081087" cy="1058195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295525" y="1409700"/>
                <a:ext cx="1081087" cy="1047750"/>
                <a:chOff x="2295525" y="1409700"/>
                <a:chExt cx="1081087" cy="1047750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2295525" y="1409700"/>
                  <a:ext cx="914400" cy="914400"/>
                </a:xfrm>
                <a:prstGeom prst="rect">
                  <a:avLst/>
                </a:prstGeom>
                <a:solidFill>
                  <a:srgbClr val="EC6801">
                    <a:alpha val="72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2881312" y="1962150"/>
                  <a:ext cx="495300" cy="495300"/>
                </a:xfrm>
                <a:prstGeom prst="rect">
                  <a:avLst/>
                </a:prstGeom>
                <a:solidFill>
                  <a:srgbClr val="EC6801">
                    <a:alpha val="72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2437478" y="1399255"/>
                <a:ext cx="61912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548675" y="3731037"/>
              <a:ext cx="1081087" cy="1058195"/>
              <a:chOff x="2295525" y="1399255"/>
              <a:chExt cx="1081087" cy="1058195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295525" y="1409700"/>
                <a:ext cx="1081087" cy="1047750"/>
                <a:chOff x="2295525" y="1409700"/>
                <a:chExt cx="1081087" cy="104775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2295525" y="1409700"/>
                  <a:ext cx="914400" cy="914400"/>
                </a:xfrm>
                <a:prstGeom prst="rect">
                  <a:avLst/>
                </a:prstGeom>
                <a:solidFill>
                  <a:srgbClr val="EC6801">
                    <a:alpha val="72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2881312" y="1962150"/>
                  <a:ext cx="495300" cy="495300"/>
                </a:xfrm>
                <a:prstGeom prst="rect">
                  <a:avLst/>
                </a:prstGeom>
                <a:solidFill>
                  <a:srgbClr val="EC6801">
                    <a:alpha val="72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文本框 26"/>
              <p:cNvSpPr txBox="1"/>
              <p:nvPr/>
            </p:nvSpPr>
            <p:spPr>
              <a:xfrm>
                <a:off x="2452226" y="1399255"/>
                <a:ext cx="61912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629762" y="5073139"/>
              <a:ext cx="1081087" cy="1058195"/>
              <a:chOff x="2295525" y="1399255"/>
              <a:chExt cx="1081087" cy="105819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295525" y="1409700"/>
                <a:ext cx="1081087" cy="1047750"/>
                <a:chOff x="2295525" y="1409700"/>
                <a:chExt cx="1081087" cy="1047750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295525" y="1409700"/>
                  <a:ext cx="914400" cy="914400"/>
                </a:xfrm>
                <a:prstGeom prst="rect">
                  <a:avLst/>
                </a:prstGeom>
                <a:solidFill>
                  <a:srgbClr val="EC6801">
                    <a:alpha val="72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2881312" y="1962150"/>
                  <a:ext cx="495300" cy="495300"/>
                </a:xfrm>
                <a:prstGeom prst="rect">
                  <a:avLst/>
                </a:prstGeom>
                <a:solidFill>
                  <a:srgbClr val="EC6801">
                    <a:alpha val="72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" name="文本框 22"/>
              <p:cNvSpPr txBox="1"/>
              <p:nvPr/>
            </p:nvSpPr>
            <p:spPr>
              <a:xfrm>
                <a:off x="2452226" y="1399255"/>
                <a:ext cx="61912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607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45029" y="590812"/>
            <a:ext cx="2985408" cy="5386090"/>
            <a:chOff x="1045029" y="735955"/>
            <a:chExt cx="2985408" cy="5386090"/>
          </a:xfrm>
        </p:grpSpPr>
        <p:sp>
          <p:nvSpPr>
            <p:cNvPr id="4" name="矩形 3"/>
            <p:cNvSpPr/>
            <p:nvPr/>
          </p:nvSpPr>
          <p:spPr>
            <a:xfrm>
              <a:off x="1045029" y="1622616"/>
              <a:ext cx="2985408" cy="3863786"/>
            </a:xfrm>
            <a:prstGeom prst="rect">
              <a:avLst/>
            </a:prstGeom>
            <a:solidFill>
              <a:srgbClr val="EC69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59543" y="735955"/>
              <a:ext cx="2970894" cy="53860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44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1</a:t>
              </a:r>
              <a:endParaRPr lang="zh-CN" altLang="en-US" sz="34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7" name="等腰三角形 6"/>
          <p:cNvSpPr/>
          <p:nvPr/>
        </p:nvSpPr>
        <p:spPr>
          <a:xfrm rot="5400000">
            <a:off x="4073397" y="2971799"/>
            <a:ext cx="1060704" cy="914400"/>
          </a:xfrm>
          <a:prstGeom prst="triangle">
            <a:avLst/>
          </a:prstGeom>
          <a:solidFill>
            <a:srgbClr val="EC690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10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19576" y="1171576"/>
            <a:ext cx="2322424" cy="4981575"/>
            <a:chOff x="995666" y="1222310"/>
            <a:chExt cx="2428618" cy="5209359"/>
          </a:xfrm>
          <a:solidFill>
            <a:srgbClr val="EC6900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998841" y="1222310"/>
              <a:ext cx="2425443" cy="3030114"/>
              <a:chOff x="1342060" y="1596072"/>
              <a:chExt cx="1738495" cy="2171909"/>
            </a:xfrm>
            <a:grpFill/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1342060" y="1596072"/>
                <a:ext cx="1738495" cy="2171909"/>
              </a:xfrm>
              <a:custGeom>
                <a:avLst/>
                <a:gdLst>
                  <a:gd name="T0" fmla="*/ 91 w 182"/>
                  <a:gd name="T1" fmla="*/ 0 h 228"/>
                  <a:gd name="T2" fmla="*/ 182 w 182"/>
                  <a:gd name="T3" fmla="*/ 91 h 228"/>
                  <a:gd name="T4" fmla="*/ 127 w 182"/>
                  <a:gd name="T5" fmla="*/ 174 h 228"/>
                  <a:gd name="T6" fmla="*/ 91 w 182"/>
                  <a:gd name="T7" fmla="*/ 228 h 228"/>
                  <a:gd name="T8" fmla="*/ 55 w 182"/>
                  <a:gd name="T9" fmla="*/ 174 h 228"/>
                  <a:gd name="T10" fmla="*/ 0 w 182"/>
                  <a:gd name="T11" fmla="*/ 91 h 228"/>
                  <a:gd name="T12" fmla="*/ 91 w 182"/>
                  <a:gd name="T13" fmla="*/ 0 h 228"/>
                  <a:gd name="T14" fmla="*/ 91 w 182"/>
                  <a:gd name="T15" fmla="*/ 15 h 228"/>
                  <a:gd name="T16" fmla="*/ 167 w 182"/>
                  <a:gd name="T17" fmla="*/ 91 h 228"/>
                  <a:gd name="T18" fmla="*/ 91 w 182"/>
                  <a:gd name="T19" fmla="*/ 167 h 228"/>
                  <a:gd name="T20" fmla="*/ 16 w 182"/>
                  <a:gd name="T21" fmla="*/ 91 h 228"/>
                  <a:gd name="T22" fmla="*/ 91 w 182"/>
                  <a:gd name="T23" fmla="*/ 1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2" h="228">
                    <a:moveTo>
                      <a:pt x="91" y="0"/>
                    </a:moveTo>
                    <a:cubicBezTo>
                      <a:pt x="141" y="0"/>
                      <a:pt x="182" y="41"/>
                      <a:pt x="182" y="91"/>
                    </a:cubicBezTo>
                    <a:cubicBezTo>
                      <a:pt x="182" y="128"/>
                      <a:pt x="160" y="160"/>
                      <a:pt x="127" y="174"/>
                    </a:cubicBezTo>
                    <a:cubicBezTo>
                      <a:pt x="91" y="228"/>
                      <a:pt x="91" y="228"/>
                      <a:pt x="91" y="228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23" y="160"/>
                      <a:pt x="0" y="128"/>
                      <a:pt x="0" y="91"/>
                    </a:cubicBezTo>
                    <a:cubicBezTo>
                      <a:pt x="0" y="41"/>
                      <a:pt x="41" y="0"/>
                      <a:pt x="91" y="0"/>
                    </a:cubicBezTo>
                    <a:close/>
                    <a:moveTo>
                      <a:pt x="91" y="15"/>
                    </a:moveTo>
                    <a:cubicBezTo>
                      <a:pt x="133" y="15"/>
                      <a:pt x="167" y="49"/>
                      <a:pt x="167" y="91"/>
                    </a:cubicBezTo>
                    <a:cubicBezTo>
                      <a:pt x="167" y="133"/>
                      <a:pt x="133" y="167"/>
                      <a:pt x="91" y="167"/>
                    </a:cubicBezTo>
                    <a:cubicBezTo>
                      <a:pt x="50" y="167"/>
                      <a:pt x="16" y="133"/>
                      <a:pt x="16" y="91"/>
                    </a:cubicBezTo>
                    <a:cubicBezTo>
                      <a:pt x="16" y="49"/>
                      <a:pt x="50" y="15"/>
                      <a:pt x="9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6"/>
              <p:cNvSpPr>
                <a:spLocks noChangeArrowheads="1"/>
              </p:cNvSpPr>
              <p:nvPr/>
            </p:nvSpPr>
            <p:spPr bwMode="auto">
              <a:xfrm>
                <a:off x="1572083" y="1813989"/>
                <a:ext cx="1288133" cy="129539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Oval 7"/>
              <p:cNvSpPr>
                <a:spLocks noChangeArrowheads="1"/>
              </p:cNvSpPr>
              <p:nvPr/>
            </p:nvSpPr>
            <p:spPr bwMode="auto">
              <a:xfrm>
                <a:off x="1637459" y="1891471"/>
                <a:ext cx="1145277" cy="1142855"/>
              </a:xfrm>
              <a:prstGeom prst="ellipse">
                <a:avLst/>
              </a:prstGeom>
              <a:blipFill dpi="0" rotWithShape="1">
                <a:blip r:embed="rId3"/>
                <a:srcRect/>
                <a:tile tx="107950" ty="0" sx="79000" sy="79000" flip="none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068451" y="3310354"/>
                <a:ext cx="295399" cy="217917"/>
              </a:xfrm>
              <a:custGeom>
                <a:avLst/>
                <a:gdLst>
                  <a:gd name="T0" fmla="*/ 31 w 31"/>
                  <a:gd name="T1" fmla="*/ 0 h 23"/>
                  <a:gd name="T2" fmla="*/ 15 w 31"/>
                  <a:gd name="T3" fmla="*/ 23 h 23"/>
                  <a:gd name="T4" fmla="*/ 0 w 31"/>
                  <a:gd name="T5" fmla="*/ 0 h 23"/>
                  <a:gd name="T6" fmla="*/ 15 w 31"/>
                  <a:gd name="T7" fmla="*/ 2 h 23"/>
                  <a:gd name="T8" fmla="*/ 31 w 3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31" y="0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"/>
                      <a:pt x="10" y="2"/>
                      <a:pt x="15" y="2"/>
                    </a:cubicBezTo>
                    <a:cubicBezTo>
                      <a:pt x="21" y="2"/>
                      <a:pt x="26" y="1"/>
                      <a:pt x="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圆角矩形 9"/>
            <p:cNvSpPr/>
            <p:nvPr/>
          </p:nvSpPr>
          <p:spPr>
            <a:xfrm>
              <a:off x="995666" y="4252425"/>
              <a:ext cx="2425443" cy="2179244"/>
            </a:xfrm>
            <a:prstGeom prst="roundRect">
              <a:avLst/>
            </a:prstGeom>
            <a:solidFill>
              <a:srgbClr val="EDEEF0">
                <a:alpha val="80000"/>
              </a:srgbClr>
            </a:solidFill>
            <a:ln w="76200">
              <a:solidFill>
                <a:srgbClr val="EC6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06526" y="1171576"/>
            <a:ext cx="2322424" cy="4981575"/>
            <a:chOff x="995666" y="1222310"/>
            <a:chExt cx="2428618" cy="5209359"/>
          </a:xfrm>
          <a:solidFill>
            <a:srgbClr val="EC6900"/>
          </a:solidFill>
        </p:grpSpPr>
        <p:grpSp>
          <p:nvGrpSpPr>
            <p:cNvPr id="16" name="组合 15"/>
            <p:cNvGrpSpPr/>
            <p:nvPr/>
          </p:nvGrpSpPr>
          <p:grpSpPr>
            <a:xfrm>
              <a:off x="998841" y="1222310"/>
              <a:ext cx="2425443" cy="3030114"/>
              <a:chOff x="1342060" y="1596072"/>
              <a:chExt cx="1738495" cy="2171909"/>
            </a:xfrm>
            <a:grpFill/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1342060" y="1596072"/>
                <a:ext cx="1738495" cy="2171909"/>
              </a:xfrm>
              <a:custGeom>
                <a:avLst/>
                <a:gdLst>
                  <a:gd name="T0" fmla="*/ 91 w 182"/>
                  <a:gd name="T1" fmla="*/ 0 h 228"/>
                  <a:gd name="T2" fmla="*/ 182 w 182"/>
                  <a:gd name="T3" fmla="*/ 91 h 228"/>
                  <a:gd name="T4" fmla="*/ 127 w 182"/>
                  <a:gd name="T5" fmla="*/ 174 h 228"/>
                  <a:gd name="T6" fmla="*/ 91 w 182"/>
                  <a:gd name="T7" fmla="*/ 228 h 228"/>
                  <a:gd name="T8" fmla="*/ 55 w 182"/>
                  <a:gd name="T9" fmla="*/ 174 h 228"/>
                  <a:gd name="T10" fmla="*/ 0 w 182"/>
                  <a:gd name="T11" fmla="*/ 91 h 228"/>
                  <a:gd name="T12" fmla="*/ 91 w 182"/>
                  <a:gd name="T13" fmla="*/ 0 h 228"/>
                  <a:gd name="T14" fmla="*/ 91 w 182"/>
                  <a:gd name="T15" fmla="*/ 15 h 228"/>
                  <a:gd name="T16" fmla="*/ 167 w 182"/>
                  <a:gd name="T17" fmla="*/ 91 h 228"/>
                  <a:gd name="T18" fmla="*/ 91 w 182"/>
                  <a:gd name="T19" fmla="*/ 167 h 228"/>
                  <a:gd name="T20" fmla="*/ 16 w 182"/>
                  <a:gd name="T21" fmla="*/ 91 h 228"/>
                  <a:gd name="T22" fmla="*/ 91 w 182"/>
                  <a:gd name="T23" fmla="*/ 1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2" h="228">
                    <a:moveTo>
                      <a:pt x="91" y="0"/>
                    </a:moveTo>
                    <a:cubicBezTo>
                      <a:pt x="141" y="0"/>
                      <a:pt x="182" y="41"/>
                      <a:pt x="182" y="91"/>
                    </a:cubicBezTo>
                    <a:cubicBezTo>
                      <a:pt x="182" y="128"/>
                      <a:pt x="160" y="160"/>
                      <a:pt x="127" y="174"/>
                    </a:cubicBezTo>
                    <a:cubicBezTo>
                      <a:pt x="91" y="228"/>
                      <a:pt x="91" y="228"/>
                      <a:pt x="91" y="228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23" y="160"/>
                      <a:pt x="0" y="128"/>
                      <a:pt x="0" y="91"/>
                    </a:cubicBezTo>
                    <a:cubicBezTo>
                      <a:pt x="0" y="41"/>
                      <a:pt x="41" y="0"/>
                      <a:pt x="91" y="0"/>
                    </a:cubicBezTo>
                    <a:close/>
                    <a:moveTo>
                      <a:pt x="91" y="15"/>
                    </a:moveTo>
                    <a:cubicBezTo>
                      <a:pt x="133" y="15"/>
                      <a:pt x="167" y="49"/>
                      <a:pt x="167" y="91"/>
                    </a:cubicBezTo>
                    <a:cubicBezTo>
                      <a:pt x="167" y="133"/>
                      <a:pt x="133" y="167"/>
                      <a:pt x="91" y="167"/>
                    </a:cubicBezTo>
                    <a:cubicBezTo>
                      <a:pt x="50" y="167"/>
                      <a:pt x="16" y="133"/>
                      <a:pt x="16" y="91"/>
                    </a:cubicBezTo>
                    <a:cubicBezTo>
                      <a:pt x="16" y="49"/>
                      <a:pt x="50" y="15"/>
                      <a:pt x="91" y="15"/>
                    </a:cubicBezTo>
                    <a:close/>
                  </a:path>
                </a:pathLst>
              </a:custGeom>
              <a:grpFill/>
              <a:ln>
                <a:solidFill>
                  <a:srgbClr val="EC69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Oval 6"/>
              <p:cNvSpPr>
                <a:spLocks noChangeArrowheads="1"/>
              </p:cNvSpPr>
              <p:nvPr/>
            </p:nvSpPr>
            <p:spPr bwMode="auto">
              <a:xfrm>
                <a:off x="1572083" y="1813989"/>
                <a:ext cx="1288133" cy="1295398"/>
              </a:xfrm>
              <a:prstGeom prst="ellipse">
                <a:avLst/>
              </a:prstGeom>
              <a:grpFill/>
              <a:ln>
                <a:solidFill>
                  <a:srgbClr val="EC69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Oval 7"/>
              <p:cNvSpPr>
                <a:spLocks noChangeArrowheads="1"/>
              </p:cNvSpPr>
              <p:nvPr/>
            </p:nvSpPr>
            <p:spPr bwMode="auto">
              <a:xfrm>
                <a:off x="1637459" y="1891471"/>
                <a:ext cx="1145277" cy="1142855"/>
              </a:xfrm>
              <a:prstGeom prst="ellipse">
                <a:avLst/>
              </a:prstGeom>
              <a:blipFill dpi="0" rotWithShape="1">
                <a:blip r:embed="rId4"/>
                <a:srcRect/>
                <a:tile tx="-31750" ty="-184150" sx="80000" sy="78000" flip="xy" algn="tl"/>
              </a:blipFill>
              <a:ln>
                <a:solidFill>
                  <a:srgbClr val="EC69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2068451" y="3310354"/>
                <a:ext cx="295399" cy="217917"/>
              </a:xfrm>
              <a:custGeom>
                <a:avLst/>
                <a:gdLst>
                  <a:gd name="T0" fmla="*/ 31 w 31"/>
                  <a:gd name="T1" fmla="*/ 0 h 23"/>
                  <a:gd name="T2" fmla="*/ 15 w 31"/>
                  <a:gd name="T3" fmla="*/ 23 h 23"/>
                  <a:gd name="T4" fmla="*/ 0 w 31"/>
                  <a:gd name="T5" fmla="*/ 0 h 23"/>
                  <a:gd name="T6" fmla="*/ 15 w 31"/>
                  <a:gd name="T7" fmla="*/ 2 h 23"/>
                  <a:gd name="T8" fmla="*/ 31 w 3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31" y="0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"/>
                      <a:pt x="10" y="2"/>
                      <a:pt x="15" y="2"/>
                    </a:cubicBezTo>
                    <a:cubicBezTo>
                      <a:pt x="21" y="2"/>
                      <a:pt x="26" y="1"/>
                      <a:pt x="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EC69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圆角矩形 16"/>
            <p:cNvSpPr/>
            <p:nvPr/>
          </p:nvSpPr>
          <p:spPr>
            <a:xfrm>
              <a:off x="995666" y="4252424"/>
              <a:ext cx="2425443" cy="2179245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 w="76200">
              <a:solidFill>
                <a:srgbClr val="EC6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350000" y="1171576"/>
            <a:ext cx="2322424" cy="4981575"/>
            <a:chOff x="995666" y="1222310"/>
            <a:chExt cx="2428618" cy="5209359"/>
          </a:xfrm>
          <a:solidFill>
            <a:srgbClr val="EC6900"/>
          </a:solidFill>
        </p:grpSpPr>
        <p:grpSp>
          <p:nvGrpSpPr>
            <p:cNvPr id="23" name="组合 22"/>
            <p:cNvGrpSpPr/>
            <p:nvPr/>
          </p:nvGrpSpPr>
          <p:grpSpPr>
            <a:xfrm>
              <a:off x="998841" y="1222310"/>
              <a:ext cx="2425443" cy="3030114"/>
              <a:chOff x="1342060" y="1596072"/>
              <a:chExt cx="1738495" cy="2171909"/>
            </a:xfrm>
            <a:grpFill/>
          </p:grpSpPr>
          <p:sp>
            <p:nvSpPr>
              <p:cNvPr id="25" name="Freeform 5"/>
              <p:cNvSpPr>
                <a:spLocks noEditPoints="1"/>
              </p:cNvSpPr>
              <p:nvPr/>
            </p:nvSpPr>
            <p:spPr bwMode="auto">
              <a:xfrm>
                <a:off x="1342060" y="1596072"/>
                <a:ext cx="1738495" cy="2171909"/>
              </a:xfrm>
              <a:custGeom>
                <a:avLst/>
                <a:gdLst>
                  <a:gd name="T0" fmla="*/ 91 w 182"/>
                  <a:gd name="T1" fmla="*/ 0 h 228"/>
                  <a:gd name="T2" fmla="*/ 182 w 182"/>
                  <a:gd name="T3" fmla="*/ 91 h 228"/>
                  <a:gd name="T4" fmla="*/ 127 w 182"/>
                  <a:gd name="T5" fmla="*/ 174 h 228"/>
                  <a:gd name="T6" fmla="*/ 91 w 182"/>
                  <a:gd name="T7" fmla="*/ 228 h 228"/>
                  <a:gd name="T8" fmla="*/ 55 w 182"/>
                  <a:gd name="T9" fmla="*/ 174 h 228"/>
                  <a:gd name="T10" fmla="*/ 0 w 182"/>
                  <a:gd name="T11" fmla="*/ 91 h 228"/>
                  <a:gd name="T12" fmla="*/ 91 w 182"/>
                  <a:gd name="T13" fmla="*/ 0 h 228"/>
                  <a:gd name="T14" fmla="*/ 91 w 182"/>
                  <a:gd name="T15" fmla="*/ 15 h 228"/>
                  <a:gd name="T16" fmla="*/ 167 w 182"/>
                  <a:gd name="T17" fmla="*/ 91 h 228"/>
                  <a:gd name="T18" fmla="*/ 91 w 182"/>
                  <a:gd name="T19" fmla="*/ 167 h 228"/>
                  <a:gd name="T20" fmla="*/ 16 w 182"/>
                  <a:gd name="T21" fmla="*/ 91 h 228"/>
                  <a:gd name="T22" fmla="*/ 91 w 182"/>
                  <a:gd name="T23" fmla="*/ 1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2" h="228">
                    <a:moveTo>
                      <a:pt x="91" y="0"/>
                    </a:moveTo>
                    <a:cubicBezTo>
                      <a:pt x="141" y="0"/>
                      <a:pt x="182" y="41"/>
                      <a:pt x="182" y="91"/>
                    </a:cubicBezTo>
                    <a:cubicBezTo>
                      <a:pt x="182" y="128"/>
                      <a:pt x="160" y="160"/>
                      <a:pt x="127" y="174"/>
                    </a:cubicBezTo>
                    <a:cubicBezTo>
                      <a:pt x="91" y="228"/>
                      <a:pt x="91" y="228"/>
                      <a:pt x="91" y="228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23" y="160"/>
                      <a:pt x="0" y="128"/>
                      <a:pt x="0" y="91"/>
                    </a:cubicBezTo>
                    <a:cubicBezTo>
                      <a:pt x="0" y="41"/>
                      <a:pt x="41" y="0"/>
                      <a:pt x="91" y="0"/>
                    </a:cubicBezTo>
                    <a:close/>
                    <a:moveTo>
                      <a:pt x="91" y="15"/>
                    </a:moveTo>
                    <a:cubicBezTo>
                      <a:pt x="133" y="15"/>
                      <a:pt x="167" y="49"/>
                      <a:pt x="167" y="91"/>
                    </a:cubicBezTo>
                    <a:cubicBezTo>
                      <a:pt x="167" y="133"/>
                      <a:pt x="133" y="167"/>
                      <a:pt x="91" y="167"/>
                    </a:cubicBezTo>
                    <a:cubicBezTo>
                      <a:pt x="50" y="167"/>
                      <a:pt x="16" y="133"/>
                      <a:pt x="16" y="91"/>
                    </a:cubicBezTo>
                    <a:cubicBezTo>
                      <a:pt x="16" y="49"/>
                      <a:pt x="50" y="15"/>
                      <a:pt x="9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6"/>
              <p:cNvSpPr>
                <a:spLocks noChangeArrowheads="1"/>
              </p:cNvSpPr>
              <p:nvPr/>
            </p:nvSpPr>
            <p:spPr bwMode="auto">
              <a:xfrm>
                <a:off x="1572083" y="1813989"/>
                <a:ext cx="1288133" cy="129539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7"/>
              <p:cNvSpPr>
                <a:spLocks noChangeArrowheads="1"/>
              </p:cNvSpPr>
              <p:nvPr/>
            </p:nvSpPr>
            <p:spPr bwMode="auto">
              <a:xfrm>
                <a:off x="1637459" y="1891471"/>
                <a:ext cx="1145277" cy="1142855"/>
              </a:xfrm>
              <a:prstGeom prst="ellipse">
                <a:avLst/>
              </a:prstGeom>
              <a:blipFill dpi="0" rotWithShape="1">
                <a:blip r:embed="rId5"/>
                <a:srcRect/>
                <a:tile tx="-76200" ty="-190500" sx="84000" sy="82000" flip="xy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2068451" y="3310354"/>
                <a:ext cx="295399" cy="217917"/>
              </a:xfrm>
              <a:custGeom>
                <a:avLst/>
                <a:gdLst>
                  <a:gd name="T0" fmla="*/ 31 w 31"/>
                  <a:gd name="T1" fmla="*/ 0 h 23"/>
                  <a:gd name="T2" fmla="*/ 15 w 31"/>
                  <a:gd name="T3" fmla="*/ 23 h 23"/>
                  <a:gd name="T4" fmla="*/ 0 w 31"/>
                  <a:gd name="T5" fmla="*/ 0 h 23"/>
                  <a:gd name="T6" fmla="*/ 15 w 31"/>
                  <a:gd name="T7" fmla="*/ 2 h 23"/>
                  <a:gd name="T8" fmla="*/ 31 w 3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31" y="0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"/>
                      <a:pt x="10" y="2"/>
                      <a:pt x="15" y="2"/>
                    </a:cubicBezTo>
                    <a:cubicBezTo>
                      <a:pt x="21" y="2"/>
                      <a:pt x="26" y="1"/>
                      <a:pt x="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圆角矩形 23"/>
            <p:cNvSpPr/>
            <p:nvPr/>
          </p:nvSpPr>
          <p:spPr>
            <a:xfrm>
              <a:off x="995666" y="4252424"/>
              <a:ext cx="2425443" cy="2179245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 w="76200">
              <a:solidFill>
                <a:srgbClr val="EC6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463051" y="1171576"/>
            <a:ext cx="2322424" cy="4981575"/>
            <a:chOff x="995666" y="1222310"/>
            <a:chExt cx="2428618" cy="5209359"/>
          </a:xfrm>
          <a:solidFill>
            <a:srgbClr val="EC6900"/>
          </a:solidFill>
        </p:grpSpPr>
        <p:grpSp>
          <p:nvGrpSpPr>
            <p:cNvPr id="30" name="组合 29"/>
            <p:cNvGrpSpPr/>
            <p:nvPr/>
          </p:nvGrpSpPr>
          <p:grpSpPr>
            <a:xfrm>
              <a:off x="998841" y="1222310"/>
              <a:ext cx="2425443" cy="3030114"/>
              <a:chOff x="1342060" y="1596072"/>
              <a:chExt cx="1738495" cy="2171909"/>
            </a:xfrm>
            <a:grpFill/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1342060" y="1596072"/>
                <a:ext cx="1738495" cy="2171909"/>
              </a:xfrm>
              <a:custGeom>
                <a:avLst/>
                <a:gdLst>
                  <a:gd name="T0" fmla="*/ 91 w 182"/>
                  <a:gd name="T1" fmla="*/ 0 h 228"/>
                  <a:gd name="T2" fmla="*/ 182 w 182"/>
                  <a:gd name="T3" fmla="*/ 91 h 228"/>
                  <a:gd name="T4" fmla="*/ 127 w 182"/>
                  <a:gd name="T5" fmla="*/ 174 h 228"/>
                  <a:gd name="T6" fmla="*/ 91 w 182"/>
                  <a:gd name="T7" fmla="*/ 228 h 228"/>
                  <a:gd name="T8" fmla="*/ 55 w 182"/>
                  <a:gd name="T9" fmla="*/ 174 h 228"/>
                  <a:gd name="T10" fmla="*/ 0 w 182"/>
                  <a:gd name="T11" fmla="*/ 91 h 228"/>
                  <a:gd name="T12" fmla="*/ 91 w 182"/>
                  <a:gd name="T13" fmla="*/ 0 h 228"/>
                  <a:gd name="T14" fmla="*/ 91 w 182"/>
                  <a:gd name="T15" fmla="*/ 15 h 228"/>
                  <a:gd name="T16" fmla="*/ 167 w 182"/>
                  <a:gd name="T17" fmla="*/ 91 h 228"/>
                  <a:gd name="T18" fmla="*/ 91 w 182"/>
                  <a:gd name="T19" fmla="*/ 167 h 228"/>
                  <a:gd name="T20" fmla="*/ 16 w 182"/>
                  <a:gd name="T21" fmla="*/ 91 h 228"/>
                  <a:gd name="T22" fmla="*/ 91 w 182"/>
                  <a:gd name="T23" fmla="*/ 1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2" h="228">
                    <a:moveTo>
                      <a:pt x="91" y="0"/>
                    </a:moveTo>
                    <a:cubicBezTo>
                      <a:pt x="141" y="0"/>
                      <a:pt x="182" y="41"/>
                      <a:pt x="182" y="91"/>
                    </a:cubicBezTo>
                    <a:cubicBezTo>
                      <a:pt x="182" y="128"/>
                      <a:pt x="160" y="160"/>
                      <a:pt x="127" y="174"/>
                    </a:cubicBezTo>
                    <a:cubicBezTo>
                      <a:pt x="91" y="228"/>
                      <a:pt x="91" y="228"/>
                      <a:pt x="91" y="228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23" y="160"/>
                      <a:pt x="0" y="128"/>
                      <a:pt x="0" y="91"/>
                    </a:cubicBezTo>
                    <a:cubicBezTo>
                      <a:pt x="0" y="41"/>
                      <a:pt x="41" y="0"/>
                      <a:pt x="91" y="0"/>
                    </a:cubicBezTo>
                    <a:close/>
                    <a:moveTo>
                      <a:pt x="91" y="15"/>
                    </a:moveTo>
                    <a:cubicBezTo>
                      <a:pt x="133" y="15"/>
                      <a:pt x="167" y="49"/>
                      <a:pt x="167" y="91"/>
                    </a:cubicBezTo>
                    <a:cubicBezTo>
                      <a:pt x="167" y="133"/>
                      <a:pt x="133" y="167"/>
                      <a:pt x="91" y="167"/>
                    </a:cubicBezTo>
                    <a:cubicBezTo>
                      <a:pt x="50" y="167"/>
                      <a:pt x="16" y="133"/>
                      <a:pt x="16" y="91"/>
                    </a:cubicBezTo>
                    <a:cubicBezTo>
                      <a:pt x="16" y="49"/>
                      <a:pt x="50" y="15"/>
                      <a:pt x="9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6"/>
              <p:cNvSpPr>
                <a:spLocks noChangeArrowheads="1"/>
              </p:cNvSpPr>
              <p:nvPr/>
            </p:nvSpPr>
            <p:spPr bwMode="auto">
              <a:xfrm>
                <a:off x="1572083" y="1813989"/>
                <a:ext cx="1288133" cy="129539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7"/>
              <p:cNvSpPr>
                <a:spLocks noChangeArrowheads="1"/>
              </p:cNvSpPr>
              <p:nvPr/>
            </p:nvSpPr>
            <p:spPr bwMode="auto">
              <a:xfrm rot="20700000">
                <a:off x="1637459" y="1891471"/>
                <a:ext cx="1145277" cy="1142855"/>
              </a:xfrm>
              <a:prstGeom prst="ellipse">
                <a:avLst/>
              </a:prstGeom>
              <a:blipFill dpi="0" rotWithShape="1">
                <a:blip r:embed="rId6"/>
                <a:srcRect/>
                <a:tile tx="139700" ty="0" sx="92000" sy="94000" flip="xy" algn="tl"/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2068451" y="3310354"/>
                <a:ext cx="295399" cy="217917"/>
              </a:xfrm>
              <a:custGeom>
                <a:avLst/>
                <a:gdLst>
                  <a:gd name="T0" fmla="*/ 31 w 31"/>
                  <a:gd name="T1" fmla="*/ 0 h 23"/>
                  <a:gd name="T2" fmla="*/ 15 w 31"/>
                  <a:gd name="T3" fmla="*/ 23 h 23"/>
                  <a:gd name="T4" fmla="*/ 0 w 31"/>
                  <a:gd name="T5" fmla="*/ 0 h 23"/>
                  <a:gd name="T6" fmla="*/ 15 w 31"/>
                  <a:gd name="T7" fmla="*/ 2 h 23"/>
                  <a:gd name="T8" fmla="*/ 31 w 31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31" y="0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"/>
                      <a:pt x="10" y="2"/>
                      <a:pt x="15" y="2"/>
                    </a:cubicBezTo>
                    <a:cubicBezTo>
                      <a:pt x="21" y="2"/>
                      <a:pt x="26" y="1"/>
                      <a:pt x="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" name="圆角矩形 30"/>
            <p:cNvSpPr/>
            <p:nvPr/>
          </p:nvSpPr>
          <p:spPr>
            <a:xfrm>
              <a:off x="995666" y="4252424"/>
              <a:ext cx="2425443" cy="2179245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 w="76200">
              <a:solidFill>
                <a:srgbClr val="EC6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等腰三角形 44"/>
          <p:cNvSpPr/>
          <p:nvPr/>
        </p:nvSpPr>
        <p:spPr>
          <a:xfrm flipV="1">
            <a:off x="0" y="-1"/>
            <a:ext cx="684106" cy="671513"/>
          </a:xfrm>
          <a:prstGeom prst="triangle">
            <a:avLst/>
          </a:prstGeom>
          <a:solidFill>
            <a:srgbClr val="EC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47090" y="-18717"/>
            <a:ext cx="537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50690" y="20741"/>
            <a:ext cx="202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EC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</a:p>
        </p:txBody>
      </p:sp>
    </p:spTree>
    <p:extLst>
      <p:ext uri="{BB962C8B-B14F-4D97-AF65-F5344CB8AC3E}">
        <p14:creationId xmlns:p14="http://schemas.microsoft.com/office/powerpoint/2010/main" val="371579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C69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920979903"/>
              </p:ext>
            </p:extLst>
          </p:nvPr>
        </p:nvGraphicFramePr>
        <p:xfrm>
          <a:off x="326571" y="754742"/>
          <a:ext cx="5442857" cy="3589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矩形 17"/>
          <p:cNvSpPr/>
          <p:nvPr/>
        </p:nvSpPr>
        <p:spPr>
          <a:xfrm>
            <a:off x="7634537" y="2146881"/>
            <a:ext cx="3018926" cy="111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flipV="1">
            <a:off x="0" y="-1"/>
            <a:ext cx="684106" cy="671513"/>
          </a:xfrm>
          <a:prstGeom prst="triangle">
            <a:avLst/>
          </a:prstGeom>
          <a:solidFill>
            <a:srgbClr val="EC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47090" y="-18717"/>
            <a:ext cx="537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0690" y="20741"/>
            <a:ext cx="202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EC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</a:p>
        </p:txBody>
      </p:sp>
    </p:spTree>
    <p:extLst>
      <p:ext uri="{BB962C8B-B14F-4D97-AF65-F5344CB8AC3E}">
        <p14:creationId xmlns:p14="http://schemas.microsoft.com/office/powerpoint/2010/main" val="232354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16001" y="605328"/>
            <a:ext cx="3014436" cy="5386090"/>
            <a:chOff x="1016001" y="735955"/>
            <a:chExt cx="3014436" cy="5386090"/>
          </a:xfrm>
        </p:grpSpPr>
        <p:sp>
          <p:nvSpPr>
            <p:cNvPr id="4" name="矩形 3"/>
            <p:cNvSpPr/>
            <p:nvPr/>
          </p:nvSpPr>
          <p:spPr>
            <a:xfrm>
              <a:off x="1045029" y="1622616"/>
              <a:ext cx="2985408" cy="3863786"/>
            </a:xfrm>
            <a:prstGeom prst="rect">
              <a:avLst/>
            </a:prstGeom>
            <a:solidFill>
              <a:srgbClr val="EC69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16001" y="735955"/>
              <a:ext cx="2365828" cy="53860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44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2</a:t>
              </a:r>
              <a:endParaRPr lang="zh-CN" altLang="en-US" sz="344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5" name="等腰三角形 4"/>
          <p:cNvSpPr/>
          <p:nvPr/>
        </p:nvSpPr>
        <p:spPr>
          <a:xfrm rot="5400000">
            <a:off x="4073397" y="2971799"/>
            <a:ext cx="1060704" cy="914400"/>
          </a:xfrm>
          <a:prstGeom prst="triangle">
            <a:avLst/>
          </a:prstGeom>
          <a:solidFill>
            <a:srgbClr val="EC690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70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88686" y="0"/>
            <a:ext cx="12380686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4564702" y="3088382"/>
            <a:ext cx="1068623" cy="733672"/>
          </a:xfrm>
          <a:prstGeom prst="triangle">
            <a:avLst/>
          </a:prstGeom>
          <a:solidFill>
            <a:srgbClr val="EC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1" name="组合 160"/>
          <p:cNvGrpSpPr/>
          <p:nvPr/>
        </p:nvGrpSpPr>
        <p:grpSpPr>
          <a:xfrm>
            <a:off x="3979886" y="504504"/>
            <a:ext cx="7465994" cy="6214906"/>
            <a:chOff x="3706308" y="55219"/>
            <a:chExt cx="8093806" cy="6737514"/>
          </a:xfrm>
        </p:grpSpPr>
        <p:grpSp>
          <p:nvGrpSpPr>
            <p:cNvPr id="96" name="组合 95"/>
            <p:cNvGrpSpPr/>
            <p:nvPr/>
          </p:nvGrpSpPr>
          <p:grpSpPr>
            <a:xfrm>
              <a:off x="3706308" y="55219"/>
              <a:ext cx="8093806" cy="6737514"/>
              <a:chOff x="2585801" y="857250"/>
              <a:chExt cx="6531435" cy="5436953"/>
            </a:xfrm>
            <a:solidFill>
              <a:srgbClr val="FBFBFB"/>
            </a:solidFill>
          </p:grpSpPr>
          <p:sp>
            <p:nvSpPr>
              <p:cNvPr id="97" name="Freeform 1066"/>
              <p:cNvSpPr>
                <a:spLocks/>
              </p:cNvSpPr>
              <p:nvPr/>
            </p:nvSpPr>
            <p:spPr bwMode="auto">
              <a:xfrm rot="356891">
                <a:off x="7328314" y="4752557"/>
                <a:ext cx="553743" cy="711899"/>
              </a:xfrm>
              <a:custGeom>
                <a:avLst/>
                <a:gdLst>
                  <a:gd name="T0" fmla="*/ 0 w 369"/>
                  <a:gd name="T1" fmla="*/ 261 h 465"/>
                  <a:gd name="T2" fmla="*/ 9 w 369"/>
                  <a:gd name="T3" fmla="*/ 201 h 465"/>
                  <a:gd name="T4" fmla="*/ 18 w 369"/>
                  <a:gd name="T5" fmla="*/ 187 h 465"/>
                  <a:gd name="T6" fmla="*/ 23 w 369"/>
                  <a:gd name="T7" fmla="*/ 171 h 465"/>
                  <a:gd name="T8" fmla="*/ 33 w 369"/>
                  <a:gd name="T9" fmla="*/ 146 h 465"/>
                  <a:gd name="T10" fmla="*/ 27 w 369"/>
                  <a:gd name="T11" fmla="*/ 136 h 465"/>
                  <a:gd name="T12" fmla="*/ 28 w 369"/>
                  <a:gd name="T13" fmla="*/ 116 h 465"/>
                  <a:gd name="T14" fmla="*/ 54 w 369"/>
                  <a:gd name="T15" fmla="*/ 86 h 465"/>
                  <a:gd name="T16" fmla="*/ 52 w 369"/>
                  <a:gd name="T17" fmla="*/ 63 h 465"/>
                  <a:gd name="T18" fmla="*/ 69 w 369"/>
                  <a:gd name="T19" fmla="*/ 33 h 465"/>
                  <a:gd name="T20" fmla="*/ 86 w 369"/>
                  <a:gd name="T21" fmla="*/ 39 h 465"/>
                  <a:gd name="T22" fmla="*/ 118 w 369"/>
                  <a:gd name="T23" fmla="*/ 13 h 465"/>
                  <a:gd name="T24" fmla="*/ 125 w 369"/>
                  <a:gd name="T25" fmla="*/ 0 h 465"/>
                  <a:gd name="T26" fmla="*/ 145 w 369"/>
                  <a:gd name="T27" fmla="*/ 3 h 465"/>
                  <a:gd name="T28" fmla="*/ 155 w 369"/>
                  <a:gd name="T29" fmla="*/ 32 h 465"/>
                  <a:gd name="T30" fmla="*/ 164 w 369"/>
                  <a:gd name="T31" fmla="*/ 51 h 465"/>
                  <a:gd name="T32" fmla="*/ 186 w 369"/>
                  <a:gd name="T33" fmla="*/ 51 h 465"/>
                  <a:gd name="T34" fmla="*/ 199 w 369"/>
                  <a:gd name="T35" fmla="*/ 33 h 465"/>
                  <a:gd name="T36" fmla="*/ 218 w 369"/>
                  <a:gd name="T37" fmla="*/ 55 h 465"/>
                  <a:gd name="T38" fmla="*/ 254 w 369"/>
                  <a:gd name="T39" fmla="*/ 41 h 465"/>
                  <a:gd name="T40" fmla="*/ 232 w 369"/>
                  <a:gd name="T41" fmla="*/ 96 h 465"/>
                  <a:gd name="T42" fmla="*/ 218 w 369"/>
                  <a:gd name="T43" fmla="*/ 90 h 465"/>
                  <a:gd name="T44" fmla="*/ 210 w 369"/>
                  <a:gd name="T45" fmla="*/ 95 h 465"/>
                  <a:gd name="T46" fmla="*/ 210 w 369"/>
                  <a:gd name="T47" fmla="*/ 100 h 465"/>
                  <a:gd name="T48" fmla="*/ 219 w 369"/>
                  <a:gd name="T49" fmla="*/ 114 h 465"/>
                  <a:gd name="T50" fmla="*/ 217 w 369"/>
                  <a:gd name="T51" fmla="*/ 165 h 465"/>
                  <a:gd name="T52" fmla="*/ 219 w 369"/>
                  <a:gd name="T53" fmla="*/ 181 h 465"/>
                  <a:gd name="T54" fmla="*/ 217 w 369"/>
                  <a:gd name="T55" fmla="*/ 185 h 465"/>
                  <a:gd name="T56" fmla="*/ 203 w 369"/>
                  <a:gd name="T57" fmla="*/ 182 h 465"/>
                  <a:gd name="T58" fmla="*/ 194 w 369"/>
                  <a:gd name="T59" fmla="*/ 193 h 465"/>
                  <a:gd name="T60" fmla="*/ 201 w 369"/>
                  <a:gd name="T61" fmla="*/ 205 h 465"/>
                  <a:gd name="T62" fmla="*/ 184 w 369"/>
                  <a:gd name="T63" fmla="*/ 223 h 465"/>
                  <a:gd name="T64" fmla="*/ 186 w 369"/>
                  <a:gd name="T65" fmla="*/ 229 h 465"/>
                  <a:gd name="T66" fmla="*/ 170 w 369"/>
                  <a:gd name="T67" fmla="*/ 239 h 465"/>
                  <a:gd name="T68" fmla="*/ 173 w 369"/>
                  <a:gd name="T69" fmla="*/ 250 h 465"/>
                  <a:gd name="T70" fmla="*/ 167 w 369"/>
                  <a:gd name="T71" fmla="*/ 259 h 465"/>
                  <a:gd name="T72" fmla="*/ 145 w 369"/>
                  <a:gd name="T73" fmla="*/ 259 h 465"/>
                  <a:gd name="T74" fmla="*/ 133 w 369"/>
                  <a:gd name="T75" fmla="*/ 269 h 465"/>
                  <a:gd name="T76" fmla="*/ 131 w 369"/>
                  <a:gd name="T77" fmla="*/ 275 h 465"/>
                  <a:gd name="T78" fmla="*/ 141 w 369"/>
                  <a:gd name="T79" fmla="*/ 283 h 465"/>
                  <a:gd name="T80" fmla="*/ 130 w 369"/>
                  <a:gd name="T81" fmla="*/ 302 h 465"/>
                  <a:gd name="T82" fmla="*/ 114 w 369"/>
                  <a:gd name="T83" fmla="*/ 323 h 465"/>
                  <a:gd name="T84" fmla="*/ 109 w 369"/>
                  <a:gd name="T85" fmla="*/ 322 h 465"/>
                  <a:gd name="T86" fmla="*/ 92 w 369"/>
                  <a:gd name="T87" fmla="*/ 340 h 465"/>
                  <a:gd name="T88" fmla="*/ 74 w 369"/>
                  <a:gd name="T89" fmla="*/ 297 h 465"/>
                  <a:gd name="T90" fmla="*/ 57 w 369"/>
                  <a:gd name="T91" fmla="*/ 275 h 465"/>
                  <a:gd name="T92" fmla="*/ 46 w 369"/>
                  <a:gd name="T93" fmla="*/ 276 h 465"/>
                  <a:gd name="T94" fmla="*/ 39 w 369"/>
                  <a:gd name="T95" fmla="*/ 269 h 465"/>
                  <a:gd name="T96" fmla="*/ 0 w 369"/>
                  <a:gd name="T97" fmla="*/ 261 h 465"/>
                  <a:gd name="T98" fmla="*/ 0 w 369"/>
                  <a:gd name="T99" fmla="*/ 261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98" name="Freeform 1067"/>
              <p:cNvSpPr>
                <a:spLocks/>
              </p:cNvSpPr>
              <p:nvPr/>
            </p:nvSpPr>
            <p:spPr bwMode="auto">
              <a:xfrm rot="356891">
                <a:off x="7050232" y="5631280"/>
                <a:ext cx="107012" cy="73059"/>
              </a:xfrm>
              <a:custGeom>
                <a:avLst/>
                <a:gdLst>
                  <a:gd name="T0" fmla="*/ 4 w 72"/>
                  <a:gd name="T1" fmla="*/ 9 h 50"/>
                  <a:gd name="T2" fmla="*/ 20 w 72"/>
                  <a:gd name="T3" fmla="*/ 13 h 50"/>
                  <a:gd name="T4" fmla="*/ 39 w 72"/>
                  <a:gd name="T5" fmla="*/ 0 h 50"/>
                  <a:gd name="T6" fmla="*/ 47 w 72"/>
                  <a:gd name="T7" fmla="*/ 23 h 50"/>
                  <a:gd name="T8" fmla="*/ 28 w 72"/>
                  <a:gd name="T9" fmla="*/ 31 h 50"/>
                  <a:gd name="T10" fmla="*/ 4 w 72"/>
                  <a:gd name="T11" fmla="*/ 29 h 50"/>
                  <a:gd name="T12" fmla="*/ 0 w 72"/>
                  <a:gd name="T13" fmla="*/ 13 h 50"/>
                  <a:gd name="T14" fmla="*/ 4 w 72"/>
                  <a:gd name="T15" fmla="*/ 9 h 50"/>
                  <a:gd name="T16" fmla="*/ 4 w 72"/>
                  <a:gd name="T17" fmla="*/ 9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99" name="Freeform 1068"/>
              <p:cNvSpPr>
                <a:spLocks/>
              </p:cNvSpPr>
              <p:nvPr/>
            </p:nvSpPr>
            <p:spPr bwMode="auto">
              <a:xfrm rot="356891">
                <a:off x="7908152" y="5159248"/>
                <a:ext cx="193639" cy="518208"/>
              </a:xfrm>
              <a:custGeom>
                <a:avLst/>
                <a:gdLst>
                  <a:gd name="T0" fmla="*/ 88 w 129"/>
                  <a:gd name="T1" fmla="*/ 68 h 338"/>
                  <a:gd name="T2" fmla="*/ 70 w 129"/>
                  <a:gd name="T3" fmla="*/ 176 h 338"/>
                  <a:gd name="T4" fmla="*/ 62 w 129"/>
                  <a:gd name="T5" fmla="*/ 210 h 338"/>
                  <a:gd name="T6" fmla="*/ 62 w 129"/>
                  <a:gd name="T7" fmla="*/ 238 h 338"/>
                  <a:gd name="T8" fmla="*/ 54 w 129"/>
                  <a:gd name="T9" fmla="*/ 247 h 338"/>
                  <a:gd name="T10" fmla="*/ 36 w 129"/>
                  <a:gd name="T11" fmla="*/ 217 h 338"/>
                  <a:gd name="T12" fmla="*/ 16 w 129"/>
                  <a:gd name="T13" fmla="*/ 201 h 338"/>
                  <a:gd name="T14" fmla="*/ 0 w 129"/>
                  <a:gd name="T15" fmla="*/ 154 h 338"/>
                  <a:gd name="T16" fmla="*/ 2 w 129"/>
                  <a:gd name="T17" fmla="*/ 109 h 338"/>
                  <a:gd name="T18" fmla="*/ 30 w 129"/>
                  <a:gd name="T19" fmla="*/ 30 h 338"/>
                  <a:gd name="T20" fmla="*/ 63 w 129"/>
                  <a:gd name="T21" fmla="*/ 0 h 338"/>
                  <a:gd name="T22" fmla="*/ 84 w 129"/>
                  <a:gd name="T23" fmla="*/ 11 h 338"/>
                  <a:gd name="T24" fmla="*/ 88 w 129"/>
                  <a:gd name="T25" fmla="*/ 68 h 338"/>
                  <a:gd name="T26" fmla="*/ 88 w 129"/>
                  <a:gd name="T27" fmla="*/ 68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0" name="Freeform 1069"/>
              <p:cNvSpPr>
                <a:spLocks/>
              </p:cNvSpPr>
              <p:nvPr/>
            </p:nvSpPr>
            <p:spPr bwMode="auto">
              <a:xfrm rot="356891">
                <a:off x="6497340" y="5187236"/>
                <a:ext cx="978393" cy="834231"/>
              </a:xfrm>
              <a:custGeom>
                <a:avLst/>
                <a:gdLst>
                  <a:gd name="T0" fmla="*/ 132 w 648"/>
                  <a:gd name="T1" fmla="*/ 58 h 546"/>
                  <a:gd name="T2" fmla="*/ 139 w 648"/>
                  <a:gd name="T3" fmla="*/ 31 h 546"/>
                  <a:gd name="T4" fmla="*/ 180 w 648"/>
                  <a:gd name="T5" fmla="*/ 47 h 546"/>
                  <a:gd name="T6" fmla="*/ 180 w 648"/>
                  <a:gd name="T7" fmla="*/ 25 h 546"/>
                  <a:gd name="T8" fmla="*/ 197 w 648"/>
                  <a:gd name="T9" fmla="*/ 4 h 546"/>
                  <a:gd name="T10" fmla="*/ 244 w 648"/>
                  <a:gd name="T11" fmla="*/ 0 h 546"/>
                  <a:gd name="T12" fmla="*/ 285 w 648"/>
                  <a:gd name="T13" fmla="*/ 4 h 546"/>
                  <a:gd name="T14" fmla="*/ 281 w 648"/>
                  <a:gd name="T15" fmla="*/ 29 h 546"/>
                  <a:gd name="T16" fmla="*/ 267 w 648"/>
                  <a:gd name="T17" fmla="*/ 59 h 546"/>
                  <a:gd name="T18" fmla="*/ 338 w 648"/>
                  <a:gd name="T19" fmla="*/ 40 h 546"/>
                  <a:gd name="T20" fmla="*/ 365 w 648"/>
                  <a:gd name="T21" fmla="*/ 47 h 546"/>
                  <a:gd name="T22" fmla="*/ 360 w 648"/>
                  <a:gd name="T23" fmla="*/ 24 h 546"/>
                  <a:gd name="T24" fmla="*/ 408 w 648"/>
                  <a:gd name="T25" fmla="*/ 39 h 546"/>
                  <a:gd name="T26" fmla="*/ 436 w 648"/>
                  <a:gd name="T27" fmla="*/ 59 h 546"/>
                  <a:gd name="T28" fmla="*/ 441 w 648"/>
                  <a:gd name="T29" fmla="*/ 111 h 546"/>
                  <a:gd name="T30" fmla="*/ 421 w 648"/>
                  <a:gd name="T31" fmla="*/ 134 h 546"/>
                  <a:gd name="T32" fmla="*/ 382 w 648"/>
                  <a:gd name="T33" fmla="*/ 170 h 546"/>
                  <a:gd name="T34" fmla="*/ 362 w 648"/>
                  <a:gd name="T35" fmla="*/ 177 h 546"/>
                  <a:gd name="T36" fmla="*/ 352 w 648"/>
                  <a:gd name="T37" fmla="*/ 182 h 546"/>
                  <a:gd name="T38" fmla="*/ 320 w 648"/>
                  <a:gd name="T39" fmla="*/ 192 h 546"/>
                  <a:gd name="T40" fmla="*/ 295 w 648"/>
                  <a:gd name="T41" fmla="*/ 196 h 546"/>
                  <a:gd name="T42" fmla="*/ 235 w 648"/>
                  <a:gd name="T43" fmla="*/ 188 h 546"/>
                  <a:gd name="T44" fmla="*/ 242 w 648"/>
                  <a:gd name="T45" fmla="*/ 233 h 546"/>
                  <a:gd name="T46" fmla="*/ 203 w 648"/>
                  <a:gd name="T47" fmla="*/ 263 h 546"/>
                  <a:gd name="T48" fmla="*/ 164 w 648"/>
                  <a:gd name="T49" fmla="*/ 277 h 546"/>
                  <a:gd name="T50" fmla="*/ 117 w 648"/>
                  <a:gd name="T51" fmla="*/ 295 h 546"/>
                  <a:gd name="T52" fmla="*/ 44 w 648"/>
                  <a:gd name="T53" fmla="*/ 331 h 546"/>
                  <a:gd name="T54" fmla="*/ 54 w 648"/>
                  <a:gd name="T55" fmla="*/ 381 h 546"/>
                  <a:gd name="T56" fmla="*/ 20 w 648"/>
                  <a:gd name="T57" fmla="*/ 394 h 546"/>
                  <a:gd name="T58" fmla="*/ 4 w 648"/>
                  <a:gd name="T59" fmla="*/ 324 h 546"/>
                  <a:gd name="T60" fmla="*/ 19 w 648"/>
                  <a:gd name="T61" fmla="*/ 284 h 546"/>
                  <a:gd name="T62" fmla="*/ 37 w 648"/>
                  <a:gd name="T63" fmla="*/ 264 h 546"/>
                  <a:gd name="T64" fmla="*/ 60 w 648"/>
                  <a:gd name="T65" fmla="*/ 231 h 546"/>
                  <a:gd name="T66" fmla="*/ 94 w 648"/>
                  <a:gd name="T67" fmla="*/ 164 h 546"/>
                  <a:gd name="T68" fmla="*/ 121 w 648"/>
                  <a:gd name="T69" fmla="*/ 112 h 546"/>
                  <a:gd name="T70" fmla="*/ 121 w 648"/>
                  <a:gd name="T71" fmla="*/ 68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1" name="Freeform 1070"/>
              <p:cNvSpPr>
                <a:spLocks/>
              </p:cNvSpPr>
              <p:nvPr/>
            </p:nvSpPr>
            <p:spPr bwMode="auto">
              <a:xfrm rot="356891">
                <a:off x="5777135" y="5030207"/>
                <a:ext cx="1015760" cy="747577"/>
              </a:xfrm>
              <a:custGeom>
                <a:avLst/>
                <a:gdLst>
                  <a:gd name="T0" fmla="*/ 21 w 673"/>
                  <a:gd name="T1" fmla="*/ 137 h 490"/>
                  <a:gd name="T2" fmla="*/ 52 w 673"/>
                  <a:gd name="T3" fmla="*/ 123 h 490"/>
                  <a:gd name="T4" fmla="*/ 102 w 673"/>
                  <a:gd name="T5" fmla="*/ 136 h 490"/>
                  <a:gd name="T6" fmla="*/ 110 w 673"/>
                  <a:gd name="T7" fmla="*/ 113 h 490"/>
                  <a:gd name="T8" fmla="*/ 179 w 673"/>
                  <a:gd name="T9" fmla="*/ 86 h 490"/>
                  <a:gd name="T10" fmla="*/ 235 w 673"/>
                  <a:gd name="T11" fmla="*/ 70 h 490"/>
                  <a:gd name="T12" fmla="*/ 259 w 673"/>
                  <a:gd name="T13" fmla="*/ 75 h 490"/>
                  <a:gd name="T14" fmla="*/ 276 w 673"/>
                  <a:gd name="T15" fmla="*/ 62 h 490"/>
                  <a:gd name="T16" fmla="*/ 284 w 673"/>
                  <a:gd name="T17" fmla="*/ 48 h 490"/>
                  <a:gd name="T18" fmla="*/ 307 w 673"/>
                  <a:gd name="T19" fmla="*/ 31 h 490"/>
                  <a:gd name="T20" fmla="*/ 338 w 673"/>
                  <a:gd name="T21" fmla="*/ 13 h 490"/>
                  <a:gd name="T22" fmla="*/ 350 w 673"/>
                  <a:gd name="T23" fmla="*/ 29 h 490"/>
                  <a:gd name="T24" fmla="*/ 380 w 673"/>
                  <a:gd name="T25" fmla="*/ 6 h 490"/>
                  <a:gd name="T26" fmla="*/ 412 w 673"/>
                  <a:gd name="T27" fmla="*/ 6 h 490"/>
                  <a:gd name="T28" fmla="*/ 427 w 673"/>
                  <a:gd name="T29" fmla="*/ 32 h 490"/>
                  <a:gd name="T30" fmla="*/ 408 w 673"/>
                  <a:gd name="T31" fmla="*/ 78 h 490"/>
                  <a:gd name="T32" fmla="*/ 408 w 673"/>
                  <a:gd name="T33" fmla="*/ 99 h 490"/>
                  <a:gd name="T34" fmla="*/ 439 w 673"/>
                  <a:gd name="T35" fmla="*/ 115 h 490"/>
                  <a:gd name="T36" fmla="*/ 463 w 673"/>
                  <a:gd name="T37" fmla="*/ 107 h 490"/>
                  <a:gd name="T38" fmla="*/ 463 w 673"/>
                  <a:gd name="T39" fmla="*/ 152 h 490"/>
                  <a:gd name="T40" fmla="*/ 435 w 673"/>
                  <a:gd name="T41" fmla="*/ 202 h 490"/>
                  <a:gd name="T42" fmla="*/ 402 w 673"/>
                  <a:gd name="T43" fmla="*/ 269 h 490"/>
                  <a:gd name="T44" fmla="*/ 379 w 673"/>
                  <a:gd name="T45" fmla="*/ 303 h 490"/>
                  <a:gd name="T46" fmla="*/ 361 w 673"/>
                  <a:gd name="T47" fmla="*/ 322 h 490"/>
                  <a:gd name="T48" fmla="*/ 306 w 673"/>
                  <a:gd name="T49" fmla="*/ 354 h 490"/>
                  <a:gd name="T50" fmla="*/ 262 w 673"/>
                  <a:gd name="T51" fmla="*/ 329 h 490"/>
                  <a:gd name="T52" fmla="*/ 217 w 673"/>
                  <a:gd name="T53" fmla="*/ 352 h 490"/>
                  <a:gd name="T54" fmla="*/ 148 w 673"/>
                  <a:gd name="T55" fmla="*/ 325 h 490"/>
                  <a:gd name="T56" fmla="*/ 150 w 673"/>
                  <a:gd name="T57" fmla="*/ 274 h 490"/>
                  <a:gd name="T58" fmla="*/ 118 w 673"/>
                  <a:gd name="T59" fmla="*/ 263 h 490"/>
                  <a:gd name="T60" fmla="*/ 93 w 673"/>
                  <a:gd name="T61" fmla="*/ 263 h 490"/>
                  <a:gd name="T62" fmla="*/ 82 w 673"/>
                  <a:gd name="T63" fmla="*/ 225 h 490"/>
                  <a:gd name="T64" fmla="*/ 103 w 673"/>
                  <a:gd name="T65" fmla="*/ 220 h 490"/>
                  <a:gd name="T66" fmla="*/ 102 w 673"/>
                  <a:gd name="T67" fmla="*/ 188 h 490"/>
                  <a:gd name="T68" fmla="*/ 40 w 673"/>
                  <a:gd name="T69" fmla="*/ 163 h 490"/>
                  <a:gd name="T70" fmla="*/ 11 w 673"/>
                  <a:gd name="T71" fmla="*/ 163 h 490"/>
                  <a:gd name="T72" fmla="*/ 2 w 673"/>
                  <a:gd name="T73" fmla="*/ 136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2" name="Freeform 1071"/>
              <p:cNvSpPr>
                <a:spLocks/>
              </p:cNvSpPr>
              <p:nvPr/>
            </p:nvSpPr>
            <p:spPr bwMode="auto">
              <a:xfrm rot="356891">
                <a:off x="6313071" y="5991775"/>
                <a:ext cx="324432" cy="302428"/>
              </a:xfrm>
              <a:custGeom>
                <a:avLst/>
                <a:gdLst>
                  <a:gd name="T0" fmla="*/ 152 w 214"/>
                  <a:gd name="T1" fmla="*/ 24 h 199"/>
                  <a:gd name="T2" fmla="*/ 123 w 214"/>
                  <a:gd name="T3" fmla="*/ 75 h 199"/>
                  <a:gd name="T4" fmla="*/ 123 w 214"/>
                  <a:gd name="T5" fmla="*/ 96 h 199"/>
                  <a:gd name="T6" fmla="*/ 68 w 214"/>
                  <a:gd name="T7" fmla="*/ 141 h 199"/>
                  <a:gd name="T8" fmla="*/ 10 w 214"/>
                  <a:gd name="T9" fmla="*/ 123 h 199"/>
                  <a:gd name="T10" fmla="*/ 0 w 214"/>
                  <a:gd name="T11" fmla="*/ 80 h 199"/>
                  <a:gd name="T12" fmla="*/ 4 w 214"/>
                  <a:gd name="T13" fmla="*/ 61 h 199"/>
                  <a:gd name="T14" fmla="*/ 33 w 214"/>
                  <a:gd name="T15" fmla="*/ 30 h 199"/>
                  <a:gd name="T16" fmla="*/ 44 w 214"/>
                  <a:gd name="T17" fmla="*/ 20 h 199"/>
                  <a:gd name="T18" fmla="*/ 96 w 214"/>
                  <a:gd name="T19" fmla="*/ 11 h 199"/>
                  <a:gd name="T20" fmla="*/ 119 w 214"/>
                  <a:gd name="T21" fmla="*/ 9 h 199"/>
                  <a:gd name="T22" fmla="*/ 127 w 214"/>
                  <a:gd name="T23" fmla="*/ 0 h 199"/>
                  <a:gd name="T24" fmla="*/ 144 w 214"/>
                  <a:gd name="T25" fmla="*/ 4 h 199"/>
                  <a:gd name="T26" fmla="*/ 152 w 214"/>
                  <a:gd name="T27" fmla="*/ 24 h 199"/>
                  <a:gd name="T28" fmla="*/ 152 w 214"/>
                  <a:gd name="T29" fmla="*/ 2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3" name="Freeform 1072"/>
              <p:cNvSpPr>
                <a:spLocks/>
              </p:cNvSpPr>
              <p:nvPr/>
            </p:nvSpPr>
            <p:spPr bwMode="auto">
              <a:xfrm rot="356891">
                <a:off x="4868449" y="4548312"/>
                <a:ext cx="1165238" cy="1230106"/>
              </a:xfrm>
              <a:custGeom>
                <a:avLst/>
                <a:gdLst>
                  <a:gd name="T0" fmla="*/ 472 w 773"/>
                  <a:gd name="T1" fmla="*/ 91 h 806"/>
                  <a:gd name="T2" fmla="*/ 436 w 773"/>
                  <a:gd name="T3" fmla="*/ 101 h 806"/>
                  <a:gd name="T4" fmla="*/ 419 w 773"/>
                  <a:gd name="T5" fmla="*/ 72 h 806"/>
                  <a:gd name="T6" fmla="*/ 410 w 773"/>
                  <a:gd name="T7" fmla="*/ 51 h 806"/>
                  <a:gd name="T8" fmla="*/ 382 w 773"/>
                  <a:gd name="T9" fmla="*/ 52 h 806"/>
                  <a:gd name="T10" fmla="*/ 369 w 773"/>
                  <a:gd name="T11" fmla="*/ 75 h 806"/>
                  <a:gd name="T12" fmla="*/ 369 w 773"/>
                  <a:gd name="T13" fmla="*/ 102 h 806"/>
                  <a:gd name="T14" fmla="*/ 337 w 773"/>
                  <a:gd name="T15" fmla="*/ 202 h 806"/>
                  <a:gd name="T16" fmla="*/ 310 w 773"/>
                  <a:gd name="T17" fmla="*/ 210 h 806"/>
                  <a:gd name="T18" fmla="*/ 259 w 773"/>
                  <a:gd name="T19" fmla="*/ 224 h 806"/>
                  <a:gd name="T20" fmla="*/ 184 w 773"/>
                  <a:gd name="T21" fmla="*/ 101 h 806"/>
                  <a:gd name="T22" fmla="*/ 158 w 773"/>
                  <a:gd name="T23" fmla="*/ 82 h 806"/>
                  <a:gd name="T24" fmla="*/ 153 w 773"/>
                  <a:gd name="T25" fmla="*/ 52 h 806"/>
                  <a:gd name="T26" fmla="*/ 116 w 773"/>
                  <a:gd name="T27" fmla="*/ 72 h 806"/>
                  <a:gd name="T28" fmla="*/ 101 w 773"/>
                  <a:gd name="T29" fmla="*/ 0 h 806"/>
                  <a:gd name="T30" fmla="*/ 75 w 773"/>
                  <a:gd name="T31" fmla="*/ 29 h 806"/>
                  <a:gd name="T32" fmla="*/ 72 w 773"/>
                  <a:gd name="T33" fmla="*/ 74 h 806"/>
                  <a:gd name="T34" fmla="*/ 55 w 773"/>
                  <a:gd name="T35" fmla="*/ 66 h 806"/>
                  <a:gd name="T36" fmla="*/ 55 w 773"/>
                  <a:gd name="T37" fmla="*/ 118 h 806"/>
                  <a:gd name="T38" fmla="*/ 75 w 773"/>
                  <a:gd name="T39" fmla="*/ 125 h 806"/>
                  <a:gd name="T40" fmla="*/ 74 w 773"/>
                  <a:gd name="T41" fmla="*/ 239 h 806"/>
                  <a:gd name="T42" fmla="*/ 12 w 773"/>
                  <a:gd name="T43" fmla="*/ 313 h 806"/>
                  <a:gd name="T44" fmla="*/ 0 w 773"/>
                  <a:gd name="T45" fmla="*/ 333 h 806"/>
                  <a:gd name="T46" fmla="*/ 2 w 773"/>
                  <a:gd name="T47" fmla="*/ 378 h 806"/>
                  <a:gd name="T48" fmla="*/ 35 w 773"/>
                  <a:gd name="T49" fmla="*/ 374 h 806"/>
                  <a:gd name="T50" fmla="*/ 72 w 773"/>
                  <a:gd name="T51" fmla="*/ 388 h 806"/>
                  <a:gd name="T52" fmla="*/ 82 w 773"/>
                  <a:gd name="T53" fmla="*/ 428 h 806"/>
                  <a:gd name="T54" fmla="*/ 112 w 773"/>
                  <a:gd name="T55" fmla="*/ 438 h 806"/>
                  <a:gd name="T56" fmla="*/ 110 w 773"/>
                  <a:gd name="T57" fmla="*/ 463 h 806"/>
                  <a:gd name="T58" fmla="*/ 99 w 773"/>
                  <a:gd name="T59" fmla="*/ 504 h 806"/>
                  <a:gd name="T60" fmla="*/ 121 w 773"/>
                  <a:gd name="T61" fmla="*/ 513 h 806"/>
                  <a:gd name="T62" fmla="*/ 144 w 773"/>
                  <a:gd name="T63" fmla="*/ 532 h 806"/>
                  <a:gd name="T64" fmla="*/ 185 w 773"/>
                  <a:gd name="T65" fmla="*/ 559 h 806"/>
                  <a:gd name="T66" fmla="*/ 226 w 773"/>
                  <a:gd name="T67" fmla="*/ 546 h 806"/>
                  <a:gd name="T68" fmla="*/ 229 w 773"/>
                  <a:gd name="T69" fmla="*/ 574 h 806"/>
                  <a:gd name="T70" fmla="*/ 255 w 773"/>
                  <a:gd name="T71" fmla="*/ 579 h 806"/>
                  <a:gd name="T72" fmla="*/ 266 w 773"/>
                  <a:gd name="T73" fmla="*/ 577 h 806"/>
                  <a:gd name="T74" fmla="*/ 256 w 773"/>
                  <a:gd name="T75" fmla="*/ 504 h 806"/>
                  <a:gd name="T76" fmla="*/ 289 w 773"/>
                  <a:gd name="T77" fmla="*/ 490 h 806"/>
                  <a:gd name="T78" fmla="*/ 310 w 773"/>
                  <a:gd name="T79" fmla="*/ 472 h 806"/>
                  <a:gd name="T80" fmla="*/ 361 w 773"/>
                  <a:gd name="T81" fmla="*/ 472 h 806"/>
                  <a:gd name="T82" fmla="*/ 384 w 773"/>
                  <a:gd name="T83" fmla="*/ 470 h 806"/>
                  <a:gd name="T84" fmla="*/ 405 w 773"/>
                  <a:gd name="T85" fmla="*/ 485 h 806"/>
                  <a:gd name="T86" fmla="*/ 422 w 773"/>
                  <a:gd name="T87" fmla="*/ 464 h 806"/>
                  <a:gd name="T88" fmla="*/ 445 w 773"/>
                  <a:gd name="T89" fmla="*/ 465 h 806"/>
                  <a:gd name="T90" fmla="*/ 475 w 773"/>
                  <a:gd name="T91" fmla="*/ 430 h 806"/>
                  <a:gd name="T92" fmla="*/ 506 w 773"/>
                  <a:gd name="T93" fmla="*/ 437 h 806"/>
                  <a:gd name="T94" fmla="*/ 529 w 773"/>
                  <a:gd name="T95" fmla="*/ 411 h 806"/>
                  <a:gd name="T96" fmla="*/ 540 w 773"/>
                  <a:gd name="T97" fmla="*/ 387 h 806"/>
                  <a:gd name="T98" fmla="*/ 481 w 773"/>
                  <a:gd name="T99" fmla="*/ 366 h 806"/>
                  <a:gd name="T100" fmla="*/ 457 w 773"/>
                  <a:gd name="T101" fmla="*/ 350 h 806"/>
                  <a:gd name="T102" fmla="*/ 431 w 773"/>
                  <a:gd name="T103" fmla="*/ 332 h 806"/>
                  <a:gd name="T104" fmla="*/ 439 w 773"/>
                  <a:gd name="T105" fmla="*/ 284 h 806"/>
                  <a:gd name="T106" fmla="*/ 436 w 773"/>
                  <a:gd name="T107" fmla="*/ 196 h 806"/>
                  <a:gd name="T108" fmla="*/ 390 w 773"/>
                  <a:gd name="T109" fmla="*/ 199 h 806"/>
                  <a:gd name="T110" fmla="*/ 382 w 773"/>
                  <a:gd name="T111" fmla="*/ 167 h 806"/>
                  <a:gd name="T112" fmla="*/ 392 w 773"/>
                  <a:gd name="T113" fmla="*/ 136 h 806"/>
                  <a:gd name="T114" fmla="*/ 419 w 773"/>
                  <a:gd name="T115" fmla="*/ 134 h 806"/>
                  <a:gd name="T116" fmla="*/ 467 w 773"/>
                  <a:gd name="T117" fmla="*/ 134 h 806"/>
                  <a:gd name="T118" fmla="*/ 477 w 773"/>
                  <a:gd name="T119" fmla="*/ 107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4" name="Freeform 1073"/>
              <p:cNvSpPr>
                <a:spLocks/>
              </p:cNvSpPr>
              <p:nvPr/>
            </p:nvSpPr>
            <p:spPr bwMode="auto">
              <a:xfrm rot="356891">
                <a:off x="7009142" y="4497227"/>
                <a:ext cx="611495" cy="861415"/>
              </a:xfrm>
              <a:custGeom>
                <a:avLst/>
                <a:gdLst>
                  <a:gd name="T0" fmla="*/ 6 w 404"/>
                  <a:gd name="T1" fmla="*/ 89 h 566"/>
                  <a:gd name="T2" fmla="*/ 25 w 404"/>
                  <a:gd name="T3" fmla="*/ 125 h 566"/>
                  <a:gd name="T4" fmla="*/ 26 w 404"/>
                  <a:gd name="T5" fmla="*/ 144 h 566"/>
                  <a:gd name="T6" fmla="*/ 16 w 404"/>
                  <a:gd name="T7" fmla="*/ 163 h 566"/>
                  <a:gd name="T8" fmla="*/ 4 w 404"/>
                  <a:gd name="T9" fmla="*/ 174 h 566"/>
                  <a:gd name="T10" fmla="*/ 0 w 404"/>
                  <a:gd name="T11" fmla="*/ 210 h 566"/>
                  <a:gd name="T12" fmla="*/ 4 w 404"/>
                  <a:gd name="T13" fmla="*/ 214 h 566"/>
                  <a:gd name="T14" fmla="*/ 12 w 404"/>
                  <a:gd name="T15" fmla="*/ 211 h 566"/>
                  <a:gd name="T16" fmla="*/ 16 w 404"/>
                  <a:gd name="T17" fmla="*/ 214 h 566"/>
                  <a:gd name="T18" fmla="*/ 16 w 404"/>
                  <a:gd name="T19" fmla="*/ 236 h 566"/>
                  <a:gd name="T20" fmla="*/ 26 w 404"/>
                  <a:gd name="T21" fmla="*/ 261 h 566"/>
                  <a:gd name="T22" fmla="*/ 37 w 404"/>
                  <a:gd name="T23" fmla="*/ 265 h 566"/>
                  <a:gd name="T24" fmla="*/ 38 w 404"/>
                  <a:gd name="T25" fmla="*/ 304 h 566"/>
                  <a:gd name="T26" fmla="*/ 33 w 404"/>
                  <a:gd name="T27" fmla="*/ 330 h 566"/>
                  <a:gd name="T28" fmla="*/ 38 w 404"/>
                  <a:gd name="T29" fmla="*/ 341 h 566"/>
                  <a:gd name="T30" fmla="*/ 50 w 404"/>
                  <a:gd name="T31" fmla="*/ 353 h 566"/>
                  <a:gd name="T32" fmla="*/ 81 w 404"/>
                  <a:gd name="T33" fmla="*/ 345 h 566"/>
                  <a:gd name="T34" fmla="*/ 87 w 404"/>
                  <a:gd name="T35" fmla="*/ 356 h 566"/>
                  <a:gd name="T36" fmla="*/ 77 w 404"/>
                  <a:gd name="T37" fmla="*/ 369 h 566"/>
                  <a:gd name="T38" fmla="*/ 62 w 404"/>
                  <a:gd name="T39" fmla="*/ 392 h 566"/>
                  <a:gd name="T40" fmla="*/ 62 w 404"/>
                  <a:gd name="T41" fmla="*/ 399 h 566"/>
                  <a:gd name="T42" fmla="*/ 70 w 404"/>
                  <a:gd name="T43" fmla="*/ 406 h 566"/>
                  <a:gd name="T44" fmla="*/ 134 w 404"/>
                  <a:gd name="T45" fmla="*/ 381 h 566"/>
                  <a:gd name="T46" fmla="*/ 155 w 404"/>
                  <a:gd name="T47" fmla="*/ 392 h 566"/>
                  <a:gd name="T48" fmla="*/ 161 w 404"/>
                  <a:gd name="T49" fmla="*/ 387 h 566"/>
                  <a:gd name="T50" fmla="*/ 155 w 404"/>
                  <a:gd name="T51" fmla="*/ 372 h 566"/>
                  <a:gd name="T52" fmla="*/ 157 w 404"/>
                  <a:gd name="T53" fmla="*/ 365 h 566"/>
                  <a:gd name="T54" fmla="*/ 166 w 404"/>
                  <a:gd name="T55" fmla="*/ 305 h 566"/>
                  <a:gd name="T56" fmla="*/ 175 w 404"/>
                  <a:gd name="T57" fmla="*/ 292 h 566"/>
                  <a:gd name="T58" fmla="*/ 179 w 404"/>
                  <a:gd name="T59" fmla="*/ 276 h 566"/>
                  <a:gd name="T60" fmla="*/ 191 w 404"/>
                  <a:gd name="T61" fmla="*/ 252 h 566"/>
                  <a:gd name="T62" fmla="*/ 184 w 404"/>
                  <a:gd name="T63" fmla="*/ 243 h 566"/>
                  <a:gd name="T64" fmla="*/ 185 w 404"/>
                  <a:gd name="T65" fmla="*/ 222 h 566"/>
                  <a:gd name="T66" fmla="*/ 212 w 404"/>
                  <a:gd name="T67" fmla="*/ 191 h 566"/>
                  <a:gd name="T68" fmla="*/ 210 w 404"/>
                  <a:gd name="T69" fmla="*/ 171 h 566"/>
                  <a:gd name="T70" fmla="*/ 227 w 404"/>
                  <a:gd name="T71" fmla="*/ 142 h 566"/>
                  <a:gd name="T72" fmla="*/ 244 w 404"/>
                  <a:gd name="T73" fmla="*/ 146 h 566"/>
                  <a:gd name="T74" fmla="*/ 278 w 404"/>
                  <a:gd name="T75" fmla="*/ 120 h 566"/>
                  <a:gd name="T76" fmla="*/ 285 w 404"/>
                  <a:gd name="T77" fmla="*/ 107 h 566"/>
                  <a:gd name="T78" fmla="*/ 263 w 404"/>
                  <a:gd name="T79" fmla="*/ 66 h 566"/>
                  <a:gd name="T80" fmla="*/ 250 w 404"/>
                  <a:gd name="T81" fmla="*/ 46 h 566"/>
                  <a:gd name="T82" fmla="*/ 259 w 404"/>
                  <a:gd name="T83" fmla="*/ 36 h 566"/>
                  <a:gd name="T84" fmla="*/ 246 w 404"/>
                  <a:gd name="T85" fmla="*/ 24 h 566"/>
                  <a:gd name="T86" fmla="*/ 214 w 404"/>
                  <a:gd name="T87" fmla="*/ 24 h 566"/>
                  <a:gd name="T88" fmla="*/ 199 w 404"/>
                  <a:gd name="T89" fmla="*/ 8 h 566"/>
                  <a:gd name="T90" fmla="*/ 173 w 404"/>
                  <a:gd name="T91" fmla="*/ 35 h 566"/>
                  <a:gd name="T92" fmla="*/ 164 w 404"/>
                  <a:gd name="T93" fmla="*/ 30 h 566"/>
                  <a:gd name="T94" fmla="*/ 175 w 404"/>
                  <a:gd name="T95" fmla="*/ 10 h 566"/>
                  <a:gd name="T96" fmla="*/ 173 w 404"/>
                  <a:gd name="T97" fmla="*/ 4 h 566"/>
                  <a:gd name="T98" fmla="*/ 164 w 404"/>
                  <a:gd name="T99" fmla="*/ 0 h 566"/>
                  <a:gd name="T100" fmla="*/ 134 w 404"/>
                  <a:gd name="T101" fmla="*/ 17 h 566"/>
                  <a:gd name="T102" fmla="*/ 107 w 404"/>
                  <a:gd name="T103" fmla="*/ 25 h 566"/>
                  <a:gd name="T104" fmla="*/ 87 w 404"/>
                  <a:gd name="T105" fmla="*/ 24 h 566"/>
                  <a:gd name="T106" fmla="*/ 45 w 404"/>
                  <a:gd name="T107" fmla="*/ 65 h 566"/>
                  <a:gd name="T108" fmla="*/ 21 w 404"/>
                  <a:gd name="T109" fmla="*/ 73 h 566"/>
                  <a:gd name="T110" fmla="*/ 6 w 404"/>
                  <a:gd name="T111" fmla="*/ 89 h 566"/>
                  <a:gd name="T112" fmla="*/ 6 w 404"/>
                  <a:gd name="T113" fmla="*/ 89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5" name="Freeform 1074"/>
              <p:cNvSpPr>
                <a:spLocks/>
              </p:cNvSpPr>
              <p:nvPr/>
            </p:nvSpPr>
            <p:spPr bwMode="auto">
              <a:xfrm rot="356891">
                <a:off x="6390350" y="4519187"/>
                <a:ext cx="699821" cy="800250"/>
              </a:xfrm>
              <a:custGeom>
                <a:avLst/>
                <a:gdLst>
                  <a:gd name="T0" fmla="*/ 277 w 465"/>
                  <a:gd name="T1" fmla="*/ 47 h 524"/>
                  <a:gd name="T2" fmla="*/ 271 w 465"/>
                  <a:gd name="T3" fmla="*/ 13 h 524"/>
                  <a:gd name="T4" fmla="*/ 247 w 465"/>
                  <a:gd name="T5" fmla="*/ 19 h 524"/>
                  <a:gd name="T6" fmla="*/ 229 w 465"/>
                  <a:gd name="T7" fmla="*/ 31 h 524"/>
                  <a:gd name="T8" fmla="*/ 213 w 465"/>
                  <a:gd name="T9" fmla="*/ 18 h 524"/>
                  <a:gd name="T10" fmla="*/ 183 w 465"/>
                  <a:gd name="T11" fmla="*/ 22 h 524"/>
                  <a:gd name="T12" fmla="*/ 88 w 465"/>
                  <a:gd name="T13" fmla="*/ 0 h 524"/>
                  <a:gd name="T14" fmla="*/ 94 w 465"/>
                  <a:gd name="T15" fmla="*/ 25 h 524"/>
                  <a:gd name="T16" fmla="*/ 51 w 465"/>
                  <a:gd name="T17" fmla="*/ 25 h 524"/>
                  <a:gd name="T18" fmla="*/ 15 w 465"/>
                  <a:gd name="T19" fmla="*/ 72 h 524"/>
                  <a:gd name="T20" fmla="*/ 30 w 465"/>
                  <a:gd name="T21" fmla="*/ 181 h 524"/>
                  <a:gd name="T22" fmla="*/ 4 w 465"/>
                  <a:gd name="T23" fmla="*/ 221 h 524"/>
                  <a:gd name="T24" fmla="*/ 40 w 465"/>
                  <a:gd name="T25" fmla="*/ 227 h 524"/>
                  <a:gd name="T26" fmla="*/ 46 w 465"/>
                  <a:gd name="T27" fmla="*/ 295 h 524"/>
                  <a:gd name="T28" fmla="*/ 78 w 465"/>
                  <a:gd name="T29" fmla="*/ 277 h 524"/>
                  <a:gd name="T30" fmla="*/ 89 w 465"/>
                  <a:gd name="T31" fmla="*/ 293 h 524"/>
                  <a:gd name="T32" fmla="*/ 120 w 465"/>
                  <a:gd name="T33" fmla="*/ 271 h 524"/>
                  <a:gd name="T34" fmla="*/ 151 w 465"/>
                  <a:gd name="T35" fmla="*/ 271 h 524"/>
                  <a:gd name="T36" fmla="*/ 166 w 465"/>
                  <a:gd name="T37" fmla="*/ 297 h 524"/>
                  <a:gd name="T38" fmla="*/ 148 w 465"/>
                  <a:gd name="T39" fmla="*/ 342 h 524"/>
                  <a:gd name="T40" fmla="*/ 148 w 465"/>
                  <a:gd name="T41" fmla="*/ 363 h 524"/>
                  <a:gd name="T42" fmla="*/ 178 w 465"/>
                  <a:gd name="T43" fmla="*/ 379 h 524"/>
                  <a:gd name="T44" fmla="*/ 201 w 465"/>
                  <a:gd name="T45" fmla="*/ 371 h 524"/>
                  <a:gd name="T46" fmla="*/ 213 w 465"/>
                  <a:gd name="T47" fmla="*/ 342 h 524"/>
                  <a:gd name="T48" fmla="*/ 235 w 465"/>
                  <a:gd name="T49" fmla="*/ 338 h 524"/>
                  <a:gd name="T50" fmla="*/ 265 w 465"/>
                  <a:gd name="T51" fmla="*/ 341 h 524"/>
                  <a:gd name="T52" fmla="*/ 260 w 465"/>
                  <a:gd name="T53" fmla="*/ 322 h 524"/>
                  <a:gd name="T54" fmla="*/ 307 w 465"/>
                  <a:gd name="T55" fmla="*/ 315 h 524"/>
                  <a:gd name="T56" fmla="*/ 317 w 465"/>
                  <a:gd name="T57" fmla="*/ 293 h 524"/>
                  <a:gd name="T58" fmla="*/ 320 w 465"/>
                  <a:gd name="T59" fmla="*/ 228 h 524"/>
                  <a:gd name="T60" fmla="*/ 301 w 465"/>
                  <a:gd name="T61" fmla="*/ 199 h 524"/>
                  <a:gd name="T62" fmla="*/ 297 w 465"/>
                  <a:gd name="T63" fmla="*/ 173 h 524"/>
                  <a:gd name="T64" fmla="*/ 284 w 465"/>
                  <a:gd name="T65" fmla="*/ 172 h 524"/>
                  <a:gd name="T66" fmla="*/ 301 w 465"/>
                  <a:gd name="T67" fmla="*/ 125 h 524"/>
                  <a:gd name="T68" fmla="*/ 308 w 465"/>
                  <a:gd name="T69" fmla="*/ 86 h 524"/>
                  <a:gd name="T70" fmla="*/ 291 w 465"/>
                  <a:gd name="T71" fmla="*/ 50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6" name="Freeform 1075"/>
              <p:cNvSpPr>
                <a:spLocks/>
              </p:cNvSpPr>
              <p:nvPr/>
            </p:nvSpPr>
            <p:spPr bwMode="auto">
              <a:xfrm rot="356891">
                <a:off x="5705210" y="4607229"/>
                <a:ext cx="781355" cy="700005"/>
              </a:xfrm>
              <a:custGeom>
                <a:avLst/>
                <a:gdLst>
                  <a:gd name="T0" fmla="*/ 100 w 520"/>
                  <a:gd name="T1" fmla="*/ 110 h 459"/>
                  <a:gd name="T2" fmla="*/ 91 w 520"/>
                  <a:gd name="T3" fmla="*/ 137 h 459"/>
                  <a:gd name="T4" fmla="*/ 75 w 520"/>
                  <a:gd name="T5" fmla="*/ 143 h 459"/>
                  <a:gd name="T6" fmla="*/ 42 w 520"/>
                  <a:gd name="T7" fmla="*/ 137 h 459"/>
                  <a:gd name="T8" fmla="*/ 35 w 520"/>
                  <a:gd name="T9" fmla="*/ 145 h 459"/>
                  <a:gd name="T10" fmla="*/ 17 w 520"/>
                  <a:gd name="T11" fmla="*/ 138 h 459"/>
                  <a:gd name="T12" fmla="*/ 0 w 520"/>
                  <a:gd name="T13" fmla="*/ 163 h 459"/>
                  <a:gd name="T14" fmla="*/ 8 w 520"/>
                  <a:gd name="T15" fmla="*/ 171 h 459"/>
                  <a:gd name="T16" fmla="*/ 8 w 520"/>
                  <a:gd name="T17" fmla="*/ 187 h 459"/>
                  <a:gd name="T18" fmla="*/ 15 w 520"/>
                  <a:gd name="T19" fmla="*/ 201 h 459"/>
                  <a:gd name="T20" fmla="*/ 49 w 520"/>
                  <a:gd name="T21" fmla="*/ 190 h 459"/>
                  <a:gd name="T22" fmla="*/ 58 w 520"/>
                  <a:gd name="T23" fmla="*/ 200 h 459"/>
                  <a:gd name="T24" fmla="*/ 44 w 520"/>
                  <a:gd name="T25" fmla="*/ 267 h 459"/>
                  <a:gd name="T26" fmla="*/ 64 w 520"/>
                  <a:gd name="T27" fmla="*/ 287 h 459"/>
                  <a:gd name="T28" fmla="*/ 58 w 520"/>
                  <a:gd name="T29" fmla="*/ 327 h 459"/>
                  <a:gd name="T30" fmla="*/ 78 w 520"/>
                  <a:gd name="T31" fmla="*/ 328 h 459"/>
                  <a:gd name="T32" fmla="*/ 98 w 520"/>
                  <a:gd name="T33" fmla="*/ 307 h 459"/>
                  <a:gd name="T34" fmla="*/ 107 w 520"/>
                  <a:gd name="T35" fmla="*/ 313 h 459"/>
                  <a:gd name="T36" fmla="*/ 148 w 520"/>
                  <a:gd name="T37" fmla="*/ 331 h 459"/>
                  <a:gd name="T38" fmla="*/ 157 w 520"/>
                  <a:gd name="T39" fmla="*/ 327 h 459"/>
                  <a:gd name="T40" fmla="*/ 158 w 520"/>
                  <a:gd name="T41" fmla="*/ 311 h 459"/>
                  <a:gd name="T42" fmla="*/ 165 w 520"/>
                  <a:gd name="T43" fmla="*/ 302 h 459"/>
                  <a:gd name="T44" fmla="*/ 223 w 520"/>
                  <a:gd name="T45" fmla="*/ 264 h 459"/>
                  <a:gd name="T46" fmla="*/ 234 w 520"/>
                  <a:gd name="T47" fmla="*/ 277 h 459"/>
                  <a:gd name="T48" fmla="*/ 268 w 520"/>
                  <a:gd name="T49" fmla="*/ 287 h 459"/>
                  <a:gd name="T50" fmla="*/ 288 w 520"/>
                  <a:gd name="T51" fmla="*/ 261 h 459"/>
                  <a:gd name="T52" fmla="*/ 296 w 520"/>
                  <a:gd name="T53" fmla="*/ 267 h 459"/>
                  <a:gd name="T54" fmla="*/ 311 w 520"/>
                  <a:gd name="T55" fmla="*/ 267 h 459"/>
                  <a:gd name="T56" fmla="*/ 311 w 520"/>
                  <a:gd name="T57" fmla="*/ 259 h 459"/>
                  <a:gd name="T58" fmla="*/ 329 w 520"/>
                  <a:gd name="T59" fmla="*/ 252 h 459"/>
                  <a:gd name="T60" fmla="*/ 329 w 520"/>
                  <a:gd name="T61" fmla="*/ 246 h 459"/>
                  <a:gd name="T62" fmla="*/ 336 w 520"/>
                  <a:gd name="T63" fmla="*/ 238 h 459"/>
                  <a:gd name="T64" fmla="*/ 341 w 520"/>
                  <a:gd name="T65" fmla="*/ 240 h 459"/>
                  <a:gd name="T66" fmla="*/ 359 w 520"/>
                  <a:gd name="T67" fmla="*/ 221 h 459"/>
                  <a:gd name="T68" fmla="*/ 344 w 520"/>
                  <a:gd name="T69" fmla="*/ 192 h 459"/>
                  <a:gd name="T70" fmla="*/ 351 w 520"/>
                  <a:gd name="T71" fmla="*/ 152 h 459"/>
                  <a:gd name="T72" fmla="*/ 342 w 520"/>
                  <a:gd name="T73" fmla="*/ 138 h 459"/>
                  <a:gd name="T74" fmla="*/ 315 w 520"/>
                  <a:gd name="T75" fmla="*/ 147 h 459"/>
                  <a:gd name="T76" fmla="*/ 312 w 520"/>
                  <a:gd name="T77" fmla="*/ 143 h 459"/>
                  <a:gd name="T78" fmla="*/ 342 w 520"/>
                  <a:gd name="T79" fmla="*/ 107 h 459"/>
                  <a:gd name="T80" fmla="*/ 329 w 520"/>
                  <a:gd name="T81" fmla="*/ 51 h 459"/>
                  <a:gd name="T82" fmla="*/ 309 w 520"/>
                  <a:gd name="T83" fmla="*/ 67 h 459"/>
                  <a:gd name="T84" fmla="*/ 291 w 520"/>
                  <a:gd name="T85" fmla="*/ 48 h 459"/>
                  <a:gd name="T86" fmla="*/ 274 w 520"/>
                  <a:gd name="T87" fmla="*/ 24 h 459"/>
                  <a:gd name="T88" fmla="*/ 273 w 520"/>
                  <a:gd name="T89" fmla="*/ 10 h 459"/>
                  <a:gd name="T90" fmla="*/ 261 w 520"/>
                  <a:gd name="T91" fmla="*/ 6 h 459"/>
                  <a:gd name="T92" fmla="*/ 248 w 520"/>
                  <a:gd name="T93" fmla="*/ 12 h 459"/>
                  <a:gd name="T94" fmla="*/ 225 w 520"/>
                  <a:gd name="T95" fmla="*/ 0 h 459"/>
                  <a:gd name="T96" fmla="*/ 213 w 520"/>
                  <a:gd name="T97" fmla="*/ 28 h 459"/>
                  <a:gd name="T98" fmla="*/ 195 w 520"/>
                  <a:gd name="T99" fmla="*/ 29 h 459"/>
                  <a:gd name="T100" fmla="*/ 180 w 520"/>
                  <a:gd name="T101" fmla="*/ 51 h 459"/>
                  <a:gd name="T102" fmla="*/ 172 w 520"/>
                  <a:gd name="T103" fmla="*/ 46 h 459"/>
                  <a:gd name="T104" fmla="*/ 158 w 520"/>
                  <a:gd name="T105" fmla="*/ 51 h 459"/>
                  <a:gd name="T106" fmla="*/ 136 w 520"/>
                  <a:gd name="T107" fmla="*/ 39 h 459"/>
                  <a:gd name="T108" fmla="*/ 119 w 520"/>
                  <a:gd name="T109" fmla="*/ 59 h 459"/>
                  <a:gd name="T110" fmla="*/ 119 w 520"/>
                  <a:gd name="T111" fmla="*/ 68 h 459"/>
                  <a:gd name="T112" fmla="*/ 152 w 520"/>
                  <a:gd name="T113" fmla="*/ 89 h 459"/>
                  <a:gd name="T114" fmla="*/ 160 w 520"/>
                  <a:gd name="T115" fmla="*/ 102 h 459"/>
                  <a:gd name="T116" fmla="*/ 136 w 520"/>
                  <a:gd name="T117" fmla="*/ 111 h 459"/>
                  <a:gd name="T118" fmla="*/ 100 w 520"/>
                  <a:gd name="T119" fmla="*/ 110 h 459"/>
                  <a:gd name="T120" fmla="*/ 100 w 520"/>
                  <a:gd name="T121" fmla="*/ 110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7" name="Freeform 1076"/>
              <p:cNvSpPr>
                <a:spLocks/>
              </p:cNvSpPr>
              <p:nvPr/>
            </p:nvSpPr>
            <p:spPr bwMode="auto">
              <a:xfrm rot="356891">
                <a:off x="7579213" y="4308813"/>
                <a:ext cx="492593" cy="582772"/>
              </a:xfrm>
              <a:custGeom>
                <a:avLst/>
                <a:gdLst>
                  <a:gd name="T0" fmla="*/ 164 w 327"/>
                  <a:gd name="T1" fmla="*/ 264 h 381"/>
                  <a:gd name="T2" fmla="*/ 129 w 327"/>
                  <a:gd name="T3" fmla="*/ 277 h 381"/>
                  <a:gd name="T4" fmla="*/ 109 w 327"/>
                  <a:gd name="T5" fmla="*/ 256 h 381"/>
                  <a:gd name="T6" fmla="*/ 97 w 327"/>
                  <a:gd name="T7" fmla="*/ 274 h 381"/>
                  <a:gd name="T8" fmla="*/ 74 w 327"/>
                  <a:gd name="T9" fmla="*/ 274 h 381"/>
                  <a:gd name="T10" fmla="*/ 65 w 327"/>
                  <a:gd name="T11" fmla="*/ 254 h 381"/>
                  <a:gd name="T12" fmla="*/ 54 w 327"/>
                  <a:gd name="T13" fmla="*/ 224 h 381"/>
                  <a:gd name="T14" fmla="*/ 35 w 327"/>
                  <a:gd name="T15" fmla="*/ 223 h 381"/>
                  <a:gd name="T16" fmla="*/ 13 w 327"/>
                  <a:gd name="T17" fmla="*/ 180 h 381"/>
                  <a:gd name="T18" fmla="*/ 0 w 327"/>
                  <a:gd name="T19" fmla="*/ 158 h 381"/>
                  <a:gd name="T20" fmla="*/ 10 w 327"/>
                  <a:gd name="T21" fmla="*/ 149 h 381"/>
                  <a:gd name="T22" fmla="*/ 13 w 327"/>
                  <a:gd name="T23" fmla="*/ 145 h 381"/>
                  <a:gd name="T24" fmla="*/ 36 w 327"/>
                  <a:gd name="T25" fmla="*/ 111 h 381"/>
                  <a:gd name="T26" fmla="*/ 35 w 327"/>
                  <a:gd name="T27" fmla="*/ 85 h 381"/>
                  <a:gd name="T28" fmla="*/ 42 w 327"/>
                  <a:gd name="T29" fmla="*/ 72 h 381"/>
                  <a:gd name="T30" fmla="*/ 59 w 327"/>
                  <a:gd name="T31" fmla="*/ 69 h 381"/>
                  <a:gd name="T32" fmla="*/ 65 w 327"/>
                  <a:gd name="T33" fmla="*/ 61 h 381"/>
                  <a:gd name="T34" fmla="*/ 59 w 327"/>
                  <a:gd name="T35" fmla="*/ 48 h 381"/>
                  <a:gd name="T36" fmla="*/ 68 w 327"/>
                  <a:gd name="T37" fmla="*/ 35 h 381"/>
                  <a:gd name="T38" fmla="*/ 68 w 327"/>
                  <a:gd name="T39" fmla="*/ 10 h 381"/>
                  <a:gd name="T40" fmla="*/ 80 w 327"/>
                  <a:gd name="T41" fmla="*/ 4 h 381"/>
                  <a:gd name="T42" fmla="*/ 101 w 327"/>
                  <a:gd name="T43" fmla="*/ 15 h 381"/>
                  <a:gd name="T44" fmla="*/ 129 w 327"/>
                  <a:gd name="T45" fmla="*/ 21 h 381"/>
                  <a:gd name="T46" fmla="*/ 146 w 327"/>
                  <a:gd name="T47" fmla="*/ 0 h 381"/>
                  <a:gd name="T48" fmla="*/ 168 w 327"/>
                  <a:gd name="T49" fmla="*/ 18 h 381"/>
                  <a:gd name="T50" fmla="*/ 158 w 327"/>
                  <a:gd name="T51" fmla="*/ 26 h 381"/>
                  <a:gd name="T52" fmla="*/ 146 w 327"/>
                  <a:gd name="T53" fmla="*/ 43 h 381"/>
                  <a:gd name="T54" fmla="*/ 129 w 327"/>
                  <a:gd name="T55" fmla="*/ 48 h 381"/>
                  <a:gd name="T56" fmla="*/ 123 w 327"/>
                  <a:gd name="T57" fmla="*/ 53 h 381"/>
                  <a:gd name="T58" fmla="*/ 140 w 327"/>
                  <a:gd name="T59" fmla="*/ 62 h 381"/>
                  <a:gd name="T60" fmla="*/ 170 w 327"/>
                  <a:gd name="T61" fmla="*/ 48 h 381"/>
                  <a:gd name="T62" fmla="*/ 221 w 327"/>
                  <a:gd name="T63" fmla="*/ 70 h 381"/>
                  <a:gd name="T64" fmla="*/ 227 w 327"/>
                  <a:gd name="T65" fmla="*/ 115 h 381"/>
                  <a:gd name="T66" fmla="*/ 206 w 327"/>
                  <a:gd name="T67" fmla="*/ 115 h 381"/>
                  <a:gd name="T68" fmla="*/ 204 w 327"/>
                  <a:gd name="T69" fmla="*/ 129 h 381"/>
                  <a:gd name="T70" fmla="*/ 215 w 327"/>
                  <a:gd name="T71" fmla="*/ 148 h 381"/>
                  <a:gd name="T72" fmla="*/ 206 w 327"/>
                  <a:gd name="T73" fmla="*/ 158 h 381"/>
                  <a:gd name="T74" fmla="*/ 217 w 327"/>
                  <a:gd name="T75" fmla="*/ 176 h 381"/>
                  <a:gd name="T76" fmla="*/ 200 w 327"/>
                  <a:gd name="T77" fmla="*/ 198 h 381"/>
                  <a:gd name="T78" fmla="*/ 192 w 327"/>
                  <a:gd name="T79" fmla="*/ 187 h 381"/>
                  <a:gd name="T80" fmla="*/ 168 w 327"/>
                  <a:gd name="T81" fmla="*/ 254 h 381"/>
                  <a:gd name="T82" fmla="*/ 164 w 327"/>
                  <a:gd name="T83" fmla="*/ 264 h 381"/>
                  <a:gd name="T84" fmla="*/ 164 w 327"/>
                  <a:gd name="T85" fmla="*/ 264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8" name="Freeform 1077"/>
              <p:cNvSpPr>
                <a:spLocks/>
              </p:cNvSpPr>
              <p:nvPr/>
            </p:nvSpPr>
            <p:spPr bwMode="auto">
              <a:xfrm rot="356891">
                <a:off x="7153762" y="3840724"/>
                <a:ext cx="613193" cy="742482"/>
              </a:xfrm>
              <a:custGeom>
                <a:avLst/>
                <a:gdLst>
                  <a:gd name="T0" fmla="*/ 68 w 406"/>
                  <a:gd name="T1" fmla="*/ 0 h 488"/>
                  <a:gd name="T2" fmla="*/ 116 w 406"/>
                  <a:gd name="T3" fmla="*/ 30 h 488"/>
                  <a:gd name="T4" fmla="*/ 155 w 406"/>
                  <a:gd name="T5" fmla="*/ 47 h 488"/>
                  <a:gd name="T6" fmla="*/ 174 w 406"/>
                  <a:gd name="T7" fmla="*/ 50 h 488"/>
                  <a:gd name="T8" fmla="*/ 183 w 406"/>
                  <a:gd name="T9" fmla="*/ 93 h 488"/>
                  <a:gd name="T10" fmla="*/ 213 w 406"/>
                  <a:gd name="T11" fmla="*/ 111 h 488"/>
                  <a:gd name="T12" fmla="*/ 237 w 406"/>
                  <a:gd name="T13" fmla="*/ 96 h 488"/>
                  <a:gd name="T14" fmla="*/ 245 w 406"/>
                  <a:gd name="T15" fmla="*/ 120 h 488"/>
                  <a:gd name="T16" fmla="*/ 217 w 406"/>
                  <a:gd name="T17" fmla="*/ 135 h 488"/>
                  <a:gd name="T18" fmla="*/ 205 w 406"/>
                  <a:gd name="T19" fmla="*/ 159 h 488"/>
                  <a:gd name="T20" fmla="*/ 237 w 406"/>
                  <a:gd name="T21" fmla="*/ 188 h 488"/>
                  <a:gd name="T22" fmla="*/ 285 w 406"/>
                  <a:gd name="T23" fmla="*/ 211 h 488"/>
                  <a:gd name="T24" fmla="*/ 275 w 406"/>
                  <a:gd name="T25" fmla="*/ 250 h 488"/>
                  <a:gd name="T26" fmla="*/ 276 w 406"/>
                  <a:gd name="T27" fmla="*/ 271 h 488"/>
                  <a:gd name="T28" fmla="*/ 251 w 406"/>
                  <a:gd name="T29" fmla="*/ 286 h 488"/>
                  <a:gd name="T30" fmla="*/ 229 w 406"/>
                  <a:gd name="T31" fmla="*/ 346 h 488"/>
                  <a:gd name="T32" fmla="*/ 213 w 406"/>
                  <a:gd name="T33" fmla="*/ 337 h 488"/>
                  <a:gd name="T34" fmla="*/ 165 w 406"/>
                  <a:gd name="T35" fmla="*/ 321 h 488"/>
                  <a:gd name="T36" fmla="*/ 130 w 406"/>
                  <a:gd name="T37" fmla="*/ 343 h 488"/>
                  <a:gd name="T38" fmla="*/ 140 w 406"/>
                  <a:gd name="T39" fmla="*/ 316 h 488"/>
                  <a:gd name="T40" fmla="*/ 99 w 406"/>
                  <a:gd name="T41" fmla="*/ 330 h 488"/>
                  <a:gd name="T42" fmla="*/ 79 w 406"/>
                  <a:gd name="T43" fmla="*/ 256 h 488"/>
                  <a:gd name="T44" fmla="*/ 60 w 406"/>
                  <a:gd name="T45" fmla="*/ 244 h 488"/>
                  <a:gd name="T46" fmla="*/ 46 w 406"/>
                  <a:gd name="T47" fmla="*/ 207 h 488"/>
                  <a:gd name="T48" fmla="*/ 64 w 406"/>
                  <a:gd name="T49" fmla="*/ 182 h 488"/>
                  <a:gd name="T50" fmla="*/ 53 w 406"/>
                  <a:gd name="T51" fmla="*/ 147 h 488"/>
                  <a:gd name="T52" fmla="*/ 17 w 406"/>
                  <a:gd name="T53" fmla="*/ 143 h 488"/>
                  <a:gd name="T54" fmla="*/ 17 w 406"/>
                  <a:gd name="T55" fmla="*/ 108 h 488"/>
                  <a:gd name="T56" fmla="*/ 32 w 406"/>
                  <a:gd name="T57" fmla="*/ 80 h 488"/>
                  <a:gd name="T58" fmla="*/ 37 w 406"/>
                  <a:gd name="T59" fmla="*/ 42 h 488"/>
                  <a:gd name="T60" fmla="*/ 60 w 406"/>
                  <a:gd name="T61" fmla="*/ 65 h 488"/>
                  <a:gd name="T62" fmla="*/ 85 w 406"/>
                  <a:gd name="T63" fmla="*/ 45 h 488"/>
                  <a:gd name="T64" fmla="*/ 60 w 406"/>
                  <a:gd name="T65" fmla="*/ 17 h 488"/>
                  <a:gd name="T66" fmla="*/ 56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09" name="Freeform 1078"/>
              <p:cNvSpPr>
                <a:spLocks/>
              </p:cNvSpPr>
              <p:nvPr/>
            </p:nvSpPr>
            <p:spPr bwMode="auto">
              <a:xfrm rot="356891">
                <a:off x="7929907" y="4248921"/>
                <a:ext cx="108710" cy="113836"/>
              </a:xfrm>
              <a:custGeom>
                <a:avLst/>
                <a:gdLst>
                  <a:gd name="T0" fmla="*/ 19 w 73"/>
                  <a:gd name="T1" fmla="*/ 51 h 76"/>
                  <a:gd name="T2" fmla="*/ 0 w 73"/>
                  <a:gd name="T3" fmla="*/ 34 h 76"/>
                  <a:gd name="T4" fmla="*/ 9 w 73"/>
                  <a:gd name="T5" fmla="*/ 23 h 76"/>
                  <a:gd name="T6" fmla="*/ 16 w 73"/>
                  <a:gd name="T7" fmla="*/ 0 h 76"/>
                  <a:gd name="T8" fmla="*/ 38 w 73"/>
                  <a:gd name="T9" fmla="*/ 9 h 76"/>
                  <a:gd name="T10" fmla="*/ 48 w 73"/>
                  <a:gd name="T11" fmla="*/ 24 h 76"/>
                  <a:gd name="T12" fmla="*/ 40 w 73"/>
                  <a:gd name="T13" fmla="*/ 34 h 76"/>
                  <a:gd name="T14" fmla="*/ 19 w 73"/>
                  <a:gd name="T15" fmla="*/ 51 h 76"/>
                  <a:gd name="T16" fmla="*/ 19 w 73"/>
                  <a:gd name="T17" fmla="*/ 51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0" name="Freeform 1079"/>
              <p:cNvSpPr>
                <a:spLocks/>
              </p:cNvSpPr>
              <p:nvPr/>
            </p:nvSpPr>
            <p:spPr bwMode="auto">
              <a:xfrm rot="356891">
                <a:off x="7318482" y="3750382"/>
                <a:ext cx="721903" cy="586169"/>
              </a:xfrm>
              <a:custGeom>
                <a:avLst/>
                <a:gdLst>
                  <a:gd name="T0" fmla="*/ 312 w 478"/>
                  <a:gd name="T1" fmla="*/ 219 h 385"/>
                  <a:gd name="T2" fmla="*/ 304 w 478"/>
                  <a:gd name="T3" fmla="*/ 243 h 385"/>
                  <a:gd name="T4" fmla="*/ 295 w 478"/>
                  <a:gd name="T5" fmla="*/ 255 h 385"/>
                  <a:gd name="T6" fmla="*/ 277 w 478"/>
                  <a:gd name="T7" fmla="*/ 276 h 385"/>
                  <a:gd name="T8" fmla="*/ 251 w 478"/>
                  <a:gd name="T9" fmla="*/ 272 h 385"/>
                  <a:gd name="T10" fmla="*/ 229 w 478"/>
                  <a:gd name="T11" fmla="*/ 259 h 385"/>
                  <a:gd name="T12" fmla="*/ 217 w 478"/>
                  <a:gd name="T13" fmla="*/ 266 h 385"/>
                  <a:gd name="T14" fmla="*/ 170 w 478"/>
                  <a:gd name="T15" fmla="*/ 260 h 385"/>
                  <a:gd name="T16" fmla="*/ 169 w 478"/>
                  <a:gd name="T17" fmla="*/ 241 h 385"/>
                  <a:gd name="T18" fmla="*/ 146 w 478"/>
                  <a:gd name="T19" fmla="*/ 225 h 385"/>
                  <a:gd name="T20" fmla="*/ 138 w 478"/>
                  <a:gd name="T21" fmla="*/ 211 h 385"/>
                  <a:gd name="T22" fmla="*/ 148 w 478"/>
                  <a:gd name="T23" fmla="*/ 197 h 385"/>
                  <a:gd name="T24" fmla="*/ 148 w 478"/>
                  <a:gd name="T25" fmla="*/ 189 h 385"/>
                  <a:gd name="T26" fmla="*/ 148 w 478"/>
                  <a:gd name="T27" fmla="*/ 177 h 385"/>
                  <a:gd name="T28" fmla="*/ 176 w 478"/>
                  <a:gd name="T29" fmla="*/ 174 h 385"/>
                  <a:gd name="T30" fmla="*/ 178 w 478"/>
                  <a:gd name="T31" fmla="*/ 161 h 385"/>
                  <a:gd name="T32" fmla="*/ 169 w 478"/>
                  <a:gd name="T33" fmla="*/ 149 h 385"/>
                  <a:gd name="T34" fmla="*/ 155 w 478"/>
                  <a:gd name="T35" fmla="*/ 148 h 385"/>
                  <a:gd name="T36" fmla="*/ 146 w 478"/>
                  <a:gd name="T37" fmla="*/ 163 h 385"/>
                  <a:gd name="T38" fmla="*/ 124 w 478"/>
                  <a:gd name="T39" fmla="*/ 159 h 385"/>
                  <a:gd name="T40" fmla="*/ 116 w 478"/>
                  <a:gd name="T41" fmla="*/ 145 h 385"/>
                  <a:gd name="T42" fmla="*/ 101 w 478"/>
                  <a:gd name="T43" fmla="*/ 136 h 385"/>
                  <a:gd name="T44" fmla="*/ 105 w 478"/>
                  <a:gd name="T45" fmla="*/ 102 h 385"/>
                  <a:gd name="T46" fmla="*/ 103 w 478"/>
                  <a:gd name="T47" fmla="*/ 97 h 385"/>
                  <a:gd name="T48" fmla="*/ 87 w 478"/>
                  <a:gd name="T49" fmla="*/ 100 h 385"/>
                  <a:gd name="T50" fmla="*/ 76 w 478"/>
                  <a:gd name="T51" fmla="*/ 90 h 385"/>
                  <a:gd name="T52" fmla="*/ 48 w 478"/>
                  <a:gd name="T53" fmla="*/ 82 h 385"/>
                  <a:gd name="T54" fmla="*/ 34 w 478"/>
                  <a:gd name="T55" fmla="*/ 65 h 385"/>
                  <a:gd name="T56" fmla="*/ 0 w 478"/>
                  <a:gd name="T57" fmla="*/ 52 h 385"/>
                  <a:gd name="T58" fmla="*/ 4 w 478"/>
                  <a:gd name="T59" fmla="*/ 36 h 385"/>
                  <a:gd name="T60" fmla="*/ 17 w 478"/>
                  <a:gd name="T61" fmla="*/ 30 h 385"/>
                  <a:gd name="T62" fmla="*/ 41 w 478"/>
                  <a:gd name="T63" fmla="*/ 52 h 385"/>
                  <a:gd name="T64" fmla="*/ 48 w 478"/>
                  <a:gd name="T65" fmla="*/ 52 h 385"/>
                  <a:gd name="T66" fmla="*/ 72 w 478"/>
                  <a:gd name="T67" fmla="*/ 49 h 385"/>
                  <a:gd name="T68" fmla="*/ 85 w 478"/>
                  <a:gd name="T69" fmla="*/ 38 h 385"/>
                  <a:gd name="T70" fmla="*/ 104 w 478"/>
                  <a:gd name="T71" fmla="*/ 53 h 385"/>
                  <a:gd name="T72" fmla="*/ 112 w 478"/>
                  <a:gd name="T73" fmla="*/ 39 h 385"/>
                  <a:gd name="T74" fmla="*/ 114 w 478"/>
                  <a:gd name="T75" fmla="*/ 31 h 385"/>
                  <a:gd name="T76" fmla="*/ 130 w 478"/>
                  <a:gd name="T77" fmla="*/ 22 h 385"/>
                  <a:gd name="T78" fmla="*/ 132 w 478"/>
                  <a:gd name="T79" fmla="*/ 4 h 385"/>
                  <a:gd name="T80" fmla="*/ 148 w 478"/>
                  <a:gd name="T81" fmla="*/ 0 h 385"/>
                  <a:gd name="T82" fmla="*/ 188 w 478"/>
                  <a:gd name="T83" fmla="*/ 26 h 385"/>
                  <a:gd name="T84" fmla="*/ 215 w 478"/>
                  <a:gd name="T85" fmla="*/ 38 h 385"/>
                  <a:gd name="T86" fmla="*/ 269 w 478"/>
                  <a:gd name="T87" fmla="*/ 128 h 385"/>
                  <a:gd name="T88" fmla="*/ 266 w 478"/>
                  <a:gd name="T89" fmla="*/ 138 h 385"/>
                  <a:gd name="T90" fmla="*/ 301 w 478"/>
                  <a:gd name="T91" fmla="*/ 156 h 385"/>
                  <a:gd name="T92" fmla="*/ 310 w 478"/>
                  <a:gd name="T93" fmla="*/ 171 h 385"/>
                  <a:gd name="T94" fmla="*/ 327 w 478"/>
                  <a:gd name="T95" fmla="*/ 179 h 385"/>
                  <a:gd name="T96" fmla="*/ 335 w 478"/>
                  <a:gd name="T97" fmla="*/ 194 h 385"/>
                  <a:gd name="T98" fmla="*/ 325 w 478"/>
                  <a:gd name="T99" fmla="*/ 199 h 385"/>
                  <a:gd name="T100" fmla="*/ 308 w 478"/>
                  <a:gd name="T101" fmla="*/ 194 h 385"/>
                  <a:gd name="T102" fmla="*/ 282 w 478"/>
                  <a:gd name="T103" fmla="*/ 194 h 385"/>
                  <a:gd name="T104" fmla="*/ 259 w 478"/>
                  <a:gd name="T105" fmla="*/ 185 h 385"/>
                  <a:gd name="T106" fmla="*/ 249 w 478"/>
                  <a:gd name="T107" fmla="*/ 194 h 385"/>
                  <a:gd name="T108" fmla="*/ 270 w 478"/>
                  <a:gd name="T109" fmla="*/ 199 h 385"/>
                  <a:gd name="T110" fmla="*/ 293 w 478"/>
                  <a:gd name="T111" fmla="*/ 210 h 385"/>
                  <a:gd name="T112" fmla="*/ 312 w 478"/>
                  <a:gd name="T113" fmla="*/ 219 h 385"/>
                  <a:gd name="T114" fmla="*/ 312 w 478"/>
                  <a:gd name="T115" fmla="*/ 219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1" name="Freeform 1080"/>
              <p:cNvSpPr>
                <a:spLocks/>
              </p:cNvSpPr>
              <p:nvPr/>
            </p:nvSpPr>
            <p:spPr bwMode="auto">
              <a:xfrm rot="356891">
                <a:off x="6366586" y="4054599"/>
                <a:ext cx="986884" cy="626946"/>
              </a:xfrm>
              <a:custGeom>
                <a:avLst/>
                <a:gdLst>
                  <a:gd name="T0" fmla="*/ 63 w 654"/>
                  <a:gd name="T1" fmla="*/ 275 h 411"/>
                  <a:gd name="T2" fmla="*/ 116 w 654"/>
                  <a:gd name="T3" fmla="*/ 261 h 411"/>
                  <a:gd name="T4" fmla="*/ 120 w 654"/>
                  <a:gd name="T5" fmla="*/ 233 h 411"/>
                  <a:gd name="T6" fmla="*/ 198 w 654"/>
                  <a:gd name="T7" fmla="*/ 230 h 411"/>
                  <a:gd name="T8" fmla="*/ 235 w 654"/>
                  <a:gd name="T9" fmla="*/ 256 h 411"/>
                  <a:gd name="T10" fmla="*/ 267 w 654"/>
                  <a:gd name="T11" fmla="*/ 238 h 411"/>
                  <a:gd name="T12" fmla="*/ 281 w 654"/>
                  <a:gd name="T13" fmla="*/ 256 h 411"/>
                  <a:gd name="T14" fmla="*/ 304 w 654"/>
                  <a:gd name="T15" fmla="*/ 228 h 411"/>
                  <a:gd name="T16" fmla="*/ 311 w 654"/>
                  <a:gd name="T17" fmla="*/ 261 h 411"/>
                  <a:gd name="T18" fmla="*/ 331 w 654"/>
                  <a:gd name="T19" fmla="*/ 275 h 411"/>
                  <a:gd name="T20" fmla="*/ 370 w 654"/>
                  <a:gd name="T21" fmla="*/ 250 h 411"/>
                  <a:gd name="T22" fmla="*/ 433 w 654"/>
                  <a:gd name="T23" fmla="*/ 210 h 411"/>
                  <a:gd name="T24" fmla="*/ 428 w 654"/>
                  <a:gd name="T25" fmla="*/ 145 h 411"/>
                  <a:gd name="T26" fmla="*/ 434 w 654"/>
                  <a:gd name="T27" fmla="*/ 122 h 411"/>
                  <a:gd name="T28" fmla="*/ 393 w 654"/>
                  <a:gd name="T29" fmla="*/ 101 h 411"/>
                  <a:gd name="T30" fmla="*/ 364 w 654"/>
                  <a:gd name="T31" fmla="*/ 101 h 411"/>
                  <a:gd name="T32" fmla="*/ 322 w 654"/>
                  <a:gd name="T33" fmla="*/ 84 h 411"/>
                  <a:gd name="T34" fmla="*/ 298 w 654"/>
                  <a:gd name="T35" fmla="*/ 57 h 411"/>
                  <a:gd name="T36" fmla="*/ 275 w 654"/>
                  <a:gd name="T37" fmla="*/ 56 h 411"/>
                  <a:gd name="T38" fmla="*/ 224 w 654"/>
                  <a:gd name="T39" fmla="*/ 56 h 411"/>
                  <a:gd name="T40" fmla="*/ 131 w 654"/>
                  <a:gd name="T41" fmla="*/ 0 h 411"/>
                  <a:gd name="T42" fmla="*/ 112 w 654"/>
                  <a:gd name="T43" fmla="*/ 6 h 411"/>
                  <a:gd name="T44" fmla="*/ 54 w 654"/>
                  <a:gd name="T45" fmla="*/ 6 h 411"/>
                  <a:gd name="T46" fmla="*/ 63 w 654"/>
                  <a:gd name="T47" fmla="*/ 28 h 411"/>
                  <a:gd name="T48" fmla="*/ 88 w 654"/>
                  <a:gd name="T49" fmla="*/ 35 h 411"/>
                  <a:gd name="T50" fmla="*/ 60 w 654"/>
                  <a:gd name="T51" fmla="*/ 56 h 411"/>
                  <a:gd name="T52" fmla="*/ 60 w 654"/>
                  <a:gd name="T53" fmla="*/ 82 h 411"/>
                  <a:gd name="T54" fmla="*/ 76 w 654"/>
                  <a:gd name="T55" fmla="*/ 107 h 411"/>
                  <a:gd name="T56" fmla="*/ 97 w 654"/>
                  <a:gd name="T57" fmla="*/ 163 h 411"/>
                  <a:gd name="T58" fmla="*/ 83 w 654"/>
                  <a:gd name="T59" fmla="*/ 172 h 411"/>
                  <a:gd name="T60" fmla="*/ 12 w 654"/>
                  <a:gd name="T61" fmla="*/ 201 h 411"/>
                  <a:gd name="T62" fmla="*/ 10 w 654"/>
                  <a:gd name="T63" fmla="*/ 226 h 411"/>
                  <a:gd name="T64" fmla="*/ 23 w 654"/>
                  <a:gd name="T65" fmla="*/ 257 h 411"/>
                  <a:gd name="T66" fmla="*/ 53 w 654"/>
                  <a:gd name="T67" fmla="*/ 296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2" name="Freeform 1081"/>
              <p:cNvSpPr>
                <a:spLocks/>
              </p:cNvSpPr>
              <p:nvPr/>
            </p:nvSpPr>
            <p:spPr bwMode="auto">
              <a:xfrm rot="356891">
                <a:off x="4977173" y="3848635"/>
                <a:ext cx="1584790" cy="1219913"/>
              </a:xfrm>
              <a:custGeom>
                <a:avLst/>
                <a:gdLst>
                  <a:gd name="T0" fmla="*/ 286 w 1051"/>
                  <a:gd name="T1" fmla="*/ 49 h 799"/>
                  <a:gd name="T2" fmla="*/ 274 w 1051"/>
                  <a:gd name="T3" fmla="*/ 18 h 799"/>
                  <a:gd name="T4" fmla="*/ 320 w 1051"/>
                  <a:gd name="T5" fmla="*/ 0 h 799"/>
                  <a:gd name="T6" fmla="*/ 329 w 1051"/>
                  <a:gd name="T7" fmla="*/ 33 h 799"/>
                  <a:gd name="T8" fmla="*/ 373 w 1051"/>
                  <a:gd name="T9" fmla="*/ 72 h 799"/>
                  <a:gd name="T10" fmla="*/ 396 w 1051"/>
                  <a:gd name="T11" fmla="*/ 72 h 799"/>
                  <a:gd name="T12" fmla="*/ 414 w 1051"/>
                  <a:gd name="T13" fmla="*/ 108 h 799"/>
                  <a:gd name="T14" fmla="*/ 460 w 1051"/>
                  <a:gd name="T15" fmla="*/ 103 h 799"/>
                  <a:gd name="T16" fmla="*/ 481 w 1051"/>
                  <a:gd name="T17" fmla="*/ 85 h 799"/>
                  <a:gd name="T18" fmla="*/ 495 w 1051"/>
                  <a:gd name="T19" fmla="*/ 103 h 799"/>
                  <a:gd name="T20" fmla="*/ 545 w 1051"/>
                  <a:gd name="T21" fmla="*/ 97 h 799"/>
                  <a:gd name="T22" fmla="*/ 555 w 1051"/>
                  <a:gd name="T23" fmla="*/ 111 h 799"/>
                  <a:gd name="T24" fmla="*/ 607 w 1051"/>
                  <a:gd name="T25" fmla="*/ 133 h 799"/>
                  <a:gd name="T26" fmla="*/ 670 w 1051"/>
                  <a:gd name="T27" fmla="*/ 141 h 799"/>
                  <a:gd name="T28" fmla="*/ 700 w 1051"/>
                  <a:gd name="T29" fmla="*/ 150 h 799"/>
                  <a:gd name="T30" fmla="*/ 727 w 1051"/>
                  <a:gd name="T31" fmla="*/ 170 h 799"/>
                  <a:gd name="T32" fmla="*/ 730 w 1051"/>
                  <a:gd name="T33" fmla="*/ 220 h 799"/>
                  <a:gd name="T34" fmla="*/ 694 w 1051"/>
                  <a:gd name="T35" fmla="*/ 238 h 799"/>
                  <a:gd name="T36" fmla="*/ 637 w 1051"/>
                  <a:gd name="T37" fmla="*/ 259 h 799"/>
                  <a:gd name="T38" fmla="*/ 649 w 1051"/>
                  <a:gd name="T39" fmla="*/ 298 h 799"/>
                  <a:gd name="T40" fmla="*/ 692 w 1051"/>
                  <a:gd name="T41" fmla="*/ 341 h 799"/>
                  <a:gd name="T42" fmla="*/ 672 w 1051"/>
                  <a:gd name="T43" fmla="*/ 411 h 799"/>
                  <a:gd name="T44" fmla="*/ 637 w 1051"/>
                  <a:gd name="T45" fmla="*/ 368 h 799"/>
                  <a:gd name="T46" fmla="*/ 624 w 1051"/>
                  <a:gd name="T47" fmla="*/ 350 h 799"/>
                  <a:gd name="T48" fmla="*/ 587 w 1051"/>
                  <a:gd name="T49" fmla="*/ 343 h 799"/>
                  <a:gd name="T50" fmla="*/ 557 w 1051"/>
                  <a:gd name="T51" fmla="*/ 372 h 799"/>
                  <a:gd name="T52" fmla="*/ 533 w 1051"/>
                  <a:gd name="T53" fmla="*/ 390 h 799"/>
                  <a:gd name="T54" fmla="*/ 498 w 1051"/>
                  <a:gd name="T55" fmla="*/ 382 h 799"/>
                  <a:gd name="T56" fmla="*/ 481 w 1051"/>
                  <a:gd name="T57" fmla="*/ 412 h 799"/>
                  <a:gd name="T58" fmla="*/ 522 w 1051"/>
                  <a:gd name="T59" fmla="*/ 446 h 799"/>
                  <a:gd name="T60" fmla="*/ 461 w 1051"/>
                  <a:gd name="T61" fmla="*/ 455 h 799"/>
                  <a:gd name="T62" fmla="*/ 443 w 1051"/>
                  <a:gd name="T63" fmla="*/ 433 h 799"/>
                  <a:gd name="T64" fmla="*/ 404 w 1051"/>
                  <a:gd name="T65" fmla="*/ 439 h 799"/>
                  <a:gd name="T66" fmla="*/ 396 w 1051"/>
                  <a:gd name="T67" fmla="*/ 410 h 799"/>
                  <a:gd name="T68" fmla="*/ 375 w 1051"/>
                  <a:gd name="T69" fmla="*/ 394 h 799"/>
                  <a:gd name="T70" fmla="*/ 370 w 1051"/>
                  <a:gd name="T71" fmla="*/ 416 h 799"/>
                  <a:gd name="T72" fmla="*/ 349 w 1051"/>
                  <a:gd name="T73" fmla="*/ 434 h 799"/>
                  <a:gd name="T74" fmla="*/ 315 w 1051"/>
                  <a:gd name="T75" fmla="*/ 495 h 799"/>
                  <a:gd name="T76" fmla="*/ 303 w 1051"/>
                  <a:gd name="T77" fmla="*/ 566 h 799"/>
                  <a:gd name="T78" fmla="*/ 257 w 1051"/>
                  <a:gd name="T79" fmla="*/ 579 h 799"/>
                  <a:gd name="T80" fmla="*/ 190 w 1051"/>
                  <a:gd name="T81" fmla="*/ 464 h 799"/>
                  <a:gd name="T82" fmla="*/ 152 w 1051"/>
                  <a:gd name="T83" fmla="*/ 442 h 799"/>
                  <a:gd name="T84" fmla="*/ 153 w 1051"/>
                  <a:gd name="T85" fmla="*/ 412 h 799"/>
                  <a:gd name="T86" fmla="*/ 120 w 1051"/>
                  <a:gd name="T87" fmla="*/ 416 h 799"/>
                  <a:gd name="T88" fmla="*/ 88 w 1051"/>
                  <a:gd name="T89" fmla="*/ 361 h 799"/>
                  <a:gd name="T90" fmla="*/ 83 w 1051"/>
                  <a:gd name="T91" fmla="*/ 254 h 799"/>
                  <a:gd name="T92" fmla="*/ 78 w 1051"/>
                  <a:gd name="T93" fmla="*/ 197 h 799"/>
                  <a:gd name="T94" fmla="*/ 0 w 1051"/>
                  <a:gd name="T95" fmla="*/ 95 h 799"/>
                  <a:gd name="T96" fmla="*/ 11 w 1051"/>
                  <a:gd name="T97" fmla="*/ 67 h 799"/>
                  <a:gd name="T98" fmla="*/ 115 w 1051"/>
                  <a:gd name="T99" fmla="*/ 72 h 799"/>
                  <a:gd name="T100" fmla="*/ 148 w 1051"/>
                  <a:gd name="T101" fmla="*/ 79 h 799"/>
                  <a:gd name="T102" fmla="*/ 203 w 1051"/>
                  <a:gd name="T103" fmla="*/ 107 h 799"/>
                  <a:gd name="T104" fmla="*/ 210 w 1051"/>
                  <a:gd name="T105" fmla="*/ 75 h 799"/>
                  <a:gd name="T106" fmla="*/ 243 w 1051"/>
                  <a:gd name="T107" fmla="*/ 81 h 799"/>
                  <a:gd name="T108" fmla="*/ 277 w 1051"/>
                  <a:gd name="T109" fmla="*/ 74 h 799"/>
                  <a:gd name="T110" fmla="*/ 277 w 1051"/>
                  <a:gd name="T111" fmla="*/ 72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3" name="Freeform 1082"/>
              <p:cNvSpPr>
                <a:spLocks/>
              </p:cNvSpPr>
              <p:nvPr/>
            </p:nvSpPr>
            <p:spPr bwMode="auto">
              <a:xfrm rot="356891">
                <a:off x="2721936" y="3196696"/>
                <a:ext cx="2491840" cy="1376224"/>
              </a:xfrm>
              <a:custGeom>
                <a:avLst/>
                <a:gdLst>
                  <a:gd name="T0" fmla="*/ 703 w 1652"/>
                  <a:gd name="T1" fmla="*/ 622 h 902"/>
                  <a:gd name="T2" fmla="*/ 722 w 1652"/>
                  <a:gd name="T3" fmla="*/ 644 h 902"/>
                  <a:gd name="T4" fmla="*/ 780 w 1652"/>
                  <a:gd name="T5" fmla="*/ 622 h 902"/>
                  <a:gd name="T6" fmla="*/ 817 w 1652"/>
                  <a:gd name="T7" fmla="*/ 594 h 902"/>
                  <a:gd name="T8" fmla="*/ 862 w 1652"/>
                  <a:gd name="T9" fmla="*/ 577 h 902"/>
                  <a:gd name="T10" fmla="*/ 908 w 1652"/>
                  <a:gd name="T11" fmla="*/ 560 h 902"/>
                  <a:gd name="T12" fmla="*/ 983 w 1652"/>
                  <a:gd name="T13" fmla="*/ 548 h 902"/>
                  <a:gd name="T14" fmla="*/ 985 w 1652"/>
                  <a:gd name="T15" fmla="*/ 577 h 902"/>
                  <a:gd name="T16" fmla="*/ 1008 w 1652"/>
                  <a:gd name="T17" fmla="*/ 581 h 902"/>
                  <a:gd name="T18" fmla="*/ 993 w 1652"/>
                  <a:gd name="T19" fmla="*/ 618 h 902"/>
                  <a:gd name="T20" fmla="*/ 1008 w 1652"/>
                  <a:gd name="T21" fmla="*/ 622 h 902"/>
                  <a:gd name="T22" fmla="*/ 1072 w 1652"/>
                  <a:gd name="T23" fmla="*/ 618 h 902"/>
                  <a:gd name="T24" fmla="*/ 1110 w 1652"/>
                  <a:gd name="T25" fmla="*/ 631 h 902"/>
                  <a:gd name="T26" fmla="*/ 1127 w 1652"/>
                  <a:gd name="T27" fmla="*/ 638 h 902"/>
                  <a:gd name="T28" fmla="*/ 1130 w 1652"/>
                  <a:gd name="T29" fmla="*/ 594 h 902"/>
                  <a:gd name="T30" fmla="*/ 1156 w 1652"/>
                  <a:gd name="T31" fmla="*/ 566 h 902"/>
                  <a:gd name="T32" fmla="*/ 1136 w 1652"/>
                  <a:gd name="T33" fmla="*/ 427 h 902"/>
                  <a:gd name="T34" fmla="*/ 1114 w 1652"/>
                  <a:gd name="T35" fmla="*/ 350 h 902"/>
                  <a:gd name="T36" fmla="*/ 1059 w 1652"/>
                  <a:gd name="T37" fmla="*/ 322 h 902"/>
                  <a:gd name="T38" fmla="*/ 1023 w 1652"/>
                  <a:gd name="T39" fmla="*/ 392 h 902"/>
                  <a:gd name="T40" fmla="*/ 956 w 1652"/>
                  <a:gd name="T41" fmla="*/ 356 h 902"/>
                  <a:gd name="T42" fmla="*/ 835 w 1652"/>
                  <a:gd name="T43" fmla="*/ 310 h 902"/>
                  <a:gd name="T44" fmla="*/ 784 w 1652"/>
                  <a:gd name="T45" fmla="*/ 302 h 902"/>
                  <a:gd name="T46" fmla="*/ 685 w 1652"/>
                  <a:gd name="T47" fmla="*/ 259 h 902"/>
                  <a:gd name="T48" fmla="*/ 638 w 1652"/>
                  <a:gd name="T49" fmla="*/ 140 h 902"/>
                  <a:gd name="T50" fmla="*/ 656 w 1652"/>
                  <a:gd name="T51" fmla="*/ 102 h 902"/>
                  <a:gd name="T52" fmla="*/ 654 w 1652"/>
                  <a:gd name="T53" fmla="*/ 51 h 902"/>
                  <a:gd name="T54" fmla="*/ 662 w 1652"/>
                  <a:gd name="T55" fmla="*/ 25 h 902"/>
                  <a:gd name="T56" fmla="*/ 576 w 1652"/>
                  <a:gd name="T57" fmla="*/ 0 h 902"/>
                  <a:gd name="T58" fmla="*/ 514 w 1652"/>
                  <a:gd name="T59" fmla="*/ 8 h 902"/>
                  <a:gd name="T60" fmla="*/ 434 w 1652"/>
                  <a:gd name="T61" fmla="*/ 35 h 902"/>
                  <a:gd name="T62" fmla="*/ 359 w 1652"/>
                  <a:gd name="T63" fmla="*/ 45 h 902"/>
                  <a:gd name="T64" fmla="*/ 306 w 1652"/>
                  <a:gd name="T65" fmla="*/ 15 h 902"/>
                  <a:gd name="T66" fmla="*/ 222 w 1652"/>
                  <a:gd name="T67" fmla="*/ 31 h 902"/>
                  <a:gd name="T68" fmla="*/ 187 w 1652"/>
                  <a:gd name="T69" fmla="*/ 12 h 902"/>
                  <a:gd name="T70" fmla="*/ 123 w 1652"/>
                  <a:gd name="T71" fmla="*/ 20 h 902"/>
                  <a:gd name="T72" fmla="*/ 93 w 1652"/>
                  <a:gd name="T73" fmla="*/ 62 h 902"/>
                  <a:gd name="T74" fmla="*/ 76 w 1652"/>
                  <a:gd name="T75" fmla="*/ 84 h 902"/>
                  <a:gd name="T76" fmla="*/ 54 w 1652"/>
                  <a:gd name="T77" fmla="*/ 96 h 902"/>
                  <a:gd name="T78" fmla="*/ 44 w 1652"/>
                  <a:gd name="T79" fmla="*/ 113 h 902"/>
                  <a:gd name="T80" fmla="*/ 62 w 1652"/>
                  <a:gd name="T81" fmla="*/ 150 h 902"/>
                  <a:gd name="T82" fmla="*/ 59 w 1652"/>
                  <a:gd name="T83" fmla="*/ 188 h 902"/>
                  <a:gd name="T84" fmla="*/ 17 w 1652"/>
                  <a:gd name="T85" fmla="*/ 176 h 902"/>
                  <a:gd name="T86" fmla="*/ 0 w 1652"/>
                  <a:gd name="T87" fmla="*/ 189 h 902"/>
                  <a:gd name="T88" fmla="*/ 9 w 1652"/>
                  <a:gd name="T89" fmla="*/ 225 h 902"/>
                  <a:gd name="T90" fmla="*/ 6 w 1652"/>
                  <a:gd name="T91" fmla="*/ 258 h 902"/>
                  <a:gd name="T92" fmla="*/ 24 w 1652"/>
                  <a:gd name="T93" fmla="*/ 270 h 902"/>
                  <a:gd name="T94" fmla="*/ 76 w 1652"/>
                  <a:gd name="T95" fmla="*/ 321 h 902"/>
                  <a:gd name="T96" fmla="*/ 107 w 1652"/>
                  <a:gd name="T97" fmla="*/ 367 h 902"/>
                  <a:gd name="T98" fmla="*/ 127 w 1652"/>
                  <a:gd name="T99" fmla="*/ 383 h 902"/>
                  <a:gd name="T100" fmla="*/ 163 w 1652"/>
                  <a:gd name="T101" fmla="*/ 380 h 902"/>
                  <a:gd name="T102" fmla="*/ 244 w 1652"/>
                  <a:gd name="T103" fmla="*/ 474 h 902"/>
                  <a:gd name="T104" fmla="*/ 270 w 1652"/>
                  <a:gd name="T105" fmla="*/ 465 h 902"/>
                  <a:gd name="T106" fmla="*/ 278 w 1652"/>
                  <a:gd name="T107" fmla="*/ 502 h 902"/>
                  <a:gd name="T108" fmla="*/ 328 w 1652"/>
                  <a:gd name="T109" fmla="*/ 524 h 902"/>
                  <a:gd name="T110" fmla="*/ 369 w 1652"/>
                  <a:gd name="T111" fmla="*/ 568 h 902"/>
                  <a:gd name="T112" fmla="*/ 377 w 1652"/>
                  <a:gd name="T113" fmla="*/ 588 h 902"/>
                  <a:gd name="T114" fmla="*/ 425 w 1652"/>
                  <a:gd name="T115" fmla="*/ 585 h 902"/>
                  <a:gd name="T116" fmla="*/ 504 w 1652"/>
                  <a:gd name="T117" fmla="*/ 604 h 902"/>
                  <a:gd name="T118" fmla="*/ 541 w 1652"/>
                  <a:gd name="T119" fmla="*/ 615 h 902"/>
                  <a:gd name="T120" fmla="*/ 543 w 1652"/>
                  <a:gd name="T121" fmla="*/ 652 h 902"/>
                  <a:gd name="T122" fmla="*/ 611 w 1652"/>
                  <a:gd name="T123" fmla="*/ 596 h 902"/>
                  <a:gd name="T124" fmla="*/ 666 w 1652"/>
                  <a:gd name="T125" fmla="*/ 618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4" name="Freeform 1083"/>
              <p:cNvSpPr>
                <a:spLocks/>
              </p:cNvSpPr>
              <p:nvPr/>
            </p:nvSpPr>
            <p:spPr bwMode="auto">
              <a:xfrm rot="356891">
                <a:off x="4139168" y="2949227"/>
                <a:ext cx="1606872" cy="1174038"/>
              </a:xfrm>
              <a:custGeom>
                <a:avLst/>
                <a:gdLst>
                  <a:gd name="T0" fmla="*/ 59 w 1067"/>
                  <a:gd name="T1" fmla="*/ 207 h 770"/>
                  <a:gd name="T2" fmla="*/ 96 w 1067"/>
                  <a:gd name="T3" fmla="*/ 185 h 770"/>
                  <a:gd name="T4" fmla="*/ 80 w 1067"/>
                  <a:gd name="T5" fmla="*/ 172 h 770"/>
                  <a:gd name="T6" fmla="*/ 103 w 1067"/>
                  <a:gd name="T7" fmla="*/ 152 h 770"/>
                  <a:gd name="T8" fmla="*/ 74 w 1067"/>
                  <a:gd name="T9" fmla="*/ 91 h 770"/>
                  <a:gd name="T10" fmla="*/ 93 w 1067"/>
                  <a:gd name="T11" fmla="*/ 36 h 770"/>
                  <a:gd name="T12" fmla="*/ 242 w 1067"/>
                  <a:gd name="T13" fmla="*/ 0 h 770"/>
                  <a:gd name="T14" fmla="*/ 333 w 1067"/>
                  <a:gd name="T15" fmla="*/ 20 h 770"/>
                  <a:gd name="T16" fmla="*/ 386 w 1067"/>
                  <a:gd name="T17" fmla="*/ 52 h 770"/>
                  <a:gd name="T18" fmla="*/ 436 w 1067"/>
                  <a:gd name="T19" fmla="*/ 31 h 770"/>
                  <a:gd name="T20" fmla="*/ 501 w 1067"/>
                  <a:gd name="T21" fmla="*/ 24 h 770"/>
                  <a:gd name="T22" fmla="*/ 584 w 1067"/>
                  <a:gd name="T23" fmla="*/ 47 h 770"/>
                  <a:gd name="T24" fmla="*/ 636 w 1067"/>
                  <a:gd name="T25" fmla="*/ 109 h 770"/>
                  <a:gd name="T26" fmla="*/ 683 w 1067"/>
                  <a:gd name="T27" fmla="*/ 127 h 770"/>
                  <a:gd name="T28" fmla="*/ 729 w 1067"/>
                  <a:gd name="T29" fmla="*/ 214 h 770"/>
                  <a:gd name="T30" fmla="*/ 739 w 1067"/>
                  <a:gd name="T31" fmla="*/ 273 h 770"/>
                  <a:gd name="T32" fmla="*/ 713 w 1067"/>
                  <a:gd name="T33" fmla="*/ 315 h 770"/>
                  <a:gd name="T34" fmla="*/ 685 w 1067"/>
                  <a:gd name="T35" fmla="*/ 342 h 770"/>
                  <a:gd name="T36" fmla="*/ 673 w 1067"/>
                  <a:gd name="T37" fmla="*/ 380 h 770"/>
                  <a:gd name="T38" fmla="*/ 641 w 1067"/>
                  <a:gd name="T39" fmla="*/ 362 h 770"/>
                  <a:gd name="T40" fmla="*/ 643 w 1067"/>
                  <a:gd name="T41" fmla="*/ 391 h 770"/>
                  <a:gd name="T42" fmla="*/ 691 w 1067"/>
                  <a:gd name="T43" fmla="*/ 419 h 770"/>
                  <a:gd name="T44" fmla="*/ 715 w 1067"/>
                  <a:gd name="T45" fmla="*/ 432 h 770"/>
                  <a:gd name="T46" fmla="*/ 706 w 1067"/>
                  <a:gd name="T47" fmla="*/ 455 h 770"/>
                  <a:gd name="T48" fmla="*/ 673 w 1067"/>
                  <a:gd name="T49" fmla="*/ 463 h 770"/>
                  <a:gd name="T50" fmla="*/ 639 w 1067"/>
                  <a:gd name="T51" fmla="*/ 458 h 770"/>
                  <a:gd name="T52" fmla="*/ 633 w 1067"/>
                  <a:gd name="T53" fmla="*/ 489 h 770"/>
                  <a:gd name="T54" fmla="*/ 578 w 1067"/>
                  <a:gd name="T55" fmla="*/ 461 h 770"/>
                  <a:gd name="T56" fmla="*/ 544 w 1067"/>
                  <a:gd name="T57" fmla="*/ 454 h 770"/>
                  <a:gd name="T58" fmla="*/ 440 w 1067"/>
                  <a:gd name="T59" fmla="*/ 450 h 770"/>
                  <a:gd name="T60" fmla="*/ 429 w 1067"/>
                  <a:gd name="T61" fmla="*/ 477 h 770"/>
                  <a:gd name="T62" fmla="*/ 419 w 1067"/>
                  <a:gd name="T63" fmla="*/ 506 h 770"/>
                  <a:gd name="T64" fmla="*/ 322 w 1067"/>
                  <a:gd name="T65" fmla="*/ 543 h 770"/>
                  <a:gd name="T66" fmla="*/ 278 w 1067"/>
                  <a:gd name="T67" fmla="*/ 487 h 770"/>
                  <a:gd name="T68" fmla="*/ 158 w 1067"/>
                  <a:gd name="T69" fmla="*/ 467 h 770"/>
                  <a:gd name="T70" fmla="*/ 113 w 1067"/>
                  <a:gd name="T71" fmla="*/ 438 h 770"/>
                  <a:gd name="T72" fmla="*/ 2 w 1067"/>
                  <a:gd name="T73" fmla="*/ 328 h 770"/>
                  <a:gd name="T74" fmla="*/ 18 w 1067"/>
                  <a:gd name="T75" fmla="*/ 294 h 770"/>
                  <a:gd name="T76" fmla="*/ 31 w 1067"/>
                  <a:gd name="T77" fmla="*/ 232 h 770"/>
                  <a:gd name="T78" fmla="*/ 36 w 1067"/>
                  <a:gd name="T79" fmla="*/ 197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5" name="Freeform 1084"/>
              <p:cNvSpPr>
                <a:spLocks/>
              </p:cNvSpPr>
              <p:nvPr/>
            </p:nvSpPr>
            <p:spPr bwMode="auto">
              <a:xfrm rot="356891">
                <a:off x="4720732" y="2542849"/>
                <a:ext cx="1741062" cy="1517244"/>
              </a:xfrm>
              <a:custGeom>
                <a:avLst/>
                <a:gdLst>
                  <a:gd name="T0" fmla="*/ 4 w 1155"/>
                  <a:gd name="T1" fmla="*/ 115 h 994"/>
                  <a:gd name="T2" fmla="*/ 123 w 1155"/>
                  <a:gd name="T3" fmla="*/ 46 h 994"/>
                  <a:gd name="T4" fmla="*/ 157 w 1155"/>
                  <a:gd name="T5" fmla="*/ 0 h 994"/>
                  <a:gd name="T6" fmla="*/ 203 w 1155"/>
                  <a:gd name="T7" fmla="*/ 25 h 994"/>
                  <a:gd name="T8" fmla="*/ 239 w 1155"/>
                  <a:gd name="T9" fmla="*/ 146 h 994"/>
                  <a:gd name="T10" fmla="*/ 336 w 1155"/>
                  <a:gd name="T11" fmla="*/ 137 h 994"/>
                  <a:gd name="T12" fmla="*/ 351 w 1155"/>
                  <a:gd name="T13" fmla="*/ 169 h 994"/>
                  <a:gd name="T14" fmla="*/ 359 w 1155"/>
                  <a:gd name="T15" fmla="*/ 234 h 994"/>
                  <a:gd name="T16" fmla="*/ 375 w 1155"/>
                  <a:gd name="T17" fmla="*/ 252 h 994"/>
                  <a:gd name="T18" fmla="*/ 471 w 1155"/>
                  <a:gd name="T19" fmla="*/ 271 h 994"/>
                  <a:gd name="T20" fmla="*/ 554 w 1155"/>
                  <a:gd name="T21" fmla="*/ 267 h 994"/>
                  <a:gd name="T22" fmla="*/ 528 w 1155"/>
                  <a:gd name="T23" fmla="*/ 314 h 994"/>
                  <a:gd name="T24" fmla="*/ 556 w 1155"/>
                  <a:gd name="T25" fmla="*/ 378 h 994"/>
                  <a:gd name="T26" fmla="*/ 622 w 1155"/>
                  <a:gd name="T27" fmla="*/ 468 h 994"/>
                  <a:gd name="T28" fmla="*/ 647 w 1155"/>
                  <a:gd name="T29" fmla="*/ 516 h 994"/>
                  <a:gd name="T30" fmla="*/ 681 w 1155"/>
                  <a:gd name="T31" fmla="*/ 500 h 994"/>
                  <a:gd name="T32" fmla="*/ 692 w 1155"/>
                  <a:gd name="T33" fmla="*/ 458 h 994"/>
                  <a:gd name="T34" fmla="*/ 697 w 1155"/>
                  <a:gd name="T35" fmla="*/ 389 h 994"/>
                  <a:gd name="T36" fmla="*/ 727 w 1155"/>
                  <a:gd name="T37" fmla="*/ 403 h 994"/>
                  <a:gd name="T38" fmla="*/ 807 w 1155"/>
                  <a:gd name="T39" fmla="*/ 464 h 994"/>
                  <a:gd name="T40" fmla="*/ 796 w 1155"/>
                  <a:gd name="T41" fmla="*/ 519 h 994"/>
                  <a:gd name="T42" fmla="*/ 754 w 1155"/>
                  <a:gd name="T43" fmla="*/ 534 h 994"/>
                  <a:gd name="T44" fmla="*/ 710 w 1155"/>
                  <a:gd name="T45" fmla="*/ 540 h 994"/>
                  <a:gd name="T46" fmla="*/ 690 w 1155"/>
                  <a:gd name="T47" fmla="*/ 556 h 994"/>
                  <a:gd name="T48" fmla="*/ 697 w 1155"/>
                  <a:gd name="T49" fmla="*/ 596 h 994"/>
                  <a:gd name="T50" fmla="*/ 687 w 1155"/>
                  <a:gd name="T51" fmla="*/ 646 h 994"/>
                  <a:gd name="T52" fmla="*/ 662 w 1155"/>
                  <a:gd name="T53" fmla="*/ 671 h 994"/>
                  <a:gd name="T54" fmla="*/ 634 w 1155"/>
                  <a:gd name="T55" fmla="*/ 711 h 994"/>
                  <a:gd name="T56" fmla="*/ 572 w 1155"/>
                  <a:gd name="T57" fmla="*/ 704 h 994"/>
                  <a:gd name="T58" fmla="*/ 547 w 1155"/>
                  <a:gd name="T59" fmla="*/ 679 h 994"/>
                  <a:gd name="T60" fmla="*/ 501 w 1155"/>
                  <a:gd name="T61" fmla="*/ 623 h 994"/>
                  <a:gd name="T62" fmla="*/ 448 w 1155"/>
                  <a:gd name="T63" fmla="*/ 624 h 994"/>
                  <a:gd name="T64" fmla="*/ 413 w 1155"/>
                  <a:gd name="T65" fmla="*/ 620 h 994"/>
                  <a:gd name="T66" fmla="*/ 387 w 1155"/>
                  <a:gd name="T67" fmla="*/ 587 h 994"/>
                  <a:gd name="T68" fmla="*/ 431 w 1155"/>
                  <a:gd name="T69" fmla="*/ 595 h 994"/>
                  <a:gd name="T70" fmla="*/ 458 w 1155"/>
                  <a:gd name="T71" fmla="*/ 540 h 994"/>
                  <a:gd name="T72" fmla="*/ 487 w 1155"/>
                  <a:gd name="T73" fmla="*/ 458 h 994"/>
                  <a:gd name="T74" fmla="*/ 429 w 1155"/>
                  <a:gd name="T75" fmla="*/ 351 h 994"/>
                  <a:gd name="T76" fmla="*/ 344 w 1155"/>
                  <a:gd name="T77" fmla="*/ 310 h 994"/>
                  <a:gd name="T78" fmla="*/ 246 w 1155"/>
                  <a:gd name="T79" fmla="*/ 248 h 994"/>
                  <a:gd name="T80" fmla="*/ 149 w 1155"/>
                  <a:gd name="T81" fmla="*/ 274 h 994"/>
                  <a:gd name="T82" fmla="*/ 77 w 1155"/>
                  <a:gd name="T83" fmla="*/ 244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6" name="Freeform 1085"/>
              <p:cNvSpPr>
                <a:spLocks/>
              </p:cNvSpPr>
              <p:nvPr/>
            </p:nvSpPr>
            <p:spPr bwMode="auto">
              <a:xfrm rot="356891">
                <a:off x="2585801" y="1280232"/>
                <a:ext cx="2571675" cy="1991278"/>
              </a:xfrm>
              <a:custGeom>
                <a:avLst/>
                <a:gdLst>
                  <a:gd name="T0" fmla="*/ 818 w 1707"/>
                  <a:gd name="T1" fmla="*/ 31 h 1305"/>
                  <a:gd name="T2" fmla="*/ 854 w 1707"/>
                  <a:gd name="T3" fmla="*/ 80 h 1305"/>
                  <a:gd name="T4" fmla="*/ 906 w 1707"/>
                  <a:gd name="T5" fmla="*/ 115 h 1305"/>
                  <a:gd name="T6" fmla="*/ 950 w 1707"/>
                  <a:gd name="T7" fmla="*/ 206 h 1305"/>
                  <a:gd name="T8" fmla="*/ 926 w 1707"/>
                  <a:gd name="T9" fmla="*/ 278 h 1305"/>
                  <a:gd name="T10" fmla="*/ 1054 w 1707"/>
                  <a:gd name="T11" fmla="*/ 338 h 1305"/>
                  <a:gd name="T12" fmla="*/ 1144 w 1707"/>
                  <a:gd name="T13" fmla="*/ 408 h 1305"/>
                  <a:gd name="T14" fmla="*/ 1190 w 1707"/>
                  <a:gd name="T15" fmla="*/ 511 h 1305"/>
                  <a:gd name="T16" fmla="*/ 1157 w 1707"/>
                  <a:gd name="T17" fmla="*/ 558 h 1305"/>
                  <a:gd name="T18" fmla="*/ 1037 w 1707"/>
                  <a:gd name="T19" fmla="*/ 627 h 1305"/>
                  <a:gd name="T20" fmla="*/ 1019 w 1707"/>
                  <a:gd name="T21" fmla="*/ 735 h 1305"/>
                  <a:gd name="T22" fmla="*/ 849 w 1707"/>
                  <a:gd name="T23" fmla="*/ 788 h 1305"/>
                  <a:gd name="T24" fmla="*/ 880 w 1707"/>
                  <a:gd name="T25" fmla="*/ 886 h 1305"/>
                  <a:gd name="T26" fmla="*/ 860 w 1707"/>
                  <a:gd name="T27" fmla="*/ 921 h 1305"/>
                  <a:gd name="T28" fmla="*/ 836 w 1707"/>
                  <a:gd name="T29" fmla="*/ 942 h 1305"/>
                  <a:gd name="T30" fmla="*/ 769 w 1707"/>
                  <a:gd name="T31" fmla="*/ 925 h 1305"/>
                  <a:gd name="T32" fmla="*/ 652 w 1707"/>
                  <a:gd name="T33" fmla="*/ 907 h 1305"/>
                  <a:gd name="T34" fmla="*/ 536 w 1707"/>
                  <a:gd name="T35" fmla="*/ 930 h 1305"/>
                  <a:gd name="T36" fmla="*/ 446 w 1707"/>
                  <a:gd name="T37" fmla="*/ 914 h 1305"/>
                  <a:gd name="T38" fmla="*/ 343 w 1707"/>
                  <a:gd name="T39" fmla="*/ 923 h 1305"/>
                  <a:gd name="T40" fmla="*/ 286 w 1707"/>
                  <a:gd name="T41" fmla="*/ 894 h 1305"/>
                  <a:gd name="T42" fmla="*/ 224 w 1707"/>
                  <a:gd name="T43" fmla="*/ 850 h 1305"/>
                  <a:gd name="T44" fmla="*/ 91 w 1707"/>
                  <a:gd name="T45" fmla="*/ 824 h 1305"/>
                  <a:gd name="T46" fmla="*/ 73 w 1707"/>
                  <a:gd name="T47" fmla="*/ 771 h 1305"/>
                  <a:gd name="T48" fmla="*/ 45 w 1707"/>
                  <a:gd name="T49" fmla="*/ 733 h 1305"/>
                  <a:gd name="T50" fmla="*/ 27 w 1707"/>
                  <a:gd name="T51" fmla="*/ 696 h 1305"/>
                  <a:gd name="T52" fmla="*/ 45 w 1707"/>
                  <a:gd name="T53" fmla="*/ 653 h 1305"/>
                  <a:gd name="T54" fmla="*/ 7 w 1707"/>
                  <a:gd name="T55" fmla="*/ 601 h 1305"/>
                  <a:gd name="T56" fmla="*/ 4 w 1707"/>
                  <a:gd name="T57" fmla="*/ 544 h 1305"/>
                  <a:gd name="T58" fmla="*/ 27 w 1707"/>
                  <a:gd name="T59" fmla="*/ 508 h 1305"/>
                  <a:gd name="T60" fmla="*/ 94 w 1707"/>
                  <a:gd name="T61" fmla="*/ 484 h 1305"/>
                  <a:gd name="T62" fmla="*/ 127 w 1707"/>
                  <a:gd name="T63" fmla="*/ 487 h 1305"/>
                  <a:gd name="T64" fmla="*/ 163 w 1707"/>
                  <a:gd name="T65" fmla="*/ 507 h 1305"/>
                  <a:gd name="T66" fmla="*/ 286 w 1707"/>
                  <a:gd name="T67" fmla="*/ 463 h 1305"/>
                  <a:gd name="T68" fmla="*/ 387 w 1707"/>
                  <a:gd name="T69" fmla="*/ 394 h 1305"/>
                  <a:gd name="T70" fmla="*/ 420 w 1707"/>
                  <a:gd name="T71" fmla="*/ 363 h 1305"/>
                  <a:gd name="T72" fmla="*/ 401 w 1707"/>
                  <a:gd name="T73" fmla="*/ 248 h 1305"/>
                  <a:gd name="T74" fmla="*/ 490 w 1707"/>
                  <a:gd name="T75" fmla="*/ 226 h 1305"/>
                  <a:gd name="T76" fmla="*/ 531 w 1707"/>
                  <a:gd name="T77" fmla="*/ 248 h 1305"/>
                  <a:gd name="T78" fmla="*/ 577 w 1707"/>
                  <a:gd name="T79" fmla="*/ 118 h 1305"/>
                  <a:gd name="T80" fmla="*/ 649 w 1707"/>
                  <a:gd name="T81" fmla="*/ 136 h 1305"/>
                  <a:gd name="T82" fmla="*/ 711 w 1707"/>
                  <a:gd name="T83" fmla="*/ 60 h 1305"/>
                  <a:gd name="T84" fmla="*/ 766 w 1707"/>
                  <a:gd name="T85" fmla="*/ 26 h 1305"/>
                  <a:gd name="T86" fmla="*/ 812 w 1707"/>
                  <a:gd name="T87" fmla="*/ 7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7" name="Freeform 1086"/>
              <p:cNvSpPr>
                <a:spLocks/>
              </p:cNvSpPr>
              <p:nvPr/>
            </p:nvSpPr>
            <p:spPr bwMode="auto">
              <a:xfrm rot="356891">
                <a:off x="6089691" y="3076088"/>
                <a:ext cx="633576" cy="1160447"/>
              </a:xfrm>
              <a:custGeom>
                <a:avLst/>
                <a:gdLst>
                  <a:gd name="T0" fmla="*/ 244 w 420"/>
                  <a:gd name="T1" fmla="*/ 328 h 761"/>
                  <a:gd name="T2" fmla="*/ 238 w 420"/>
                  <a:gd name="T3" fmla="*/ 185 h 761"/>
                  <a:gd name="T4" fmla="*/ 258 w 420"/>
                  <a:gd name="T5" fmla="*/ 137 h 761"/>
                  <a:gd name="T6" fmla="*/ 257 w 420"/>
                  <a:gd name="T7" fmla="*/ 74 h 761"/>
                  <a:gd name="T8" fmla="*/ 268 w 420"/>
                  <a:gd name="T9" fmla="*/ 28 h 761"/>
                  <a:gd name="T10" fmla="*/ 259 w 420"/>
                  <a:gd name="T11" fmla="*/ 0 h 761"/>
                  <a:gd name="T12" fmla="*/ 215 w 420"/>
                  <a:gd name="T13" fmla="*/ 15 h 761"/>
                  <a:gd name="T14" fmla="*/ 200 w 420"/>
                  <a:gd name="T15" fmla="*/ 56 h 761"/>
                  <a:gd name="T16" fmla="*/ 183 w 420"/>
                  <a:gd name="T17" fmla="*/ 69 h 761"/>
                  <a:gd name="T18" fmla="*/ 125 w 420"/>
                  <a:gd name="T19" fmla="*/ 139 h 761"/>
                  <a:gd name="T20" fmla="*/ 82 w 420"/>
                  <a:gd name="T21" fmla="*/ 137 h 761"/>
                  <a:gd name="T22" fmla="*/ 72 w 420"/>
                  <a:gd name="T23" fmla="*/ 183 h 761"/>
                  <a:gd name="T24" fmla="*/ 125 w 420"/>
                  <a:gd name="T25" fmla="*/ 217 h 761"/>
                  <a:gd name="T26" fmla="*/ 156 w 420"/>
                  <a:gd name="T27" fmla="*/ 250 h 761"/>
                  <a:gd name="T28" fmla="*/ 151 w 420"/>
                  <a:gd name="T29" fmla="*/ 295 h 761"/>
                  <a:gd name="T30" fmla="*/ 109 w 420"/>
                  <a:gd name="T31" fmla="*/ 311 h 761"/>
                  <a:gd name="T32" fmla="*/ 103 w 420"/>
                  <a:gd name="T33" fmla="*/ 320 h 761"/>
                  <a:gd name="T34" fmla="*/ 75 w 420"/>
                  <a:gd name="T35" fmla="*/ 336 h 761"/>
                  <a:gd name="T36" fmla="*/ 40 w 420"/>
                  <a:gd name="T37" fmla="*/ 328 h 761"/>
                  <a:gd name="T38" fmla="*/ 40 w 420"/>
                  <a:gd name="T39" fmla="*/ 343 h 761"/>
                  <a:gd name="T40" fmla="*/ 27 w 420"/>
                  <a:gd name="T41" fmla="*/ 367 h 761"/>
                  <a:gd name="T42" fmla="*/ 32 w 420"/>
                  <a:gd name="T43" fmla="*/ 413 h 761"/>
                  <a:gd name="T44" fmla="*/ 36 w 420"/>
                  <a:gd name="T45" fmla="*/ 433 h 761"/>
                  <a:gd name="T46" fmla="*/ 0 w 420"/>
                  <a:gd name="T47" fmla="*/ 441 h 761"/>
                  <a:gd name="T48" fmla="*/ 4 w 420"/>
                  <a:gd name="T49" fmla="*/ 481 h 761"/>
                  <a:gd name="T50" fmla="*/ 18 w 420"/>
                  <a:gd name="T51" fmla="*/ 498 h 761"/>
                  <a:gd name="T52" fmla="*/ 68 w 420"/>
                  <a:gd name="T53" fmla="*/ 491 h 761"/>
                  <a:gd name="T54" fmla="*/ 78 w 420"/>
                  <a:gd name="T55" fmla="*/ 507 h 761"/>
                  <a:gd name="T56" fmla="*/ 131 w 420"/>
                  <a:gd name="T57" fmla="*/ 529 h 761"/>
                  <a:gd name="T58" fmla="*/ 193 w 420"/>
                  <a:gd name="T59" fmla="*/ 537 h 761"/>
                  <a:gd name="T60" fmla="*/ 224 w 420"/>
                  <a:gd name="T61" fmla="*/ 546 h 761"/>
                  <a:gd name="T62" fmla="*/ 216 w 420"/>
                  <a:gd name="T63" fmla="*/ 514 h 761"/>
                  <a:gd name="T64" fmla="*/ 244 w 420"/>
                  <a:gd name="T65" fmla="*/ 484 h 761"/>
                  <a:gd name="T66" fmla="*/ 238 w 420"/>
                  <a:gd name="T67" fmla="*/ 469 h 761"/>
                  <a:gd name="T68" fmla="*/ 210 w 420"/>
                  <a:gd name="T69" fmla="*/ 451 h 761"/>
                  <a:gd name="T70" fmla="*/ 263 w 420"/>
                  <a:gd name="T71" fmla="*/ 446 h 761"/>
                  <a:gd name="T72" fmla="*/ 279 w 420"/>
                  <a:gd name="T73" fmla="*/ 451 h 761"/>
                  <a:gd name="T74" fmla="*/ 293 w 420"/>
                  <a:gd name="T75" fmla="*/ 420 h 761"/>
                  <a:gd name="T76" fmla="*/ 251 w 420"/>
                  <a:gd name="T77" fmla="*/ 347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8" name="Freeform 1087"/>
              <p:cNvSpPr>
                <a:spLocks/>
              </p:cNvSpPr>
              <p:nvPr/>
            </p:nvSpPr>
            <p:spPr bwMode="auto">
              <a:xfrm rot="356891">
                <a:off x="6606794" y="3574554"/>
                <a:ext cx="764367" cy="701703"/>
              </a:xfrm>
              <a:custGeom>
                <a:avLst/>
                <a:gdLst>
                  <a:gd name="T0" fmla="*/ 41 w 506"/>
                  <a:gd name="T1" fmla="*/ 231 h 460"/>
                  <a:gd name="T2" fmla="*/ 92 w 506"/>
                  <a:gd name="T3" fmla="*/ 278 h 460"/>
                  <a:gd name="T4" fmla="*/ 134 w 506"/>
                  <a:gd name="T5" fmla="*/ 287 h 460"/>
                  <a:gd name="T6" fmla="*/ 173 w 506"/>
                  <a:gd name="T7" fmla="*/ 280 h 460"/>
                  <a:gd name="T8" fmla="*/ 185 w 506"/>
                  <a:gd name="T9" fmla="*/ 287 h 460"/>
                  <a:gd name="T10" fmla="*/ 198 w 506"/>
                  <a:gd name="T11" fmla="*/ 280 h 460"/>
                  <a:gd name="T12" fmla="*/ 208 w 506"/>
                  <a:gd name="T13" fmla="*/ 288 h 460"/>
                  <a:gd name="T14" fmla="*/ 213 w 506"/>
                  <a:gd name="T15" fmla="*/ 304 h 460"/>
                  <a:gd name="T16" fmla="*/ 232 w 506"/>
                  <a:gd name="T17" fmla="*/ 316 h 460"/>
                  <a:gd name="T18" fmla="*/ 256 w 506"/>
                  <a:gd name="T19" fmla="*/ 316 h 460"/>
                  <a:gd name="T20" fmla="*/ 275 w 506"/>
                  <a:gd name="T21" fmla="*/ 332 h 460"/>
                  <a:gd name="T22" fmla="*/ 291 w 506"/>
                  <a:gd name="T23" fmla="*/ 323 h 460"/>
                  <a:gd name="T24" fmla="*/ 304 w 506"/>
                  <a:gd name="T25" fmla="*/ 332 h 460"/>
                  <a:gd name="T26" fmla="*/ 315 w 506"/>
                  <a:gd name="T27" fmla="*/ 309 h 460"/>
                  <a:gd name="T28" fmla="*/ 330 w 506"/>
                  <a:gd name="T29" fmla="*/ 301 h 460"/>
                  <a:gd name="T30" fmla="*/ 333 w 506"/>
                  <a:gd name="T31" fmla="*/ 284 h 460"/>
                  <a:gd name="T32" fmla="*/ 326 w 506"/>
                  <a:gd name="T33" fmla="*/ 251 h 460"/>
                  <a:gd name="T34" fmla="*/ 324 w 506"/>
                  <a:gd name="T35" fmla="*/ 249 h 460"/>
                  <a:gd name="T36" fmla="*/ 309 w 506"/>
                  <a:gd name="T37" fmla="*/ 264 h 460"/>
                  <a:gd name="T38" fmla="*/ 285 w 506"/>
                  <a:gd name="T39" fmla="*/ 245 h 460"/>
                  <a:gd name="T40" fmla="*/ 269 w 506"/>
                  <a:gd name="T41" fmla="*/ 224 h 460"/>
                  <a:gd name="T42" fmla="*/ 285 w 506"/>
                  <a:gd name="T43" fmla="*/ 210 h 460"/>
                  <a:gd name="T44" fmla="*/ 289 w 506"/>
                  <a:gd name="T45" fmla="*/ 188 h 460"/>
                  <a:gd name="T46" fmla="*/ 301 w 506"/>
                  <a:gd name="T47" fmla="*/ 180 h 460"/>
                  <a:gd name="T48" fmla="*/ 299 w 506"/>
                  <a:gd name="T49" fmla="*/ 150 h 460"/>
                  <a:gd name="T50" fmla="*/ 307 w 506"/>
                  <a:gd name="T51" fmla="*/ 145 h 460"/>
                  <a:gd name="T52" fmla="*/ 321 w 506"/>
                  <a:gd name="T53" fmla="*/ 153 h 460"/>
                  <a:gd name="T54" fmla="*/ 330 w 506"/>
                  <a:gd name="T55" fmla="*/ 167 h 460"/>
                  <a:gd name="T56" fmla="*/ 348 w 506"/>
                  <a:gd name="T57" fmla="*/ 153 h 460"/>
                  <a:gd name="T58" fmla="*/ 355 w 506"/>
                  <a:gd name="T59" fmla="*/ 145 h 460"/>
                  <a:gd name="T60" fmla="*/ 352 w 506"/>
                  <a:gd name="T61" fmla="*/ 130 h 460"/>
                  <a:gd name="T62" fmla="*/ 330 w 506"/>
                  <a:gd name="T63" fmla="*/ 118 h 460"/>
                  <a:gd name="T64" fmla="*/ 325 w 506"/>
                  <a:gd name="T65" fmla="*/ 103 h 460"/>
                  <a:gd name="T66" fmla="*/ 286 w 506"/>
                  <a:gd name="T67" fmla="*/ 109 h 460"/>
                  <a:gd name="T68" fmla="*/ 262 w 506"/>
                  <a:gd name="T69" fmla="*/ 86 h 460"/>
                  <a:gd name="T70" fmla="*/ 251 w 506"/>
                  <a:gd name="T71" fmla="*/ 83 h 460"/>
                  <a:gd name="T72" fmla="*/ 251 w 506"/>
                  <a:gd name="T73" fmla="*/ 68 h 460"/>
                  <a:gd name="T74" fmla="*/ 305 w 506"/>
                  <a:gd name="T75" fmla="*/ 6 h 460"/>
                  <a:gd name="T76" fmla="*/ 285 w 506"/>
                  <a:gd name="T77" fmla="*/ 12 h 460"/>
                  <a:gd name="T78" fmla="*/ 273 w 506"/>
                  <a:gd name="T79" fmla="*/ 20 h 460"/>
                  <a:gd name="T80" fmla="*/ 269 w 506"/>
                  <a:gd name="T81" fmla="*/ 13 h 460"/>
                  <a:gd name="T82" fmla="*/ 269 w 506"/>
                  <a:gd name="T83" fmla="*/ 4 h 460"/>
                  <a:gd name="T84" fmla="*/ 259 w 506"/>
                  <a:gd name="T85" fmla="*/ 0 h 460"/>
                  <a:gd name="T86" fmla="*/ 234 w 506"/>
                  <a:gd name="T87" fmla="*/ 10 h 460"/>
                  <a:gd name="T88" fmla="*/ 173 w 506"/>
                  <a:gd name="T89" fmla="*/ 2 h 460"/>
                  <a:gd name="T90" fmla="*/ 169 w 506"/>
                  <a:gd name="T91" fmla="*/ 54 h 460"/>
                  <a:gd name="T92" fmla="*/ 140 w 506"/>
                  <a:gd name="T93" fmla="*/ 78 h 460"/>
                  <a:gd name="T94" fmla="*/ 100 w 506"/>
                  <a:gd name="T95" fmla="*/ 86 h 460"/>
                  <a:gd name="T96" fmla="*/ 45 w 506"/>
                  <a:gd name="T97" fmla="*/ 126 h 460"/>
                  <a:gd name="T98" fmla="*/ 0 w 506"/>
                  <a:gd name="T99" fmla="*/ 138 h 460"/>
                  <a:gd name="T100" fmla="*/ 0 w 506"/>
                  <a:gd name="T101" fmla="*/ 146 h 460"/>
                  <a:gd name="T102" fmla="*/ 41 w 506"/>
                  <a:gd name="T103" fmla="*/ 212 h 460"/>
                  <a:gd name="T104" fmla="*/ 41 w 506"/>
                  <a:gd name="T105" fmla="*/ 231 h 460"/>
                  <a:gd name="T106" fmla="*/ 41 w 506"/>
                  <a:gd name="T107" fmla="*/ 231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19" name="Freeform 1088"/>
              <p:cNvSpPr>
                <a:spLocks/>
              </p:cNvSpPr>
              <p:nvPr/>
            </p:nvSpPr>
            <p:spPr bwMode="auto">
              <a:xfrm rot="356891">
                <a:off x="6632468" y="2928974"/>
                <a:ext cx="441635" cy="925978"/>
              </a:xfrm>
              <a:custGeom>
                <a:avLst/>
                <a:gdLst>
                  <a:gd name="T0" fmla="*/ 13 w 292"/>
                  <a:gd name="T1" fmla="*/ 440 h 606"/>
                  <a:gd name="T2" fmla="*/ 59 w 292"/>
                  <a:gd name="T3" fmla="*/ 427 h 606"/>
                  <a:gd name="T4" fmla="*/ 114 w 292"/>
                  <a:gd name="T5" fmla="*/ 387 h 606"/>
                  <a:gd name="T6" fmla="*/ 153 w 292"/>
                  <a:gd name="T7" fmla="*/ 379 h 606"/>
                  <a:gd name="T8" fmla="*/ 184 w 292"/>
                  <a:gd name="T9" fmla="*/ 355 h 606"/>
                  <a:gd name="T10" fmla="*/ 186 w 292"/>
                  <a:gd name="T11" fmla="*/ 301 h 606"/>
                  <a:gd name="T12" fmla="*/ 172 w 292"/>
                  <a:gd name="T13" fmla="*/ 282 h 606"/>
                  <a:gd name="T14" fmla="*/ 177 w 292"/>
                  <a:gd name="T15" fmla="*/ 266 h 606"/>
                  <a:gd name="T16" fmla="*/ 186 w 292"/>
                  <a:gd name="T17" fmla="*/ 252 h 606"/>
                  <a:gd name="T18" fmla="*/ 191 w 292"/>
                  <a:gd name="T19" fmla="*/ 229 h 606"/>
                  <a:gd name="T20" fmla="*/ 199 w 292"/>
                  <a:gd name="T21" fmla="*/ 213 h 606"/>
                  <a:gd name="T22" fmla="*/ 184 w 292"/>
                  <a:gd name="T23" fmla="*/ 182 h 606"/>
                  <a:gd name="T24" fmla="*/ 162 w 292"/>
                  <a:gd name="T25" fmla="*/ 156 h 606"/>
                  <a:gd name="T26" fmla="*/ 174 w 292"/>
                  <a:gd name="T27" fmla="*/ 113 h 606"/>
                  <a:gd name="T28" fmla="*/ 200 w 292"/>
                  <a:gd name="T29" fmla="*/ 96 h 606"/>
                  <a:gd name="T30" fmla="*/ 206 w 292"/>
                  <a:gd name="T31" fmla="*/ 68 h 606"/>
                  <a:gd name="T32" fmla="*/ 194 w 292"/>
                  <a:gd name="T33" fmla="*/ 45 h 606"/>
                  <a:gd name="T34" fmla="*/ 194 w 292"/>
                  <a:gd name="T35" fmla="*/ 15 h 606"/>
                  <a:gd name="T36" fmla="*/ 177 w 292"/>
                  <a:gd name="T37" fmla="*/ 0 h 606"/>
                  <a:gd name="T38" fmla="*/ 137 w 292"/>
                  <a:gd name="T39" fmla="*/ 20 h 606"/>
                  <a:gd name="T40" fmla="*/ 132 w 292"/>
                  <a:gd name="T41" fmla="*/ 14 h 606"/>
                  <a:gd name="T42" fmla="*/ 110 w 292"/>
                  <a:gd name="T43" fmla="*/ 31 h 606"/>
                  <a:gd name="T44" fmla="*/ 93 w 292"/>
                  <a:gd name="T45" fmla="*/ 29 h 606"/>
                  <a:gd name="T46" fmla="*/ 59 w 292"/>
                  <a:gd name="T47" fmla="*/ 80 h 606"/>
                  <a:gd name="T48" fmla="*/ 47 w 292"/>
                  <a:gd name="T49" fmla="*/ 80 h 606"/>
                  <a:gd name="T50" fmla="*/ 29 w 292"/>
                  <a:gd name="T51" fmla="*/ 96 h 606"/>
                  <a:gd name="T52" fmla="*/ 30 w 292"/>
                  <a:gd name="T53" fmla="*/ 119 h 606"/>
                  <a:gd name="T54" fmla="*/ 21 w 292"/>
                  <a:gd name="T55" fmla="*/ 138 h 606"/>
                  <a:gd name="T56" fmla="*/ 18 w 292"/>
                  <a:gd name="T57" fmla="*/ 164 h 606"/>
                  <a:gd name="T58" fmla="*/ 2 w 292"/>
                  <a:gd name="T59" fmla="*/ 191 h 606"/>
                  <a:gd name="T60" fmla="*/ 20 w 292"/>
                  <a:gd name="T61" fmla="*/ 229 h 606"/>
                  <a:gd name="T62" fmla="*/ 13 w 292"/>
                  <a:gd name="T63" fmla="*/ 252 h 606"/>
                  <a:gd name="T64" fmla="*/ 0 w 292"/>
                  <a:gd name="T65" fmla="*/ 277 h 606"/>
                  <a:gd name="T66" fmla="*/ 20 w 292"/>
                  <a:gd name="T67" fmla="*/ 371 h 606"/>
                  <a:gd name="T68" fmla="*/ 6 w 292"/>
                  <a:gd name="T69" fmla="*/ 421 h 606"/>
                  <a:gd name="T70" fmla="*/ 13 w 292"/>
                  <a:gd name="T71" fmla="*/ 440 h 606"/>
                  <a:gd name="T72" fmla="*/ 13 w 292"/>
                  <a:gd name="T73" fmla="*/ 440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0" name="Freeform 1089"/>
              <p:cNvSpPr>
                <a:spLocks/>
              </p:cNvSpPr>
              <p:nvPr/>
            </p:nvSpPr>
            <p:spPr bwMode="auto">
              <a:xfrm rot="356891">
                <a:off x="7184258" y="3292679"/>
                <a:ext cx="828914" cy="575977"/>
              </a:xfrm>
              <a:custGeom>
                <a:avLst/>
                <a:gdLst>
                  <a:gd name="T0" fmla="*/ 85 w 549"/>
                  <a:gd name="T1" fmla="*/ 263 h 378"/>
                  <a:gd name="T2" fmla="*/ 88 w 549"/>
                  <a:gd name="T3" fmla="*/ 248 h 378"/>
                  <a:gd name="T4" fmla="*/ 102 w 549"/>
                  <a:gd name="T5" fmla="*/ 241 h 378"/>
                  <a:gd name="T6" fmla="*/ 126 w 549"/>
                  <a:gd name="T7" fmla="*/ 263 h 378"/>
                  <a:gd name="T8" fmla="*/ 134 w 549"/>
                  <a:gd name="T9" fmla="*/ 263 h 378"/>
                  <a:gd name="T10" fmla="*/ 157 w 549"/>
                  <a:gd name="T11" fmla="*/ 260 h 378"/>
                  <a:gd name="T12" fmla="*/ 171 w 549"/>
                  <a:gd name="T13" fmla="*/ 248 h 378"/>
                  <a:gd name="T14" fmla="*/ 188 w 549"/>
                  <a:gd name="T15" fmla="*/ 265 h 378"/>
                  <a:gd name="T16" fmla="*/ 197 w 549"/>
                  <a:gd name="T17" fmla="*/ 251 h 378"/>
                  <a:gd name="T18" fmla="*/ 199 w 549"/>
                  <a:gd name="T19" fmla="*/ 242 h 378"/>
                  <a:gd name="T20" fmla="*/ 214 w 549"/>
                  <a:gd name="T21" fmla="*/ 234 h 378"/>
                  <a:gd name="T22" fmla="*/ 218 w 549"/>
                  <a:gd name="T23" fmla="*/ 214 h 378"/>
                  <a:gd name="T24" fmla="*/ 235 w 549"/>
                  <a:gd name="T25" fmla="*/ 212 h 378"/>
                  <a:gd name="T26" fmla="*/ 276 w 549"/>
                  <a:gd name="T27" fmla="*/ 136 h 378"/>
                  <a:gd name="T28" fmla="*/ 269 w 549"/>
                  <a:gd name="T29" fmla="*/ 124 h 378"/>
                  <a:gd name="T30" fmla="*/ 276 w 549"/>
                  <a:gd name="T31" fmla="*/ 115 h 378"/>
                  <a:gd name="T32" fmla="*/ 287 w 549"/>
                  <a:gd name="T33" fmla="*/ 119 h 378"/>
                  <a:gd name="T34" fmla="*/ 300 w 549"/>
                  <a:gd name="T35" fmla="*/ 111 h 378"/>
                  <a:gd name="T36" fmla="*/ 308 w 549"/>
                  <a:gd name="T37" fmla="*/ 93 h 378"/>
                  <a:gd name="T38" fmla="*/ 344 w 549"/>
                  <a:gd name="T39" fmla="*/ 59 h 378"/>
                  <a:gd name="T40" fmla="*/ 371 w 549"/>
                  <a:gd name="T41" fmla="*/ 50 h 378"/>
                  <a:gd name="T42" fmla="*/ 385 w 549"/>
                  <a:gd name="T43" fmla="*/ 38 h 378"/>
                  <a:gd name="T44" fmla="*/ 380 w 549"/>
                  <a:gd name="T45" fmla="*/ 12 h 378"/>
                  <a:gd name="T46" fmla="*/ 362 w 549"/>
                  <a:gd name="T47" fmla="*/ 10 h 378"/>
                  <a:gd name="T48" fmla="*/ 320 w 549"/>
                  <a:gd name="T49" fmla="*/ 13 h 378"/>
                  <a:gd name="T50" fmla="*/ 292 w 549"/>
                  <a:gd name="T51" fmla="*/ 0 h 378"/>
                  <a:gd name="T52" fmla="*/ 274 w 549"/>
                  <a:gd name="T53" fmla="*/ 4 h 378"/>
                  <a:gd name="T54" fmla="*/ 231 w 549"/>
                  <a:gd name="T55" fmla="*/ 59 h 378"/>
                  <a:gd name="T56" fmla="*/ 218 w 549"/>
                  <a:gd name="T57" fmla="*/ 68 h 378"/>
                  <a:gd name="T58" fmla="*/ 191 w 549"/>
                  <a:gd name="T59" fmla="*/ 56 h 378"/>
                  <a:gd name="T60" fmla="*/ 188 w 549"/>
                  <a:gd name="T61" fmla="*/ 41 h 378"/>
                  <a:gd name="T62" fmla="*/ 182 w 549"/>
                  <a:gd name="T63" fmla="*/ 15 h 378"/>
                  <a:gd name="T64" fmla="*/ 167 w 549"/>
                  <a:gd name="T65" fmla="*/ 6 h 378"/>
                  <a:gd name="T66" fmla="*/ 143 w 549"/>
                  <a:gd name="T67" fmla="*/ 12 h 378"/>
                  <a:gd name="T68" fmla="*/ 127 w 549"/>
                  <a:gd name="T69" fmla="*/ 2 h 378"/>
                  <a:gd name="T70" fmla="*/ 104 w 549"/>
                  <a:gd name="T71" fmla="*/ 31 h 378"/>
                  <a:gd name="T72" fmla="*/ 80 w 549"/>
                  <a:gd name="T73" fmla="*/ 38 h 378"/>
                  <a:gd name="T74" fmla="*/ 46 w 549"/>
                  <a:gd name="T75" fmla="*/ 69 h 378"/>
                  <a:gd name="T76" fmla="*/ 10 w 549"/>
                  <a:gd name="T77" fmla="*/ 140 h 378"/>
                  <a:gd name="T78" fmla="*/ 18 w 549"/>
                  <a:gd name="T79" fmla="*/ 159 h 378"/>
                  <a:gd name="T80" fmla="*/ 18 w 549"/>
                  <a:gd name="T81" fmla="*/ 167 h 378"/>
                  <a:gd name="T82" fmla="*/ 18 w 549"/>
                  <a:gd name="T83" fmla="*/ 176 h 378"/>
                  <a:gd name="T84" fmla="*/ 21 w 549"/>
                  <a:gd name="T85" fmla="*/ 184 h 378"/>
                  <a:gd name="T86" fmla="*/ 35 w 549"/>
                  <a:gd name="T87" fmla="*/ 175 h 378"/>
                  <a:gd name="T88" fmla="*/ 53 w 549"/>
                  <a:gd name="T89" fmla="*/ 170 h 378"/>
                  <a:gd name="T90" fmla="*/ 0 w 549"/>
                  <a:gd name="T91" fmla="*/ 231 h 378"/>
                  <a:gd name="T92" fmla="*/ 0 w 549"/>
                  <a:gd name="T93" fmla="*/ 246 h 378"/>
                  <a:gd name="T94" fmla="*/ 11 w 549"/>
                  <a:gd name="T95" fmla="*/ 248 h 378"/>
                  <a:gd name="T96" fmla="*/ 35 w 549"/>
                  <a:gd name="T97" fmla="*/ 272 h 378"/>
                  <a:gd name="T98" fmla="*/ 74 w 549"/>
                  <a:gd name="T99" fmla="*/ 267 h 378"/>
                  <a:gd name="T100" fmla="*/ 85 w 549"/>
                  <a:gd name="T101" fmla="*/ 263 h 378"/>
                  <a:gd name="T102" fmla="*/ 85 w 549"/>
                  <a:gd name="T103" fmla="*/ 263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1" name="Freeform 1090"/>
              <p:cNvSpPr>
                <a:spLocks/>
              </p:cNvSpPr>
              <p:nvPr/>
            </p:nvSpPr>
            <p:spPr bwMode="auto">
              <a:xfrm rot="356891">
                <a:off x="6998634" y="2628089"/>
                <a:ext cx="684534" cy="1002436"/>
              </a:xfrm>
              <a:custGeom>
                <a:avLst/>
                <a:gdLst>
                  <a:gd name="T0" fmla="*/ 125 w 455"/>
                  <a:gd name="T1" fmla="*/ 459 h 658"/>
                  <a:gd name="T2" fmla="*/ 152 w 455"/>
                  <a:gd name="T3" fmla="*/ 369 h 658"/>
                  <a:gd name="T4" fmla="*/ 210 w 455"/>
                  <a:gd name="T5" fmla="*/ 331 h 658"/>
                  <a:gd name="T6" fmla="*/ 223 w 455"/>
                  <a:gd name="T7" fmla="*/ 295 h 658"/>
                  <a:gd name="T8" fmla="*/ 198 w 455"/>
                  <a:gd name="T9" fmla="*/ 282 h 658"/>
                  <a:gd name="T10" fmla="*/ 167 w 455"/>
                  <a:gd name="T11" fmla="*/ 265 h 658"/>
                  <a:gd name="T12" fmla="*/ 151 w 455"/>
                  <a:gd name="T13" fmla="*/ 221 h 658"/>
                  <a:gd name="T14" fmla="*/ 122 w 455"/>
                  <a:gd name="T15" fmla="*/ 223 h 658"/>
                  <a:gd name="T16" fmla="*/ 91 w 455"/>
                  <a:gd name="T17" fmla="*/ 216 h 658"/>
                  <a:gd name="T18" fmla="*/ 113 w 455"/>
                  <a:gd name="T19" fmla="*/ 168 h 658"/>
                  <a:gd name="T20" fmla="*/ 139 w 455"/>
                  <a:gd name="T21" fmla="*/ 120 h 658"/>
                  <a:gd name="T22" fmla="*/ 182 w 455"/>
                  <a:gd name="T23" fmla="*/ 140 h 658"/>
                  <a:gd name="T24" fmla="*/ 199 w 455"/>
                  <a:gd name="T25" fmla="*/ 171 h 658"/>
                  <a:gd name="T26" fmla="*/ 203 w 455"/>
                  <a:gd name="T27" fmla="*/ 199 h 658"/>
                  <a:gd name="T28" fmla="*/ 228 w 455"/>
                  <a:gd name="T29" fmla="*/ 229 h 658"/>
                  <a:gd name="T30" fmla="*/ 289 w 455"/>
                  <a:gd name="T31" fmla="*/ 212 h 658"/>
                  <a:gd name="T32" fmla="*/ 315 w 455"/>
                  <a:gd name="T33" fmla="*/ 157 h 658"/>
                  <a:gd name="T34" fmla="*/ 283 w 455"/>
                  <a:gd name="T35" fmla="*/ 128 h 658"/>
                  <a:gd name="T36" fmla="*/ 267 w 455"/>
                  <a:gd name="T37" fmla="*/ 82 h 658"/>
                  <a:gd name="T38" fmla="*/ 210 w 455"/>
                  <a:gd name="T39" fmla="*/ 52 h 658"/>
                  <a:gd name="T40" fmla="*/ 178 w 455"/>
                  <a:gd name="T41" fmla="*/ 0 h 658"/>
                  <a:gd name="T42" fmla="*/ 139 w 455"/>
                  <a:gd name="T43" fmla="*/ 30 h 658"/>
                  <a:gd name="T44" fmla="*/ 141 w 455"/>
                  <a:gd name="T45" fmla="*/ 53 h 658"/>
                  <a:gd name="T46" fmla="*/ 102 w 455"/>
                  <a:gd name="T47" fmla="*/ 66 h 658"/>
                  <a:gd name="T48" fmla="*/ 81 w 455"/>
                  <a:gd name="T49" fmla="*/ 74 h 658"/>
                  <a:gd name="T50" fmla="*/ 45 w 455"/>
                  <a:gd name="T51" fmla="*/ 84 h 658"/>
                  <a:gd name="T52" fmla="*/ 36 w 455"/>
                  <a:gd name="T53" fmla="*/ 53 h 658"/>
                  <a:gd name="T54" fmla="*/ 6 w 455"/>
                  <a:gd name="T55" fmla="*/ 97 h 658"/>
                  <a:gd name="T56" fmla="*/ 19 w 455"/>
                  <a:gd name="T57" fmla="*/ 167 h 658"/>
                  <a:gd name="T58" fmla="*/ 36 w 455"/>
                  <a:gd name="T59" fmla="*/ 212 h 658"/>
                  <a:gd name="T60" fmla="*/ 43 w 455"/>
                  <a:gd name="T61" fmla="*/ 261 h 658"/>
                  <a:gd name="T62" fmla="*/ 4 w 455"/>
                  <a:gd name="T63" fmla="*/ 321 h 658"/>
                  <a:gd name="T64" fmla="*/ 41 w 455"/>
                  <a:gd name="T65" fmla="*/ 377 h 658"/>
                  <a:gd name="T66" fmla="*/ 29 w 455"/>
                  <a:gd name="T67" fmla="*/ 416 h 658"/>
                  <a:gd name="T68" fmla="*/ 15 w 455"/>
                  <a:gd name="T69" fmla="*/ 447 h 658"/>
                  <a:gd name="T70" fmla="*/ 89 w 455"/>
                  <a:gd name="T71" fmla="*/ 473 h 658"/>
                  <a:gd name="T72" fmla="*/ 124 w 455"/>
                  <a:gd name="T73" fmla="*/ 466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2" name="Freeform 1091"/>
              <p:cNvSpPr>
                <a:spLocks/>
              </p:cNvSpPr>
              <p:nvPr/>
            </p:nvSpPr>
            <p:spPr bwMode="auto">
              <a:xfrm rot="356891">
                <a:off x="7361273" y="2987048"/>
                <a:ext cx="134190" cy="244663"/>
              </a:xfrm>
              <a:custGeom>
                <a:avLst/>
                <a:gdLst>
                  <a:gd name="T0" fmla="*/ 51 w 89"/>
                  <a:gd name="T1" fmla="*/ 108 h 160"/>
                  <a:gd name="T2" fmla="*/ 32 w 89"/>
                  <a:gd name="T3" fmla="*/ 116 h 160"/>
                  <a:gd name="T4" fmla="*/ 4 w 89"/>
                  <a:gd name="T5" fmla="*/ 108 h 160"/>
                  <a:gd name="T6" fmla="*/ 2 w 89"/>
                  <a:gd name="T7" fmla="*/ 100 h 160"/>
                  <a:gd name="T8" fmla="*/ 0 w 89"/>
                  <a:gd name="T9" fmla="*/ 48 h 160"/>
                  <a:gd name="T10" fmla="*/ 20 w 89"/>
                  <a:gd name="T11" fmla="*/ 39 h 160"/>
                  <a:gd name="T12" fmla="*/ 17 w 89"/>
                  <a:gd name="T13" fmla="*/ 29 h 160"/>
                  <a:gd name="T14" fmla="*/ 21 w 89"/>
                  <a:gd name="T15" fmla="*/ 10 h 160"/>
                  <a:gd name="T16" fmla="*/ 23 w 89"/>
                  <a:gd name="T17" fmla="*/ 0 h 160"/>
                  <a:gd name="T18" fmla="*/ 34 w 89"/>
                  <a:gd name="T19" fmla="*/ 5 h 160"/>
                  <a:gd name="T20" fmla="*/ 38 w 89"/>
                  <a:gd name="T21" fmla="*/ 23 h 160"/>
                  <a:gd name="T22" fmla="*/ 36 w 89"/>
                  <a:gd name="T23" fmla="*/ 33 h 160"/>
                  <a:gd name="T24" fmla="*/ 59 w 89"/>
                  <a:gd name="T25" fmla="*/ 50 h 160"/>
                  <a:gd name="T26" fmla="*/ 61 w 89"/>
                  <a:gd name="T27" fmla="*/ 62 h 160"/>
                  <a:gd name="T28" fmla="*/ 48 w 89"/>
                  <a:gd name="T29" fmla="*/ 72 h 160"/>
                  <a:gd name="T30" fmla="*/ 45 w 89"/>
                  <a:gd name="T31" fmla="*/ 93 h 160"/>
                  <a:gd name="T32" fmla="*/ 51 w 89"/>
                  <a:gd name="T33" fmla="*/ 108 h 160"/>
                  <a:gd name="T34" fmla="*/ 51 w 89"/>
                  <a:gd name="T35" fmla="*/ 10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3" name="Freeform 1092"/>
              <p:cNvSpPr>
                <a:spLocks/>
              </p:cNvSpPr>
              <p:nvPr/>
            </p:nvSpPr>
            <p:spPr bwMode="auto">
              <a:xfrm rot="356891">
                <a:off x="7209346" y="2879684"/>
                <a:ext cx="214022" cy="232769"/>
              </a:xfrm>
              <a:custGeom>
                <a:avLst/>
                <a:gdLst>
                  <a:gd name="T0" fmla="*/ 75 w 142"/>
                  <a:gd name="T1" fmla="*/ 93 h 153"/>
                  <a:gd name="T2" fmla="*/ 74 w 142"/>
                  <a:gd name="T3" fmla="*/ 78 h 153"/>
                  <a:gd name="T4" fmla="*/ 68 w 142"/>
                  <a:gd name="T5" fmla="*/ 65 h 153"/>
                  <a:gd name="T6" fmla="*/ 96 w 142"/>
                  <a:gd name="T7" fmla="*/ 56 h 153"/>
                  <a:gd name="T8" fmla="*/ 98 w 142"/>
                  <a:gd name="T9" fmla="*/ 45 h 153"/>
                  <a:gd name="T10" fmla="*/ 91 w 142"/>
                  <a:gd name="T11" fmla="*/ 19 h 153"/>
                  <a:gd name="T12" fmla="*/ 83 w 142"/>
                  <a:gd name="T13" fmla="*/ 19 h 153"/>
                  <a:gd name="T14" fmla="*/ 47 w 142"/>
                  <a:gd name="T15" fmla="*/ 0 h 153"/>
                  <a:gd name="T16" fmla="*/ 28 w 142"/>
                  <a:gd name="T17" fmla="*/ 20 h 153"/>
                  <a:gd name="T18" fmla="*/ 23 w 142"/>
                  <a:gd name="T19" fmla="*/ 47 h 153"/>
                  <a:gd name="T20" fmla="*/ 4 w 142"/>
                  <a:gd name="T21" fmla="*/ 72 h 153"/>
                  <a:gd name="T22" fmla="*/ 0 w 142"/>
                  <a:gd name="T23" fmla="*/ 95 h 153"/>
                  <a:gd name="T24" fmla="*/ 4 w 142"/>
                  <a:gd name="T25" fmla="*/ 107 h 153"/>
                  <a:gd name="T26" fmla="*/ 31 w 142"/>
                  <a:gd name="T27" fmla="*/ 102 h 153"/>
                  <a:gd name="T28" fmla="*/ 51 w 142"/>
                  <a:gd name="T29" fmla="*/ 109 h 153"/>
                  <a:gd name="T30" fmla="*/ 59 w 142"/>
                  <a:gd name="T31" fmla="*/ 99 h 153"/>
                  <a:gd name="T32" fmla="*/ 75 w 142"/>
                  <a:gd name="T33" fmla="*/ 93 h 153"/>
                  <a:gd name="T34" fmla="*/ 75 w 142"/>
                  <a:gd name="T35" fmla="*/ 93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4" name="Freeform 1093"/>
              <p:cNvSpPr>
                <a:spLocks/>
              </p:cNvSpPr>
              <p:nvPr/>
            </p:nvSpPr>
            <p:spPr bwMode="auto">
              <a:xfrm rot="356891">
                <a:off x="5946886" y="3090980"/>
                <a:ext cx="348213" cy="611655"/>
              </a:xfrm>
              <a:custGeom>
                <a:avLst/>
                <a:gdLst>
                  <a:gd name="T0" fmla="*/ 152 w 230"/>
                  <a:gd name="T1" fmla="*/ 163 h 400"/>
                  <a:gd name="T2" fmla="*/ 153 w 230"/>
                  <a:gd name="T3" fmla="*/ 131 h 400"/>
                  <a:gd name="T4" fmla="*/ 162 w 230"/>
                  <a:gd name="T5" fmla="*/ 117 h 400"/>
                  <a:gd name="T6" fmla="*/ 158 w 230"/>
                  <a:gd name="T7" fmla="*/ 103 h 400"/>
                  <a:gd name="T8" fmla="*/ 107 w 230"/>
                  <a:gd name="T9" fmla="*/ 84 h 400"/>
                  <a:gd name="T10" fmla="*/ 111 w 230"/>
                  <a:gd name="T11" fmla="*/ 62 h 400"/>
                  <a:gd name="T12" fmla="*/ 127 w 230"/>
                  <a:gd name="T13" fmla="*/ 40 h 400"/>
                  <a:gd name="T14" fmla="*/ 118 w 230"/>
                  <a:gd name="T15" fmla="*/ 5 h 400"/>
                  <a:gd name="T16" fmla="*/ 113 w 230"/>
                  <a:gd name="T17" fmla="*/ 0 h 400"/>
                  <a:gd name="T18" fmla="*/ 80 w 230"/>
                  <a:gd name="T19" fmla="*/ 23 h 400"/>
                  <a:gd name="T20" fmla="*/ 65 w 230"/>
                  <a:gd name="T21" fmla="*/ 74 h 400"/>
                  <a:gd name="T22" fmla="*/ 61 w 230"/>
                  <a:gd name="T23" fmla="*/ 110 h 400"/>
                  <a:gd name="T24" fmla="*/ 33 w 230"/>
                  <a:gd name="T25" fmla="*/ 131 h 400"/>
                  <a:gd name="T26" fmla="*/ 19 w 230"/>
                  <a:gd name="T27" fmla="*/ 138 h 400"/>
                  <a:gd name="T28" fmla="*/ 0 w 230"/>
                  <a:gd name="T29" fmla="*/ 142 h 400"/>
                  <a:gd name="T30" fmla="*/ 42 w 230"/>
                  <a:gd name="T31" fmla="*/ 196 h 400"/>
                  <a:gd name="T32" fmla="*/ 50 w 230"/>
                  <a:gd name="T33" fmla="*/ 237 h 400"/>
                  <a:gd name="T34" fmla="*/ 47 w 230"/>
                  <a:gd name="T35" fmla="*/ 256 h 400"/>
                  <a:gd name="T36" fmla="*/ 76 w 230"/>
                  <a:gd name="T37" fmla="*/ 272 h 400"/>
                  <a:gd name="T38" fmla="*/ 76 w 230"/>
                  <a:gd name="T39" fmla="*/ 284 h 400"/>
                  <a:gd name="T40" fmla="*/ 102 w 230"/>
                  <a:gd name="T41" fmla="*/ 291 h 400"/>
                  <a:gd name="T42" fmla="*/ 109 w 230"/>
                  <a:gd name="T43" fmla="*/ 291 h 400"/>
                  <a:gd name="T44" fmla="*/ 109 w 230"/>
                  <a:gd name="T45" fmla="*/ 267 h 400"/>
                  <a:gd name="T46" fmla="*/ 129 w 230"/>
                  <a:gd name="T47" fmla="*/ 265 h 400"/>
                  <a:gd name="T48" fmla="*/ 135 w 230"/>
                  <a:gd name="T49" fmla="*/ 238 h 400"/>
                  <a:gd name="T50" fmla="*/ 120 w 230"/>
                  <a:gd name="T51" fmla="*/ 226 h 400"/>
                  <a:gd name="T52" fmla="*/ 109 w 230"/>
                  <a:gd name="T53" fmla="*/ 215 h 400"/>
                  <a:gd name="T54" fmla="*/ 114 w 230"/>
                  <a:gd name="T55" fmla="*/ 164 h 400"/>
                  <a:gd name="T56" fmla="*/ 125 w 230"/>
                  <a:gd name="T57" fmla="*/ 158 h 400"/>
                  <a:gd name="T58" fmla="*/ 143 w 230"/>
                  <a:gd name="T59" fmla="*/ 166 h 400"/>
                  <a:gd name="T60" fmla="*/ 152 w 230"/>
                  <a:gd name="T61" fmla="*/ 163 h 400"/>
                  <a:gd name="T62" fmla="*/ 152 w 230"/>
                  <a:gd name="T63" fmla="*/ 16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5" name="Freeform 1094"/>
              <p:cNvSpPr>
                <a:spLocks/>
              </p:cNvSpPr>
              <p:nvPr/>
            </p:nvSpPr>
            <p:spPr bwMode="auto">
              <a:xfrm rot="356891">
                <a:off x="5285495" y="857250"/>
                <a:ext cx="2826463" cy="2594437"/>
              </a:xfrm>
              <a:custGeom>
                <a:avLst/>
                <a:gdLst>
                  <a:gd name="T0" fmla="*/ 428 w 1876"/>
                  <a:gd name="T1" fmla="*/ 1194 h 1700"/>
                  <a:gd name="T2" fmla="*/ 484 w 1876"/>
                  <a:gd name="T3" fmla="*/ 1090 h 1700"/>
                  <a:gd name="T4" fmla="*/ 524 w 1876"/>
                  <a:gd name="T5" fmla="*/ 1187 h 1700"/>
                  <a:gd name="T6" fmla="*/ 577 w 1876"/>
                  <a:gd name="T7" fmla="*/ 1208 h 1700"/>
                  <a:gd name="T8" fmla="*/ 644 w 1876"/>
                  <a:gd name="T9" fmla="*/ 1104 h 1700"/>
                  <a:gd name="T10" fmla="*/ 712 w 1876"/>
                  <a:gd name="T11" fmla="*/ 1069 h 1700"/>
                  <a:gd name="T12" fmla="*/ 791 w 1876"/>
                  <a:gd name="T13" fmla="*/ 1003 h 1700"/>
                  <a:gd name="T14" fmla="*/ 839 w 1876"/>
                  <a:gd name="T15" fmla="*/ 938 h 1700"/>
                  <a:gd name="T16" fmla="*/ 885 w 1876"/>
                  <a:gd name="T17" fmla="*/ 865 h 1700"/>
                  <a:gd name="T18" fmla="*/ 930 w 1876"/>
                  <a:gd name="T19" fmla="*/ 868 h 1700"/>
                  <a:gd name="T20" fmla="*/ 985 w 1876"/>
                  <a:gd name="T21" fmla="*/ 851 h 1700"/>
                  <a:gd name="T22" fmla="*/ 1052 w 1876"/>
                  <a:gd name="T23" fmla="*/ 844 h 1700"/>
                  <a:gd name="T24" fmla="*/ 1116 w 1876"/>
                  <a:gd name="T25" fmla="*/ 869 h 1700"/>
                  <a:gd name="T26" fmla="*/ 1150 w 1876"/>
                  <a:gd name="T27" fmla="*/ 843 h 1700"/>
                  <a:gd name="T28" fmla="*/ 1217 w 1876"/>
                  <a:gd name="T29" fmla="*/ 777 h 1700"/>
                  <a:gd name="T30" fmla="*/ 1276 w 1876"/>
                  <a:gd name="T31" fmla="*/ 743 h 1700"/>
                  <a:gd name="T32" fmla="*/ 1291 w 1876"/>
                  <a:gd name="T33" fmla="*/ 686 h 1700"/>
                  <a:gd name="T34" fmla="*/ 1220 w 1876"/>
                  <a:gd name="T35" fmla="*/ 646 h 1700"/>
                  <a:gd name="T36" fmla="*/ 1202 w 1876"/>
                  <a:gd name="T37" fmla="*/ 564 h 1700"/>
                  <a:gd name="T38" fmla="*/ 1224 w 1876"/>
                  <a:gd name="T39" fmla="*/ 536 h 1700"/>
                  <a:gd name="T40" fmla="*/ 1232 w 1876"/>
                  <a:gd name="T41" fmla="*/ 473 h 1700"/>
                  <a:gd name="T42" fmla="*/ 1232 w 1876"/>
                  <a:gd name="T43" fmla="*/ 457 h 1700"/>
                  <a:gd name="T44" fmla="*/ 1250 w 1876"/>
                  <a:gd name="T45" fmla="*/ 336 h 1700"/>
                  <a:gd name="T46" fmla="*/ 1275 w 1876"/>
                  <a:gd name="T47" fmla="*/ 348 h 1700"/>
                  <a:gd name="T48" fmla="*/ 1284 w 1876"/>
                  <a:gd name="T49" fmla="*/ 191 h 1700"/>
                  <a:gd name="T50" fmla="*/ 1200 w 1876"/>
                  <a:gd name="T51" fmla="*/ 124 h 1700"/>
                  <a:gd name="T52" fmla="*/ 1135 w 1876"/>
                  <a:gd name="T53" fmla="*/ 83 h 1700"/>
                  <a:gd name="T54" fmla="*/ 1072 w 1876"/>
                  <a:gd name="T55" fmla="*/ 63 h 1700"/>
                  <a:gd name="T56" fmla="*/ 1061 w 1876"/>
                  <a:gd name="T57" fmla="*/ 0 h 1700"/>
                  <a:gd name="T58" fmla="*/ 1035 w 1876"/>
                  <a:gd name="T59" fmla="*/ 63 h 1700"/>
                  <a:gd name="T60" fmla="*/ 1004 w 1876"/>
                  <a:gd name="T61" fmla="*/ 232 h 1700"/>
                  <a:gd name="T62" fmla="*/ 918 w 1876"/>
                  <a:gd name="T63" fmla="*/ 298 h 1700"/>
                  <a:gd name="T64" fmla="*/ 861 w 1876"/>
                  <a:gd name="T65" fmla="*/ 419 h 1700"/>
                  <a:gd name="T66" fmla="*/ 950 w 1876"/>
                  <a:gd name="T67" fmla="*/ 440 h 1700"/>
                  <a:gd name="T68" fmla="*/ 1076 w 1876"/>
                  <a:gd name="T69" fmla="*/ 484 h 1700"/>
                  <a:gd name="T70" fmla="*/ 987 w 1876"/>
                  <a:gd name="T71" fmla="*/ 523 h 1700"/>
                  <a:gd name="T72" fmla="*/ 915 w 1876"/>
                  <a:gd name="T73" fmla="*/ 573 h 1700"/>
                  <a:gd name="T74" fmla="*/ 820 w 1876"/>
                  <a:gd name="T75" fmla="*/ 663 h 1700"/>
                  <a:gd name="T76" fmla="*/ 707 w 1876"/>
                  <a:gd name="T77" fmla="*/ 680 h 1700"/>
                  <a:gd name="T78" fmla="*/ 683 w 1876"/>
                  <a:gd name="T79" fmla="*/ 794 h 1700"/>
                  <a:gd name="T80" fmla="*/ 508 w 1876"/>
                  <a:gd name="T81" fmla="*/ 871 h 1700"/>
                  <a:gd name="T82" fmla="*/ 361 w 1876"/>
                  <a:gd name="T83" fmla="*/ 919 h 1700"/>
                  <a:gd name="T84" fmla="*/ 130 w 1876"/>
                  <a:gd name="T85" fmla="*/ 863 h 1700"/>
                  <a:gd name="T86" fmla="*/ 7 w 1876"/>
                  <a:gd name="T87" fmla="*/ 905 h 1700"/>
                  <a:gd name="T88" fmla="*/ 77 w 1876"/>
                  <a:gd name="T89" fmla="*/ 988 h 1700"/>
                  <a:gd name="T90" fmla="*/ 147 w 1876"/>
                  <a:gd name="T91" fmla="*/ 1021 h 1700"/>
                  <a:gd name="T92" fmla="*/ 169 w 1876"/>
                  <a:gd name="T93" fmla="*/ 1086 h 1700"/>
                  <a:gd name="T94" fmla="*/ 242 w 1876"/>
                  <a:gd name="T95" fmla="*/ 1130 h 1700"/>
                  <a:gd name="T96" fmla="*/ 349 w 1876"/>
                  <a:gd name="T97" fmla="*/ 1119 h 1700"/>
                  <a:gd name="T98" fmla="*/ 314 w 1876"/>
                  <a:gd name="T99" fmla="*/ 1178 h 1700"/>
                  <a:gd name="T100" fmla="*/ 367 w 1876"/>
                  <a:gd name="T101" fmla="*/ 1228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6" name="Freeform 1095"/>
              <p:cNvSpPr>
                <a:spLocks/>
              </p:cNvSpPr>
              <p:nvPr/>
            </p:nvSpPr>
            <p:spPr bwMode="auto">
              <a:xfrm rot="356891">
                <a:off x="7594372" y="2441138"/>
                <a:ext cx="738890" cy="728890"/>
              </a:xfrm>
              <a:custGeom>
                <a:avLst/>
                <a:gdLst>
                  <a:gd name="T0" fmla="*/ 283 w 491"/>
                  <a:gd name="T1" fmla="*/ 240 h 478"/>
                  <a:gd name="T2" fmla="*/ 319 w 491"/>
                  <a:gd name="T3" fmla="*/ 184 h 478"/>
                  <a:gd name="T4" fmla="*/ 341 w 491"/>
                  <a:gd name="T5" fmla="*/ 156 h 478"/>
                  <a:gd name="T6" fmla="*/ 338 w 491"/>
                  <a:gd name="T7" fmla="*/ 129 h 478"/>
                  <a:gd name="T8" fmla="*/ 314 w 491"/>
                  <a:gd name="T9" fmla="*/ 101 h 478"/>
                  <a:gd name="T10" fmla="*/ 310 w 491"/>
                  <a:gd name="T11" fmla="*/ 76 h 478"/>
                  <a:gd name="T12" fmla="*/ 267 w 491"/>
                  <a:gd name="T13" fmla="*/ 14 h 478"/>
                  <a:gd name="T14" fmla="*/ 265 w 491"/>
                  <a:gd name="T15" fmla="*/ 20 h 478"/>
                  <a:gd name="T16" fmla="*/ 255 w 491"/>
                  <a:gd name="T17" fmla="*/ 31 h 478"/>
                  <a:gd name="T18" fmla="*/ 237 w 491"/>
                  <a:gd name="T19" fmla="*/ 8 h 478"/>
                  <a:gd name="T20" fmla="*/ 210 w 491"/>
                  <a:gd name="T21" fmla="*/ 0 h 478"/>
                  <a:gd name="T22" fmla="*/ 210 w 491"/>
                  <a:gd name="T23" fmla="*/ 8 h 478"/>
                  <a:gd name="T24" fmla="*/ 210 w 491"/>
                  <a:gd name="T25" fmla="*/ 20 h 478"/>
                  <a:gd name="T26" fmla="*/ 198 w 491"/>
                  <a:gd name="T27" fmla="*/ 31 h 478"/>
                  <a:gd name="T28" fmla="*/ 177 w 491"/>
                  <a:gd name="T29" fmla="*/ 53 h 478"/>
                  <a:gd name="T30" fmla="*/ 154 w 491"/>
                  <a:gd name="T31" fmla="*/ 53 h 478"/>
                  <a:gd name="T32" fmla="*/ 144 w 491"/>
                  <a:gd name="T33" fmla="*/ 70 h 478"/>
                  <a:gd name="T34" fmla="*/ 136 w 491"/>
                  <a:gd name="T35" fmla="*/ 70 h 478"/>
                  <a:gd name="T36" fmla="*/ 119 w 491"/>
                  <a:gd name="T37" fmla="*/ 88 h 478"/>
                  <a:gd name="T38" fmla="*/ 109 w 491"/>
                  <a:gd name="T39" fmla="*/ 88 h 478"/>
                  <a:gd name="T40" fmla="*/ 89 w 491"/>
                  <a:gd name="T41" fmla="*/ 109 h 478"/>
                  <a:gd name="T42" fmla="*/ 77 w 491"/>
                  <a:gd name="T43" fmla="*/ 111 h 478"/>
                  <a:gd name="T44" fmla="*/ 51 w 491"/>
                  <a:gd name="T45" fmla="*/ 153 h 478"/>
                  <a:gd name="T46" fmla="*/ 35 w 491"/>
                  <a:gd name="T47" fmla="*/ 128 h 478"/>
                  <a:gd name="T48" fmla="*/ 16 w 491"/>
                  <a:gd name="T49" fmla="*/ 115 h 478"/>
                  <a:gd name="T50" fmla="*/ 8 w 491"/>
                  <a:gd name="T51" fmla="*/ 124 h 478"/>
                  <a:gd name="T52" fmla="*/ 18 w 491"/>
                  <a:gd name="T53" fmla="*/ 180 h 478"/>
                  <a:gd name="T54" fmla="*/ 10 w 491"/>
                  <a:gd name="T55" fmla="*/ 200 h 478"/>
                  <a:gd name="T56" fmla="*/ 0 w 491"/>
                  <a:gd name="T57" fmla="*/ 228 h 478"/>
                  <a:gd name="T58" fmla="*/ 26 w 491"/>
                  <a:gd name="T59" fmla="*/ 245 h 478"/>
                  <a:gd name="T60" fmla="*/ 39 w 491"/>
                  <a:gd name="T61" fmla="*/ 248 h 478"/>
                  <a:gd name="T62" fmla="*/ 58 w 491"/>
                  <a:gd name="T63" fmla="*/ 275 h 478"/>
                  <a:gd name="T64" fmla="*/ 71 w 491"/>
                  <a:gd name="T65" fmla="*/ 266 h 478"/>
                  <a:gd name="T66" fmla="*/ 93 w 491"/>
                  <a:gd name="T67" fmla="*/ 240 h 478"/>
                  <a:gd name="T68" fmla="*/ 113 w 491"/>
                  <a:gd name="T69" fmla="*/ 201 h 478"/>
                  <a:gd name="T70" fmla="*/ 151 w 491"/>
                  <a:gd name="T71" fmla="*/ 193 h 478"/>
                  <a:gd name="T72" fmla="*/ 174 w 491"/>
                  <a:gd name="T73" fmla="*/ 216 h 478"/>
                  <a:gd name="T74" fmla="*/ 156 w 491"/>
                  <a:gd name="T75" fmla="*/ 256 h 478"/>
                  <a:gd name="T76" fmla="*/ 136 w 491"/>
                  <a:gd name="T77" fmla="*/ 291 h 478"/>
                  <a:gd name="T78" fmla="*/ 155 w 491"/>
                  <a:gd name="T79" fmla="*/ 304 h 478"/>
                  <a:gd name="T80" fmla="*/ 154 w 491"/>
                  <a:gd name="T81" fmla="*/ 321 h 478"/>
                  <a:gd name="T82" fmla="*/ 137 w 491"/>
                  <a:gd name="T83" fmla="*/ 337 h 478"/>
                  <a:gd name="T84" fmla="*/ 141 w 491"/>
                  <a:gd name="T85" fmla="*/ 345 h 478"/>
                  <a:gd name="T86" fmla="*/ 168 w 491"/>
                  <a:gd name="T87" fmla="*/ 330 h 478"/>
                  <a:gd name="T88" fmla="*/ 207 w 491"/>
                  <a:gd name="T89" fmla="*/ 278 h 478"/>
                  <a:gd name="T90" fmla="*/ 264 w 491"/>
                  <a:gd name="T91" fmla="*/ 243 h 478"/>
                  <a:gd name="T92" fmla="*/ 283 w 491"/>
                  <a:gd name="T93" fmla="*/ 240 h 478"/>
                  <a:gd name="T94" fmla="*/ 283 w 491"/>
                  <a:gd name="T95" fmla="*/ 240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7" name="Freeform 1096"/>
              <p:cNvSpPr>
                <a:spLocks/>
              </p:cNvSpPr>
              <p:nvPr/>
            </p:nvSpPr>
            <p:spPr bwMode="auto">
              <a:xfrm rot="356891">
                <a:off x="7809233" y="2067255"/>
                <a:ext cx="1066719" cy="745879"/>
              </a:xfrm>
              <a:custGeom>
                <a:avLst/>
                <a:gdLst>
                  <a:gd name="T0" fmla="*/ 477 w 709"/>
                  <a:gd name="T1" fmla="*/ 98 h 488"/>
                  <a:gd name="T2" fmla="*/ 438 w 709"/>
                  <a:gd name="T3" fmla="*/ 91 h 488"/>
                  <a:gd name="T4" fmla="*/ 423 w 709"/>
                  <a:gd name="T5" fmla="*/ 87 h 488"/>
                  <a:gd name="T6" fmla="*/ 390 w 709"/>
                  <a:gd name="T7" fmla="*/ 109 h 488"/>
                  <a:gd name="T8" fmla="*/ 375 w 709"/>
                  <a:gd name="T9" fmla="*/ 118 h 488"/>
                  <a:gd name="T10" fmla="*/ 345 w 709"/>
                  <a:gd name="T11" fmla="*/ 94 h 488"/>
                  <a:gd name="T12" fmla="*/ 319 w 709"/>
                  <a:gd name="T13" fmla="*/ 69 h 488"/>
                  <a:gd name="T14" fmla="*/ 313 w 709"/>
                  <a:gd name="T15" fmla="*/ 103 h 488"/>
                  <a:gd name="T16" fmla="*/ 286 w 709"/>
                  <a:gd name="T17" fmla="*/ 69 h 488"/>
                  <a:gd name="T18" fmla="*/ 264 w 709"/>
                  <a:gd name="T19" fmla="*/ 46 h 488"/>
                  <a:gd name="T20" fmla="*/ 213 w 709"/>
                  <a:gd name="T21" fmla="*/ 46 h 488"/>
                  <a:gd name="T22" fmla="*/ 187 w 709"/>
                  <a:gd name="T23" fmla="*/ 26 h 488"/>
                  <a:gd name="T24" fmla="*/ 150 w 709"/>
                  <a:gd name="T25" fmla="*/ 40 h 488"/>
                  <a:gd name="T26" fmla="*/ 112 w 709"/>
                  <a:gd name="T27" fmla="*/ 30 h 488"/>
                  <a:gd name="T28" fmla="*/ 60 w 709"/>
                  <a:gd name="T29" fmla="*/ 7 h 488"/>
                  <a:gd name="T30" fmla="*/ 45 w 709"/>
                  <a:gd name="T31" fmla="*/ 44 h 488"/>
                  <a:gd name="T32" fmla="*/ 0 w 709"/>
                  <a:gd name="T33" fmla="*/ 46 h 488"/>
                  <a:gd name="T34" fmla="*/ 24 w 709"/>
                  <a:gd name="T35" fmla="*/ 72 h 488"/>
                  <a:gd name="T36" fmla="*/ 27 w 709"/>
                  <a:gd name="T37" fmla="*/ 117 h 488"/>
                  <a:gd name="T38" fmla="*/ 40 w 709"/>
                  <a:gd name="T39" fmla="*/ 154 h 488"/>
                  <a:gd name="T40" fmla="*/ 80 w 709"/>
                  <a:gd name="T41" fmla="*/ 130 h 488"/>
                  <a:gd name="T42" fmla="*/ 112 w 709"/>
                  <a:gd name="T43" fmla="*/ 195 h 488"/>
                  <a:gd name="T44" fmla="*/ 130 w 709"/>
                  <a:gd name="T45" fmla="*/ 197 h 488"/>
                  <a:gd name="T46" fmla="*/ 175 w 709"/>
                  <a:gd name="T47" fmla="*/ 228 h 488"/>
                  <a:gd name="T48" fmla="*/ 187 w 709"/>
                  <a:gd name="T49" fmla="*/ 212 h 488"/>
                  <a:gd name="T50" fmla="*/ 233 w 709"/>
                  <a:gd name="T51" fmla="*/ 298 h 488"/>
                  <a:gd name="T52" fmla="*/ 260 w 709"/>
                  <a:gd name="T53" fmla="*/ 354 h 488"/>
                  <a:gd name="T54" fmla="*/ 301 w 709"/>
                  <a:gd name="T55" fmla="*/ 280 h 488"/>
                  <a:gd name="T56" fmla="*/ 332 w 709"/>
                  <a:gd name="T57" fmla="*/ 290 h 488"/>
                  <a:gd name="T58" fmla="*/ 380 w 709"/>
                  <a:gd name="T59" fmla="*/ 273 h 488"/>
                  <a:gd name="T60" fmla="*/ 368 w 709"/>
                  <a:gd name="T61" fmla="*/ 240 h 488"/>
                  <a:gd name="T62" fmla="*/ 413 w 709"/>
                  <a:gd name="T63" fmla="*/ 202 h 488"/>
                  <a:gd name="T64" fmla="*/ 430 w 709"/>
                  <a:gd name="T65" fmla="*/ 166 h 488"/>
                  <a:gd name="T66" fmla="*/ 446 w 709"/>
                  <a:gd name="T67" fmla="*/ 146 h 488"/>
                  <a:gd name="T68" fmla="*/ 463 w 709"/>
                  <a:gd name="T69" fmla="*/ 164 h 488"/>
                  <a:gd name="T70" fmla="*/ 492 w 709"/>
                  <a:gd name="T71" fmla="*/ 107 h 488"/>
                  <a:gd name="T72" fmla="*/ 490 w 709"/>
                  <a:gd name="T73" fmla="*/ 98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8" name="Freeform 1097"/>
              <p:cNvSpPr>
                <a:spLocks/>
              </p:cNvSpPr>
              <p:nvPr/>
            </p:nvSpPr>
            <p:spPr bwMode="auto">
              <a:xfrm rot="356891">
                <a:off x="7656442" y="961447"/>
                <a:ext cx="1460794" cy="1354137"/>
              </a:xfrm>
              <a:custGeom>
                <a:avLst/>
                <a:gdLst>
                  <a:gd name="T0" fmla="*/ 207 w 970"/>
                  <a:gd name="T1" fmla="*/ 523 h 888"/>
                  <a:gd name="T2" fmla="*/ 245 w 970"/>
                  <a:gd name="T3" fmla="*/ 571 h 888"/>
                  <a:gd name="T4" fmla="*/ 274 w 970"/>
                  <a:gd name="T5" fmla="*/ 563 h 888"/>
                  <a:gd name="T6" fmla="*/ 311 w 970"/>
                  <a:gd name="T7" fmla="*/ 568 h 888"/>
                  <a:gd name="T8" fmla="*/ 352 w 970"/>
                  <a:gd name="T9" fmla="*/ 558 h 888"/>
                  <a:gd name="T10" fmla="*/ 381 w 970"/>
                  <a:gd name="T11" fmla="*/ 593 h 888"/>
                  <a:gd name="T12" fmla="*/ 403 w 970"/>
                  <a:gd name="T13" fmla="*/ 603 h 888"/>
                  <a:gd name="T14" fmla="*/ 432 w 970"/>
                  <a:gd name="T15" fmla="*/ 622 h 888"/>
                  <a:gd name="T16" fmla="*/ 439 w 970"/>
                  <a:gd name="T17" fmla="*/ 585 h 888"/>
                  <a:gd name="T18" fmla="*/ 470 w 970"/>
                  <a:gd name="T19" fmla="*/ 624 h 888"/>
                  <a:gd name="T20" fmla="*/ 495 w 970"/>
                  <a:gd name="T21" fmla="*/ 640 h 888"/>
                  <a:gd name="T22" fmla="*/ 523 w 970"/>
                  <a:gd name="T23" fmla="*/ 603 h 888"/>
                  <a:gd name="T24" fmla="*/ 542 w 970"/>
                  <a:gd name="T25" fmla="*/ 600 h 888"/>
                  <a:gd name="T26" fmla="*/ 572 w 970"/>
                  <a:gd name="T27" fmla="*/ 622 h 888"/>
                  <a:gd name="T28" fmla="*/ 599 w 970"/>
                  <a:gd name="T29" fmla="*/ 622 h 888"/>
                  <a:gd name="T30" fmla="*/ 588 w 970"/>
                  <a:gd name="T31" fmla="*/ 571 h 888"/>
                  <a:gd name="T32" fmla="*/ 576 w 970"/>
                  <a:gd name="T33" fmla="*/ 512 h 888"/>
                  <a:gd name="T34" fmla="*/ 642 w 970"/>
                  <a:gd name="T35" fmla="*/ 484 h 888"/>
                  <a:gd name="T36" fmla="*/ 648 w 970"/>
                  <a:gd name="T37" fmla="*/ 454 h 888"/>
                  <a:gd name="T38" fmla="*/ 655 w 970"/>
                  <a:gd name="T39" fmla="*/ 423 h 888"/>
                  <a:gd name="T40" fmla="*/ 661 w 970"/>
                  <a:gd name="T41" fmla="*/ 302 h 888"/>
                  <a:gd name="T42" fmla="*/ 656 w 970"/>
                  <a:gd name="T43" fmla="*/ 252 h 888"/>
                  <a:gd name="T44" fmla="*/ 653 w 970"/>
                  <a:gd name="T45" fmla="*/ 228 h 888"/>
                  <a:gd name="T46" fmla="*/ 610 w 970"/>
                  <a:gd name="T47" fmla="*/ 264 h 888"/>
                  <a:gd name="T48" fmla="*/ 565 w 970"/>
                  <a:gd name="T49" fmla="*/ 308 h 888"/>
                  <a:gd name="T50" fmla="*/ 481 w 970"/>
                  <a:gd name="T51" fmla="*/ 308 h 888"/>
                  <a:gd name="T52" fmla="*/ 473 w 970"/>
                  <a:gd name="T53" fmla="*/ 275 h 888"/>
                  <a:gd name="T54" fmla="*/ 443 w 970"/>
                  <a:gd name="T55" fmla="*/ 252 h 888"/>
                  <a:gd name="T56" fmla="*/ 390 w 970"/>
                  <a:gd name="T57" fmla="*/ 236 h 888"/>
                  <a:gd name="T58" fmla="*/ 347 w 970"/>
                  <a:gd name="T59" fmla="*/ 232 h 888"/>
                  <a:gd name="T60" fmla="*/ 309 w 970"/>
                  <a:gd name="T61" fmla="*/ 205 h 888"/>
                  <a:gd name="T62" fmla="*/ 292 w 970"/>
                  <a:gd name="T63" fmla="*/ 172 h 888"/>
                  <a:gd name="T64" fmla="*/ 261 w 970"/>
                  <a:gd name="T65" fmla="*/ 136 h 888"/>
                  <a:gd name="T66" fmla="*/ 231 w 970"/>
                  <a:gd name="T67" fmla="*/ 80 h 888"/>
                  <a:gd name="T68" fmla="*/ 194 w 970"/>
                  <a:gd name="T69" fmla="*/ 24 h 888"/>
                  <a:gd name="T70" fmla="*/ 137 w 970"/>
                  <a:gd name="T71" fmla="*/ 13 h 888"/>
                  <a:gd name="T72" fmla="*/ 73 w 970"/>
                  <a:gd name="T73" fmla="*/ 0 h 888"/>
                  <a:gd name="T74" fmla="*/ 4 w 970"/>
                  <a:gd name="T75" fmla="*/ 31 h 888"/>
                  <a:gd name="T76" fmla="*/ 0 w 970"/>
                  <a:gd name="T77" fmla="*/ 91 h 888"/>
                  <a:gd name="T78" fmla="*/ 30 w 970"/>
                  <a:gd name="T79" fmla="*/ 112 h 888"/>
                  <a:gd name="T80" fmla="*/ 68 w 970"/>
                  <a:gd name="T81" fmla="*/ 103 h 888"/>
                  <a:gd name="T82" fmla="*/ 75 w 970"/>
                  <a:gd name="T83" fmla="*/ 145 h 888"/>
                  <a:gd name="T84" fmla="*/ 121 w 970"/>
                  <a:gd name="T85" fmla="*/ 168 h 888"/>
                  <a:gd name="T86" fmla="*/ 149 w 970"/>
                  <a:gd name="T87" fmla="*/ 154 h 888"/>
                  <a:gd name="T88" fmla="*/ 231 w 970"/>
                  <a:gd name="T89" fmla="*/ 160 h 888"/>
                  <a:gd name="T90" fmla="*/ 218 w 970"/>
                  <a:gd name="T91" fmla="*/ 271 h 888"/>
                  <a:gd name="T92" fmla="*/ 205 w 970"/>
                  <a:gd name="T93" fmla="*/ 306 h 888"/>
                  <a:gd name="T94" fmla="*/ 201 w 970"/>
                  <a:gd name="T95" fmla="*/ 378 h 888"/>
                  <a:gd name="T96" fmla="*/ 183 w 970"/>
                  <a:gd name="T97" fmla="*/ 363 h 888"/>
                  <a:gd name="T98" fmla="*/ 142 w 970"/>
                  <a:gd name="T99" fmla="*/ 428 h 888"/>
                  <a:gd name="T100" fmla="*/ 125 w 970"/>
                  <a:gd name="T101" fmla="*/ 460 h 888"/>
                  <a:gd name="T102" fmla="*/ 184 w 970"/>
                  <a:gd name="T103" fmla="*/ 482 h 888"/>
                  <a:gd name="T104" fmla="*/ 183 w 970"/>
                  <a:gd name="T105" fmla="*/ 495 h 888"/>
                  <a:gd name="T106" fmla="*/ 161 w 970"/>
                  <a:gd name="T107" fmla="*/ 522 h 888"/>
                  <a:gd name="T108" fmla="*/ 170 w 970"/>
                  <a:gd name="T109" fmla="*/ 530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29" name="Freeform 1098"/>
              <p:cNvSpPr>
                <a:spLocks/>
              </p:cNvSpPr>
              <p:nvPr/>
            </p:nvSpPr>
            <p:spPr bwMode="auto">
              <a:xfrm rot="356891">
                <a:off x="7352242" y="3005953"/>
                <a:ext cx="64546" cy="81554"/>
              </a:xfrm>
              <a:custGeom>
                <a:avLst/>
                <a:gdLst>
                  <a:gd name="T0" fmla="*/ 30 w 42"/>
                  <a:gd name="T1" fmla="*/ 0 h 54"/>
                  <a:gd name="T2" fmla="*/ 24 w 42"/>
                  <a:gd name="T3" fmla="*/ 18 h 54"/>
                  <a:gd name="T4" fmla="*/ 28 w 42"/>
                  <a:gd name="T5" fmla="*/ 28 h 54"/>
                  <a:gd name="T6" fmla="*/ 6 w 42"/>
                  <a:gd name="T7" fmla="*/ 37 h 54"/>
                  <a:gd name="T8" fmla="*/ 5 w 42"/>
                  <a:gd name="T9" fmla="*/ 22 h 54"/>
                  <a:gd name="T10" fmla="*/ 0 w 42"/>
                  <a:gd name="T11" fmla="*/ 10 h 54"/>
                  <a:gd name="T12" fmla="*/ 30 w 42"/>
                  <a:gd name="T13" fmla="*/ 0 h 54"/>
                  <a:gd name="T14" fmla="*/ 30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  <p:sp>
            <p:nvSpPr>
              <p:cNvPr id="130" name="未知"/>
              <p:cNvSpPr>
                <a:spLocks/>
              </p:cNvSpPr>
              <p:nvPr/>
            </p:nvSpPr>
            <p:spPr bwMode="auto">
              <a:xfrm rot="459960">
                <a:off x="5945009" y="4152248"/>
                <a:ext cx="630433" cy="615788"/>
              </a:xfrm>
              <a:custGeom>
                <a:avLst/>
                <a:gdLst>
                  <a:gd name="T0" fmla="*/ 19050 w 360"/>
                  <a:gd name="T1" fmla="*/ 393700 h 324"/>
                  <a:gd name="T2" fmla="*/ 100013 w 360"/>
                  <a:gd name="T3" fmla="*/ 455613 h 324"/>
                  <a:gd name="T4" fmla="*/ 50800 w 360"/>
                  <a:gd name="T5" fmla="*/ 417513 h 324"/>
                  <a:gd name="T6" fmla="*/ 19050 w 360"/>
                  <a:gd name="T7" fmla="*/ 384175 h 324"/>
                  <a:gd name="T8" fmla="*/ 9525 w 360"/>
                  <a:gd name="T9" fmla="*/ 336550 h 324"/>
                  <a:gd name="T10" fmla="*/ 0 w 360"/>
                  <a:gd name="T11" fmla="*/ 298450 h 324"/>
                  <a:gd name="T12" fmla="*/ 42863 w 360"/>
                  <a:gd name="T13" fmla="*/ 288925 h 324"/>
                  <a:gd name="T14" fmla="*/ 95250 w 360"/>
                  <a:gd name="T15" fmla="*/ 288925 h 324"/>
                  <a:gd name="T16" fmla="*/ 104775 w 360"/>
                  <a:gd name="T17" fmla="*/ 274638 h 324"/>
                  <a:gd name="T18" fmla="*/ 142875 w 360"/>
                  <a:gd name="T19" fmla="*/ 269875 h 324"/>
                  <a:gd name="T20" fmla="*/ 185738 w 360"/>
                  <a:gd name="T21" fmla="*/ 222250 h 324"/>
                  <a:gd name="T22" fmla="*/ 204788 w 360"/>
                  <a:gd name="T23" fmla="*/ 207963 h 324"/>
                  <a:gd name="T24" fmla="*/ 242888 w 360"/>
                  <a:gd name="T25" fmla="*/ 198438 h 324"/>
                  <a:gd name="T26" fmla="*/ 271463 w 360"/>
                  <a:gd name="T27" fmla="*/ 165100 h 324"/>
                  <a:gd name="T28" fmla="*/ 319088 w 360"/>
                  <a:gd name="T29" fmla="*/ 155575 h 324"/>
                  <a:gd name="T30" fmla="*/ 319088 w 360"/>
                  <a:gd name="T31" fmla="*/ 112713 h 324"/>
                  <a:gd name="T32" fmla="*/ 342900 w 360"/>
                  <a:gd name="T33" fmla="*/ 65088 h 324"/>
                  <a:gd name="T34" fmla="*/ 352425 w 360"/>
                  <a:gd name="T35" fmla="*/ 26988 h 324"/>
                  <a:gd name="T36" fmla="*/ 358775 w 360"/>
                  <a:gd name="T37" fmla="*/ 0 h 324"/>
                  <a:gd name="T38" fmla="*/ 442913 w 360"/>
                  <a:gd name="T39" fmla="*/ 30163 h 324"/>
                  <a:gd name="T40" fmla="*/ 460375 w 360"/>
                  <a:gd name="T41" fmla="*/ 53975 h 324"/>
                  <a:gd name="T42" fmla="*/ 506413 w 360"/>
                  <a:gd name="T43" fmla="*/ 42863 h 324"/>
                  <a:gd name="T44" fmla="*/ 531813 w 360"/>
                  <a:gd name="T45" fmla="*/ 49213 h 324"/>
                  <a:gd name="T46" fmla="*/ 563563 w 360"/>
                  <a:gd name="T47" fmla="*/ 79375 h 324"/>
                  <a:gd name="T48" fmla="*/ 571500 w 360"/>
                  <a:gd name="T49" fmla="*/ 144463 h 324"/>
                  <a:gd name="T50" fmla="*/ 563563 w 360"/>
                  <a:gd name="T51" fmla="*/ 169863 h 324"/>
                  <a:gd name="T52" fmla="*/ 544513 w 360"/>
                  <a:gd name="T53" fmla="*/ 163513 h 324"/>
                  <a:gd name="T54" fmla="*/ 492125 w 360"/>
                  <a:gd name="T55" fmla="*/ 204788 h 324"/>
                  <a:gd name="T56" fmla="*/ 403225 w 360"/>
                  <a:gd name="T57" fmla="*/ 219075 h 324"/>
                  <a:gd name="T58" fmla="*/ 379413 w 360"/>
                  <a:gd name="T59" fmla="*/ 242888 h 324"/>
                  <a:gd name="T60" fmla="*/ 395288 w 360"/>
                  <a:gd name="T61" fmla="*/ 265113 h 324"/>
                  <a:gd name="T62" fmla="*/ 403225 w 360"/>
                  <a:gd name="T63" fmla="*/ 314325 h 324"/>
                  <a:gd name="T64" fmla="*/ 423863 w 360"/>
                  <a:gd name="T65" fmla="*/ 322263 h 324"/>
                  <a:gd name="T66" fmla="*/ 487363 w 360"/>
                  <a:gd name="T67" fmla="*/ 393700 h 324"/>
                  <a:gd name="T68" fmla="*/ 492125 w 360"/>
                  <a:gd name="T69" fmla="*/ 490538 h 324"/>
                  <a:gd name="T70" fmla="*/ 447675 w 360"/>
                  <a:gd name="T71" fmla="*/ 514350 h 324"/>
                  <a:gd name="T72" fmla="*/ 417513 w 360"/>
                  <a:gd name="T73" fmla="*/ 484188 h 324"/>
                  <a:gd name="T74" fmla="*/ 379413 w 360"/>
                  <a:gd name="T75" fmla="*/ 434975 h 324"/>
                  <a:gd name="T76" fmla="*/ 379413 w 360"/>
                  <a:gd name="T77" fmla="*/ 411163 h 324"/>
                  <a:gd name="T78" fmla="*/ 352425 w 360"/>
                  <a:gd name="T79" fmla="*/ 404813 h 324"/>
                  <a:gd name="T80" fmla="*/ 327025 w 360"/>
                  <a:gd name="T81" fmla="*/ 417513 h 324"/>
                  <a:gd name="T82" fmla="*/ 276225 w 360"/>
                  <a:gd name="T83" fmla="*/ 393700 h 324"/>
                  <a:gd name="T84" fmla="*/ 257175 w 360"/>
                  <a:gd name="T85" fmla="*/ 442913 h 324"/>
                  <a:gd name="T86" fmla="*/ 220663 w 360"/>
                  <a:gd name="T87" fmla="*/ 447675 h 324"/>
                  <a:gd name="T88" fmla="*/ 187325 w 360"/>
                  <a:gd name="T89" fmla="*/ 490538 h 324"/>
                  <a:gd name="T90" fmla="*/ 173038 w 360"/>
                  <a:gd name="T91" fmla="*/ 477838 h 324"/>
                  <a:gd name="T92" fmla="*/ 141288 w 360"/>
                  <a:gd name="T93" fmla="*/ 490538 h 324"/>
                  <a:gd name="T94" fmla="*/ 104775 w 360"/>
                  <a:gd name="T95" fmla="*/ 465138 h 324"/>
                  <a:gd name="T96" fmla="*/ 19050 w 360"/>
                  <a:gd name="T97" fmla="*/ 393700 h 32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connsiteX0" fmla="*/ 1833 w 10000"/>
                  <a:gd name="connsiteY0" fmla="*/ 9043 h 10000"/>
                  <a:gd name="connsiteX1" fmla="*/ 1750 w 10000"/>
                  <a:gd name="connsiteY1" fmla="*/ 8858 h 10000"/>
                  <a:gd name="connsiteX2" fmla="*/ 889 w 10000"/>
                  <a:gd name="connsiteY2" fmla="*/ 8117 h 10000"/>
                  <a:gd name="connsiteX3" fmla="*/ 333 w 10000"/>
                  <a:gd name="connsiteY3" fmla="*/ 7469 h 10000"/>
                  <a:gd name="connsiteX4" fmla="*/ 167 w 10000"/>
                  <a:gd name="connsiteY4" fmla="*/ 6543 h 10000"/>
                  <a:gd name="connsiteX5" fmla="*/ 0 w 10000"/>
                  <a:gd name="connsiteY5" fmla="*/ 5802 h 10000"/>
                  <a:gd name="connsiteX6" fmla="*/ 750 w 10000"/>
                  <a:gd name="connsiteY6" fmla="*/ 5617 h 10000"/>
                  <a:gd name="connsiteX7" fmla="*/ 1667 w 10000"/>
                  <a:gd name="connsiteY7" fmla="*/ 5617 h 10000"/>
                  <a:gd name="connsiteX8" fmla="*/ 1833 w 10000"/>
                  <a:gd name="connsiteY8" fmla="*/ 5340 h 10000"/>
                  <a:gd name="connsiteX9" fmla="*/ 2500 w 10000"/>
                  <a:gd name="connsiteY9" fmla="*/ 5247 h 10000"/>
                  <a:gd name="connsiteX10" fmla="*/ 3250 w 10000"/>
                  <a:gd name="connsiteY10" fmla="*/ 4321 h 10000"/>
                  <a:gd name="connsiteX11" fmla="*/ 3583 w 10000"/>
                  <a:gd name="connsiteY11" fmla="*/ 4043 h 10000"/>
                  <a:gd name="connsiteX12" fmla="*/ 4250 w 10000"/>
                  <a:gd name="connsiteY12" fmla="*/ 3858 h 10000"/>
                  <a:gd name="connsiteX13" fmla="*/ 4750 w 10000"/>
                  <a:gd name="connsiteY13" fmla="*/ 3210 h 10000"/>
                  <a:gd name="connsiteX14" fmla="*/ 5583 w 10000"/>
                  <a:gd name="connsiteY14" fmla="*/ 3025 h 10000"/>
                  <a:gd name="connsiteX15" fmla="*/ 5583 w 10000"/>
                  <a:gd name="connsiteY15" fmla="*/ 2191 h 10000"/>
                  <a:gd name="connsiteX16" fmla="*/ 6000 w 10000"/>
                  <a:gd name="connsiteY16" fmla="*/ 1265 h 10000"/>
                  <a:gd name="connsiteX17" fmla="*/ 6167 w 10000"/>
                  <a:gd name="connsiteY17" fmla="*/ 525 h 10000"/>
                  <a:gd name="connsiteX18" fmla="*/ 6278 w 10000"/>
                  <a:gd name="connsiteY18" fmla="*/ 0 h 10000"/>
                  <a:gd name="connsiteX19" fmla="*/ 7750 w 10000"/>
                  <a:gd name="connsiteY19" fmla="*/ 586 h 10000"/>
                  <a:gd name="connsiteX20" fmla="*/ 8056 w 10000"/>
                  <a:gd name="connsiteY20" fmla="*/ 1049 h 10000"/>
                  <a:gd name="connsiteX21" fmla="*/ 8861 w 10000"/>
                  <a:gd name="connsiteY21" fmla="*/ 833 h 10000"/>
                  <a:gd name="connsiteX22" fmla="*/ 9306 w 10000"/>
                  <a:gd name="connsiteY22" fmla="*/ 957 h 10000"/>
                  <a:gd name="connsiteX23" fmla="*/ 9861 w 10000"/>
                  <a:gd name="connsiteY23" fmla="*/ 1543 h 10000"/>
                  <a:gd name="connsiteX24" fmla="*/ 10000 w 10000"/>
                  <a:gd name="connsiteY24" fmla="*/ 2809 h 10000"/>
                  <a:gd name="connsiteX25" fmla="*/ 9861 w 10000"/>
                  <a:gd name="connsiteY25" fmla="*/ 3302 h 10000"/>
                  <a:gd name="connsiteX26" fmla="*/ 9528 w 10000"/>
                  <a:gd name="connsiteY26" fmla="*/ 3179 h 10000"/>
                  <a:gd name="connsiteX27" fmla="*/ 8611 w 10000"/>
                  <a:gd name="connsiteY27" fmla="*/ 3981 h 10000"/>
                  <a:gd name="connsiteX28" fmla="*/ 7056 w 10000"/>
                  <a:gd name="connsiteY28" fmla="*/ 4259 h 10000"/>
                  <a:gd name="connsiteX29" fmla="*/ 6639 w 10000"/>
                  <a:gd name="connsiteY29" fmla="*/ 4722 h 10000"/>
                  <a:gd name="connsiteX30" fmla="*/ 6917 w 10000"/>
                  <a:gd name="connsiteY30" fmla="*/ 5154 h 10000"/>
                  <a:gd name="connsiteX31" fmla="*/ 7056 w 10000"/>
                  <a:gd name="connsiteY31" fmla="*/ 6111 h 10000"/>
                  <a:gd name="connsiteX32" fmla="*/ 7417 w 10000"/>
                  <a:gd name="connsiteY32" fmla="*/ 6265 h 10000"/>
                  <a:gd name="connsiteX33" fmla="*/ 8528 w 10000"/>
                  <a:gd name="connsiteY33" fmla="*/ 7654 h 10000"/>
                  <a:gd name="connsiteX34" fmla="*/ 8611 w 10000"/>
                  <a:gd name="connsiteY34" fmla="*/ 9537 h 10000"/>
                  <a:gd name="connsiteX35" fmla="*/ 7833 w 10000"/>
                  <a:gd name="connsiteY35" fmla="*/ 10000 h 10000"/>
                  <a:gd name="connsiteX36" fmla="*/ 7306 w 10000"/>
                  <a:gd name="connsiteY36" fmla="*/ 9414 h 10000"/>
                  <a:gd name="connsiteX37" fmla="*/ 6639 w 10000"/>
                  <a:gd name="connsiteY37" fmla="*/ 8457 h 10000"/>
                  <a:gd name="connsiteX38" fmla="*/ 6639 w 10000"/>
                  <a:gd name="connsiteY38" fmla="*/ 7994 h 10000"/>
                  <a:gd name="connsiteX39" fmla="*/ 6167 w 10000"/>
                  <a:gd name="connsiteY39" fmla="*/ 7870 h 10000"/>
                  <a:gd name="connsiteX40" fmla="*/ 5722 w 10000"/>
                  <a:gd name="connsiteY40" fmla="*/ 8117 h 10000"/>
                  <a:gd name="connsiteX41" fmla="*/ 4833 w 10000"/>
                  <a:gd name="connsiteY41" fmla="*/ 7654 h 10000"/>
                  <a:gd name="connsiteX42" fmla="*/ 4500 w 10000"/>
                  <a:gd name="connsiteY42" fmla="*/ 8611 h 10000"/>
                  <a:gd name="connsiteX43" fmla="*/ 3861 w 10000"/>
                  <a:gd name="connsiteY43" fmla="*/ 8704 h 10000"/>
                  <a:gd name="connsiteX44" fmla="*/ 3278 w 10000"/>
                  <a:gd name="connsiteY44" fmla="*/ 9537 h 10000"/>
                  <a:gd name="connsiteX45" fmla="*/ 3028 w 10000"/>
                  <a:gd name="connsiteY45" fmla="*/ 9290 h 10000"/>
                  <a:gd name="connsiteX46" fmla="*/ 2472 w 10000"/>
                  <a:gd name="connsiteY46" fmla="*/ 9537 h 10000"/>
                  <a:gd name="connsiteX47" fmla="*/ 1833 w 10000"/>
                  <a:gd name="connsiteY47" fmla="*/ 9043 h 10000"/>
                  <a:gd name="connsiteX0" fmla="*/ 1833 w 10000"/>
                  <a:gd name="connsiteY0" fmla="*/ 9043 h 10000"/>
                  <a:gd name="connsiteX1" fmla="*/ 889 w 10000"/>
                  <a:gd name="connsiteY1" fmla="*/ 8117 h 10000"/>
                  <a:gd name="connsiteX2" fmla="*/ 333 w 10000"/>
                  <a:gd name="connsiteY2" fmla="*/ 7469 h 10000"/>
                  <a:gd name="connsiteX3" fmla="*/ 167 w 10000"/>
                  <a:gd name="connsiteY3" fmla="*/ 6543 h 10000"/>
                  <a:gd name="connsiteX4" fmla="*/ 0 w 10000"/>
                  <a:gd name="connsiteY4" fmla="*/ 5802 h 10000"/>
                  <a:gd name="connsiteX5" fmla="*/ 750 w 10000"/>
                  <a:gd name="connsiteY5" fmla="*/ 5617 h 10000"/>
                  <a:gd name="connsiteX6" fmla="*/ 1667 w 10000"/>
                  <a:gd name="connsiteY6" fmla="*/ 5617 h 10000"/>
                  <a:gd name="connsiteX7" fmla="*/ 1833 w 10000"/>
                  <a:gd name="connsiteY7" fmla="*/ 5340 h 10000"/>
                  <a:gd name="connsiteX8" fmla="*/ 2500 w 10000"/>
                  <a:gd name="connsiteY8" fmla="*/ 5247 h 10000"/>
                  <a:gd name="connsiteX9" fmla="*/ 3250 w 10000"/>
                  <a:gd name="connsiteY9" fmla="*/ 4321 h 10000"/>
                  <a:gd name="connsiteX10" fmla="*/ 3583 w 10000"/>
                  <a:gd name="connsiteY10" fmla="*/ 4043 h 10000"/>
                  <a:gd name="connsiteX11" fmla="*/ 4250 w 10000"/>
                  <a:gd name="connsiteY11" fmla="*/ 3858 h 10000"/>
                  <a:gd name="connsiteX12" fmla="*/ 4750 w 10000"/>
                  <a:gd name="connsiteY12" fmla="*/ 3210 h 10000"/>
                  <a:gd name="connsiteX13" fmla="*/ 5583 w 10000"/>
                  <a:gd name="connsiteY13" fmla="*/ 3025 h 10000"/>
                  <a:gd name="connsiteX14" fmla="*/ 5583 w 10000"/>
                  <a:gd name="connsiteY14" fmla="*/ 2191 h 10000"/>
                  <a:gd name="connsiteX15" fmla="*/ 6000 w 10000"/>
                  <a:gd name="connsiteY15" fmla="*/ 1265 h 10000"/>
                  <a:gd name="connsiteX16" fmla="*/ 6167 w 10000"/>
                  <a:gd name="connsiteY16" fmla="*/ 525 h 10000"/>
                  <a:gd name="connsiteX17" fmla="*/ 6278 w 10000"/>
                  <a:gd name="connsiteY17" fmla="*/ 0 h 10000"/>
                  <a:gd name="connsiteX18" fmla="*/ 7750 w 10000"/>
                  <a:gd name="connsiteY18" fmla="*/ 586 h 10000"/>
                  <a:gd name="connsiteX19" fmla="*/ 8056 w 10000"/>
                  <a:gd name="connsiteY19" fmla="*/ 1049 h 10000"/>
                  <a:gd name="connsiteX20" fmla="*/ 8861 w 10000"/>
                  <a:gd name="connsiteY20" fmla="*/ 833 h 10000"/>
                  <a:gd name="connsiteX21" fmla="*/ 9306 w 10000"/>
                  <a:gd name="connsiteY21" fmla="*/ 957 h 10000"/>
                  <a:gd name="connsiteX22" fmla="*/ 9861 w 10000"/>
                  <a:gd name="connsiteY22" fmla="*/ 1543 h 10000"/>
                  <a:gd name="connsiteX23" fmla="*/ 10000 w 10000"/>
                  <a:gd name="connsiteY23" fmla="*/ 2809 h 10000"/>
                  <a:gd name="connsiteX24" fmla="*/ 9861 w 10000"/>
                  <a:gd name="connsiteY24" fmla="*/ 3302 h 10000"/>
                  <a:gd name="connsiteX25" fmla="*/ 9528 w 10000"/>
                  <a:gd name="connsiteY25" fmla="*/ 3179 h 10000"/>
                  <a:gd name="connsiteX26" fmla="*/ 8611 w 10000"/>
                  <a:gd name="connsiteY26" fmla="*/ 3981 h 10000"/>
                  <a:gd name="connsiteX27" fmla="*/ 7056 w 10000"/>
                  <a:gd name="connsiteY27" fmla="*/ 4259 h 10000"/>
                  <a:gd name="connsiteX28" fmla="*/ 6639 w 10000"/>
                  <a:gd name="connsiteY28" fmla="*/ 4722 h 10000"/>
                  <a:gd name="connsiteX29" fmla="*/ 6917 w 10000"/>
                  <a:gd name="connsiteY29" fmla="*/ 5154 h 10000"/>
                  <a:gd name="connsiteX30" fmla="*/ 7056 w 10000"/>
                  <a:gd name="connsiteY30" fmla="*/ 6111 h 10000"/>
                  <a:gd name="connsiteX31" fmla="*/ 7417 w 10000"/>
                  <a:gd name="connsiteY31" fmla="*/ 6265 h 10000"/>
                  <a:gd name="connsiteX32" fmla="*/ 8528 w 10000"/>
                  <a:gd name="connsiteY32" fmla="*/ 7654 h 10000"/>
                  <a:gd name="connsiteX33" fmla="*/ 8611 w 10000"/>
                  <a:gd name="connsiteY33" fmla="*/ 9537 h 10000"/>
                  <a:gd name="connsiteX34" fmla="*/ 7833 w 10000"/>
                  <a:gd name="connsiteY34" fmla="*/ 10000 h 10000"/>
                  <a:gd name="connsiteX35" fmla="*/ 7306 w 10000"/>
                  <a:gd name="connsiteY35" fmla="*/ 9414 h 10000"/>
                  <a:gd name="connsiteX36" fmla="*/ 6639 w 10000"/>
                  <a:gd name="connsiteY36" fmla="*/ 8457 h 10000"/>
                  <a:gd name="connsiteX37" fmla="*/ 6639 w 10000"/>
                  <a:gd name="connsiteY37" fmla="*/ 7994 h 10000"/>
                  <a:gd name="connsiteX38" fmla="*/ 6167 w 10000"/>
                  <a:gd name="connsiteY38" fmla="*/ 7870 h 10000"/>
                  <a:gd name="connsiteX39" fmla="*/ 5722 w 10000"/>
                  <a:gd name="connsiteY39" fmla="*/ 8117 h 10000"/>
                  <a:gd name="connsiteX40" fmla="*/ 4833 w 10000"/>
                  <a:gd name="connsiteY40" fmla="*/ 7654 h 10000"/>
                  <a:gd name="connsiteX41" fmla="*/ 4500 w 10000"/>
                  <a:gd name="connsiteY41" fmla="*/ 8611 h 10000"/>
                  <a:gd name="connsiteX42" fmla="*/ 3861 w 10000"/>
                  <a:gd name="connsiteY42" fmla="*/ 8704 h 10000"/>
                  <a:gd name="connsiteX43" fmla="*/ 3278 w 10000"/>
                  <a:gd name="connsiteY43" fmla="*/ 9537 h 10000"/>
                  <a:gd name="connsiteX44" fmla="*/ 3028 w 10000"/>
                  <a:gd name="connsiteY44" fmla="*/ 9290 h 10000"/>
                  <a:gd name="connsiteX45" fmla="*/ 2472 w 10000"/>
                  <a:gd name="connsiteY45" fmla="*/ 9537 h 10000"/>
                  <a:gd name="connsiteX46" fmla="*/ 1833 w 10000"/>
                  <a:gd name="connsiteY46" fmla="*/ 904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000" h="10000">
                    <a:moveTo>
                      <a:pt x="1833" y="9043"/>
                    </a:moveTo>
                    <a:cubicBezTo>
                      <a:pt x="1569" y="8807"/>
                      <a:pt x="1139" y="8379"/>
                      <a:pt x="889" y="8117"/>
                    </a:cubicBezTo>
                    <a:lnTo>
                      <a:pt x="333" y="7469"/>
                    </a:lnTo>
                    <a:cubicBezTo>
                      <a:pt x="278" y="7160"/>
                      <a:pt x="222" y="6852"/>
                      <a:pt x="167" y="6543"/>
                    </a:cubicBezTo>
                    <a:cubicBezTo>
                      <a:pt x="111" y="6296"/>
                      <a:pt x="56" y="6049"/>
                      <a:pt x="0" y="5802"/>
                    </a:cubicBezTo>
                    <a:lnTo>
                      <a:pt x="750" y="5617"/>
                    </a:lnTo>
                    <a:lnTo>
                      <a:pt x="1667" y="5617"/>
                    </a:lnTo>
                    <a:lnTo>
                      <a:pt x="1833" y="5340"/>
                    </a:lnTo>
                    <a:lnTo>
                      <a:pt x="2500" y="5247"/>
                    </a:lnTo>
                    <a:lnTo>
                      <a:pt x="3250" y="4321"/>
                    </a:lnTo>
                    <a:lnTo>
                      <a:pt x="3583" y="4043"/>
                    </a:lnTo>
                    <a:lnTo>
                      <a:pt x="4250" y="3858"/>
                    </a:lnTo>
                    <a:lnTo>
                      <a:pt x="4750" y="3210"/>
                    </a:lnTo>
                    <a:lnTo>
                      <a:pt x="5583" y="3025"/>
                    </a:lnTo>
                    <a:lnTo>
                      <a:pt x="5583" y="2191"/>
                    </a:lnTo>
                    <a:lnTo>
                      <a:pt x="6000" y="1265"/>
                    </a:lnTo>
                    <a:cubicBezTo>
                      <a:pt x="6056" y="1018"/>
                      <a:pt x="6111" y="772"/>
                      <a:pt x="6167" y="525"/>
                    </a:cubicBezTo>
                    <a:lnTo>
                      <a:pt x="6278" y="0"/>
                    </a:lnTo>
                    <a:lnTo>
                      <a:pt x="7750" y="586"/>
                    </a:lnTo>
                    <a:lnTo>
                      <a:pt x="8056" y="1049"/>
                    </a:lnTo>
                    <a:lnTo>
                      <a:pt x="8861" y="833"/>
                    </a:lnTo>
                    <a:lnTo>
                      <a:pt x="9306" y="957"/>
                    </a:lnTo>
                    <a:lnTo>
                      <a:pt x="9861" y="1543"/>
                    </a:lnTo>
                    <a:cubicBezTo>
                      <a:pt x="9907" y="1965"/>
                      <a:pt x="9954" y="2387"/>
                      <a:pt x="10000" y="2809"/>
                    </a:cubicBezTo>
                    <a:cubicBezTo>
                      <a:pt x="9954" y="2973"/>
                      <a:pt x="9907" y="3138"/>
                      <a:pt x="9861" y="3302"/>
                    </a:cubicBezTo>
                    <a:lnTo>
                      <a:pt x="9528" y="3179"/>
                    </a:lnTo>
                    <a:lnTo>
                      <a:pt x="8611" y="3981"/>
                    </a:lnTo>
                    <a:lnTo>
                      <a:pt x="7056" y="4259"/>
                    </a:lnTo>
                    <a:lnTo>
                      <a:pt x="6639" y="4722"/>
                    </a:lnTo>
                    <a:lnTo>
                      <a:pt x="6917" y="5154"/>
                    </a:lnTo>
                    <a:cubicBezTo>
                      <a:pt x="6963" y="5473"/>
                      <a:pt x="7010" y="5792"/>
                      <a:pt x="7056" y="6111"/>
                    </a:cubicBezTo>
                    <a:lnTo>
                      <a:pt x="7417" y="6265"/>
                    </a:lnTo>
                    <a:lnTo>
                      <a:pt x="8528" y="7654"/>
                    </a:lnTo>
                    <a:cubicBezTo>
                      <a:pt x="8556" y="8282"/>
                      <a:pt x="8583" y="8909"/>
                      <a:pt x="8611" y="9537"/>
                    </a:cubicBezTo>
                    <a:lnTo>
                      <a:pt x="7833" y="10000"/>
                    </a:lnTo>
                    <a:lnTo>
                      <a:pt x="7306" y="9414"/>
                    </a:lnTo>
                    <a:lnTo>
                      <a:pt x="6639" y="8457"/>
                    </a:lnTo>
                    <a:lnTo>
                      <a:pt x="6639" y="7994"/>
                    </a:lnTo>
                    <a:lnTo>
                      <a:pt x="6167" y="7870"/>
                    </a:lnTo>
                    <a:lnTo>
                      <a:pt x="5722" y="8117"/>
                    </a:lnTo>
                    <a:lnTo>
                      <a:pt x="4833" y="7654"/>
                    </a:lnTo>
                    <a:lnTo>
                      <a:pt x="4500" y="8611"/>
                    </a:lnTo>
                    <a:lnTo>
                      <a:pt x="3861" y="8704"/>
                    </a:lnTo>
                    <a:lnTo>
                      <a:pt x="3278" y="9537"/>
                    </a:lnTo>
                    <a:lnTo>
                      <a:pt x="3028" y="9290"/>
                    </a:lnTo>
                    <a:lnTo>
                      <a:pt x="2472" y="9537"/>
                    </a:lnTo>
                    <a:lnTo>
                      <a:pt x="1833" y="9043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EC69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zh-CN" altLang="en-US" sz="700">
                  <a:cs typeface="+mn-ea"/>
                  <a:sym typeface="+mn-lt"/>
                </a:endParaRPr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8041521" y="1461284"/>
              <a:ext cx="3572416" cy="3018710"/>
              <a:chOff x="8041521" y="1461284"/>
              <a:chExt cx="3572416" cy="3018710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9474428" y="2024701"/>
                <a:ext cx="1024389" cy="348579"/>
                <a:chOff x="8815059" y="2502200"/>
                <a:chExt cx="1024389" cy="348579"/>
              </a:xfrm>
              <a:solidFill>
                <a:srgbClr val="EC6900"/>
              </a:solidFill>
            </p:grpSpPr>
            <p:sp>
              <p:nvSpPr>
                <p:cNvPr id="132" name="矩形标注 131"/>
                <p:cNvSpPr/>
                <p:nvPr/>
              </p:nvSpPr>
              <p:spPr>
                <a:xfrm>
                  <a:off x="8815059" y="2502200"/>
                  <a:ext cx="1024389" cy="348579"/>
                </a:xfrm>
                <a:prstGeom prst="wedgeRectCallout">
                  <a:avLst>
                    <a:gd name="adj1" fmla="val -38202"/>
                    <a:gd name="adj2" fmla="val 1264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文本框 132"/>
                <p:cNvSpPr txBox="1"/>
                <p:nvPr/>
              </p:nvSpPr>
              <p:spPr>
                <a:xfrm>
                  <a:off x="8852196" y="2528857"/>
                  <a:ext cx="961310" cy="307777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400" b="1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BEIJING</a:t>
                  </a:r>
                  <a:endPara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4" name="矩形标注 133"/>
              <p:cNvSpPr/>
              <p:nvPr/>
            </p:nvSpPr>
            <p:spPr>
              <a:xfrm>
                <a:off x="10265430" y="3709480"/>
                <a:ext cx="1157791" cy="348579"/>
              </a:xfrm>
              <a:prstGeom prst="wedgeRectCallout">
                <a:avLst>
                  <a:gd name="adj1" fmla="val -38202"/>
                  <a:gd name="adj2" fmla="val 126466"/>
                </a:avLst>
              </a:prstGeom>
              <a:solidFill>
                <a:srgbClr val="EC6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文本框 134"/>
              <p:cNvSpPr txBox="1"/>
              <p:nvPr/>
            </p:nvSpPr>
            <p:spPr>
              <a:xfrm>
                <a:off x="10338289" y="3729880"/>
                <a:ext cx="12756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SHANGHAI</a:t>
                </a:r>
                <a:endParaRPr lang="zh-CN" alt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36" name="组合 135"/>
              <p:cNvGrpSpPr/>
              <p:nvPr/>
            </p:nvGrpSpPr>
            <p:grpSpPr>
              <a:xfrm>
                <a:off x="8041521" y="3930117"/>
                <a:ext cx="1624903" cy="549877"/>
                <a:chOff x="8815059" y="2502200"/>
                <a:chExt cx="1024389" cy="549877"/>
              </a:xfrm>
            </p:grpSpPr>
            <p:sp>
              <p:nvSpPr>
                <p:cNvPr id="137" name="矩形标注 136"/>
                <p:cNvSpPr/>
                <p:nvPr/>
              </p:nvSpPr>
              <p:spPr>
                <a:xfrm>
                  <a:off x="8815059" y="2502200"/>
                  <a:ext cx="1024389" cy="348579"/>
                </a:xfrm>
                <a:prstGeom prst="wedgeRectCallout">
                  <a:avLst>
                    <a:gd name="adj1" fmla="val -38202"/>
                    <a:gd name="adj2" fmla="val 126466"/>
                  </a:avLst>
                </a:prstGeom>
                <a:solidFill>
                  <a:srgbClr val="EC6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文本框 137"/>
                <p:cNvSpPr txBox="1"/>
                <p:nvPr/>
              </p:nvSpPr>
              <p:spPr>
                <a:xfrm>
                  <a:off x="8852196" y="2528857"/>
                  <a:ext cx="96131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400" b="1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CHONGQING</a:t>
                  </a:r>
                  <a:endPara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9" name="文本框 138"/>
              <p:cNvSpPr txBox="1"/>
              <p:nvPr/>
            </p:nvSpPr>
            <p:spPr>
              <a:xfrm>
                <a:off x="10393403" y="3161553"/>
                <a:ext cx="119459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rgbClr val="EC6900"/>
                    </a:solidFill>
                  </a:rPr>
                  <a:t>40</a:t>
                </a:r>
                <a:r>
                  <a:rPr lang="en-US" altLang="zh-CN" sz="2000" b="1" dirty="0" smtClean="0">
                    <a:solidFill>
                      <a:srgbClr val="EC6900"/>
                    </a:solidFill>
                  </a:rPr>
                  <a:t>%</a:t>
                </a:r>
                <a:endParaRPr lang="zh-CN" altLang="en-US" sz="3600" b="1" dirty="0">
                  <a:solidFill>
                    <a:srgbClr val="EC6900"/>
                  </a:solidFill>
                </a:endParaRPr>
              </a:p>
            </p:txBody>
          </p:sp>
          <p:sp>
            <p:nvSpPr>
              <p:cNvPr id="140" name="文本框 139"/>
              <p:cNvSpPr txBox="1"/>
              <p:nvPr/>
            </p:nvSpPr>
            <p:spPr>
              <a:xfrm>
                <a:off x="9635348" y="1461284"/>
                <a:ext cx="9004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rgbClr val="EC6900"/>
                    </a:solidFill>
                  </a:rPr>
                  <a:t>37</a:t>
                </a:r>
                <a:r>
                  <a:rPr lang="en-US" altLang="zh-CN" sz="2000" b="1" dirty="0" smtClean="0">
                    <a:solidFill>
                      <a:srgbClr val="EC6900"/>
                    </a:solidFill>
                  </a:rPr>
                  <a:t>%</a:t>
                </a:r>
                <a:endParaRPr lang="zh-CN" altLang="en-US" sz="3600" b="1" dirty="0">
                  <a:solidFill>
                    <a:srgbClr val="EC6900"/>
                  </a:solidFill>
                </a:endParaRPr>
              </a:p>
            </p:txBody>
          </p:sp>
          <p:sp>
            <p:nvSpPr>
              <p:cNvPr id="141" name="文本框 140"/>
              <p:cNvSpPr txBox="1"/>
              <p:nvPr/>
            </p:nvSpPr>
            <p:spPr>
              <a:xfrm>
                <a:off x="8468985" y="3384900"/>
                <a:ext cx="119459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rgbClr val="EC6900"/>
                    </a:solidFill>
                  </a:rPr>
                  <a:t>23</a:t>
                </a:r>
                <a:r>
                  <a:rPr lang="en-US" altLang="zh-CN" sz="2000" b="1" dirty="0" smtClean="0">
                    <a:solidFill>
                      <a:srgbClr val="EC6900"/>
                    </a:solidFill>
                  </a:rPr>
                  <a:t>%</a:t>
                </a:r>
                <a:endParaRPr lang="zh-CN" altLang="en-US" sz="3600" b="1" dirty="0">
                  <a:solidFill>
                    <a:srgbClr val="EC6900"/>
                  </a:solidFill>
                </a:endParaRPr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11528464" y="-14901"/>
            <a:ext cx="684119" cy="690229"/>
            <a:chOff x="6707268" y="67923"/>
            <a:chExt cx="684119" cy="690229"/>
          </a:xfrm>
        </p:grpSpPr>
        <p:sp>
          <p:nvSpPr>
            <p:cNvPr id="156" name="等腰三角形 155"/>
            <p:cNvSpPr/>
            <p:nvPr/>
          </p:nvSpPr>
          <p:spPr>
            <a:xfrm flipV="1">
              <a:off x="6707268" y="86639"/>
              <a:ext cx="684106" cy="671513"/>
            </a:xfrm>
            <a:prstGeom prst="triangle">
              <a:avLst/>
            </a:prstGeom>
            <a:solidFill>
              <a:srgbClr val="EC6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6854358" y="67923"/>
              <a:ext cx="5370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8" name="文本框 157"/>
          <p:cNvSpPr txBox="1"/>
          <p:nvPr/>
        </p:nvSpPr>
        <p:spPr>
          <a:xfrm>
            <a:off x="9548524" y="20050"/>
            <a:ext cx="202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EC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-12594" y="-10048"/>
            <a:ext cx="4786526" cy="6868048"/>
          </a:xfrm>
          <a:prstGeom prst="rect">
            <a:avLst/>
          </a:prstGeom>
          <a:solidFill>
            <a:srgbClr val="EC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1" name="组合 150"/>
          <p:cNvGrpSpPr/>
          <p:nvPr/>
        </p:nvGrpSpPr>
        <p:grpSpPr>
          <a:xfrm>
            <a:off x="457037" y="2194832"/>
            <a:ext cx="848716" cy="731650"/>
            <a:chOff x="514144" y="1627485"/>
            <a:chExt cx="848716" cy="731650"/>
          </a:xfrm>
        </p:grpSpPr>
        <p:sp>
          <p:nvSpPr>
            <p:cNvPr id="142" name="六边形 141"/>
            <p:cNvSpPr/>
            <p:nvPr/>
          </p:nvSpPr>
          <p:spPr>
            <a:xfrm>
              <a:off x="514144" y="1627485"/>
              <a:ext cx="848716" cy="731650"/>
            </a:xfrm>
            <a:prstGeom prst="hex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684695" y="1650279"/>
              <a:ext cx="6226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EC6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000" b="1" dirty="0">
                <a:solidFill>
                  <a:srgbClr val="EC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457037" y="3589265"/>
            <a:ext cx="848716" cy="731650"/>
            <a:chOff x="514144" y="3021918"/>
            <a:chExt cx="848716" cy="731650"/>
          </a:xfrm>
        </p:grpSpPr>
        <p:sp>
          <p:nvSpPr>
            <p:cNvPr id="143" name="六边形 142"/>
            <p:cNvSpPr/>
            <p:nvPr/>
          </p:nvSpPr>
          <p:spPr>
            <a:xfrm>
              <a:off x="514144" y="3021918"/>
              <a:ext cx="848716" cy="731650"/>
            </a:xfrm>
            <a:prstGeom prst="hex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684695" y="3030957"/>
              <a:ext cx="6226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EC6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000" b="1" dirty="0">
                <a:solidFill>
                  <a:srgbClr val="EC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457037" y="4982758"/>
            <a:ext cx="848716" cy="731650"/>
            <a:chOff x="514144" y="4415411"/>
            <a:chExt cx="848716" cy="731650"/>
          </a:xfrm>
        </p:grpSpPr>
        <p:sp>
          <p:nvSpPr>
            <p:cNvPr id="144" name="六边形 143"/>
            <p:cNvSpPr/>
            <p:nvPr/>
          </p:nvSpPr>
          <p:spPr>
            <a:xfrm>
              <a:off x="514144" y="4415411"/>
              <a:ext cx="848716" cy="731650"/>
            </a:xfrm>
            <a:prstGeom prst="hex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684695" y="4439175"/>
              <a:ext cx="6226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EC6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000" b="1" dirty="0">
                <a:solidFill>
                  <a:srgbClr val="EC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4" name="矩形 153"/>
          <p:cNvSpPr/>
          <p:nvPr/>
        </p:nvSpPr>
        <p:spPr>
          <a:xfrm>
            <a:off x="885283" y="261498"/>
            <a:ext cx="3018926" cy="1119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84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2459" y="605328"/>
            <a:ext cx="3057978" cy="5386090"/>
            <a:chOff x="972459" y="735955"/>
            <a:chExt cx="3057978" cy="5386090"/>
          </a:xfrm>
        </p:grpSpPr>
        <p:sp>
          <p:nvSpPr>
            <p:cNvPr id="4" name="矩形 3"/>
            <p:cNvSpPr/>
            <p:nvPr/>
          </p:nvSpPr>
          <p:spPr>
            <a:xfrm>
              <a:off x="1045029" y="1622616"/>
              <a:ext cx="2985408" cy="3863786"/>
            </a:xfrm>
            <a:prstGeom prst="rect">
              <a:avLst/>
            </a:prstGeom>
            <a:solidFill>
              <a:srgbClr val="EC69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72459" y="735955"/>
              <a:ext cx="2365828" cy="53860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4400" b="1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3</a:t>
              </a:r>
              <a:endParaRPr lang="zh-CN" altLang="en-US" sz="34400" b="1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5" name="等腰三角形 4"/>
          <p:cNvSpPr/>
          <p:nvPr/>
        </p:nvSpPr>
        <p:spPr>
          <a:xfrm rot="5400000">
            <a:off x="4073397" y="2971799"/>
            <a:ext cx="1060704" cy="914400"/>
          </a:xfrm>
          <a:prstGeom prst="triangle">
            <a:avLst/>
          </a:prstGeom>
          <a:solidFill>
            <a:srgbClr val="EC690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59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rgbClr val="EC69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1586328099"/>
              </p:ext>
            </p:extLst>
          </p:nvPr>
        </p:nvGraphicFramePr>
        <p:xfrm>
          <a:off x="6342066" y="174758"/>
          <a:ext cx="5849934" cy="4457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矩形 21"/>
          <p:cNvSpPr/>
          <p:nvPr/>
        </p:nvSpPr>
        <p:spPr>
          <a:xfrm>
            <a:off x="812800" y="3309864"/>
            <a:ext cx="1661885" cy="5372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12800" y="4975854"/>
            <a:ext cx="1661885" cy="5372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flipV="1">
            <a:off x="0" y="-1"/>
            <a:ext cx="684106" cy="671513"/>
          </a:xfrm>
          <a:prstGeom prst="triangle">
            <a:avLst/>
          </a:prstGeom>
          <a:solidFill>
            <a:srgbClr val="EC6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47090" y="-18717"/>
            <a:ext cx="537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0690" y="20741"/>
            <a:ext cx="202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rgbClr val="EC6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标题标题</a:t>
            </a:r>
          </a:p>
        </p:txBody>
      </p:sp>
    </p:spTree>
    <p:extLst>
      <p:ext uri="{BB962C8B-B14F-4D97-AF65-F5344CB8AC3E}">
        <p14:creationId xmlns:p14="http://schemas.microsoft.com/office/powerpoint/2010/main" val="233688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43</Words>
  <Application>Microsoft Office PowerPoint</Application>
  <PresentationFormat>宽屏</PresentationFormat>
  <Paragraphs>31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方正粗倩简体</vt:lpstr>
      <vt:lpstr>Arial</vt:lpstr>
      <vt:lpstr>宋体</vt:lpstr>
      <vt:lpstr>Calibri Light</vt:lpstr>
      <vt:lpstr>微软雅黑</vt:lpstr>
      <vt:lpstr>汉仪菱心体简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veason million</dc:creator>
  <cp:lastModifiedBy>Administrator</cp:lastModifiedBy>
  <cp:revision>21</cp:revision>
  <dcterms:created xsi:type="dcterms:W3CDTF">2015-05-14T05:30:51Z</dcterms:created>
  <dcterms:modified xsi:type="dcterms:W3CDTF">2016-05-30T12:12:22Z</dcterms:modified>
</cp:coreProperties>
</file>