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86" r:id="rId3"/>
    <p:sldId id="269" r:id="rId4"/>
    <p:sldId id="266" r:id="rId5"/>
    <p:sldId id="275" r:id="rId6"/>
    <p:sldId id="273" r:id="rId7"/>
    <p:sldId id="277" r:id="rId8"/>
    <p:sldId id="282" r:id="rId9"/>
    <p:sldId id="276" r:id="rId10"/>
    <p:sldId id="285" r:id="rId11"/>
    <p:sldId id="27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FFC000"/>
    <a:srgbClr val="FFFF00"/>
    <a:srgbClr val="FEFE4A"/>
    <a:srgbClr val="FC3128"/>
    <a:srgbClr val="FC352D"/>
    <a:srgbClr val="023EA7"/>
    <a:srgbClr val="FFF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34" y="90"/>
      </p:cViewPr>
      <p:guideLst>
        <p:guide orient="horz" pos="2160"/>
        <p:guide pos="3840"/>
        <p:guide orient="horz" pos="29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753267164219044E-2"/>
          <c:y val="1.7121184970399547E-2"/>
          <c:w val="0.92858844719378675"/>
          <c:h val="0.834928959465492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启程 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阶段 1</c:v>
                </c:pt>
                <c:pt idx="1">
                  <c:v>阶段 2</c:v>
                </c:pt>
                <c:pt idx="2">
                  <c:v>阶段 3</c:v>
                </c:pt>
                <c:pt idx="3">
                  <c:v>阶段 4</c:v>
                </c:pt>
                <c:pt idx="4">
                  <c:v>阶段 5</c:v>
                </c:pt>
                <c:pt idx="5">
                  <c:v>阶段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5.5</c:v>
                </c:pt>
                <c:pt idx="4">
                  <c:v>3.5</c:v>
                </c:pt>
                <c:pt idx="5">
                  <c:v>3.2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启程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阶段 1</c:v>
                </c:pt>
                <c:pt idx="1">
                  <c:v>阶段 2</c:v>
                </c:pt>
                <c:pt idx="2">
                  <c:v>阶段 3</c:v>
                </c:pt>
                <c:pt idx="3">
                  <c:v>阶段 4</c:v>
                </c:pt>
                <c:pt idx="4">
                  <c:v>阶段 5</c:v>
                </c:pt>
                <c:pt idx="5">
                  <c:v>阶段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1.8</c:v>
                </c:pt>
                <c:pt idx="5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启程 3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阶段 1</c:v>
                </c:pt>
                <c:pt idx="1">
                  <c:v>阶段 2</c:v>
                </c:pt>
                <c:pt idx="2">
                  <c:v>阶段 3</c:v>
                </c:pt>
                <c:pt idx="3">
                  <c:v>阶段 4</c:v>
                </c:pt>
                <c:pt idx="4">
                  <c:v>阶段 5</c:v>
                </c:pt>
                <c:pt idx="5">
                  <c:v>阶段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9"/>
        <c:overlap val="-17"/>
        <c:axId val="-1028346960"/>
        <c:axId val="-1028344240"/>
      </c:barChart>
      <c:catAx>
        <c:axId val="-102834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028344240"/>
        <c:crosses val="autoZero"/>
        <c:auto val="1"/>
        <c:lblAlgn val="ctr"/>
        <c:lblOffset val="100"/>
        <c:noMultiLvlLbl val="0"/>
      </c:catAx>
      <c:valAx>
        <c:axId val="-102834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28346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6"/>
          <c:dPt>
            <c:idx val="0"/>
            <c:bubble3D val="0"/>
            <c:spPr>
              <a:solidFill>
                <a:srgbClr val="FFC00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D966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explosion val="4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FFFF00">
                  <a:alpha val="80000"/>
                </a:srgb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FFB2A-3838-43AE-B8B9-4E83AC6BF996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AF5BD-C1E9-4BBB-A8F2-7038A39B44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548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44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29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75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60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48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44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35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178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66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670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9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1DE59-02E3-449B-88A2-B8FDD175AE0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97783-DA77-4F7F-A242-E43DD35675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57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74"/>
          <a:stretch/>
        </p:blipFill>
        <p:spPr>
          <a:xfrm>
            <a:off x="-10522" y="-57814"/>
            <a:ext cx="12202521" cy="690057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rot="20304556">
            <a:off x="748244" y="568893"/>
            <a:ext cx="4442242" cy="264687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16600" b="1" dirty="0" smtClean="0">
                <a:solidFill>
                  <a:srgbClr val="FFC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启程</a:t>
            </a:r>
            <a:endParaRPr lang="zh-CN" altLang="en-US" sz="16600" b="1" dirty="0">
              <a:solidFill>
                <a:srgbClr val="FFC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6"/>
          <p:cNvSpPr txBox="1">
            <a:spLocks noChangeArrowheads="1"/>
          </p:cNvSpPr>
          <p:nvPr/>
        </p:nvSpPr>
        <p:spPr bwMode="auto">
          <a:xfrm rot="20339001">
            <a:off x="1367868" y="2984872"/>
            <a:ext cx="417934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lang="zh-CN" altLang="en-US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zh-CN" altLang="en-US" sz="2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工作计划模版</a:t>
            </a:r>
            <a:endParaRPr lang="en-US" altLang="zh-CN" sz="25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0" y="5572568"/>
            <a:ext cx="12192000" cy="1349588"/>
          </a:xfrm>
          <a:custGeom>
            <a:avLst/>
            <a:gdLst>
              <a:gd name="connsiteX0" fmla="*/ 4368093 w 12192000"/>
              <a:gd name="connsiteY0" fmla="*/ 79 h 1349588"/>
              <a:gd name="connsiteX1" fmla="*/ 9944100 w 12192000"/>
              <a:gd name="connsiteY1" fmla="*/ 771317 h 1349588"/>
              <a:gd name="connsiteX2" fmla="*/ 12192000 w 12192000"/>
              <a:gd name="connsiteY2" fmla="*/ 94770 h 1349588"/>
              <a:gd name="connsiteX3" fmla="*/ 12192000 w 12192000"/>
              <a:gd name="connsiteY3" fmla="*/ 1349588 h 1349588"/>
              <a:gd name="connsiteX4" fmla="*/ 0 w 12192000"/>
              <a:gd name="connsiteY4" fmla="*/ 1349588 h 1349588"/>
              <a:gd name="connsiteX5" fmla="*/ 0 w 12192000"/>
              <a:gd name="connsiteY5" fmla="*/ 94770 h 1349588"/>
              <a:gd name="connsiteX6" fmla="*/ 3352800 w 12192000"/>
              <a:gd name="connsiteY6" fmla="*/ 123617 h 1349588"/>
              <a:gd name="connsiteX7" fmla="*/ 4368093 w 12192000"/>
              <a:gd name="connsiteY7" fmla="*/ 79 h 134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349588">
                <a:moveTo>
                  <a:pt x="4368093" y="79"/>
                </a:moveTo>
                <a:cubicBezTo>
                  <a:pt x="6345995" y="10848"/>
                  <a:pt x="8990409" y="1122331"/>
                  <a:pt x="9944100" y="771317"/>
                </a:cubicBezTo>
                <a:cubicBezTo>
                  <a:pt x="11074400" y="355301"/>
                  <a:pt x="11442700" y="320286"/>
                  <a:pt x="12192000" y="94770"/>
                </a:cubicBezTo>
                <a:lnTo>
                  <a:pt x="12192000" y="1349588"/>
                </a:lnTo>
                <a:lnTo>
                  <a:pt x="0" y="1349588"/>
                </a:lnTo>
                <a:lnTo>
                  <a:pt x="0" y="94770"/>
                </a:lnTo>
                <a:cubicBezTo>
                  <a:pt x="1689100" y="91686"/>
                  <a:pt x="1397000" y="698201"/>
                  <a:pt x="3352800" y="123617"/>
                </a:cubicBezTo>
                <a:cubicBezTo>
                  <a:pt x="3658394" y="33839"/>
                  <a:pt x="4001815" y="-1915"/>
                  <a:pt x="4368093" y="79"/>
                </a:cubicBezTo>
                <a:close/>
              </a:path>
            </a:pathLst>
          </a:custGeom>
          <a:solidFill>
            <a:srgbClr val="FFC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40491" y="263421"/>
            <a:ext cx="4305300" cy="4305300"/>
            <a:chOff x="540491" y="263421"/>
            <a:chExt cx="4305300" cy="4305300"/>
          </a:xfrm>
        </p:grpSpPr>
        <p:sp>
          <p:nvSpPr>
            <p:cNvPr id="13" name="空心弧 12"/>
            <p:cNvSpPr/>
            <p:nvPr/>
          </p:nvSpPr>
          <p:spPr>
            <a:xfrm rot="14497319">
              <a:off x="540491" y="263421"/>
              <a:ext cx="4305300" cy="4305300"/>
            </a:xfrm>
            <a:prstGeom prst="blockArc">
              <a:avLst>
                <a:gd name="adj1" fmla="val 10800000"/>
                <a:gd name="adj2" fmla="val 21425294"/>
                <a:gd name="adj3" fmla="val 2564"/>
              </a:avLst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554736" y="574284"/>
              <a:ext cx="98712" cy="987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3640852" y="4209685"/>
              <a:ext cx="96365" cy="963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820819" y="2977257"/>
            <a:ext cx="3595534" cy="1363778"/>
            <a:chOff x="2820819" y="2977257"/>
            <a:chExt cx="3595534" cy="1363778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2854002" y="2977257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2820819" y="4295316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356875" y="2492528"/>
            <a:ext cx="3595776" cy="1362682"/>
            <a:chOff x="3356875" y="2492528"/>
            <a:chExt cx="3595776" cy="1362682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3390300" y="2492528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3356875" y="380949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70470" y="2695948"/>
            <a:ext cx="3596863" cy="1361920"/>
            <a:chOff x="2170470" y="2695948"/>
            <a:chExt cx="3596863" cy="1361920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2204982" y="2695948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2170470" y="401214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65852" y="1171876"/>
            <a:ext cx="3585211" cy="1354694"/>
            <a:chOff x="5265852" y="1171876"/>
            <a:chExt cx="3585211" cy="1354694"/>
          </a:xfrm>
        </p:grpSpPr>
        <p:cxnSp>
          <p:nvCxnSpPr>
            <p:cNvPr id="26" name="直接连接符 25"/>
            <p:cNvCxnSpPr/>
            <p:nvPr/>
          </p:nvCxnSpPr>
          <p:spPr>
            <a:xfrm flipV="1">
              <a:off x="5288712" y="1171876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5265852" y="248085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928541" y="1176335"/>
            <a:ext cx="3585211" cy="1453253"/>
            <a:chOff x="3928541" y="1176335"/>
            <a:chExt cx="3585211" cy="1453253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951401" y="1176335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3928541" y="258386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962442" y="235501"/>
            <a:ext cx="3601346" cy="1365040"/>
            <a:chOff x="4962442" y="235501"/>
            <a:chExt cx="3601346" cy="1365040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5001437" y="235501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4962442" y="155482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00763" y="-42860"/>
            <a:ext cx="3592647" cy="1461830"/>
            <a:chOff x="3700763" y="-42860"/>
            <a:chExt cx="3592647" cy="146183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3731059" y="-42860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3700763" y="137325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22468" y="-153959"/>
            <a:ext cx="3595774" cy="1450009"/>
            <a:chOff x="4922468" y="-153959"/>
            <a:chExt cx="3595774" cy="1450009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4955891" y="-153959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4922468" y="125033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0889" y="-794061"/>
            <a:ext cx="3562351" cy="1455582"/>
            <a:chOff x="4650889" y="-794061"/>
            <a:chExt cx="3562351" cy="1455582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4650889" y="-794061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4657613" y="61580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321971" y="-337211"/>
            <a:ext cx="3585211" cy="1358507"/>
            <a:chOff x="2321971" y="-337211"/>
            <a:chExt cx="3585211" cy="1358507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2344831" y="-337211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/>
          </p:nvSpPr>
          <p:spPr>
            <a:xfrm>
              <a:off x="2321971" y="97557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65329" y="-155565"/>
            <a:ext cx="3585211" cy="1355250"/>
            <a:chOff x="1165329" y="-155565"/>
            <a:chExt cx="3585211" cy="1355250"/>
          </a:xfrm>
        </p:grpSpPr>
        <p:cxnSp>
          <p:nvCxnSpPr>
            <p:cNvPr id="3" name="直接连接符 2"/>
            <p:cNvCxnSpPr/>
            <p:nvPr/>
          </p:nvCxnSpPr>
          <p:spPr>
            <a:xfrm flipV="1">
              <a:off x="1188189" y="-1555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1165329" y="1153966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50595" y="-704841"/>
            <a:ext cx="3572102" cy="1352923"/>
            <a:chOff x="1750595" y="-704841"/>
            <a:chExt cx="3572102" cy="1352923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1760346" y="-704841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>
              <a:off x="1750595" y="602363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-8993" y="6023753"/>
            <a:ext cx="12192000" cy="899882"/>
          </a:xfrm>
          <a:custGeom>
            <a:avLst/>
            <a:gdLst>
              <a:gd name="connsiteX0" fmla="*/ 6019801 w 12192000"/>
              <a:gd name="connsiteY0" fmla="*/ 451 h 899882"/>
              <a:gd name="connsiteX1" fmla="*/ 9944100 w 12192000"/>
              <a:gd name="connsiteY1" fmla="*/ 770420 h 899882"/>
              <a:gd name="connsiteX2" fmla="*/ 12192000 w 12192000"/>
              <a:gd name="connsiteY2" fmla="*/ 289623 h 899882"/>
              <a:gd name="connsiteX3" fmla="*/ 12192000 w 12192000"/>
              <a:gd name="connsiteY3" fmla="*/ 898403 h 899882"/>
              <a:gd name="connsiteX4" fmla="*/ 0 w 12192000"/>
              <a:gd name="connsiteY4" fmla="*/ 898403 h 899882"/>
              <a:gd name="connsiteX5" fmla="*/ 0 w 12192000"/>
              <a:gd name="connsiteY5" fmla="*/ 403922 h 899882"/>
              <a:gd name="connsiteX6" fmla="*/ 2800350 w 12192000"/>
              <a:gd name="connsiteY6" fmla="*/ 898402 h 899882"/>
              <a:gd name="connsiteX7" fmla="*/ 6019801 w 12192000"/>
              <a:gd name="connsiteY7" fmla="*/ 451 h 89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899882">
                <a:moveTo>
                  <a:pt x="6019801" y="451"/>
                </a:moveTo>
                <a:cubicBezTo>
                  <a:pt x="7210425" y="-20880"/>
                  <a:pt x="8915400" y="722224"/>
                  <a:pt x="9944100" y="770420"/>
                </a:cubicBezTo>
                <a:cubicBezTo>
                  <a:pt x="10972800" y="818616"/>
                  <a:pt x="11442700" y="411789"/>
                  <a:pt x="12192000" y="289623"/>
                </a:cubicBezTo>
                <a:lnTo>
                  <a:pt x="12192000" y="898403"/>
                </a:lnTo>
                <a:lnTo>
                  <a:pt x="0" y="898403"/>
                </a:lnTo>
                <a:lnTo>
                  <a:pt x="0" y="403922"/>
                </a:lnTo>
                <a:cubicBezTo>
                  <a:pt x="460375" y="203652"/>
                  <a:pt x="1774825" y="937072"/>
                  <a:pt x="2800350" y="898402"/>
                </a:cubicBezTo>
                <a:cubicBezTo>
                  <a:pt x="3825875" y="859731"/>
                  <a:pt x="4829175" y="21781"/>
                  <a:pt x="6019801" y="451"/>
                </a:cubicBezTo>
                <a:close/>
              </a:path>
            </a:pathLst>
          </a:custGeom>
          <a:solidFill>
            <a:srgbClr val="FEFE4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1280301" y="2183549"/>
            <a:ext cx="4153148" cy="1569798"/>
            <a:chOff x="1280301" y="2183549"/>
            <a:chExt cx="4153148" cy="1569798"/>
          </a:xfrm>
        </p:grpSpPr>
        <p:sp>
          <p:nvSpPr>
            <p:cNvPr id="7" name="矩形 6"/>
            <p:cNvSpPr/>
            <p:nvPr/>
          </p:nvSpPr>
          <p:spPr>
            <a:xfrm rot="20337749" flipV="1">
              <a:off x="1280301" y="2919888"/>
              <a:ext cx="4153148" cy="997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385834" y="3667556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245815" y="2183549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779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4" grpId="0" animBg="1"/>
      <p:bldP spid="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0522" y="-50844"/>
            <a:ext cx="12202522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13965351">
            <a:off x="-569601" y="-163204"/>
            <a:ext cx="6868942" cy="6838333"/>
          </a:xfrm>
          <a:custGeom>
            <a:avLst/>
            <a:gdLst>
              <a:gd name="connsiteX0" fmla="*/ 5161403 w 6868942"/>
              <a:gd name="connsiteY0" fmla="*/ 5739675 h 6838333"/>
              <a:gd name="connsiteX1" fmla="*/ 3936606 w 6868942"/>
              <a:gd name="connsiteY1" fmla="*/ 6758850 h 6838333"/>
              <a:gd name="connsiteX2" fmla="*/ 67209 w 6868942"/>
              <a:gd name="connsiteY2" fmla="*/ 3323956 h 6838333"/>
              <a:gd name="connsiteX3" fmla="*/ 1925255 w 6868942"/>
              <a:gd name="connsiteY3" fmla="*/ 796085 h 6838333"/>
              <a:gd name="connsiteX4" fmla="*/ 3679400 w 6868942"/>
              <a:gd name="connsiteY4" fmla="*/ 20428 h 6838333"/>
              <a:gd name="connsiteX5" fmla="*/ 3733230 w 6868942"/>
              <a:gd name="connsiteY5" fmla="*/ 0 h 6838333"/>
              <a:gd name="connsiteX6" fmla="*/ 6868942 w 6868942"/>
              <a:gd name="connsiteY6" fmla="*/ 2383946 h 6838333"/>
              <a:gd name="connsiteX7" fmla="*/ 6762135 w 6868942"/>
              <a:gd name="connsiteY7" fmla="*/ 2683339 h 6838333"/>
              <a:gd name="connsiteX8" fmla="*/ 5161403 w 6868942"/>
              <a:gd name="connsiteY8" fmla="*/ 5739675 h 6838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8942" h="6838333">
                <a:moveTo>
                  <a:pt x="5161403" y="5739675"/>
                </a:moveTo>
                <a:cubicBezTo>
                  <a:pt x="4767140" y="6252387"/>
                  <a:pt x="4350779" y="6625828"/>
                  <a:pt x="3936606" y="6758850"/>
                </a:cubicBezTo>
                <a:cubicBezTo>
                  <a:pt x="2043242" y="7366953"/>
                  <a:pt x="402434" y="4317752"/>
                  <a:pt x="67209" y="3323956"/>
                </a:cubicBezTo>
                <a:cubicBezTo>
                  <a:pt x="-268016" y="2330159"/>
                  <a:pt x="697486" y="1429310"/>
                  <a:pt x="1925255" y="796085"/>
                </a:cubicBezTo>
                <a:cubicBezTo>
                  <a:pt x="2308933" y="598203"/>
                  <a:pt x="2958021" y="302778"/>
                  <a:pt x="3679400" y="20428"/>
                </a:cubicBezTo>
                <a:lnTo>
                  <a:pt x="3733230" y="0"/>
                </a:lnTo>
                <a:lnTo>
                  <a:pt x="6868942" y="2383946"/>
                </a:lnTo>
                <a:lnTo>
                  <a:pt x="6762135" y="2683339"/>
                </a:lnTo>
                <a:cubicBezTo>
                  <a:pt x="6345949" y="3784374"/>
                  <a:pt x="5780959" y="4933983"/>
                  <a:pt x="5161403" y="5739675"/>
                </a:cubicBez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8743242" y="1552850"/>
            <a:ext cx="2292350" cy="1955800"/>
          </a:xfrm>
          <a:custGeom>
            <a:avLst/>
            <a:gdLst>
              <a:gd name="T0" fmla="*/ 673 w 714"/>
              <a:gd name="T1" fmla="*/ 51 h 609"/>
              <a:gd name="T2" fmla="*/ 632 w 714"/>
              <a:gd name="T3" fmla="*/ 59 h 609"/>
              <a:gd name="T4" fmla="*/ 609 w 714"/>
              <a:gd name="T5" fmla="*/ 28 h 609"/>
              <a:gd name="T6" fmla="*/ 584 w 714"/>
              <a:gd name="T7" fmla="*/ 30 h 609"/>
              <a:gd name="T8" fmla="*/ 564 w 714"/>
              <a:gd name="T9" fmla="*/ 11 h 609"/>
              <a:gd name="T10" fmla="*/ 570 w 714"/>
              <a:gd name="T11" fmla="*/ 22 h 609"/>
              <a:gd name="T12" fmla="*/ 575 w 714"/>
              <a:gd name="T13" fmla="*/ 42 h 609"/>
              <a:gd name="T14" fmla="*/ 553 w 714"/>
              <a:gd name="T15" fmla="*/ 122 h 609"/>
              <a:gd name="T16" fmla="*/ 491 w 714"/>
              <a:gd name="T17" fmla="*/ 157 h 609"/>
              <a:gd name="T18" fmla="*/ 522 w 714"/>
              <a:gd name="T19" fmla="*/ 214 h 609"/>
              <a:gd name="T20" fmla="*/ 568 w 714"/>
              <a:gd name="T21" fmla="*/ 214 h 609"/>
              <a:gd name="T22" fmla="*/ 509 w 714"/>
              <a:gd name="T23" fmla="*/ 270 h 609"/>
              <a:gd name="T24" fmla="*/ 455 w 714"/>
              <a:gd name="T25" fmla="*/ 332 h 609"/>
              <a:gd name="T26" fmla="*/ 393 w 714"/>
              <a:gd name="T27" fmla="*/ 364 h 609"/>
              <a:gd name="T28" fmla="*/ 353 w 714"/>
              <a:gd name="T29" fmla="*/ 422 h 609"/>
              <a:gd name="T30" fmla="*/ 215 w 714"/>
              <a:gd name="T31" fmla="*/ 465 h 609"/>
              <a:gd name="T32" fmla="*/ 101 w 714"/>
              <a:gd name="T33" fmla="*/ 427 h 609"/>
              <a:gd name="T34" fmla="*/ 1 w 714"/>
              <a:gd name="T35" fmla="*/ 422 h 609"/>
              <a:gd name="T36" fmla="*/ 12 w 714"/>
              <a:gd name="T37" fmla="*/ 454 h 609"/>
              <a:gd name="T38" fmla="*/ 23 w 714"/>
              <a:gd name="T39" fmla="*/ 494 h 609"/>
              <a:gd name="T40" fmla="*/ 69 w 714"/>
              <a:gd name="T41" fmla="*/ 483 h 609"/>
              <a:gd name="T42" fmla="*/ 69 w 714"/>
              <a:gd name="T43" fmla="*/ 522 h 609"/>
              <a:gd name="T44" fmla="*/ 95 w 714"/>
              <a:gd name="T45" fmla="*/ 541 h 609"/>
              <a:gd name="T46" fmla="*/ 109 w 714"/>
              <a:gd name="T47" fmla="*/ 559 h 609"/>
              <a:gd name="T48" fmla="*/ 121 w 714"/>
              <a:gd name="T49" fmla="*/ 556 h 609"/>
              <a:gd name="T50" fmla="*/ 180 w 714"/>
              <a:gd name="T51" fmla="*/ 535 h 609"/>
              <a:gd name="T52" fmla="*/ 191 w 714"/>
              <a:gd name="T53" fmla="*/ 562 h 609"/>
              <a:gd name="T54" fmla="*/ 167 w 714"/>
              <a:gd name="T55" fmla="*/ 581 h 609"/>
              <a:gd name="T56" fmla="*/ 209 w 714"/>
              <a:gd name="T57" fmla="*/ 605 h 609"/>
              <a:gd name="T58" fmla="*/ 237 w 714"/>
              <a:gd name="T59" fmla="*/ 553 h 609"/>
              <a:gd name="T60" fmla="*/ 261 w 714"/>
              <a:gd name="T61" fmla="*/ 546 h 609"/>
              <a:gd name="T62" fmla="*/ 270 w 714"/>
              <a:gd name="T63" fmla="*/ 590 h 609"/>
              <a:gd name="T64" fmla="*/ 307 w 714"/>
              <a:gd name="T65" fmla="*/ 608 h 609"/>
              <a:gd name="T66" fmla="*/ 333 w 714"/>
              <a:gd name="T67" fmla="*/ 564 h 609"/>
              <a:gd name="T68" fmla="*/ 367 w 714"/>
              <a:gd name="T69" fmla="*/ 538 h 609"/>
              <a:gd name="T70" fmla="*/ 377 w 714"/>
              <a:gd name="T71" fmla="*/ 533 h 609"/>
              <a:gd name="T72" fmla="*/ 403 w 714"/>
              <a:gd name="T73" fmla="*/ 526 h 609"/>
              <a:gd name="T74" fmla="*/ 425 w 714"/>
              <a:gd name="T75" fmla="*/ 503 h 609"/>
              <a:gd name="T76" fmla="*/ 457 w 714"/>
              <a:gd name="T77" fmla="*/ 492 h 609"/>
              <a:gd name="T78" fmla="*/ 456 w 714"/>
              <a:gd name="T79" fmla="*/ 462 h 609"/>
              <a:gd name="T80" fmla="*/ 479 w 714"/>
              <a:gd name="T81" fmla="*/ 420 h 609"/>
              <a:gd name="T82" fmla="*/ 494 w 714"/>
              <a:gd name="T83" fmla="*/ 448 h 609"/>
              <a:gd name="T84" fmla="*/ 506 w 714"/>
              <a:gd name="T85" fmla="*/ 432 h 609"/>
              <a:gd name="T86" fmla="*/ 537 w 714"/>
              <a:gd name="T87" fmla="*/ 403 h 609"/>
              <a:gd name="T88" fmla="*/ 562 w 714"/>
              <a:gd name="T89" fmla="*/ 398 h 609"/>
              <a:gd name="T90" fmla="*/ 572 w 714"/>
              <a:gd name="T91" fmla="*/ 417 h 609"/>
              <a:gd name="T92" fmla="*/ 601 w 714"/>
              <a:gd name="T93" fmla="*/ 444 h 609"/>
              <a:gd name="T94" fmla="*/ 613 w 714"/>
              <a:gd name="T95" fmla="*/ 436 h 609"/>
              <a:gd name="T96" fmla="*/ 633 w 714"/>
              <a:gd name="T97" fmla="*/ 416 h 609"/>
              <a:gd name="T98" fmla="*/ 677 w 714"/>
              <a:gd name="T99" fmla="*/ 385 h 609"/>
              <a:gd name="T100" fmla="*/ 712 w 714"/>
              <a:gd name="T101" fmla="*/ 354 h 609"/>
              <a:gd name="T102" fmla="*/ 699 w 714"/>
              <a:gd name="T103" fmla="*/ 324 h 609"/>
              <a:gd name="T104" fmla="*/ 674 w 714"/>
              <a:gd name="T105" fmla="*/ 322 h 609"/>
              <a:gd name="T106" fmla="*/ 657 w 714"/>
              <a:gd name="T107" fmla="*/ 295 h 609"/>
              <a:gd name="T108" fmla="*/ 637 w 714"/>
              <a:gd name="T109" fmla="*/ 263 h 609"/>
              <a:gd name="T110" fmla="*/ 652 w 714"/>
              <a:gd name="T111" fmla="*/ 254 h 609"/>
              <a:gd name="T112" fmla="*/ 662 w 714"/>
              <a:gd name="T113" fmla="*/ 226 h 609"/>
              <a:gd name="T114" fmla="*/ 657 w 714"/>
              <a:gd name="T115" fmla="*/ 190 h 609"/>
              <a:gd name="T116" fmla="*/ 672 w 714"/>
              <a:gd name="T117" fmla="*/ 168 h 609"/>
              <a:gd name="T118" fmla="*/ 691 w 714"/>
              <a:gd name="T119" fmla="*/ 163 h 609"/>
              <a:gd name="T120" fmla="*/ 699 w 714"/>
              <a:gd name="T121" fmla="*/ 125 h 609"/>
              <a:gd name="T122" fmla="*/ 701 w 714"/>
              <a:gd name="T123" fmla="*/ 84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8301917" y="2875237"/>
            <a:ext cx="1465263" cy="1239838"/>
          </a:xfrm>
          <a:custGeom>
            <a:avLst/>
            <a:gdLst>
              <a:gd name="T0" fmla="*/ 268 w 456"/>
              <a:gd name="T1" fmla="*/ 154 h 386"/>
              <a:gd name="T2" fmla="*/ 258 w 456"/>
              <a:gd name="T3" fmla="*/ 160 h 386"/>
              <a:gd name="T4" fmla="*/ 222 w 456"/>
              <a:gd name="T5" fmla="*/ 128 h 386"/>
              <a:gd name="T6" fmla="*/ 196 w 456"/>
              <a:gd name="T7" fmla="*/ 107 h 386"/>
              <a:gd name="T8" fmla="*/ 199 w 456"/>
              <a:gd name="T9" fmla="*/ 78 h 386"/>
              <a:gd name="T10" fmla="*/ 170 w 456"/>
              <a:gd name="T11" fmla="*/ 86 h 386"/>
              <a:gd name="T12" fmla="*/ 148 w 456"/>
              <a:gd name="T13" fmla="*/ 58 h 386"/>
              <a:gd name="T14" fmla="*/ 138 w 456"/>
              <a:gd name="T15" fmla="*/ 24 h 386"/>
              <a:gd name="T16" fmla="*/ 128 w 456"/>
              <a:gd name="T17" fmla="*/ 7 h 386"/>
              <a:gd name="T18" fmla="*/ 105 w 456"/>
              <a:gd name="T19" fmla="*/ 15 h 386"/>
              <a:gd name="T20" fmla="*/ 89 w 456"/>
              <a:gd name="T21" fmla="*/ 32 h 386"/>
              <a:gd name="T22" fmla="*/ 49 w 456"/>
              <a:gd name="T23" fmla="*/ 44 h 386"/>
              <a:gd name="T24" fmla="*/ 25 w 456"/>
              <a:gd name="T25" fmla="*/ 73 h 386"/>
              <a:gd name="T26" fmla="*/ 2 w 456"/>
              <a:gd name="T27" fmla="*/ 92 h 386"/>
              <a:gd name="T28" fmla="*/ 33 w 456"/>
              <a:gd name="T29" fmla="*/ 119 h 386"/>
              <a:gd name="T30" fmla="*/ 56 w 456"/>
              <a:gd name="T31" fmla="*/ 127 h 386"/>
              <a:gd name="T32" fmla="*/ 112 w 456"/>
              <a:gd name="T33" fmla="*/ 150 h 386"/>
              <a:gd name="T34" fmla="*/ 152 w 456"/>
              <a:gd name="T35" fmla="*/ 142 h 386"/>
              <a:gd name="T36" fmla="*/ 186 w 456"/>
              <a:gd name="T37" fmla="*/ 156 h 386"/>
              <a:gd name="T38" fmla="*/ 216 w 456"/>
              <a:gd name="T39" fmla="*/ 168 h 386"/>
              <a:gd name="T40" fmla="*/ 262 w 456"/>
              <a:gd name="T41" fmla="*/ 203 h 386"/>
              <a:gd name="T42" fmla="*/ 274 w 456"/>
              <a:gd name="T43" fmla="*/ 220 h 386"/>
              <a:gd name="T44" fmla="*/ 271 w 456"/>
              <a:gd name="T45" fmla="*/ 288 h 386"/>
              <a:gd name="T46" fmla="*/ 252 w 456"/>
              <a:gd name="T47" fmla="*/ 322 h 386"/>
              <a:gd name="T48" fmla="*/ 224 w 456"/>
              <a:gd name="T49" fmla="*/ 333 h 386"/>
              <a:gd name="T50" fmla="*/ 250 w 456"/>
              <a:gd name="T51" fmla="*/ 352 h 386"/>
              <a:gd name="T52" fmla="*/ 262 w 456"/>
              <a:gd name="T53" fmla="*/ 348 h 386"/>
              <a:gd name="T54" fmla="*/ 263 w 456"/>
              <a:gd name="T55" fmla="*/ 335 h 386"/>
              <a:gd name="T56" fmla="*/ 276 w 456"/>
              <a:gd name="T57" fmla="*/ 322 h 386"/>
              <a:gd name="T58" fmla="*/ 288 w 456"/>
              <a:gd name="T59" fmla="*/ 332 h 386"/>
              <a:gd name="T60" fmla="*/ 322 w 456"/>
              <a:gd name="T61" fmla="*/ 346 h 386"/>
              <a:gd name="T62" fmla="*/ 334 w 456"/>
              <a:gd name="T63" fmla="*/ 366 h 386"/>
              <a:gd name="T64" fmla="*/ 364 w 456"/>
              <a:gd name="T65" fmla="*/ 375 h 386"/>
              <a:gd name="T66" fmla="*/ 364 w 456"/>
              <a:gd name="T67" fmla="*/ 357 h 386"/>
              <a:gd name="T68" fmla="*/ 368 w 456"/>
              <a:gd name="T69" fmla="*/ 350 h 386"/>
              <a:gd name="T70" fmla="*/ 383 w 456"/>
              <a:gd name="T71" fmla="*/ 324 h 386"/>
              <a:gd name="T72" fmla="*/ 385 w 456"/>
              <a:gd name="T73" fmla="*/ 307 h 386"/>
              <a:gd name="T74" fmla="*/ 400 w 456"/>
              <a:gd name="T75" fmla="*/ 290 h 386"/>
              <a:gd name="T76" fmla="*/ 423 w 456"/>
              <a:gd name="T77" fmla="*/ 286 h 386"/>
              <a:gd name="T78" fmla="*/ 446 w 456"/>
              <a:gd name="T79" fmla="*/ 278 h 386"/>
              <a:gd name="T80" fmla="*/ 453 w 456"/>
              <a:gd name="T81" fmla="*/ 244 h 386"/>
              <a:gd name="T82" fmla="*/ 412 w 456"/>
              <a:gd name="T83" fmla="*/ 218 h 386"/>
              <a:gd name="T84" fmla="*/ 396 w 456"/>
              <a:gd name="T85" fmla="*/ 246 h 386"/>
              <a:gd name="T86" fmla="*/ 408 w 456"/>
              <a:gd name="T87" fmla="*/ 255 h 386"/>
              <a:gd name="T88" fmla="*/ 406 w 456"/>
              <a:gd name="T89" fmla="*/ 270 h 386"/>
              <a:gd name="T90" fmla="*/ 389 w 456"/>
              <a:gd name="T91" fmla="*/ 275 h 386"/>
              <a:gd name="T92" fmla="*/ 374 w 456"/>
              <a:gd name="T93" fmla="*/ 284 h 386"/>
              <a:gd name="T94" fmla="*/ 363 w 456"/>
              <a:gd name="T95" fmla="*/ 273 h 386"/>
              <a:gd name="T96" fmla="*/ 356 w 456"/>
              <a:gd name="T97" fmla="*/ 256 h 386"/>
              <a:gd name="T98" fmla="*/ 350 w 456"/>
              <a:gd name="T99" fmla="*/ 238 h 386"/>
              <a:gd name="T100" fmla="*/ 326 w 456"/>
              <a:gd name="T101" fmla="*/ 208 h 386"/>
              <a:gd name="T102" fmla="*/ 299 w 456"/>
              <a:gd name="T103" fmla="*/ 188 h 386"/>
              <a:gd name="T104" fmla="*/ 300 w 456"/>
              <a:gd name="T105" fmla="*/ 168 h 386"/>
              <a:gd name="T106" fmla="*/ 325 w 456"/>
              <a:gd name="T107" fmla="*/ 142 h 386"/>
              <a:gd name="T108" fmla="*/ 296 w 456"/>
              <a:gd name="T109" fmla="*/ 14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9343317" y="3305450"/>
            <a:ext cx="295275" cy="488950"/>
          </a:xfrm>
          <a:custGeom>
            <a:avLst/>
            <a:gdLst>
              <a:gd name="T0" fmla="*/ 46 w 92"/>
              <a:gd name="T1" fmla="*/ 29 h 152"/>
              <a:gd name="T2" fmla="*/ 46 w 92"/>
              <a:gd name="T3" fmla="*/ 43 h 152"/>
              <a:gd name="T4" fmla="*/ 42 w 92"/>
              <a:gd name="T5" fmla="*/ 54 h 152"/>
              <a:gd name="T6" fmla="*/ 38 w 92"/>
              <a:gd name="T7" fmla="*/ 62 h 152"/>
              <a:gd name="T8" fmla="*/ 37 w 92"/>
              <a:gd name="T9" fmla="*/ 61 h 152"/>
              <a:gd name="T10" fmla="*/ 22 w 92"/>
              <a:gd name="T11" fmla="*/ 65 h 152"/>
              <a:gd name="T12" fmla="*/ 6 w 92"/>
              <a:gd name="T13" fmla="*/ 67 h 152"/>
              <a:gd name="T14" fmla="*/ 4 w 92"/>
              <a:gd name="T15" fmla="*/ 70 h 152"/>
              <a:gd name="T16" fmla="*/ 19 w 92"/>
              <a:gd name="T17" fmla="*/ 72 h 152"/>
              <a:gd name="T18" fmla="*/ 20 w 92"/>
              <a:gd name="T19" fmla="*/ 72 h 152"/>
              <a:gd name="T20" fmla="*/ 24 w 92"/>
              <a:gd name="T21" fmla="*/ 81 h 152"/>
              <a:gd name="T22" fmla="*/ 30 w 92"/>
              <a:gd name="T23" fmla="*/ 92 h 152"/>
              <a:gd name="T24" fmla="*/ 35 w 92"/>
              <a:gd name="T25" fmla="*/ 108 h 152"/>
              <a:gd name="T26" fmla="*/ 36 w 92"/>
              <a:gd name="T27" fmla="*/ 108 h 152"/>
              <a:gd name="T28" fmla="*/ 38 w 92"/>
              <a:gd name="T29" fmla="*/ 116 h 152"/>
              <a:gd name="T30" fmla="*/ 36 w 92"/>
              <a:gd name="T31" fmla="*/ 124 h 152"/>
              <a:gd name="T32" fmla="*/ 36 w 92"/>
              <a:gd name="T33" fmla="*/ 132 h 152"/>
              <a:gd name="T34" fmla="*/ 50 w 92"/>
              <a:gd name="T35" fmla="*/ 140 h 152"/>
              <a:gd name="T36" fmla="*/ 58 w 92"/>
              <a:gd name="T37" fmla="*/ 151 h 152"/>
              <a:gd name="T38" fmla="*/ 62 w 92"/>
              <a:gd name="T39" fmla="*/ 152 h 152"/>
              <a:gd name="T40" fmla="*/ 61 w 92"/>
              <a:gd name="T41" fmla="*/ 139 h 152"/>
              <a:gd name="T42" fmla="*/ 70 w 92"/>
              <a:gd name="T43" fmla="*/ 134 h 152"/>
              <a:gd name="T44" fmla="*/ 71 w 92"/>
              <a:gd name="T45" fmla="*/ 134 h 152"/>
              <a:gd name="T46" fmla="*/ 72 w 92"/>
              <a:gd name="T47" fmla="*/ 134 h 152"/>
              <a:gd name="T48" fmla="*/ 78 w 92"/>
              <a:gd name="T49" fmla="*/ 133 h 152"/>
              <a:gd name="T50" fmla="*/ 79 w 92"/>
              <a:gd name="T51" fmla="*/ 122 h 152"/>
              <a:gd name="T52" fmla="*/ 74 w 92"/>
              <a:gd name="T53" fmla="*/ 116 h 152"/>
              <a:gd name="T54" fmla="*/ 69 w 92"/>
              <a:gd name="T55" fmla="*/ 116 h 152"/>
              <a:gd name="T56" fmla="*/ 66 w 92"/>
              <a:gd name="T57" fmla="*/ 105 h 152"/>
              <a:gd name="T58" fmla="*/ 68 w 92"/>
              <a:gd name="T59" fmla="*/ 84 h 152"/>
              <a:gd name="T60" fmla="*/ 82 w 92"/>
              <a:gd name="T61" fmla="*/ 80 h 152"/>
              <a:gd name="T62" fmla="*/ 92 w 92"/>
              <a:gd name="T63" fmla="*/ 54 h 152"/>
              <a:gd name="T64" fmla="*/ 84 w 92"/>
              <a:gd name="T65" fmla="*/ 48 h 152"/>
              <a:gd name="T66" fmla="*/ 83 w 92"/>
              <a:gd name="T67" fmla="*/ 48 h 152"/>
              <a:gd name="T68" fmla="*/ 76 w 92"/>
              <a:gd name="T69" fmla="*/ 48 h 152"/>
              <a:gd name="T70" fmla="*/ 72 w 92"/>
              <a:gd name="T71" fmla="*/ 42 h 152"/>
              <a:gd name="T72" fmla="*/ 71 w 92"/>
              <a:gd name="T73" fmla="*/ 42 h 152"/>
              <a:gd name="T74" fmla="*/ 73 w 92"/>
              <a:gd name="T75" fmla="*/ 26 h 152"/>
              <a:gd name="T76" fmla="*/ 76 w 92"/>
              <a:gd name="T77" fmla="*/ 18 h 152"/>
              <a:gd name="T78" fmla="*/ 78 w 92"/>
              <a:gd name="T79" fmla="*/ 10 h 152"/>
              <a:gd name="T80" fmla="*/ 64 w 92"/>
              <a:gd name="T81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6546142" y="2021162"/>
            <a:ext cx="2093913" cy="1582738"/>
          </a:xfrm>
          <a:custGeom>
            <a:avLst/>
            <a:gdLst>
              <a:gd name="T0" fmla="*/ 639 w 652"/>
              <a:gd name="T1" fmla="*/ 228 h 493"/>
              <a:gd name="T2" fmla="*/ 612 w 652"/>
              <a:gd name="T3" fmla="*/ 204 h 493"/>
              <a:gd name="T4" fmla="*/ 596 w 652"/>
              <a:gd name="T5" fmla="*/ 184 h 493"/>
              <a:gd name="T6" fmla="*/ 520 w 652"/>
              <a:gd name="T7" fmla="*/ 166 h 493"/>
              <a:gd name="T8" fmla="*/ 524 w 652"/>
              <a:gd name="T9" fmla="*/ 90 h 493"/>
              <a:gd name="T10" fmla="*/ 470 w 652"/>
              <a:gd name="T11" fmla="*/ 25 h 493"/>
              <a:gd name="T12" fmla="*/ 443 w 652"/>
              <a:gd name="T13" fmla="*/ 7 h 493"/>
              <a:gd name="T14" fmla="*/ 401 w 652"/>
              <a:gd name="T15" fmla="*/ 61 h 493"/>
              <a:gd name="T16" fmla="*/ 309 w 652"/>
              <a:gd name="T17" fmla="*/ 112 h 493"/>
              <a:gd name="T18" fmla="*/ 291 w 652"/>
              <a:gd name="T19" fmla="*/ 115 h 493"/>
              <a:gd name="T20" fmla="*/ 237 w 652"/>
              <a:gd name="T21" fmla="*/ 110 h 493"/>
              <a:gd name="T22" fmla="*/ 245 w 652"/>
              <a:gd name="T23" fmla="*/ 168 h 493"/>
              <a:gd name="T24" fmla="*/ 234 w 652"/>
              <a:gd name="T25" fmla="*/ 198 h 493"/>
              <a:gd name="T26" fmla="*/ 226 w 652"/>
              <a:gd name="T27" fmla="*/ 196 h 493"/>
              <a:gd name="T28" fmla="*/ 202 w 652"/>
              <a:gd name="T29" fmla="*/ 224 h 493"/>
              <a:gd name="T30" fmla="*/ 165 w 652"/>
              <a:gd name="T31" fmla="*/ 234 h 493"/>
              <a:gd name="T32" fmla="*/ 92 w 652"/>
              <a:gd name="T33" fmla="*/ 253 h 493"/>
              <a:gd name="T34" fmla="*/ 53 w 652"/>
              <a:gd name="T35" fmla="*/ 247 h 493"/>
              <a:gd name="T36" fmla="*/ 33 w 652"/>
              <a:gd name="T37" fmla="*/ 240 h 493"/>
              <a:gd name="T38" fmla="*/ 5 w 652"/>
              <a:gd name="T39" fmla="*/ 284 h 493"/>
              <a:gd name="T40" fmla="*/ 27 w 652"/>
              <a:gd name="T41" fmla="*/ 303 h 493"/>
              <a:gd name="T42" fmla="*/ 21 w 652"/>
              <a:gd name="T43" fmla="*/ 356 h 493"/>
              <a:gd name="T44" fmla="*/ 21 w 652"/>
              <a:gd name="T45" fmla="*/ 367 h 493"/>
              <a:gd name="T46" fmla="*/ 60 w 652"/>
              <a:gd name="T47" fmla="*/ 417 h 493"/>
              <a:gd name="T48" fmla="*/ 85 w 652"/>
              <a:gd name="T49" fmla="*/ 443 h 493"/>
              <a:gd name="T50" fmla="*/ 105 w 652"/>
              <a:gd name="T51" fmla="*/ 490 h 493"/>
              <a:gd name="T52" fmla="*/ 130 w 652"/>
              <a:gd name="T53" fmla="*/ 493 h 493"/>
              <a:gd name="T54" fmla="*/ 145 w 652"/>
              <a:gd name="T55" fmla="*/ 466 h 493"/>
              <a:gd name="T56" fmla="*/ 165 w 652"/>
              <a:gd name="T57" fmla="*/ 468 h 493"/>
              <a:gd name="T58" fmla="*/ 230 w 652"/>
              <a:gd name="T59" fmla="*/ 465 h 493"/>
              <a:gd name="T60" fmla="*/ 251 w 652"/>
              <a:gd name="T61" fmla="*/ 480 h 493"/>
              <a:gd name="T62" fmla="*/ 285 w 652"/>
              <a:gd name="T63" fmla="*/ 480 h 493"/>
              <a:gd name="T64" fmla="*/ 360 w 652"/>
              <a:gd name="T65" fmla="*/ 470 h 493"/>
              <a:gd name="T66" fmla="*/ 413 w 652"/>
              <a:gd name="T67" fmla="*/ 472 h 493"/>
              <a:gd name="T68" fmla="*/ 446 w 652"/>
              <a:gd name="T69" fmla="*/ 484 h 493"/>
              <a:gd name="T70" fmla="*/ 473 w 652"/>
              <a:gd name="T71" fmla="*/ 491 h 493"/>
              <a:gd name="T72" fmla="*/ 469 w 652"/>
              <a:gd name="T73" fmla="*/ 470 h 493"/>
              <a:gd name="T74" fmla="*/ 477 w 652"/>
              <a:gd name="T75" fmla="*/ 460 h 493"/>
              <a:gd name="T76" fmla="*/ 479 w 652"/>
              <a:gd name="T77" fmla="*/ 446 h 493"/>
              <a:gd name="T78" fmla="*/ 461 w 652"/>
              <a:gd name="T79" fmla="*/ 428 h 493"/>
              <a:gd name="T80" fmla="*/ 462 w 652"/>
              <a:gd name="T81" fmla="*/ 414 h 493"/>
              <a:gd name="T82" fmla="*/ 494 w 652"/>
              <a:gd name="T83" fmla="*/ 396 h 493"/>
              <a:gd name="T84" fmla="*/ 527 w 652"/>
              <a:gd name="T85" fmla="*/ 390 h 493"/>
              <a:gd name="T86" fmla="*/ 544 w 652"/>
              <a:gd name="T87" fmla="*/ 375 h 493"/>
              <a:gd name="T88" fmla="*/ 545 w 652"/>
              <a:gd name="T89" fmla="*/ 367 h 493"/>
              <a:gd name="T90" fmla="*/ 547 w 652"/>
              <a:gd name="T91" fmla="*/ 343 h 493"/>
              <a:gd name="T92" fmla="*/ 585 w 652"/>
              <a:gd name="T93" fmla="*/ 314 h 493"/>
              <a:gd name="T94" fmla="*/ 603 w 652"/>
              <a:gd name="T95" fmla="*/ 302 h 493"/>
              <a:gd name="T96" fmla="*/ 635 w 652"/>
              <a:gd name="T97" fmla="*/ 294 h 493"/>
              <a:gd name="T98" fmla="*/ 648 w 652"/>
              <a:gd name="T99" fmla="*/ 281 h 493"/>
              <a:gd name="T100" fmla="*/ 651 w 652"/>
              <a:gd name="T101" fmla="*/ 266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7905042" y="3264175"/>
            <a:ext cx="1303338" cy="935037"/>
          </a:xfrm>
          <a:custGeom>
            <a:avLst/>
            <a:gdLst>
              <a:gd name="T0" fmla="*/ 241 w 406"/>
              <a:gd name="T1" fmla="*/ 29 h 291"/>
              <a:gd name="T2" fmla="*/ 228 w 406"/>
              <a:gd name="T3" fmla="*/ 42 h 291"/>
              <a:gd name="T4" fmla="*/ 190 w 406"/>
              <a:gd name="T5" fmla="*/ 14 h 291"/>
              <a:gd name="T6" fmla="*/ 178 w 406"/>
              <a:gd name="T7" fmla="*/ 9 h 291"/>
              <a:gd name="T8" fmla="*/ 144 w 406"/>
              <a:gd name="T9" fmla="*/ 2 h 291"/>
              <a:gd name="T10" fmla="*/ 114 w 406"/>
              <a:gd name="T11" fmla="*/ 5 h 291"/>
              <a:gd name="T12" fmla="*/ 98 w 406"/>
              <a:gd name="T13" fmla="*/ 10 h 291"/>
              <a:gd name="T14" fmla="*/ 72 w 406"/>
              <a:gd name="T15" fmla="*/ 13 h 291"/>
              <a:gd name="T16" fmla="*/ 41 w 406"/>
              <a:gd name="T17" fmla="*/ 20 h 291"/>
              <a:gd name="T18" fmla="*/ 49 w 406"/>
              <a:gd name="T19" fmla="*/ 45 h 291"/>
              <a:gd name="T20" fmla="*/ 62 w 406"/>
              <a:gd name="T21" fmla="*/ 65 h 291"/>
              <a:gd name="T22" fmla="*/ 52 w 406"/>
              <a:gd name="T23" fmla="*/ 89 h 291"/>
              <a:gd name="T24" fmla="*/ 56 w 406"/>
              <a:gd name="T25" fmla="*/ 102 h 291"/>
              <a:gd name="T26" fmla="*/ 30 w 406"/>
              <a:gd name="T27" fmla="*/ 105 h 291"/>
              <a:gd name="T28" fmla="*/ 10 w 406"/>
              <a:gd name="T29" fmla="*/ 121 h 291"/>
              <a:gd name="T30" fmla="*/ 2 w 406"/>
              <a:gd name="T31" fmla="*/ 136 h 291"/>
              <a:gd name="T32" fmla="*/ 5 w 406"/>
              <a:gd name="T33" fmla="*/ 169 h 291"/>
              <a:gd name="T34" fmla="*/ 8 w 406"/>
              <a:gd name="T35" fmla="*/ 197 h 291"/>
              <a:gd name="T36" fmla="*/ 38 w 406"/>
              <a:gd name="T37" fmla="*/ 209 h 291"/>
              <a:gd name="T38" fmla="*/ 50 w 406"/>
              <a:gd name="T39" fmla="*/ 217 h 291"/>
              <a:gd name="T40" fmla="*/ 63 w 406"/>
              <a:gd name="T41" fmla="*/ 229 h 291"/>
              <a:gd name="T42" fmla="*/ 93 w 406"/>
              <a:gd name="T43" fmla="*/ 241 h 291"/>
              <a:gd name="T44" fmla="*/ 136 w 406"/>
              <a:gd name="T45" fmla="*/ 250 h 291"/>
              <a:gd name="T46" fmla="*/ 158 w 406"/>
              <a:gd name="T47" fmla="*/ 256 h 291"/>
              <a:gd name="T48" fmla="*/ 170 w 406"/>
              <a:gd name="T49" fmla="*/ 268 h 291"/>
              <a:gd name="T50" fmla="*/ 174 w 406"/>
              <a:gd name="T51" fmla="*/ 277 h 291"/>
              <a:gd name="T52" fmla="*/ 183 w 406"/>
              <a:gd name="T53" fmla="*/ 289 h 291"/>
              <a:gd name="T54" fmla="*/ 195 w 406"/>
              <a:gd name="T55" fmla="*/ 284 h 291"/>
              <a:gd name="T56" fmla="*/ 210 w 406"/>
              <a:gd name="T57" fmla="*/ 279 h 291"/>
              <a:gd name="T58" fmla="*/ 222 w 406"/>
              <a:gd name="T59" fmla="*/ 276 h 291"/>
              <a:gd name="T60" fmla="*/ 226 w 406"/>
              <a:gd name="T61" fmla="*/ 261 h 291"/>
              <a:gd name="T62" fmla="*/ 242 w 406"/>
              <a:gd name="T63" fmla="*/ 235 h 291"/>
              <a:gd name="T64" fmla="*/ 239 w 406"/>
              <a:gd name="T65" fmla="*/ 210 h 291"/>
              <a:gd name="T66" fmla="*/ 246 w 406"/>
              <a:gd name="T67" fmla="*/ 203 h 291"/>
              <a:gd name="T68" fmla="*/ 278 w 406"/>
              <a:gd name="T69" fmla="*/ 213 h 291"/>
              <a:gd name="T70" fmla="*/ 284 w 406"/>
              <a:gd name="T71" fmla="*/ 231 h 291"/>
              <a:gd name="T72" fmla="*/ 299 w 406"/>
              <a:gd name="T73" fmla="*/ 249 h 291"/>
              <a:gd name="T74" fmla="*/ 325 w 406"/>
              <a:gd name="T75" fmla="*/ 259 h 291"/>
              <a:gd name="T76" fmla="*/ 332 w 406"/>
              <a:gd name="T77" fmla="*/ 261 h 291"/>
              <a:gd name="T78" fmla="*/ 350 w 406"/>
              <a:gd name="T79" fmla="*/ 254 h 291"/>
              <a:gd name="T80" fmla="*/ 361 w 406"/>
              <a:gd name="T81" fmla="*/ 236 h 291"/>
              <a:gd name="T82" fmla="*/ 346 w 406"/>
              <a:gd name="T83" fmla="*/ 229 h 291"/>
              <a:gd name="T84" fmla="*/ 367 w 406"/>
              <a:gd name="T85" fmla="*/ 203 h 291"/>
              <a:gd name="T86" fmla="*/ 376 w 406"/>
              <a:gd name="T87" fmla="*/ 175 h 291"/>
              <a:gd name="T88" fmla="*/ 402 w 406"/>
              <a:gd name="T89" fmla="*/ 145 h 291"/>
              <a:gd name="T90" fmla="*/ 400 w 406"/>
              <a:gd name="T91" fmla="*/ 127 h 291"/>
              <a:gd name="T92" fmla="*/ 382 w 406"/>
              <a:gd name="T93" fmla="*/ 84 h 291"/>
              <a:gd name="T94" fmla="*/ 368 w 406"/>
              <a:gd name="T95" fmla="*/ 79 h 291"/>
              <a:gd name="T96" fmla="*/ 336 w 406"/>
              <a:gd name="T97" fmla="*/ 50 h 291"/>
              <a:gd name="T98" fmla="*/ 328 w 406"/>
              <a:gd name="T99" fmla="*/ 53 h 291"/>
              <a:gd name="T100" fmla="*/ 308 w 406"/>
              <a:gd name="T101" fmla="*/ 39 h 291"/>
              <a:gd name="T102" fmla="*/ 281 w 406"/>
              <a:gd name="T103" fmla="*/ 25 h 291"/>
              <a:gd name="T104" fmla="*/ 272 w 406"/>
              <a:gd name="T105" fmla="*/ 27 h 291"/>
              <a:gd name="T106" fmla="*/ 242 w 406"/>
              <a:gd name="T107" fmla="*/ 1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8652755" y="3918225"/>
            <a:ext cx="1127125" cy="990600"/>
          </a:xfrm>
          <a:custGeom>
            <a:avLst/>
            <a:gdLst>
              <a:gd name="T0" fmla="*/ 10 w 351"/>
              <a:gd name="T1" fmla="*/ 14 h 308"/>
              <a:gd name="T2" fmla="*/ 9 w 351"/>
              <a:gd name="T3" fmla="*/ 35 h 308"/>
              <a:gd name="T4" fmla="*/ 5 w 351"/>
              <a:gd name="T5" fmla="*/ 57 h 308"/>
              <a:gd name="T6" fmla="*/ 19 w 351"/>
              <a:gd name="T7" fmla="*/ 69 h 308"/>
              <a:gd name="T8" fmla="*/ 35 w 351"/>
              <a:gd name="T9" fmla="*/ 97 h 308"/>
              <a:gd name="T10" fmla="*/ 37 w 351"/>
              <a:gd name="T11" fmla="*/ 122 h 308"/>
              <a:gd name="T12" fmla="*/ 45 w 351"/>
              <a:gd name="T13" fmla="*/ 143 h 308"/>
              <a:gd name="T14" fmla="*/ 50 w 351"/>
              <a:gd name="T15" fmla="*/ 175 h 308"/>
              <a:gd name="T16" fmla="*/ 47 w 351"/>
              <a:gd name="T17" fmla="*/ 218 h 308"/>
              <a:gd name="T18" fmla="*/ 55 w 351"/>
              <a:gd name="T19" fmla="*/ 231 h 308"/>
              <a:gd name="T20" fmla="*/ 62 w 351"/>
              <a:gd name="T21" fmla="*/ 213 h 308"/>
              <a:gd name="T22" fmla="*/ 78 w 351"/>
              <a:gd name="T23" fmla="*/ 220 h 308"/>
              <a:gd name="T24" fmla="*/ 85 w 351"/>
              <a:gd name="T25" fmla="*/ 237 h 308"/>
              <a:gd name="T26" fmla="*/ 102 w 351"/>
              <a:gd name="T27" fmla="*/ 239 h 308"/>
              <a:gd name="T28" fmla="*/ 119 w 351"/>
              <a:gd name="T29" fmla="*/ 279 h 308"/>
              <a:gd name="T30" fmla="*/ 123 w 351"/>
              <a:gd name="T31" fmla="*/ 299 h 308"/>
              <a:gd name="T32" fmla="*/ 131 w 351"/>
              <a:gd name="T33" fmla="*/ 308 h 308"/>
              <a:gd name="T34" fmla="*/ 153 w 351"/>
              <a:gd name="T35" fmla="*/ 293 h 308"/>
              <a:gd name="T36" fmla="*/ 164 w 351"/>
              <a:gd name="T37" fmla="*/ 268 h 308"/>
              <a:gd name="T38" fmla="*/ 173 w 351"/>
              <a:gd name="T39" fmla="*/ 255 h 308"/>
              <a:gd name="T40" fmla="*/ 187 w 351"/>
              <a:gd name="T41" fmla="*/ 235 h 308"/>
              <a:gd name="T42" fmla="*/ 195 w 351"/>
              <a:gd name="T43" fmla="*/ 218 h 308"/>
              <a:gd name="T44" fmla="*/ 221 w 351"/>
              <a:gd name="T45" fmla="*/ 225 h 308"/>
              <a:gd name="T46" fmla="*/ 229 w 351"/>
              <a:gd name="T47" fmla="*/ 236 h 308"/>
              <a:gd name="T48" fmla="*/ 240 w 351"/>
              <a:gd name="T49" fmla="*/ 233 h 308"/>
              <a:gd name="T50" fmla="*/ 255 w 351"/>
              <a:gd name="T51" fmla="*/ 249 h 308"/>
              <a:gd name="T52" fmla="*/ 275 w 351"/>
              <a:gd name="T53" fmla="*/ 233 h 308"/>
              <a:gd name="T54" fmla="*/ 264 w 351"/>
              <a:gd name="T55" fmla="*/ 229 h 308"/>
              <a:gd name="T56" fmla="*/ 259 w 351"/>
              <a:gd name="T57" fmla="*/ 210 h 308"/>
              <a:gd name="T58" fmla="*/ 275 w 351"/>
              <a:gd name="T59" fmla="*/ 209 h 308"/>
              <a:gd name="T60" fmla="*/ 259 w 351"/>
              <a:gd name="T61" fmla="*/ 187 h 308"/>
              <a:gd name="T62" fmla="*/ 255 w 351"/>
              <a:gd name="T63" fmla="*/ 163 h 308"/>
              <a:gd name="T64" fmla="*/ 303 w 351"/>
              <a:gd name="T65" fmla="*/ 143 h 308"/>
              <a:gd name="T66" fmla="*/ 327 w 351"/>
              <a:gd name="T67" fmla="*/ 121 h 308"/>
              <a:gd name="T68" fmla="*/ 333 w 351"/>
              <a:gd name="T69" fmla="*/ 111 h 308"/>
              <a:gd name="T70" fmla="*/ 343 w 351"/>
              <a:gd name="T71" fmla="*/ 85 h 308"/>
              <a:gd name="T72" fmla="*/ 325 w 351"/>
              <a:gd name="T73" fmla="*/ 78 h 308"/>
              <a:gd name="T74" fmla="*/ 315 w 351"/>
              <a:gd name="T75" fmla="*/ 68 h 308"/>
              <a:gd name="T76" fmla="*/ 304 w 351"/>
              <a:gd name="T77" fmla="*/ 73 h 308"/>
              <a:gd name="T78" fmla="*/ 298 w 351"/>
              <a:gd name="T79" fmla="*/ 63 h 308"/>
              <a:gd name="T80" fmla="*/ 287 w 351"/>
              <a:gd name="T81" fmla="*/ 62 h 308"/>
              <a:gd name="T82" fmla="*/ 263 w 351"/>
              <a:gd name="T83" fmla="*/ 58 h 308"/>
              <a:gd name="T84" fmla="*/ 253 w 351"/>
              <a:gd name="T85" fmla="*/ 59 h 308"/>
              <a:gd name="T86" fmla="*/ 219 w 351"/>
              <a:gd name="T87" fmla="*/ 55 h 308"/>
              <a:gd name="T88" fmla="*/ 217 w 351"/>
              <a:gd name="T89" fmla="*/ 39 h 308"/>
              <a:gd name="T90" fmla="*/ 180 w 351"/>
              <a:gd name="T91" fmla="*/ 16 h 308"/>
              <a:gd name="T92" fmla="*/ 163 w 351"/>
              <a:gd name="T93" fmla="*/ 5 h 308"/>
              <a:gd name="T94" fmla="*/ 160 w 351"/>
              <a:gd name="T95" fmla="*/ 31 h 308"/>
              <a:gd name="T96" fmla="*/ 140 w 351"/>
              <a:gd name="T97" fmla="*/ 33 h 308"/>
              <a:gd name="T98" fmla="*/ 131 w 351"/>
              <a:gd name="T99" fmla="*/ 41 h 308"/>
              <a:gd name="T100" fmla="*/ 122 w 351"/>
              <a:gd name="T101" fmla="*/ 55 h 308"/>
              <a:gd name="T102" fmla="*/ 95 w 351"/>
              <a:gd name="T103" fmla="*/ 67 h 308"/>
              <a:gd name="T104" fmla="*/ 77 w 351"/>
              <a:gd name="T105" fmla="*/ 50 h 308"/>
              <a:gd name="T106" fmla="*/ 63 w 351"/>
              <a:gd name="T107" fmla="*/ 47 h 308"/>
              <a:gd name="T108" fmla="*/ 49 w 351"/>
              <a:gd name="T109" fmla="*/ 31 h 308"/>
              <a:gd name="T110" fmla="*/ 34 w 351"/>
              <a:gd name="T111" fmla="*/ 7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6777917" y="3518175"/>
            <a:ext cx="2019300" cy="1227137"/>
          </a:xfrm>
          <a:custGeom>
            <a:avLst/>
            <a:gdLst>
              <a:gd name="T0" fmla="*/ 67 w 629"/>
              <a:gd name="T1" fmla="*/ 18 h 382"/>
              <a:gd name="T2" fmla="*/ 34 w 629"/>
              <a:gd name="T3" fmla="*/ 29 h 382"/>
              <a:gd name="T4" fmla="*/ 21 w 629"/>
              <a:gd name="T5" fmla="*/ 54 h 382"/>
              <a:gd name="T6" fmla="*/ 10 w 629"/>
              <a:gd name="T7" fmla="*/ 105 h 382"/>
              <a:gd name="T8" fmla="*/ 9 w 629"/>
              <a:gd name="T9" fmla="*/ 119 h 382"/>
              <a:gd name="T10" fmla="*/ 31 w 629"/>
              <a:gd name="T11" fmla="*/ 166 h 382"/>
              <a:gd name="T12" fmla="*/ 65 w 629"/>
              <a:gd name="T13" fmla="*/ 204 h 382"/>
              <a:gd name="T14" fmla="*/ 92 w 629"/>
              <a:gd name="T15" fmla="*/ 196 h 382"/>
              <a:gd name="T16" fmla="*/ 118 w 629"/>
              <a:gd name="T17" fmla="*/ 230 h 382"/>
              <a:gd name="T18" fmla="*/ 145 w 629"/>
              <a:gd name="T19" fmla="*/ 250 h 382"/>
              <a:gd name="T20" fmla="*/ 157 w 629"/>
              <a:gd name="T21" fmla="*/ 271 h 382"/>
              <a:gd name="T22" fmla="*/ 189 w 629"/>
              <a:gd name="T23" fmla="*/ 293 h 382"/>
              <a:gd name="T24" fmla="*/ 204 w 629"/>
              <a:gd name="T25" fmla="*/ 302 h 382"/>
              <a:gd name="T26" fmla="*/ 236 w 629"/>
              <a:gd name="T27" fmla="*/ 314 h 382"/>
              <a:gd name="T28" fmla="*/ 299 w 629"/>
              <a:gd name="T29" fmla="*/ 324 h 382"/>
              <a:gd name="T30" fmla="*/ 297 w 629"/>
              <a:gd name="T31" fmla="*/ 350 h 382"/>
              <a:gd name="T32" fmla="*/ 387 w 629"/>
              <a:gd name="T33" fmla="*/ 339 h 382"/>
              <a:gd name="T34" fmla="*/ 397 w 629"/>
              <a:gd name="T35" fmla="*/ 369 h 382"/>
              <a:gd name="T36" fmla="*/ 479 w 629"/>
              <a:gd name="T37" fmla="*/ 357 h 382"/>
              <a:gd name="T38" fmla="*/ 513 w 629"/>
              <a:gd name="T39" fmla="*/ 340 h 382"/>
              <a:gd name="T40" fmla="*/ 569 w 629"/>
              <a:gd name="T41" fmla="*/ 360 h 382"/>
              <a:gd name="T42" fmla="*/ 570 w 629"/>
              <a:gd name="T43" fmla="*/ 358 h 382"/>
              <a:gd name="T44" fmla="*/ 597 w 629"/>
              <a:gd name="T45" fmla="*/ 348 h 382"/>
              <a:gd name="T46" fmla="*/ 608 w 629"/>
              <a:gd name="T47" fmla="*/ 332 h 382"/>
              <a:gd name="T48" fmla="*/ 624 w 629"/>
              <a:gd name="T49" fmla="*/ 281 h 382"/>
              <a:gd name="T50" fmla="*/ 617 w 629"/>
              <a:gd name="T51" fmla="*/ 248 h 382"/>
              <a:gd name="T52" fmla="*/ 601 w 629"/>
              <a:gd name="T53" fmla="*/ 207 h 382"/>
              <a:gd name="T54" fmla="*/ 593 w 629"/>
              <a:gd name="T55" fmla="*/ 192 h 382"/>
              <a:gd name="T56" fmla="*/ 583 w 629"/>
              <a:gd name="T57" fmla="*/ 197 h 382"/>
              <a:gd name="T58" fmla="*/ 558 w 629"/>
              <a:gd name="T59" fmla="*/ 203 h 382"/>
              <a:gd name="T60" fmla="*/ 532 w 629"/>
              <a:gd name="T61" fmla="*/ 214 h 382"/>
              <a:gd name="T62" fmla="*/ 513 w 629"/>
              <a:gd name="T63" fmla="*/ 190 h 382"/>
              <a:gd name="T64" fmla="*/ 496 w 629"/>
              <a:gd name="T65" fmla="*/ 172 h 382"/>
              <a:gd name="T66" fmla="*/ 443 w 629"/>
              <a:gd name="T67" fmla="*/ 166 h 382"/>
              <a:gd name="T68" fmla="*/ 403 w 629"/>
              <a:gd name="T69" fmla="*/ 150 h 382"/>
              <a:gd name="T70" fmla="*/ 389 w 629"/>
              <a:gd name="T71" fmla="*/ 134 h 382"/>
              <a:gd name="T72" fmla="*/ 369 w 629"/>
              <a:gd name="T73" fmla="*/ 136 h 382"/>
              <a:gd name="T74" fmla="*/ 347 w 629"/>
              <a:gd name="T75" fmla="*/ 98 h 382"/>
              <a:gd name="T76" fmla="*/ 356 w 629"/>
              <a:gd name="T77" fmla="*/ 74 h 382"/>
              <a:gd name="T78" fmla="*/ 357 w 629"/>
              <a:gd name="T79" fmla="*/ 40 h 382"/>
              <a:gd name="T80" fmla="*/ 357 w 629"/>
              <a:gd name="T81" fmla="*/ 22 h 382"/>
              <a:gd name="T82" fmla="*/ 355 w 629"/>
              <a:gd name="T83" fmla="*/ 20 h 382"/>
              <a:gd name="T84" fmla="*/ 347 w 629"/>
              <a:gd name="T85" fmla="*/ 15 h 382"/>
              <a:gd name="T86" fmla="*/ 305 w 629"/>
              <a:gd name="T87" fmla="*/ 2 h 382"/>
              <a:gd name="T88" fmla="*/ 260 w 629"/>
              <a:gd name="T89" fmla="*/ 12 h 382"/>
              <a:gd name="T90" fmla="*/ 221 w 629"/>
              <a:gd name="T91" fmla="*/ 18 h 382"/>
              <a:gd name="T92" fmla="*/ 206 w 629"/>
              <a:gd name="T93" fmla="*/ 20 h 382"/>
              <a:gd name="T94" fmla="*/ 171 w 629"/>
              <a:gd name="T95" fmla="*/ 18 h 382"/>
              <a:gd name="T96" fmla="*/ 152 w 629"/>
              <a:gd name="T97" fmla="*/ 0 h 382"/>
              <a:gd name="T98" fmla="*/ 135 w 629"/>
              <a:gd name="T99" fmla="*/ 10 h 382"/>
              <a:gd name="T100" fmla="*/ 92 w 629"/>
              <a:gd name="T101" fmla="*/ 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8617830" y="4538937"/>
            <a:ext cx="912812" cy="950913"/>
          </a:xfrm>
          <a:custGeom>
            <a:avLst/>
            <a:gdLst>
              <a:gd name="T0" fmla="*/ 10 w 284"/>
              <a:gd name="T1" fmla="*/ 182 h 296"/>
              <a:gd name="T2" fmla="*/ 41 w 284"/>
              <a:gd name="T3" fmla="*/ 181 h 296"/>
              <a:gd name="T4" fmla="*/ 42 w 284"/>
              <a:gd name="T5" fmla="*/ 195 h 296"/>
              <a:gd name="T6" fmla="*/ 68 w 284"/>
              <a:gd name="T7" fmla="*/ 221 h 296"/>
              <a:gd name="T8" fmla="*/ 72 w 284"/>
              <a:gd name="T9" fmla="*/ 260 h 296"/>
              <a:gd name="T10" fmla="*/ 110 w 284"/>
              <a:gd name="T11" fmla="*/ 270 h 296"/>
              <a:gd name="T12" fmla="*/ 118 w 284"/>
              <a:gd name="T13" fmla="*/ 282 h 296"/>
              <a:gd name="T14" fmla="*/ 136 w 284"/>
              <a:gd name="T15" fmla="*/ 296 h 296"/>
              <a:gd name="T16" fmla="*/ 136 w 284"/>
              <a:gd name="T17" fmla="*/ 284 h 296"/>
              <a:gd name="T18" fmla="*/ 135 w 284"/>
              <a:gd name="T19" fmla="*/ 244 h 296"/>
              <a:gd name="T20" fmla="*/ 162 w 284"/>
              <a:gd name="T21" fmla="*/ 236 h 296"/>
              <a:gd name="T22" fmla="*/ 190 w 284"/>
              <a:gd name="T23" fmla="*/ 236 h 296"/>
              <a:gd name="T24" fmla="*/ 220 w 284"/>
              <a:gd name="T25" fmla="*/ 233 h 296"/>
              <a:gd name="T26" fmla="*/ 256 w 284"/>
              <a:gd name="T27" fmla="*/ 211 h 296"/>
              <a:gd name="T28" fmla="*/ 265 w 284"/>
              <a:gd name="T29" fmla="*/ 214 h 296"/>
              <a:gd name="T30" fmla="*/ 270 w 284"/>
              <a:gd name="T31" fmla="*/ 216 h 296"/>
              <a:gd name="T32" fmla="*/ 284 w 284"/>
              <a:gd name="T33" fmla="*/ 205 h 296"/>
              <a:gd name="T34" fmla="*/ 274 w 284"/>
              <a:gd name="T35" fmla="*/ 194 h 296"/>
              <a:gd name="T36" fmla="*/ 252 w 284"/>
              <a:gd name="T37" fmla="*/ 180 h 296"/>
              <a:gd name="T38" fmla="*/ 236 w 284"/>
              <a:gd name="T39" fmla="*/ 182 h 296"/>
              <a:gd name="T40" fmla="*/ 230 w 284"/>
              <a:gd name="T41" fmla="*/ 170 h 296"/>
              <a:gd name="T42" fmla="*/ 234 w 284"/>
              <a:gd name="T43" fmla="*/ 155 h 296"/>
              <a:gd name="T44" fmla="*/ 226 w 284"/>
              <a:gd name="T45" fmla="*/ 136 h 296"/>
              <a:gd name="T46" fmla="*/ 232 w 284"/>
              <a:gd name="T47" fmla="*/ 106 h 296"/>
              <a:gd name="T48" fmla="*/ 216 w 284"/>
              <a:gd name="T49" fmla="*/ 102 h 296"/>
              <a:gd name="T50" fmla="*/ 200 w 284"/>
              <a:gd name="T51" fmla="*/ 84 h 296"/>
              <a:gd name="T52" fmla="*/ 198 w 284"/>
              <a:gd name="T53" fmla="*/ 74 h 296"/>
              <a:gd name="T54" fmla="*/ 206 w 284"/>
              <a:gd name="T55" fmla="*/ 66 h 296"/>
              <a:gd name="T56" fmla="*/ 236 w 284"/>
              <a:gd name="T57" fmla="*/ 63 h 296"/>
              <a:gd name="T58" fmla="*/ 243 w 284"/>
              <a:gd name="T59" fmla="*/ 66 h 296"/>
              <a:gd name="T60" fmla="*/ 256 w 284"/>
              <a:gd name="T61" fmla="*/ 54 h 296"/>
              <a:gd name="T62" fmla="*/ 235 w 284"/>
              <a:gd name="T63" fmla="*/ 52 h 296"/>
              <a:gd name="T64" fmla="*/ 227 w 284"/>
              <a:gd name="T65" fmla="*/ 44 h 296"/>
              <a:gd name="T66" fmla="*/ 222 w 284"/>
              <a:gd name="T67" fmla="*/ 22 h 296"/>
              <a:gd name="T68" fmla="*/ 198 w 284"/>
              <a:gd name="T69" fmla="*/ 34 h 296"/>
              <a:gd name="T70" fmla="*/ 201 w 284"/>
              <a:gd name="T71" fmla="*/ 50 h 296"/>
              <a:gd name="T72" fmla="*/ 193 w 284"/>
              <a:gd name="T73" fmla="*/ 62 h 296"/>
              <a:gd name="T74" fmla="*/ 183 w 284"/>
              <a:gd name="T75" fmla="*/ 85 h 296"/>
              <a:gd name="T76" fmla="*/ 183 w 284"/>
              <a:gd name="T77" fmla="*/ 98 h 296"/>
              <a:gd name="T78" fmla="*/ 178 w 284"/>
              <a:gd name="T79" fmla="*/ 104 h 296"/>
              <a:gd name="T80" fmla="*/ 173 w 284"/>
              <a:gd name="T81" fmla="*/ 107 h 296"/>
              <a:gd name="T82" fmla="*/ 154 w 284"/>
              <a:gd name="T83" fmla="*/ 112 h 296"/>
              <a:gd name="T84" fmla="*/ 138 w 284"/>
              <a:gd name="T85" fmla="*/ 110 h 296"/>
              <a:gd name="T86" fmla="*/ 129 w 284"/>
              <a:gd name="T87" fmla="*/ 106 h 296"/>
              <a:gd name="T88" fmla="*/ 122 w 284"/>
              <a:gd name="T89" fmla="*/ 84 h 296"/>
              <a:gd name="T90" fmla="*/ 113 w 284"/>
              <a:gd name="T91" fmla="*/ 64 h 296"/>
              <a:gd name="T92" fmla="*/ 110 w 284"/>
              <a:gd name="T93" fmla="*/ 57 h 296"/>
              <a:gd name="T94" fmla="*/ 100 w 284"/>
              <a:gd name="T95" fmla="*/ 52 h 296"/>
              <a:gd name="T96" fmla="*/ 86 w 284"/>
              <a:gd name="T97" fmla="*/ 44 h 296"/>
              <a:gd name="T98" fmla="*/ 86 w 284"/>
              <a:gd name="T99" fmla="*/ 35 h 296"/>
              <a:gd name="T100" fmla="*/ 77 w 284"/>
              <a:gd name="T101" fmla="*/ 29 h 296"/>
              <a:gd name="T102" fmla="*/ 61 w 284"/>
              <a:gd name="T103" fmla="*/ 42 h 296"/>
              <a:gd name="T104" fmla="*/ 50 w 284"/>
              <a:gd name="T105" fmla="*/ 21 h 296"/>
              <a:gd name="T106" fmla="*/ 40 w 284"/>
              <a:gd name="T107" fmla="*/ 10 h 296"/>
              <a:gd name="T108" fmla="*/ 28 w 284"/>
              <a:gd name="T109" fmla="*/ 33 h 296"/>
              <a:gd name="T110" fmla="*/ 28 w 284"/>
              <a:gd name="T111" fmla="*/ 54 h 296"/>
              <a:gd name="T112" fmla="*/ 46 w 284"/>
              <a:gd name="T113" fmla="*/ 70 h 296"/>
              <a:gd name="T114" fmla="*/ 31 w 284"/>
              <a:gd name="T115" fmla="*/ 128 h 296"/>
              <a:gd name="T116" fmla="*/ 2 w 284"/>
              <a:gd name="T117" fmla="*/ 174 h 296"/>
              <a:gd name="T118" fmla="*/ 2 w 284"/>
              <a:gd name="T119" fmla="*/ 18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9271880" y="4526237"/>
            <a:ext cx="617537" cy="533400"/>
          </a:xfrm>
          <a:custGeom>
            <a:avLst/>
            <a:gdLst>
              <a:gd name="T0" fmla="*/ 142 w 192"/>
              <a:gd name="T1" fmla="*/ 7 h 166"/>
              <a:gd name="T2" fmla="*/ 131 w 192"/>
              <a:gd name="T3" fmla="*/ 10 h 166"/>
              <a:gd name="T4" fmla="*/ 129 w 192"/>
              <a:gd name="T5" fmla="*/ 0 h 166"/>
              <a:gd name="T6" fmla="*/ 125 w 192"/>
              <a:gd name="T7" fmla="*/ 10 h 166"/>
              <a:gd name="T8" fmla="*/ 119 w 192"/>
              <a:gd name="T9" fmla="*/ 18 h 166"/>
              <a:gd name="T10" fmla="*/ 108 w 192"/>
              <a:gd name="T11" fmla="*/ 17 h 166"/>
              <a:gd name="T12" fmla="*/ 106 w 192"/>
              <a:gd name="T13" fmla="*/ 25 h 166"/>
              <a:gd name="T14" fmla="*/ 94 w 192"/>
              <a:gd name="T15" fmla="*/ 28 h 166"/>
              <a:gd name="T16" fmla="*/ 90 w 192"/>
              <a:gd name="T17" fmla="*/ 30 h 166"/>
              <a:gd name="T18" fmla="*/ 80 w 192"/>
              <a:gd name="T19" fmla="*/ 26 h 166"/>
              <a:gd name="T20" fmla="*/ 73 w 192"/>
              <a:gd name="T21" fmla="*/ 24 h 166"/>
              <a:gd name="T22" fmla="*/ 84 w 192"/>
              <a:gd name="T23" fmla="*/ 40 h 166"/>
              <a:gd name="T24" fmla="*/ 90 w 192"/>
              <a:gd name="T25" fmla="*/ 46 h 166"/>
              <a:gd name="T26" fmla="*/ 88 w 192"/>
              <a:gd name="T27" fmla="*/ 55 h 166"/>
              <a:gd name="T28" fmla="*/ 69 w 192"/>
              <a:gd name="T29" fmla="*/ 64 h 166"/>
              <a:gd name="T30" fmla="*/ 62 w 192"/>
              <a:gd name="T31" fmla="*/ 65 h 166"/>
              <a:gd name="T32" fmla="*/ 55 w 192"/>
              <a:gd name="T33" fmla="*/ 63 h 166"/>
              <a:gd name="T34" fmla="*/ 47 w 192"/>
              <a:gd name="T35" fmla="*/ 71 h 166"/>
              <a:gd name="T36" fmla="*/ 39 w 192"/>
              <a:gd name="T37" fmla="*/ 74 h 166"/>
              <a:gd name="T38" fmla="*/ 8 w 192"/>
              <a:gd name="T39" fmla="*/ 74 h 166"/>
              <a:gd name="T40" fmla="*/ 4 w 192"/>
              <a:gd name="T41" fmla="*/ 96 h 166"/>
              <a:gd name="T42" fmla="*/ 11 w 192"/>
              <a:gd name="T43" fmla="*/ 100 h 166"/>
              <a:gd name="T44" fmla="*/ 15 w 192"/>
              <a:gd name="T45" fmla="*/ 95 h 166"/>
              <a:gd name="T46" fmla="*/ 28 w 192"/>
              <a:gd name="T47" fmla="*/ 96 h 166"/>
              <a:gd name="T48" fmla="*/ 31 w 192"/>
              <a:gd name="T49" fmla="*/ 118 h 166"/>
              <a:gd name="T50" fmla="*/ 26 w 192"/>
              <a:gd name="T51" fmla="*/ 130 h 166"/>
              <a:gd name="T52" fmla="*/ 38 w 192"/>
              <a:gd name="T53" fmla="*/ 148 h 166"/>
              <a:gd name="T54" fmla="*/ 33 w 192"/>
              <a:gd name="T55" fmla="*/ 166 h 166"/>
              <a:gd name="T56" fmla="*/ 46 w 192"/>
              <a:gd name="T57" fmla="*/ 159 h 166"/>
              <a:gd name="T58" fmla="*/ 55 w 192"/>
              <a:gd name="T59" fmla="*/ 160 h 166"/>
              <a:gd name="T60" fmla="*/ 84 w 192"/>
              <a:gd name="T61" fmla="*/ 160 h 166"/>
              <a:gd name="T62" fmla="*/ 98 w 192"/>
              <a:gd name="T63" fmla="*/ 150 h 166"/>
              <a:gd name="T64" fmla="*/ 114 w 192"/>
              <a:gd name="T65" fmla="*/ 137 h 166"/>
              <a:gd name="T66" fmla="*/ 124 w 192"/>
              <a:gd name="T67" fmla="*/ 141 h 166"/>
              <a:gd name="T68" fmla="*/ 137 w 192"/>
              <a:gd name="T69" fmla="*/ 146 h 166"/>
              <a:gd name="T70" fmla="*/ 146 w 192"/>
              <a:gd name="T71" fmla="*/ 149 h 166"/>
              <a:gd name="T72" fmla="*/ 148 w 192"/>
              <a:gd name="T73" fmla="*/ 144 h 166"/>
              <a:gd name="T74" fmla="*/ 151 w 192"/>
              <a:gd name="T75" fmla="*/ 142 h 166"/>
              <a:gd name="T76" fmla="*/ 157 w 192"/>
              <a:gd name="T77" fmla="*/ 138 h 166"/>
              <a:gd name="T78" fmla="*/ 173 w 192"/>
              <a:gd name="T79" fmla="*/ 126 h 166"/>
              <a:gd name="T80" fmla="*/ 176 w 192"/>
              <a:gd name="T81" fmla="*/ 124 h 166"/>
              <a:gd name="T82" fmla="*/ 183 w 192"/>
              <a:gd name="T83" fmla="*/ 122 h 166"/>
              <a:gd name="T84" fmla="*/ 190 w 192"/>
              <a:gd name="T85" fmla="*/ 118 h 166"/>
              <a:gd name="T86" fmla="*/ 186 w 192"/>
              <a:gd name="T87" fmla="*/ 103 h 166"/>
              <a:gd name="T88" fmla="*/ 188 w 192"/>
              <a:gd name="T89" fmla="*/ 94 h 166"/>
              <a:gd name="T90" fmla="*/ 174 w 192"/>
              <a:gd name="T91" fmla="*/ 83 h 166"/>
              <a:gd name="T92" fmla="*/ 186 w 192"/>
              <a:gd name="T93" fmla="*/ 34 h 166"/>
              <a:gd name="T94" fmla="*/ 178 w 192"/>
              <a:gd name="T95" fmla="*/ 38 h 166"/>
              <a:gd name="T96" fmla="*/ 168 w 192"/>
              <a:gd name="T97" fmla="*/ 38 h 166"/>
              <a:gd name="T98" fmla="*/ 167 w 192"/>
              <a:gd name="T99" fmla="*/ 34 h 166"/>
              <a:gd name="T100" fmla="*/ 166 w 192"/>
              <a:gd name="T101" fmla="*/ 32 h 166"/>
              <a:gd name="T102" fmla="*/ 156 w 192"/>
              <a:gd name="T103" fmla="*/ 2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9373480" y="4853262"/>
            <a:ext cx="804862" cy="614363"/>
          </a:xfrm>
          <a:custGeom>
            <a:avLst/>
            <a:gdLst>
              <a:gd name="T0" fmla="*/ 202 w 251"/>
              <a:gd name="T1" fmla="*/ 6 h 191"/>
              <a:gd name="T2" fmla="*/ 188 w 251"/>
              <a:gd name="T3" fmla="*/ 18 h 191"/>
              <a:gd name="T4" fmla="*/ 172 w 251"/>
              <a:gd name="T5" fmla="*/ 22 h 191"/>
              <a:gd name="T6" fmla="*/ 161 w 251"/>
              <a:gd name="T7" fmla="*/ 21 h 191"/>
              <a:gd name="T8" fmla="*/ 161 w 251"/>
              <a:gd name="T9" fmla="*/ 21 h 191"/>
              <a:gd name="T10" fmla="*/ 147 w 251"/>
              <a:gd name="T11" fmla="*/ 26 h 191"/>
              <a:gd name="T12" fmla="*/ 137 w 251"/>
              <a:gd name="T13" fmla="*/ 32 h 191"/>
              <a:gd name="T14" fmla="*/ 127 w 251"/>
              <a:gd name="T15" fmla="*/ 40 h 191"/>
              <a:gd name="T16" fmla="*/ 120 w 251"/>
              <a:gd name="T17" fmla="*/ 47 h 191"/>
              <a:gd name="T18" fmla="*/ 118 w 251"/>
              <a:gd name="T19" fmla="*/ 51 h 191"/>
              <a:gd name="T20" fmla="*/ 103 w 251"/>
              <a:gd name="T21" fmla="*/ 48 h 191"/>
              <a:gd name="T22" fmla="*/ 85 w 251"/>
              <a:gd name="T23" fmla="*/ 40 h 191"/>
              <a:gd name="T24" fmla="*/ 80 w 251"/>
              <a:gd name="T25" fmla="*/ 46 h 191"/>
              <a:gd name="T26" fmla="*/ 74 w 251"/>
              <a:gd name="T27" fmla="*/ 51 h 191"/>
              <a:gd name="T28" fmla="*/ 63 w 251"/>
              <a:gd name="T29" fmla="*/ 58 h 191"/>
              <a:gd name="T30" fmla="*/ 51 w 251"/>
              <a:gd name="T31" fmla="*/ 67 h 191"/>
              <a:gd name="T32" fmla="*/ 23 w 251"/>
              <a:gd name="T33" fmla="*/ 62 h 191"/>
              <a:gd name="T34" fmla="*/ 9 w 251"/>
              <a:gd name="T35" fmla="*/ 65 h 191"/>
              <a:gd name="T36" fmla="*/ 1 w 251"/>
              <a:gd name="T37" fmla="*/ 69 h 191"/>
              <a:gd name="T38" fmla="*/ 2 w 251"/>
              <a:gd name="T39" fmla="*/ 79 h 191"/>
              <a:gd name="T40" fmla="*/ 21 w 251"/>
              <a:gd name="T41" fmla="*/ 79 h 191"/>
              <a:gd name="T42" fmla="*/ 23 w 251"/>
              <a:gd name="T43" fmla="*/ 94 h 191"/>
              <a:gd name="T44" fmla="*/ 38 w 251"/>
              <a:gd name="T45" fmla="*/ 92 h 191"/>
              <a:gd name="T46" fmla="*/ 50 w 251"/>
              <a:gd name="T47" fmla="*/ 89 h 191"/>
              <a:gd name="T48" fmla="*/ 53 w 251"/>
              <a:gd name="T49" fmla="*/ 108 h 191"/>
              <a:gd name="T50" fmla="*/ 46 w 251"/>
              <a:gd name="T51" fmla="*/ 116 h 191"/>
              <a:gd name="T52" fmla="*/ 35 w 251"/>
              <a:gd name="T53" fmla="*/ 124 h 191"/>
              <a:gd name="T54" fmla="*/ 53 w 251"/>
              <a:gd name="T55" fmla="*/ 128 h 191"/>
              <a:gd name="T56" fmla="*/ 61 w 251"/>
              <a:gd name="T57" fmla="*/ 133 h 191"/>
              <a:gd name="T58" fmla="*/ 77 w 251"/>
              <a:gd name="T59" fmla="*/ 142 h 191"/>
              <a:gd name="T60" fmla="*/ 70 w 251"/>
              <a:gd name="T61" fmla="*/ 150 h 191"/>
              <a:gd name="T62" fmla="*/ 97 w 251"/>
              <a:gd name="T63" fmla="*/ 178 h 191"/>
              <a:gd name="T64" fmla="*/ 107 w 251"/>
              <a:gd name="T65" fmla="*/ 174 h 191"/>
              <a:gd name="T66" fmla="*/ 123 w 251"/>
              <a:gd name="T67" fmla="*/ 184 h 191"/>
              <a:gd name="T68" fmla="*/ 127 w 251"/>
              <a:gd name="T69" fmla="*/ 179 h 191"/>
              <a:gd name="T70" fmla="*/ 135 w 251"/>
              <a:gd name="T71" fmla="*/ 180 h 191"/>
              <a:gd name="T72" fmla="*/ 155 w 251"/>
              <a:gd name="T73" fmla="*/ 185 h 191"/>
              <a:gd name="T74" fmla="*/ 157 w 251"/>
              <a:gd name="T75" fmla="*/ 186 h 191"/>
              <a:gd name="T76" fmla="*/ 173 w 251"/>
              <a:gd name="T77" fmla="*/ 173 h 191"/>
              <a:gd name="T78" fmla="*/ 179 w 251"/>
              <a:gd name="T79" fmla="*/ 178 h 191"/>
              <a:gd name="T80" fmla="*/ 183 w 251"/>
              <a:gd name="T81" fmla="*/ 170 h 191"/>
              <a:gd name="T82" fmla="*/ 198 w 251"/>
              <a:gd name="T83" fmla="*/ 152 h 191"/>
              <a:gd name="T84" fmla="*/ 207 w 251"/>
              <a:gd name="T85" fmla="*/ 154 h 191"/>
              <a:gd name="T86" fmla="*/ 205 w 251"/>
              <a:gd name="T87" fmla="*/ 143 h 191"/>
              <a:gd name="T88" fmla="*/ 207 w 251"/>
              <a:gd name="T89" fmla="*/ 137 h 191"/>
              <a:gd name="T90" fmla="*/ 229 w 251"/>
              <a:gd name="T91" fmla="*/ 126 h 191"/>
              <a:gd name="T92" fmla="*/ 228 w 251"/>
              <a:gd name="T93" fmla="*/ 114 h 191"/>
              <a:gd name="T94" fmla="*/ 233 w 251"/>
              <a:gd name="T95" fmla="*/ 105 h 191"/>
              <a:gd name="T96" fmla="*/ 239 w 251"/>
              <a:gd name="T97" fmla="*/ 90 h 191"/>
              <a:gd name="T98" fmla="*/ 248 w 251"/>
              <a:gd name="T99" fmla="*/ 78 h 191"/>
              <a:gd name="T100" fmla="*/ 248 w 251"/>
              <a:gd name="T101" fmla="*/ 67 h 191"/>
              <a:gd name="T102" fmla="*/ 248 w 251"/>
              <a:gd name="T103" fmla="*/ 60 h 191"/>
              <a:gd name="T104" fmla="*/ 227 w 251"/>
              <a:gd name="T105" fmla="*/ 61 h 191"/>
              <a:gd name="T106" fmla="*/ 221 w 251"/>
              <a:gd name="T107" fmla="*/ 51 h 191"/>
              <a:gd name="T108" fmla="*/ 211 w 251"/>
              <a:gd name="T109" fmla="*/ 50 h 191"/>
              <a:gd name="T110" fmla="*/ 222 w 251"/>
              <a:gd name="T111" fmla="*/ 29 h 191"/>
              <a:gd name="T112" fmla="*/ 221 w 251"/>
              <a:gd name="T113" fmla="*/ 14 h 191"/>
              <a:gd name="T114" fmla="*/ 217 w 251"/>
              <a:gd name="T115" fmla="*/ 0 h 191"/>
              <a:gd name="T116" fmla="*/ 208 w 251"/>
              <a:gd name="T117" fmla="*/ 4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9484605" y="4180162"/>
            <a:ext cx="457200" cy="461963"/>
          </a:xfrm>
          <a:custGeom>
            <a:avLst/>
            <a:gdLst>
              <a:gd name="T0" fmla="*/ 134 w 142"/>
              <a:gd name="T1" fmla="*/ 16 h 144"/>
              <a:gd name="T2" fmla="*/ 129 w 142"/>
              <a:gd name="T3" fmla="*/ 14 h 144"/>
              <a:gd name="T4" fmla="*/ 125 w 142"/>
              <a:gd name="T5" fmla="*/ 12 h 144"/>
              <a:gd name="T6" fmla="*/ 117 w 142"/>
              <a:gd name="T7" fmla="*/ 14 h 144"/>
              <a:gd name="T8" fmla="*/ 111 w 142"/>
              <a:gd name="T9" fmla="*/ 11 h 144"/>
              <a:gd name="T10" fmla="*/ 110 w 142"/>
              <a:gd name="T11" fmla="*/ 10 h 144"/>
              <a:gd name="T12" fmla="*/ 102 w 142"/>
              <a:gd name="T13" fmla="*/ 2 h 144"/>
              <a:gd name="T14" fmla="*/ 88 w 142"/>
              <a:gd name="T15" fmla="*/ 8 h 144"/>
              <a:gd name="T16" fmla="*/ 86 w 142"/>
              <a:gd name="T17" fmla="*/ 20 h 144"/>
              <a:gd name="T18" fmla="*/ 81 w 142"/>
              <a:gd name="T19" fmla="*/ 30 h 144"/>
              <a:gd name="T20" fmla="*/ 72 w 142"/>
              <a:gd name="T21" fmla="*/ 43 h 144"/>
              <a:gd name="T22" fmla="*/ 58 w 142"/>
              <a:gd name="T23" fmla="*/ 59 h 144"/>
              <a:gd name="T24" fmla="*/ 44 w 142"/>
              <a:gd name="T25" fmla="*/ 72 h 144"/>
              <a:gd name="T26" fmla="*/ 36 w 142"/>
              <a:gd name="T27" fmla="*/ 82 h 144"/>
              <a:gd name="T28" fmla="*/ 0 w 142"/>
              <a:gd name="T29" fmla="*/ 84 h 144"/>
              <a:gd name="T30" fmla="*/ 10 w 142"/>
              <a:gd name="T31" fmla="*/ 113 h 144"/>
              <a:gd name="T32" fmla="*/ 16 w 142"/>
              <a:gd name="T33" fmla="*/ 117 h 144"/>
              <a:gd name="T34" fmla="*/ 21 w 142"/>
              <a:gd name="T35" fmla="*/ 131 h 144"/>
              <a:gd name="T36" fmla="*/ 22 w 142"/>
              <a:gd name="T37" fmla="*/ 134 h 144"/>
              <a:gd name="T38" fmla="*/ 31 w 142"/>
              <a:gd name="T39" fmla="*/ 131 h 144"/>
              <a:gd name="T40" fmla="*/ 35 w 142"/>
              <a:gd name="T41" fmla="*/ 133 h 144"/>
              <a:gd name="T42" fmla="*/ 38 w 142"/>
              <a:gd name="T43" fmla="*/ 123 h 144"/>
              <a:gd name="T44" fmla="*/ 55 w 142"/>
              <a:gd name="T45" fmla="*/ 116 h 144"/>
              <a:gd name="T46" fmla="*/ 56 w 142"/>
              <a:gd name="T47" fmla="*/ 106 h 144"/>
              <a:gd name="T48" fmla="*/ 60 w 142"/>
              <a:gd name="T49" fmla="*/ 103 h 144"/>
              <a:gd name="T50" fmla="*/ 61 w 142"/>
              <a:gd name="T51" fmla="*/ 103 h 144"/>
              <a:gd name="T52" fmla="*/ 68 w 142"/>
              <a:gd name="T53" fmla="*/ 110 h 144"/>
              <a:gd name="T54" fmla="*/ 70 w 142"/>
              <a:gd name="T55" fmla="*/ 116 h 144"/>
              <a:gd name="T56" fmla="*/ 76 w 142"/>
              <a:gd name="T57" fmla="*/ 108 h 144"/>
              <a:gd name="T58" fmla="*/ 81 w 142"/>
              <a:gd name="T59" fmla="*/ 106 h 144"/>
              <a:gd name="T60" fmla="*/ 87 w 142"/>
              <a:gd name="T61" fmla="*/ 107 h 144"/>
              <a:gd name="T62" fmla="*/ 90 w 142"/>
              <a:gd name="T63" fmla="*/ 118 h 144"/>
              <a:gd name="T64" fmla="*/ 94 w 142"/>
              <a:gd name="T65" fmla="*/ 127 h 144"/>
              <a:gd name="T66" fmla="*/ 97 w 142"/>
              <a:gd name="T67" fmla="*/ 135 h 144"/>
              <a:gd name="T68" fmla="*/ 104 w 142"/>
              <a:gd name="T69" fmla="*/ 135 h 144"/>
              <a:gd name="T70" fmla="*/ 104 w 142"/>
              <a:gd name="T71" fmla="*/ 136 h 144"/>
              <a:gd name="T72" fmla="*/ 108 w 142"/>
              <a:gd name="T73" fmla="*/ 144 h 144"/>
              <a:gd name="T74" fmla="*/ 110 w 142"/>
              <a:gd name="T75" fmla="*/ 138 h 144"/>
              <a:gd name="T76" fmla="*/ 112 w 142"/>
              <a:gd name="T77" fmla="*/ 137 h 144"/>
              <a:gd name="T78" fmla="*/ 115 w 142"/>
              <a:gd name="T79" fmla="*/ 135 h 144"/>
              <a:gd name="T80" fmla="*/ 118 w 142"/>
              <a:gd name="T81" fmla="*/ 132 h 144"/>
              <a:gd name="T82" fmla="*/ 94 w 142"/>
              <a:gd name="T83" fmla="*/ 84 h 144"/>
              <a:gd name="T84" fmla="*/ 88 w 142"/>
              <a:gd name="T85" fmla="*/ 64 h 144"/>
              <a:gd name="T86" fmla="*/ 87 w 142"/>
              <a:gd name="T87" fmla="*/ 64 h 144"/>
              <a:gd name="T88" fmla="*/ 91 w 142"/>
              <a:gd name="T89" fmla="*/ 52 h 144"/>
              <a:gd name="T90" fmla="*/ 130 w 142"/>
              <a:gd name="T91" fmla="*/ 44 h 144"/>
              <a:gd name="T92" fmla="*/ 140 w 142"/>
              <a:gd name="T93" fmla="*/ 3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9484605" y="3280050"/>
            <a:ext cx="520700" cy="928687"/>
          </a:xfrm>
          <a:custGeom>
            <a:avLst/>
            <a:gdLst>
              <a:gd name="T0" fmla="*/ 48 w 162"/>
              <a:gd name="T1" fmla="*/ 90 h 289"/>
              <a:gd name="T2" fmla="*/ 61 w 162"/>
              <a:gd name="T3" fmla="*/ 100 h 289"/>
              <a:gd name="T4" fmla="*/ 70 w 162"/>
              <a:gd name="T5" fmla="*/ 108 h 289"/>
              <a:gd name="T6" fmla="*/ 88 w 162"/>
              <a:gd name="T7" fmla="*/ 114 h 289"/>
              <a:gd name="T8" fmla="*/ 88 w 162"/>
              <a:gd name="T9" fmla="*/ 115 h 289"/>
              <a:gd name="T10" fmla="*/ 93 w 162"/>
              <a:gd name="T11" fmla="*/ 123 h 289"/>
              <a:gd name="T12" fmla="*/ 89 w 162"/>
              <a:gd name="T13" fmla="*/ 136 h 289"/>
              <a:gd name="T14" fmla="*/ 88 w 162"/>
              <a:gd name="T15" fmla="*/ 144 h 289"/>
              <a:gd name="T16" fmla="*/ 84 w 162"/>
              <a:gd name="T17" fmla="*/ 158 h 289"/>
              <a:gd name="T18" fmla="*/ 70 w 162"/>
              <a:gd name="T19" fmla="*/ 156 h 289"/>
              <a:gd name="T20" fmla="*/ 56 w 162"/>
              <a:gd name="T21" fmla="*/ 166 h 289"/>
              <a:gd name="T22" fmla="*/ 58 w 162"/>
              <a:gd name="T23" fmla="*/ 177 h 289"/>
              <a:gd name="T24" fmla="*/ 44 w 162"/>
              <a:gd name="T25" fmla="*/ 174 h 289"/>
              <a:gd name="T26" fmla="*/ 32 w 162"/>
              <a:gd name="T27" fmla="*/ 169 h 289"/>
              <a:gd name="T28" fmla="*/ 20 w 162"/>
              <a:gd name="T29" fmla="*/ 196 h 289"/>
              <a:gd name="T30" fmla="*/ 24 w 162"/>
              <a:gd name="T31" fmla="*/ 204 h 289"/>
              <a:gd name="T32" fmla="*/ 26 w 162"/>
              <a:gd name="T33" fmla="*/ 211 h 289"/>
              <a:gd name="T34" fmla="*/ 27 w 162"/>
              <a:gd name="T35" fmla="*/ 222 h 289"/>
              <a:gd name="T36" fmla="*/ 3 w 162"/>
              <a:gd name="T37" fmla="*/ 227 h 289"/>
              <a:gd name="T38" fmla="*/ 3 w 162"/>
              <a:gd name="T39" fmla="*/ 243 h 289"/>
              <a:gd name="T40" fmla="*/ 6 w 162"/>
              <a:gd name="T41" fmla="*/ 254 h 289"/>
              <a:gd name="T42" fmla="*/ 33 w 162"/>
              <a:gd name="T43" fmla="*/ 252 h 289"/>
              <a:gd name="T44" fmla="*/ 43 w 162"/>
              <a:gd name="T45" fmla="*/ 260 h 289"/>
              <a:gd name="T46" fmla="*/ 51 w 162"/>
              <a:gd name="T47" fmla="*/ 266 h 289"/>
              <a:gd name="T48" fmla="*/ 58 w 162"/>
              <a:gd name="T49" fmla="*/ 260 h 289"/>
              <a:gd name="T50" fmla="*/ 76 w 162"/>
              <a:gd name="T51" fmla="*/ 273 h 289"/>
              <a:gd name="T52" fmla="*/ 98 w 162"/>
              <a:gd name="T53" fmla="*/ 274 h 289"/>
              <a:gd name="T54" fmla="*/ 104 w 162"/>
              <a:gd name="T55" fmla="*/ 278 h 289"/>
              <a:gd name="T56" fmla="*/ 104 w 162"/>
              <a:gd name="T57" fmla="*/ 279 h 289"/>
              <a:gd name="T58" fmla="*/ 113 w 162"/>
              <a:gd name="T59" fmla="*/ 287 h 289"/>
              <a:gd name="T60" fmla="*/ 124 w 162"/>
              <a:gd name="T61" fmla="*/ 280 h 289"/>
              <a:gd name="T62" fmla="*/ 120 w 162"/>
              <a:gd name="T63" fmla="*/ 274 h 289"/>
              <a:gd name="T64" fmla="*/ 124 w 162"/>
              <a:gd name="T65" fmla="*/ 257 h 289"/>
              <a:gd name="T66" fmla="*/ 134 w 162"/>
              <a:gd name="T67" fmla="*/ 256 h 289"/>
              <a:gd name="T68" fmla="*/ 121 w 162"/>
              <a:gd name="T69" fmla="*/ 242 h 289"/>
              <a:gd name="T70" fmla="*/ 117 w 162"/>
              <a:gd name="T71" fmla="*/ 237 h 289"/>
              <a:gd name="T72" fmla="*/ 122 w 162"/>
              <a:gd name="T73" fmla="*/ 231 h 289"/>
              <a:gd name="T74" fmla="*/ 151 w 162"/>
              <a:gd name="T75" fmla="*/ 233 h 289"/>
              <a:gd name="T76" fmla="*/ 162 w 162"/>
              <a:gd name="T77" fmla="*/ 231 h 289"/>
              <a:gd name="T78" fmla="*/ 145 w 162"/>
              <a:gd name="T79" fmla="*/ 187 h 289"/>
              <a:gd name="T80" fmla="*/ 137 w 162"/>
              <a:gd name="T81" fmla="*/ 184 h 289"/>
              <a:gd name="T82" fmla="*/ 136 w 162"/>
              <a:gd name="T83" fmla="*/ 172 h 289"/>
              <a:gd name="T84" fmla="*/ 138 w 162"/>
              <a:gd name="T85" fmla="*/ 95 h 289"/>
              <a:gd name="T86" fmla="*/ 140 w 162"/>
              <a:gd name="T87" fmla="*/ 80 h 289"/>
              <a:gd name="T88" fmla="*/ 148 w 162"/>
              <a:gd name="T89" fmla="*/ 68 h 289"/>
              <a:gd name="T90" fmla="*/ 139 w 162"/>
              <a:gd name="T91" fmla="*/ 55 h 289"/>
              <a:gd name="T92" fmla="*/ 138 w 162"/>
              <a:gd name="T93" fmla="*/ 44 h 289"/>
              <a:gd name="T94" fmla="*/ 138 w 162"/>
              <a:gd name="T95" fmla="*/ 43 h 289"/>
              <a:gd name="T96" fmla="*/ 146 w 162"/>
              <a:gd name="T97" fmla="*/ 18 h 289"/>
              <a:gd name="T98" fmla="*/ 150 w 162"/>
              <a:gd name="T99" fmla="*/ 10 h 289"/>
              <a:gd name="T100" fmla="*/ 156 w 162"/>
              <a:gd name="T101" fmla="*/ 6 h 289"/>
              <a:gd name="T102" fmla="*/ 148 w 162"/>
              <a:gd name="T103" fmla="*/ 0 h 289"/>
              <a:gd name="T104" fmla="*/ 134 w 162"/>
              <a:gd name="T105" fmla="*/ 5 h 289"/>
              <a:gd name="T106" fmla="*/ 122 w 162"/>
              <a:gd name="T107" fmla="*/ 16 h 289"/>
              <a:gd name="T108" fmla="*/ 105 w 162"/>
              <a:gd name="T109" fmla="*/ 28 h 289"/>
              <a:gd name="T110" fmla="*/ 98 w 162"/>
              <a:gd name="T111" fmla="*/ 35 h 289"/>
              <a:gd name="T112" fmla="*/ 93 w 162"/>
              <a:gd name="T113" fmla="*/ 59 h 289"/>
              <a:gd name="T114" fmla="*/ 92 w 162"/>
              <a:gd name="T115" fmla="*/ 66 h 289"/>
              <a:gd name="T116" fmla="*/ 87 w 162"/>
              <a:gd name="T117" fmla="*/ 72 h 289"/>
              <a:gd name="T118" fmla="*/ 86 w 162"/>
              <a:gd name="T119" fmla="*/ 73 h 289"/>
              <a:gd name="T120" fmla="*/ 76 w 162"/>
              <a:gd name="T121" fmla="*/ 74 h 289"/>
              <a:gd name="T122" fmla="*/ 76 w 162"/>
              <a:gd name="T123" fmla="*/ 74 h 289"/>
              <a:gd name="T124" fmla="*/ 54 w 162"/>
              <a:gd name="T125" fmla="*/ 6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9933867" y="3107012"/>
            <a:ext cx="347663" cy="762000"/>
          </a:xfrm>
          <a:custGeom>
            <a:avLst/>
            <a:gdLst>
              <a:gd name="T0" fmla="*/ 100 w 108"/>
              <a:gd name="T1" fmla="*/ 4 h 237"/>
              <a:gd name="T2" fmla="*/ 94 w 108"/>
              <a:gd name="T3" fmla="*/ 6 h 237"/>
              <a:gd name="T4" fmla="*/ 88 w 108"/>
              <a:gd name="T5" fmla="*/ 12 h 237"/>
              <a:gd name="T6" fmla="*/ 87 w 108"/>
              <a:gd name="T7" fmla="*/ 12 h 237"/>
              <a:gd name="T8" fmla="*/ 68 w 108"/>
              <a:gd name="T9" fmla="*/ 14 h 237"/>
              <a:gd name="T10" fmla="*/ 61 w 108"/>
              <a:gd name="T11" fmla="*/ 20 h 237"/>
              <a:gd name="T12" fmla="*/ 56 w 108"/>
              <a:gd name="T13" fmla="*/ 24 h 237"/>
              <a:gd name="T14" fmla="*/ 46 w 108"/>
              <a:gd name="T15" fmla="*/ 24 h 237"/>
              <a:gd name="T16" fmla="*/ 42 w 108"/>
              <a:gd name="T17" fmla="*/ 38 h 237"/>
              <a:gd name="T18" fmla="*/ 41 w 108"/>
              <a:gd name="T19" fmla="*/ 38 h 237"/>
              <a:gd name="T20" fmla="*/ 33 w 108"/>
              <a:gd name="T21" fmla="*/ 46 h 237"/>
              <a:gd name="T22" fmla="*/ 21 w 108"/>
              <a:gd name="T23" fmla="*/ 60 h 237"/>
              <a:gd name="T24" fmla="*/ 14 w 108"/>
              <a:gd name="T25" fmla="*/ 68 h 237"/>
              <a:gd name="T26" fmla="*/ 13 w 108"/>
              <a:gd name="T27" fmla="*/ 77 h 237"/>
              <a:gd name="T28" fmla="*/ 13 w 108"/>
              <a:gd name="T29" fmla="*/ 85 h 237"/>
              <a:gd name="T30" fmla="*/ 8 w 108"/>
              <a:gd name="T31" fmla="*/ 92 h 237"/>
              <a:gd name="T32" fmla="*/ 8 w 108"/>
              <a:gd name="T33" fmla="*/ 112 h 237"/>
              <a:gd name="T34" fmla="*/ 12 w 108"/>
              <a:gd name="T35" fmla="*/ 122 h 237"/>
              <a:gd name="T36" fmla="*/ 11 w 108"/>
              <a:gd name="T37" fmla="*/ 132 h 237"/>
              <a:gd name="T38" fmla="*/ 3 w 108"/>
              <a:gd name="T39" fmla="*/ 162 h 237"/>
              <a:gd name="T40" fmla="*/ 9 w 108"/>
              <a:gd name="T41" fmla="*/ 186 h 237"/>
              <a:gd name="T42" fmla="*/ 7 w 108"/>
              <a:gd name="T43" fmla="*/ 237 h 237"/>
              <a:gd name="T44" fmla="*/ 17 w 108"/>
              <a:gd name="T45" fmla="*/ 228 h 237"/>
              <a:gd name="T46" fmla="*/ 56 w 108"/>
              <a:gd name="T47" fmla="*/ 208 h 237"/>
              <a:gd name="T48" fmla="*/ 75 w 108"/>
              <a:gd name="T49" fmla="*/ 210 h 237"/>
              <a:gd name="T50" fmla="*/ 91 w 108"/>
              <a:gd name="T51" fmla="*/ 196 h 237"/>
              <a:gd name="T52" fmla="*/ 95 w 108"/>
              <a:gd name="T53" fmla="*/ 186 h 237"/>
              <a:gd name="T54" fmla="*/ 95 w 108"/>
              <a:gd name="T55" fmla="*/ 184 h 237"/>
              <a:gd name="T56" fmla="*/ 97 w 108"/>
              <a:gd name="T57" fmla="*/ 170 h 237"/>
              <a:gd name="T58" fmla="*/ 98 w 108"/>
              <a:gd name="T59" fmla="*/ 162 h 237"/>
              <a:gd name="T60" fmla="*/ 95 w 108"/>
              <a:gd name="T61" fmla="*/ 140 h 237"/>
              <a:gd name="T62" fmla="*/ 96 w 108"/>
              <a:gd name="T63" fmla="*/ 134 h 237"/>
              <a:gd name="T64" fmla="*/ 108 w 108"/>
              <a:gd name="T65" fmla="*/ 108 h 237"/>
              <a:gd name="T66" fmla="*/ 91 w 108"/>
              <a:gd name="T67" fmla="*/ 92 h 237"/>
              <a:gd name="T68" fmla="*/ 88 w 108"/>
              <a:gd name="T69" fmla="*/ 85 h 237"/>
              <a:gd name="T70" fmla="*/ 90 w 108"/>
              <a:gd name="T71" fmla="*/ 73 h 237"/>
              <a:gd name="T72" fmla="*/ 92 w 108"/>
              <a:gd name="T73" fmla="*/ 65 h 237"/>
              <a:gd name="T74" fmla="*/ 104 w 108"/>
              <a:gd name="T75" fmla="*/ 56 h 237"/>
              <a:gd name="T76" fmla="*/ 107 w 108"/>
              <a:gd name="T77" fmla="*/ 33 h 237"/>
              <a:gd name="T78" fmla="*/ 100 w 108"/>
              <a:gd name="T79" fmla="*/ 32 h 237"/>
              <a:gd name="T80" fmla="*/ 91 w 108"/>
              <a:gd name="T81" fmla="*/ 26 h 237"/>
              <a:gd name="T82" fmla="*/ 90 w 108"/>
              <a:gd name="T83" fmla="*/ 16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9844967" y="4404000"/>
            <a:ext cx="554038" cy="642937"/>
          </a:xfrm>
          <a:custGeom>
            <a:avLst/>
            <a:gdLst>
              <a:gd name="T0" fmla="*/ 150 w 173"/>
              <a:gd name="T1" fmla="*/ 34 h 200"/>
              <a:gd name="T2" fmla="*/ 146 w 173"/>
              <a:gd name="T3" fmla="*/ 26 h 200"/>
              <a:gd name="T4" fmla="*/ 143 w 173"/>
              <a:gd name="T5" fmla="*/ 12 h 200"/>
              <a:gd name="T6" fmla="*/ 136 w 173"/>
              <a:gd name="T7" fmla="*/ 17 h 200"/>
              <a:gd name="T8" fmla="*/ 125 w 173"/>
              <a:gd name="T9" fmla="*/ 15 h 200"/>
              <a:gd name="T10" fmla="*/ 125 w 173"/>
              <a:gd name="T11" fmla="*/ 7 h 200"/>
              <a:gd name="T12" fmla="*/ 122 w 173"/>
              <a:gd name="T13" fmla="*/ 10 h 200"/>
              <a:gd name="T14" fmla="*/ 109 w 173"/>
              <a:gd name="T15" fmla="*/ 22 h 200"/>
              <a:gd name="T16" fmla="*/ 107 w 173"/>
              <a:gd name="T17" fmla="*/ 22 h 200"/>
              <a:gd name="T18" fmla="*/ 99 w 173"/>
              <a:gd name="T19" fmla="*/ 16 h 200"/>
              <a:gd name="T20" fmla="*/ 92 w 173"/>
              <a:gd name="T21" fmla="*/ 13 h 200"/>
              <a:gd name="T22" fmla="*/ 75 w 173"/>
              <a:gd name="T23" fmla="*/ 8 h 200"/>
              <a:gd name="T24" fmla="*/ 66 w 173"/>
              <a:gd name="T25" fmla="*/ 4 h 200"/>
              <a:gd name="T26" fmla="*/ 47 w 173"/>
              <a:gd name="T27" fmla="*/ 0 h 200"/>
              <a:gd name="T28" fmla="*/ 40 w 173"/>
              <a:gd name="T29" fmla="*/ 16 h 200"/>
              <a:gd name="T30" fmla="*/ 34 w 173"/>
              <a:gd name="T31" fmla="*/ 16 h 200"/>
              <a:gd name="T32" fmla="*/ 14 w 173"/>
              <a:gd name="T33" fmla="*/ 26 h 200"/>
              <a:gd name="T34" fmla="*/ 13 w 173"/>
              <a:gd name="T35" fmla="*/ 72 h 200"/>
              <a:gd name="T36" fmla="*/ 9 w 173"/>
              <a:gd name="T37" fmla="*/ 83 h 200"/>
              <a:gd name="T38" fmla="*/ 1 w 173"/>
              <a:gd name="T39" fmla="*/ 109 h 200"/>
              <a:gd name="T40" fmla="*/ 7 w 173"/>
              <a:gd name="T41" fmla="*/ 111 h 200"/>
              <a:gd name="T42" fmla="*/ 17 w 173"/>
              <a:gd name="T43" fmla="*/ 126 h 200"/>
              <a:gd name="T44" fmla="*/ 14 w 173"/>
              <a:gd name="T45" fmla="*/ 132 h 200"/>
              <a:gd name="T46" fmla="*/ 24 w 173"/>
              <a:gd name="T47" fmla="*/ 158 h 200"/>
              <a:gd name="T48" fmla="*/ 38 w 173"/>
              <a:gd name="T49" fmla="*/ 151 h 200"/>
              <a:gd name="T50" fmla="*/ 46 w 173"/>
              <a:gd name="T51" fmla="*/ 151 h 200"/>
              <a:gd name="T52" fmla="*/ 52 w 173"/>
              <a:gd name="T53" fmla="*/ 140 h 200"/>
              <a:gd name="T54" fmla="*/ 68 w 173"/>
              <a:gd name="T55" fmla="*/ 135 h 200"/>
              <a:gd name="T56" fmla="*/ 77 w 173"/>
              <a:gd name="T57" fmla="*/ 151 h 200"/>
              <a:gd name="T58" fmla="*/ 81 w 173"/>
              <a:gd name="T59" fmla="*/ 165 h 200"/>
              <a:gd name="T60" fmla="*/ 71 w 173"/>
              <a:gd name="T61" fmla="*/ 185 h 200"/>
              <a:gd name="T62" fmla="*/ 84 w 173"/>
              <a:gd name="T63" fmla="*/ 187 h 200"/>
              <a:gd name="T64" fmla="*/ 89 w 173"/>
              <a:gd name="T65" fmla="*/ 199 h 200"/>
              <a:gd name="T66" fmla="*/ 102 w 173"/>
              <a:gd name="T67" fmla="*/ 196 h 200"/>
              <a:gd name="T68" fmla="*/ 108 w 173"/>
              <a:gd name="T69" fmla="*/ 178 h 200"/>
              <a:gd name="T70" fmla="*/ 135 w 173"/>
              <a:gd name="T71" fmla="*/ 189 h 200"/>
              <a:gd name="T72" fmla="*/ 128 w 173"/>
              <a:gd name="T73" fmla="*/ 172 h 200"/>
              <a:gd name="T74" fmla="*/ 128 w 173"/>
              <a:gd name="T75" fmla="*/ 170 h 200"/>
              <a:gd name="T76" fmla="*/ 166 w 173"/>
              <a:gd name="T77" fmla="*/ 166 h 200"/>
              <a:gd name="T78" fmla="*/ 167 w 173"/>
              <a:gd name="T79" fmla="*/ 165 h 200"/>
              <a:gd name="T80" fmla="*/ 167 w 173"/>
              <a:gd name="T81" fmla="*/ 163 h 200"/>
              <a:gd name="T82" fmla="*/ 166 w 173"/>
              <a:gd name="T83" fmla="*/ 142 h 200"/>
              <a:gd name="T84" fmla="*/ 170 w 173"/>
              <a:gd name="T85" fmla="*/ 134 h 200"/>
              <a:gd name="T86" fmla="*/ 163 w 173"/>
              <a:gd name="T87" fmla="*/ 126 h 200"/>
              <a:gd name="T88" fmla="*/ 158 w 173"/>
              <a:gd name="T89" fmla="*/ 98 h 200"/>
              <a:gd name="T90" fmla="*/ 151 w 173"/>
              <a:gd name="T91" fmla="*/ 102 h 200"/>
              <a:gd name="T92" fmla="*/ 150 w 173"/>
              <a:gd name="T93" fmla="*/ 84 h 200"/>
              <a:gd name="T94" fmla="*/ 163 w 173"/>
              <a:gd name="T95" fmla="*/ 50 h 200"/>
              <a:gd name="T96" fmla="*/ 150 w 173"/>
              <a:gd name="T97" fmla="*/ 3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9779880" y="4035700"/>
            <a:ext cx="784225" cy="490537"/>
          </a:xfrm>
          <a:custGeom>
            <a:avLst/>
            <a:gdLst>
              <a:gd name="T0" fmla="*/ 32 w 244"/>
              <a:gd name="T1" fmla="*/ 5 h 153"/>
              <a:gd name="T2" fmla="*/ 43 w 244"/>
              <a:gd name="T3" fmla="*/ 12 h 153"/>
              <a:gd name="T4" fmla="*/ 49 w 244"/>
              <a:gd name="T5" fmla="*/ 20 h 153"/>
              <a:gd name="T6" fmla="*/ 44 w 244"/>
              <a:gd name="T7" fmla="*/ 26 h 153"/>
              <a:gd name="T8" fmla="*/ 30 w 244"/>
              <a:gd name="T9" fmla="*/ 29 h 153"/>
              <a:gd name="T10" fmla="*/ 32 w 244"/>
              <a:gd name="T11" fmla="*/ 37 h 153"/>
              <a:gd name="T12" fmla="*/ 36 w 244"/>
              <a:gd name="T13" fmla="*/ 54 h 153"/>
              <a:gd name="T14" fmla="*/ 45 w 244"/>
              <a:gd name="T15" fmla="*/ 57 h 153"/>
              <a:gd name="T16" fmla="*/ 46 w 244"/>
              <a:gd name="T17" fmla="*/ 58 h 153"/>
              <a:gd name="T18" fmla="*/ 51 w 244"/>
              <a:gd name="T19" fmla="*/ 65 h 153"/>
              <a:gd name="T20" fmla="*/ 54 w 244"/>
              <a:gd name="T21" fmla="*/ 73 h 153"/>
              <a:gd name="T22" fmla="*/ 40 w 244"/>
              <a:gd name="T23" fmla="*/ 92 h 153"/>
              <a:gd name="T24" fmla="*/ 2 w 244"/>
              <a:gd name="T25" fmla="*/ 102 h 153"/>
              <a:gd name="T26" fmla="*/ 4 w 244"/>
              <a:gd name="T27" fmla="*/ 116 h 153"/>
              <a:gd name="T28" fmla="*/ 19 w 244"/>
              <a:gd name="T29" fmla="*/ 143 h 153"/>
              <a:gd name="T30" fmla="*/ 20 w 244"/>
              <a:gd name="T31" fmla="*/ 143 h 153"/>
              <a:gd name="T32" fmla="*/ 26 w 244"/>
              <a:gd name="T33" fmla="*/ 151 h 153"/>
              <a:gd name="T34" fmla="*/ 30 w 244"/>
              <a:gd name="T35" fmla="*/ 138 h 153"/>
              <a:gd name="T36" fmla="*/ 39 w 244"/>
              <a:gd name="T37" fmla="*/ 127 h 153"/>
              <a:gd name="T38" fmla="*/ 56 w 244"/>
              <a:gd name="T39" fmla="*/ 127 h 153"/>
              <a:gd name="T40" fmla="*/ 63 w 244"/>
              <a:gd name="T41" fmla="*/ 111 h 153"/>
              <a:gd name="T42" fmla="*/ 80 w 244"/>
              <a:gd name="T43" fmla="*/ 111 h 153"/>
              <a:gd name="T44" fmla="*/ 109 w 244"/>
              <a:gd name="T45" fmla="*/ 121 h 153"/>
              <a:gd name="T46" fmla="*/ 110 w 244"/>
              <a:gd name="T47" fmla="*/ 121 h 153"/>
              <a:gd name="T48" fmla="*/ 121 w 244"/>
              <a:gd name="T49" fmla="*/ 127 h 153"/>
              <a:gd name="T50" fmla="*/ 121 w 244"/>
              <a:gd name="T51" fmla="*/ 127 h 153"/>
              <a:gd name="T52" fmla="*/ 132 w 244"/>
              <a:gd name="T53" fmla="*/ 128 h 153"/>
              <a:gd name="T54" fmla="*/ 142 w 244"/>
              <a:gd name="T55" fmla="*/ 115 h 153"/>
              <a:gd name="T56" fmla="*/ 148 w 244"/>
              <a:gd name="T57" fmla="*/ 120 h 153"/>
              <a:gd name="T58" fmla="*/ 149 w 244"/>
              <a:gd name="T59" fmla="*/ 129 h 153"/>
              <a:gd name="T60" fmla="*/ 159 w 244"/>
              <a:gd name="T61" fmla="*/ 123 h 153"/>
              <a:gd name="T62" fmla="*/ 165 w 244"/>
              <a:gd name="T63" fmla="*/ 123 h 153"/>
              <a:gd name="T64" fmla="*/ 170 w 244"/>
              <a:gd name="T65" fmla="*/ 141 h 153"/>
              <a:gd name="T66" fmla="*/ 194 w 244"/>
              <a:gd name="T67" fmla="*/ 130 h 153"/>
              <a:gd name="T68" fmla="*/ 215 w 244"/>
              <a:gd name="T69" fmla="*/ 121 h 153"/>
              <a:gd name="T70" fmla="*/ 237 w 244"/>
              <a:gd name="T71" fmla="*/ 114 h 153"/>
              <a:gd name="T72" fmla="*/ 242 w 244"/>
              <a:gd name="T73" fmla="*/ 111 h 153"/>
              <a:gd name="T74" fmla="*/ 230 w 244"/>
              <a:gd name="T75" fmla="*/ 77 h 153"/>
              <a:gd name="T76" fmla="*/ 236 w 244"/>
              <a:gd name="T77" fmla="*/ 67 h 153"/>
              <a:gd name="T78" fmla="*/ 222 w 244"/>
              <a:gd name="T79" fmla="*/ 63 h 153"/>
              <a:gd name="T80" fmla="*/ 215 w 244"/>
              <a:gd name="T81" fmla="*/ 55 h 153"/>
              <a:gd name="T82" fmla="*/ 214 w 244"/>
              <a:gd name="T83" fmla="*/ 54 h 153"/>
              <a:gd name="T84" fmla="*/ 186 w 244"/>
              <a:gd name="T85" fmla="*/ 47 h 153"/>
              <a:gd name="T86" fmla="*/ 162 w 244"/>
              <a:gd name="T87" fmla="*/ 47 h 153"/>
              <a:gd name="T88" fmla="*/ 108 w 244"/>
              <a:gd name="T89" fmla="*/ 25 h 153"/>
              <a:gd name="T90" fmla="*/ 72 w 244"/>
              <a:gd name="T91" fmla="*/ 0 h 153"/>
              <a:gd name="T92" fmla="*/ 37 w 244"/>
              <a:gd name="T93" fmla="*/ 3 h 153"/>
              <a:gd name="T94" fmla="*/ 31 w 244"/>
              <a:gd name="T95" fmla="*/ 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9952917" y="4937400"/>
            <a:ext cx="815975" cy="646112"/>
          </a:xfrm>
          <a:custGeom>
            <a:avLst/>
            <a:gdLst>
              <a:gd name="T0" fmla="*/ 244 w 254"/>
              <a:gd name="T1" fmla="*/ 64 h 201"/>
              <a:gd name="T2" fmla="*/ 254 w 254"/>
              <a:gd name="T3" fmla="*/ 63 h 201"/>
              <a:gd name="T4" fmla="*/ 236 w 254"/>
              <a:gd name="T5" fmla="*/ 44 h 201"/>
              <a:gd name="T6" fmla="*/ 223 w 254"/>
              <a:gd name="T7" fmla="*/ 22 h 201"/>
              <a:gd name="T8" fmla="*/ 202 w 254"/>
              <a:gd name="T9" fmla="*/ 27 h 201"/>
              <a:gd name="T10" fmla="*/ 200 w 254"/>
              <a:gd name="T11" fmla="*/ 29 h 201"/>
              <a:gd name="T12" fmla="*/ 182 w 254"/>
              <a:gd name="T13" fmla="*/ 25 h 201"/>
              <a:gd name="T14" fmla="*/ 150 w 254"/>
              <a:gd name="T15" fmla="*/ 40 h 201"/>
              <a:gd name="T16" fmla="*/ 150 w 254"/>
              <a:gd name="T17" fmla="*/ 19 h 201"/>
              <a:gd name="T18" fmla="*/ 149 w 254"/>
              <a:gd name="T19" fmla="*/ 10 h 201"/>
              <a:gd name="T20" fmla="*/ 138 w 254"/>
              <a:gd name="T21" fmla="*/ 10 h 201"/>
              <a:gd name="T22" fmla="*/ 126 w 254"/>
              <a:gd name="T23" fmla="*/ 9 h 201"/>
              <a:gd name="T24" fmla="*/ 110 w 254"/>
              <a:gd name="T25" fmla="*/ 1 h 201"/>
              <a:gd name="T26" fmla="*/ 105 w 254"/>
              <a:gd name="T27" fmla="*/ 24 h 201"/>
              <a:gd name="T28" fmla="*/ 82 w 254"/>
              <a:gd name="T29" fmla="*/ 18 h 201"/>
              <a:gd name="T30" fmla="*/ 78 w 254"/>
              <a:gd name="T31" fmla="*/ 16 h 201"/>
              <a:gd name="T32" fmla="*/ 72 w 254"/>
              <a:gd name="T33" fmla="*/ 33 h 201"/>
              <a:gd name="T34" fmla="*/ 75 w 254"/>
              <a:gd name="T35" fmla="*/ 47 h 201"/>
              <a:gd name="T36" fmla="*/ 68 w 254"/>
              <a:gd name="T37" fmla="*/ 61 h 201"/>
              <a:gd name="T38" fmla="*/ 52 w 254"/>
              <a:gd name="T39" fmla="*/ 102 h 201"/>
              <a:gd name="T40" fmla="*/ 29 w 254"/>
              <a:gd name="T41" fmla="*/ 117 h 201"/>
              <a:gd name="T42" fmla="*/ 32 w 254"/>
              <a:gd name="T43" fmla="*/ 124 h 201"/>
              <a:gd name="T44" fmla="*/ 19 w 254"/>
              <a:gd name="T45" fmla="*/ 142 h 201"/>
              <a:gd name="T46" fmla="*/ 5 w 254"/>
              <a:gd name="T47" fmla="*/ 146 h 201"/>
              <a:gd name="T48" fmla="*/ 2 w 254"/>
              <a:gd name="T49" fmla="*/ 184 h 201"/>
              <a:gd name="T50" fmla="*/ 8 w 254"/>
              <a:gd name="T51" fmla="*/ 196 h 201"/>
              <a:gd name="T52" fmla="*/ 21 w 254"/>
              <a:gd name="T53" fmla="*/ 200 h 201"/>
              <a:gd name="T54" fmla="*/ 22 w 254"/>
              <a:gd name="T55" fmla="*/ 199 h 201"/>
              <a:gd name="T56" fmla="*/ 18 w 254"/>
              <a:gd name="T57" fmla="*/ 186 h 201"/>
              <a:gd name="T58" fmla="*/ 12 w 254"/>
              <a:gd name="T59" fmla="*/ 182 h 201"/>
              <a:gd name="T60" fmla="*/ 18 w 254"/>
              <a:gd name="T61" fmla="*/ 173 h 201"/>
              <a:gd name="T62" fmla="*/ 32 w 254"/>
              <a:gd name="T63" fmla="*/ 162 h 201"/>
              <a:gd name="T64" fmla="*/ 64 w 254"/>
              <a:gd name="T65" fmla="*/ 141 h 201"/>
              <a:gd name="T66" fmla="*/ 70 w 254"/>
              <a:gd name="T67" fmla="*/ 145 h 201"/>
              <a:gd name="T68" fmla="*/ 75 w 254"/>
              <a:gd name="T69" fmla="*/ 141 h 201"/>
              <a:gd name="T70" fmla="*/ 96 w 254"/>
              <a:gd name="T71" fmla="*/ 137 h 201"/>
              <a:gd name="T72" fmla="*/ 98 w 254"/>
              <a:gd name="T73" fmla="*/ 136 h 201"/>
              <a:gd name="T74" fmla="*/ 119 w 254"/>
              <a:gd name="T75" fmla="*/ 128 h 201"/>
              <a:gd name="T76" fmla="*/ 124 w 254"/>
              <a:gd name="T77" fmla="*/ 96 h 201"/>
              <a:gd name="T78" fmla="*/ 130 w 254"/>
              <a:gd name="T79" fmla="*/ 94 h 201"/>
              <a:gd name="T80" fmla="*/ 132 w 254"/>
              <a:gd name="T81" fmla="*/ 95 h 201"/>
              <a:gd name="T82" fmla="*/ 159 w 254"/>
              <a:gd name="T83" fmla="*/ 112 h 201"/>
              <a:gd name="T84" fmla="*/ 156 w 254"/>
              <a:gd name="T85" fmla="*/ 103 h 201"/>
              <a:gd name="T86" fmla="*/ 166 w 254"/>
              <a:gd name="T87" fmla="*/ 99 h 201"/>
              <a:gd name="T88" fmla="*/ 173 w 254"/>
              <a:gd name="T89" fmla="*/ 95 h 201"/>
              <a:gd name="T90" fmla="*/ 193 w 254"/>
              <a:gd name="T91" fmla="*/ 101 h 201"/>
              <a:gd name="T92" fmla="*/ 206 w 254"/>
              <a:gd name="T93" fmla="*/ 92 h 201"/>
              <a:gd name="T94" fmla="*/ 207 w 254"/>
              <a:gd name="T95" fmla="*/ 94 h 201"/>
              <a:gd name="T96" fmla="*/ 238 w 254"/>
              <a:gd name="T97" fmla="*/ 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1"/>
          <p:cNvSpPr>
            <a:spLocks/>
          </p:cNvSpPr>
          <p:nvPr/>
        </p:nvSpPr>
        <p:spPr bwMode="auto">
          <a:xfrm>
            <a:off x="10338680" y="4378600"/>
            <a:ext cx="488950" cy="665162"/>
          </a:xfrm>
          <a:custGeom>
            <a:avLst/>
            <a:gdLst>
              <a:gd name="T0" fmla="*/ 119 w 152"/>
              <a:gd name="T1" fmla="*/ 8 h 207"/>
              <a:gd name="T2" fmla="*/ 106 w 152"/>
              <a:gd name="T3" fmla="*/ 3 h 207"/>
              <a:gd name="T4" fmla="*/ 88 w 152"/>
              <a:gd name="T5" fmla="*/ 16 h 207"/>
              <a:gd name="T6" fmla="*/ 76 w 152"/>
              <a:gd name="T7" fmla="*/ 11 h 207"/>
              <a:gd name="T8" fmla="*/ 76 w 152"/>
              <a:gd name="T9" fmla="*/ 12 h 207"/>
              <a:gd name="T10" fmla="*/ 54 w 152"/>
              <a:gd name="T11" fmla="*/ 17 h 207"/>
              <a:gd name="T12" fmla="*/ 42 w 152"/>
              <a:gd name="T13" fmla="*/ 18 h 207"/>
              <a:gd name="T14" fmla="*/ 34 w 152"/>
              <a:gd name="T15" fmla="*/ 27 h 207"/>
              <a:gd name="T16" fmla="*/ 20 w 152"/>
              <a:gd name="T17" fmla="*/ 28 h 207"/>
              <a:gd name="T18" fmla="*/ 10 w 152"/>
              <a:gd name="T19" fmla="*/ 44 h 207"/>
              <a:gd name="T20" fmla="*/ 11 w 152"/>
              <a:gd name="T21" fmla="*/ 46 h 207"/>
              <a:gd name="T22" fmla="*/ 17 w 152"/>
              <a:gd name="T23" fmla="*/ 69 h 207"/>
              <a:gd name="T24" fmla="*/ 17 w 152"/>
              <a:gd name="T25" fmla="*/ 72 h 207"/>
              <a:gd name="T26" fmla="*/ 16 w 152"/>
              <a:gd name="T27" fmla="*/ 72 h 207"/>
              <a:gd name="T28" fmla="*/ 0 w 152"/>
              <a:gd name="T29" fmla="*/ 94 h 207"/>
              <a:gd name="T30" fmla="*/ 6 w 152"/>
              <a:gd name="T31" fmla="*/ 98 h 207"/>
              <a:gd name="T32" fmla="*/ 12 w 152"/>
              <a:gd name="T33" fmla="*/ 131 h 207"/>
              <a:gd name="T34" fmla="*/ 20 w 152"/>
              <a:gd name="T35" fmla="*/ 143 h 207"/>
              <a:gd name="T36" fmla="*/ 21 w 152"/>
              <a:gd name="T37" fmla="*/ 152 h 207"/>
              <a:gd name="T38" fmla="*/ 22 w 152"/>
              <a:gd name="T39" fmla="*/ 181 h 207"/>
              <a:gd name="T40" fmla="*/ 26 w 152"/>
              <a:gd name="T41" fmla="*/ 181 h 207"/>
              <a:gd name="T42" fmla="*/ 43 w 152"/>
              <a:gd name="T43" fmla="*/ 181 h 207"/>
              <a:gd name="T44" fmla="*/ 28 w 152"/>
              <a:gd name="T45" fmla="*/ 203 h 207"/>
              <a:gd name="T46" fmla="*/ 40 w 152"/>
              <a:gd name="T47" fmla="*/ 203 h 207"/>
              <a:gd name="T48" fmla="*/ 75 w 152"/>
              <a:gd name="T49" fmla="*/ 201 h 207"/>
              <a:gd name="T50" fmla="*/ 77 w 152"/>
              <a:gd name="T51" fmla="*/ 195 h 207"/>
              <a:gd name="T52" fmla="*/ 77 w 152"/>
              <a:gd name="T53" fmla="*/ 190 h 207"/>
              <a:gd name="T54" fmla="*/ 75 w 152"/>
              <a:gd name="T55" fmla="*/ 179 h 207"/>
              <a:gd name="T56" fmla="*/ 83 w 152"/>
              <a:gd name="T57" fmla="*/ 173 h 207"/>
              <a:gd name="T58" fmla="*/ 81 w 152"/>
              <a:gd name="T59" fmla="*/ 168 h 207"/>
              <a:gd name="T60" fmla="*/ 81 w 152"/>
              <a:gd name="T61" fmla="*/ 167 h 207"/>
              <a:gd name="T62" fmla="*/ 85 w 152"/>
              <a:gd name="T63" fmla="*/ 154 h 207"/>
              <a:gd name="T64" fmla="*/ 89 w 152"/>
              <a:gd name="T65" fmla="*/ 149 h 207"/>
              <a:gd name="T66" fmla="*/ 93 w 152"/>
              <a:gd name="T67" fmla="*/ 146 h 207"/>
              <a:gd name="T68" fmla="*/ 100 w 152"/>
              <a:gd name="T69" fmla="*/ 130 h 207"/>
              <a:gd name="T70" fmla="*/ 103 w 152"/>
              <a:gd name="T71" fmla="*/ 128 h 207"/>
              <a:gd name="T72" fmla="*/ 99 w 152"/>
              <a:gd name="T73" fmla="*/ 111 h 207"/>
              <a:gd name="T74" fmla="*/ 112 w 152"/>
              <a:gd name="T75" fmla="*/ 100 h 207"/>
              <a:gd name="T76" fmla="*/ 110 w 152"/>
              <a:gd name="T77" fmla="*/ 85 h 207"/>
              <a:gd name="T78" fmla="*/ 125 w 152"/>
              <a:gd name="T79" fmla="*/ 68 h 207"/>
              <a:gd name="T80" fmla="*/ 131 w 152"/>
              <a:gd name="T81" fmla="*/ 70 h 207"/>
              <a:gd name="T82" fmla="*/ 142 w 152"/>
              <a:gd name="T83" fmla="*/ 64 h 207"/>
              <a:gd name="T84" fmla="*/ 142 w 152"/>
              <a:gd name="T85" fmla="*/ 64 h 207"/>
              <a:gd name="T86" fmla="*/ 148 w 152"/>
              <a:gd name="T87" fmla="*/ 60 h 207"/>
              <a:gd name="T88" fmla="*/ 148 w 152"/>
              <a:gd name="T89" fmla="*/ 53 h 207"/>
              <a:gd name="T90" fmla="*/ 150 w 152"/>
              <a:gd name="T91" fmla="*/ 51 h 207"/>
              <a:gd name="T92" fmla="*/ 152 w 152"/>
              <a:gd name="T93" fmla="*/ 48 h 207"/>
              <a:gd name="T94" fmla="*/ 138 w 152"/>
              <a:gd name="T95" fmla="*/ 26 h 207"/>
              <a:gd name="T96" fmla="*/ 132 w 152"/>
              <a:gd name="T97" fmla="*/ 1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2"/>
          <p:cNvSpPr>
            <a:spLocks/>
          </p:cNvSpPr>
          <p:nvPr/>
        </p:nvSpPr>
        <p:spPr bwMode="auto">
          <a:xfrm>
            <a:off x="10592680" y="4553225"/>
            <a:ext cx="452437" cy="554037"/>
          </a:xfrm>
          <a:custGeom>
            <a:avLst/>
            <a:gdLst>
              <a:gd name="T0" fmla="*/ 73 w 141"/>
              <a:gd name="T1" fmla="*/ 8 h 173"/>
              <a:gd name="T2" fmla="*/ 60 w 141"/>
              <a:gd name="T3" fmla="*/ 20 h 173"/>
              <a:gd name="T4" fmla="*/ 59 w 141"/>
              <a:gd name="T5" fmla="*/ 21 h 173"/>
              <a:gd name="T6" fmla="*/ 51 w 141"/>
              <a:gd name="T7" fmla="*/ 21 h 173"/>
              <a:gd name="T8" fmla="*/ 35 w 141"/>
              <a:gd name="T9" fmla="*/ 31 h 173"/>
              <a:gd name="T10" fmla="*/ 40 w 141"/>
              <a:gd name="T11" fmla="*/ 34 h 173"/>
              <a:gd name="T12" fmla="*/ 37 w 141"/>
              <a:gd name="T13" fmla="*/ 47 h 173"/>
              <a:gd name="T14" fmla="*/ 23 w 141"/>
              <a:gd name="T15" fmla="*/ 59 h 173"/>
              <a:gd name="T16" fmla="*/ 24 w 141"/>
              <a:gd name="T17" fmla="*/ 68 h 173"/>
              <a:gd name="T18" fmla="*/ 27 w 141"/>
              <a:gd name="T19" fmla="*/ 77 h 173"/>
              <a:gd name="T20" fmla="*/ 18 w 141"/>
              <a:gd name="T21" fmla="*/ 93 h 173"/>
              <a:gd name="T22" fmla="*/ 18 w 141"/>
              <a:gd name="T23" fmla="*/ 94 h 173"/>
              <a:gd name="T24" fmla="*/ 12 w 141"/>
              <a:gd name="T25" fmla="*/ 101 h 173"/>
              <a:gd name="T26" fmla="*/ 7 w 141"/>
              <a:gd name="T27" fmla="*/ 106 h 173"/>
              <a:gd name="T28" fmla="*/ 7 w 141"/>
              <a:gd name="T29" fmla="*/ 122 h 173"/>
              <a:gd name="T30" fmla="*/ 2 w 141"/>
              <a:gd name="T31" fmla="*/ 126 h 173"/>
              <a:gd name="T32" fmla="*/ 0 w 141"/>
              <a:gd name="T33" fmla="*/ 128 h 173"/>
              <a:gd name="T34" fmla="*/ 3 w 141"/>
              <a:gd name="T35" fmla="*/ 137 h 173"/>
              <a:gd name="T36" fmla="*/ 26 w 141"/>
              <a:gd name="T37" fmla="*/ 137 h 173"/>
              <a:gd name="T38" fmla="*/ 35 w 141"/>
              <a:gd name="T39" fmla="*/ 146 h 173"/>
              <a:gd name="T40" fmla="*/ 35 w 141"/>
              <a:gd name="T41" fmla="*/ 147 h 173"/>
              <a:gd name="T42" fmla="*/ 51 w 141"/>
              <a:gd name="T43" fmla="*/ 172 h 173"/>
              <a:gd name="T44" fmla="*/ 56 w 141"/>
              <a:gd name="T45" fmla="*/ 161 h 173"/>
              <a:gd name="T46" fmla="*/ 68 w 141"/>
              <a:gd name="T47" fmla="*/ 169 h 173"/>
              <a:gd name="T48" fmla="*/ 76 w 141"/>
              <a:gd name="T49" fmla="*/ 146 h 173"/>
              <a:gd name="T50" fmla="*/ 78 w 141"/>
              <a:gd name="T51" fmla="*/ 146 h 173"/>
              <a:gd name="T52" fmla="*/ 85 w 141"/>
              <a:gd name="T53" fmla="*/ 141 h 173"/>
              <a:gd name="T54" fmla="*/ 85 w 141"/>
              <a:gd name="T55" fmla="*/ 139 h 173"/>
              <a:gd name="T56" fmla="*/ 97 w 141"/>
              <a:gd name="T57" fmla="*/ 139 h 173"/>
              <a:gd name="T58" fmla="*/ 103 w 141"/>
              <a:gd name="T59" fmla="*/ 112 h 173"/>
              <a:gd name="T60" fmla="*/ 114 w 141"/>
              <a:gd name="T61" fmla="*/ 110 h 173"/>
              <a:gd name="T62" fmla="*/ 109 w 141"/>
              <a:gd name="T63" fmla="*/ 105 h 173"/>
              <a:gd name="T64" fmla="*/ 117 w 141"/>
              <a:gd name="T65" fmla="*/ 98 h 173"/>
              <a:gd name="T66" fmla="*/ 123 w 141"/>
              <a:gd name="T67" fmla="*/ 100 h 173"/>
              <a:gd name="T68" fmla="*/ 119 w 141"/>
              <a:gd name="T69" fmla="*/ 92 h 173"/>
              <a:gd name="T70" fmla="*/ 123 w 141"/>
              <a:gd name="T71" fmla="*/ 90 h 173"/>
              <a:gd name="T72" fmla="*/ 118 w 141"/>
              <a:gd name="T73" fmla="*/ 79 h 173"/>
              <a:gd name="T74" fmla="*/ 119 w 141"/>
              <a:gd name="T75" fmla="*/ 78 h 173"/>
              <a:gd name="T76" fmla="*/ 131 w 141"/>
              <a:gd name="T77" fmla="*/ 68 h 173"/>
              <a:gd name="T78" fmla="*/ 121 w 141"/>
              <a:gd name="T79" fmla="*/ 55 h 173"/>
              <a:gd name="T80" fmla="*/ 133 w 141"/>
              <a:gd name="T81" fmla="*/ 50 h 173"/>
              <a:gd name="T82" fmla="*/ 139 w 141"/>
              <a:gd name="T83" fmla="*/ 43 h 173"/>
              <a:gd name="T84" fmla="*/ 135 w 141"/>
              <a:gd name="T85" fmla="*/ 34 h 173"/>
              <a:gd name="T86" fmla="*/ 135 w 141"/>
              <a:gd name="T87" fmla="*/ 33 h 173"/>
              <a:gd name="T88" fmla="*/ 135 w 141"/>
              <a:gd name="T89" fmla="*/ 30 h 173"/>
              <a:gd name="T90" fmla="*/ 133 w 141"/>
              <a:gd name="T91" fmla="*/ 30 h 173"/>
              <a:gd name="T92" fmla="*/ 117 w 141"/>
              <a:gd name="T93" fmla="*/ 28 h 173"/>
              <a:gd name="T94" fmla="*/ 117 w 141"/>
              <a:gd name="T95" fmla="*/ 28 h 173"/>
              <a:gd name="T96" fmla="*/ 113 w 141"/>
              <a:gd name="T97" fmla="*/ 23 h 173"/>
              <a:gd name="T98" fmla="*/ 93 w 141"/>
              <a:gd name="T99" fmla="*/ 31 h 173"/>
              <a:gd name="T100" fmla="*/ 85 w 141"/>
              <a:gd name="T101" fmla="*/ 16 h 173"/>
              <a:gd name="T102" fmla="*/ 73 w 141"/>
              <a:gd name="T103" fmla="*/ 1 h 173"/>
              <a:gd name="T104" fmla="*/ 73 w 141"/>
              <a:gd name="T105" fmla="*/ 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23"/>
          <p:cNvSpPr>
            <a:spLocks/>
          </p:cNvSpPr>
          <p:nvPr/>
        </p:nvSpPr>
        <p:spPr bwMode="auto">
          <a:xfrm>
            <a:off x="10791117" y="4205562"/>
            <a:ext cx="392113" cy="449263"/>
          </a:xfrm>
          <a:custGeom>
            <a:avLst/>
            <a:gdLst>
              <a:gd name="T0" fmla="*/ 64 w 122"/>
              <a:gd name="T1" fmla="*/ 6 h 140"/>
              <a:gd name="T2" fmla="*/ 43 w 122"/>
              <a:gd name="T3" fmla="*/ 2 h 140"/>
              <a:gd name="T4" fmla="*/ 38 w 122"/>
              <a:gd name="T5" fmla="*/ 26 h 140"/>
              <a:gd name="T6" fmla="*/ 28 w 122"/>
              <a:gd name="T7" fmla="*/ 32 h 140"/>
              <a:gd name="T8" fmla="*/ 23 w 122"/>
              <a:gd name="T9" fmla="*/ 41 h 140"/>
              <a:gd name="T10" fmla="*/ 17 w 122"/>
              <a:gd name="T11" fmla="*/ 53 h 140"/>
              <a:gd name="T12" fmla="*/ 6 w 122"/>
              <a:gd name="T13" fmla="*/ 68 h 140"/>
              <a:gd name="T14" fmla="*/ 1 w 122"/>
              <a:gd name="T15" fmla="*/ 78 h 140"/>
              <a:gd name="T16" fmla="*/ 11 w 122"/>
              <a:gd name="T17" fmla="*/ 93 h 140"/>
              <a:gd name="T18" fmla="*/ 16 w 122"/>
              <a:gd name="T19" fmla="*/ 101 h 140"/>
              <a:gd name="T20" fmla="*/ 16 w 122"/>
              <a:gd name="T21" fmla="*/ 102 h 140"/>
              <a:gd name="T22" fmla="*/ 16 w 122"/>
              <a:gd name="T23" fmla="*/ 104 h 140"/>
              <a:gd name="T24" fmla="*/ 15 w 122"/>
              <a:gd name="T25" fmla="*/ 105 h 140"/>
              <a:gd name="T26" fmla="*/ 27 w 122"/>
              <a:gd name="T27" fmla="*/ 123 h 140"/>
              <a:gd name="T28" fmla="*/ 33 w 122"/>
              <a:gd name="T29" fmla="*/ 135 h 140"/>
              <a:gd name="T30" fmla="*/ 46 w 122"/>
              <a:gd name="T31" fmla="*/ 130 h 140"/>
              <a:gd name="T32" fmla="*/ 46 w 122"/>
              <a:gd name="T33" fmla="*/ 129 h 140"/>
              <a:gd name="T34" fmla="*/ 53 w 122"/>
              <a:gd name="T35" fmla="*/ 125 h 140"/>
              <a:gd name="T36" fmla="*/ 66 w 122"/>
              <a:gd name="T37" fmla="*/ 136 h 140"/>
              <a:gd name="T38" fmla="*/ 68 w 122"/>
              <a:gd name="T39" fmla="*/ 136 h 140"/>
              <a:gd name="T40" fmla="*/ 74 w 122"/>
              <a:gd name="T41" fmla="*/ 134 h 140"/>
              <a:gd name="T42" fmla="*/ 76 w 122"/>
              <a:gd name="T43" fmla="*/ 134 h 140"/>
              <a:gd name="T44" fmla="*/ 84 w 122"/>
              <a:gd name="T45" fmla="*/ 140 h 140"/>
              <a:gd name="T46" fmla="*/ 85 w 122"/>
              <a:gd name="T47" fmla="*/ 124 h 140"/>
              <a:gd name="T48" fmla="*/ 86 w 122"/>
              <a:gd name="T49" fmla="*/ 123 h 140"/>
              <a:gd name="T50" fmla="*/ 89 w 122"/>
              <a:gd name="T51" fmla="*/ 113 h 140"/>
              <a:gd name="T52" fmla="*/ 88 w 122"/>
              <a:gd name="T53" fmla="*/ 111 h 140"/>
              <a:gd name="T54" fmla="*/ 90 w 122"/>
              <a:gd name="T55" fmla="*/ 110 h 140"/>
              <a:gd name="T56" fmla="*/ 101 w 122"/>
              <a:gd name="T57" fmla="*/ 94 h 140"/>
              <a:gd name="T58" fmla="*/ 103 w 122"/>
              <a:gd name="T59" fmla="*/ 94 h 140"/>
              <a:gd name="T60" fmla="*/ 103 w 122"/>
              <a:gd name="T61" fmla="*/ 102 h 140"/>
              <a:gd name="T62" fmla="*/ 115 w 122"/>
              <a:gd name="T63" fmla="*/ 92 h 140"/>
              <a:gd name="T64" fmla="*/ 112 w 122"/>
              <a:gd name="T65" fmla="*/ 86 h 140"/>
              <a:gd name="T66" fmla="*/ 115 w 122"/>
              <a:gd name="T67" fmla="*/ 68 h 140"/>
              <a:gd name="T68" fmla="*/ 109 w 122"/>
              <a:gd name="T69" fmla="*/ 68 h 140"/>
              <a:gd name="T70" fmla="*/ 108 w 122"/>
              <a:gd name="T71" fmla="*/ 67 h 140"/>
              <a:gd name="T72" fmla="*/ 106 w 122"/>
              <a:gd name="T73" fmla="*/ 58 h 140"/>
              <a:gd name="T74" fmla="*/ 122 w 122"/>
              <a:gd name="T75" fmla="*/ 58 h 140"/>
              <a:gd name="T76" fmla="*/ 109 w 122"/>
              <a:gd name="T77" fmla="*/ 43 h 140"/>
              <a:gd name="T78" fmla="*/ 117 w 122"/>
              <a:gd name="T79" fmla="*/ 33 h 140"/>
              <a:gd name="T80" fmla="*/ 111 w 122"/>
              <a:gd name="T81" fmla="*/ 34 h 140"/>
              <a:gd name="T82" fmla="*/ 111 w 122"/>
              <a:gd name="T83" fmla="*/ 33 h 140"/>
              <a:gd name="T84" fmla="*/ 103 w 122"/>
              <a:gd name="T85" fmla="*/ 24 h 140"/>
              <a:gd name="T86" fmla="*/ 81 w 122"/>
              <a:gd name="T87" fmla="*/ 32 h 140"/>
              <a:gd name="T88" fmla="*/ 79 w 122"/>
              <a:gd name="T89" fmla="*/ 32 h 140"/>
              <a:gd name="T90" fmla="*/ 78 w 122"/>
              <a:gd name="T91" fmla="*/ 18 h 140"/>
              <a:gd name="T92" fmla="*/ 82 w 122"/>
              <a:gd name="T9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4"/>
          <p:cNvSpPr>
            <a:spLocks/>
          </p:cNvSpPr>
          <p:nvPr/>
        </p:nvSpPr>
        <p:spPr bwMode="auto">
          <a:xfrm>
            <a:off x="10416467" y="3816625"/>
            <a:ext cx="490538" cy="600075"/>
          </a:xfrm>
          <a:custGeom>
            <a:avLst/>
            <a:gdLst>
              <a:gd name="T0" fmla="*/ 96 w 153"/>
              <a:gd name="T1" fmla="*/ 53 h 187"/>
              <a:gd name="T2" fmla="*/ 85 w 153"/>
              <a:gd name="T3" fmla="*/ 28 h 187"/>
              <a:gd name="T4" fmla="*/ 55 w 153"/>
              <a:gd name="T5" fmla="*/ 17 h 187"/>
              <a:gd name="T6" fmla="*/ 37 w 153"/>
              <a:gd name="T7" fmla="*/ 0 h 187"/>
              <a:gd name="T8" fmla="*/ 48 w 153"/>
              <a:gd name="T9" fmla="*/ 17 h 187"/>
              <a:gd name="T10" fmla="*/ 49 w 153"/>
              <a:gd name="T11" fmla="*/ 19 h 187"/>
              <a:gd name="T12" fmla="*/ 36 w 153"/>
              <a:gd name="T13" fmla="*/ 36 h 187"/>
              <a:gd name="T14" fmla="*/ 19 w 153"/>
              <a:gd name="T15" fmla="*/ 23 h 187"/>
              <a:gd name="T16" fmla="*/ 23 w 153"/>
              <a:gd name="T17" fmla="*/ 35 h 187"/>
              <a:gd name="T18" fmla="*/ 23 w 153"/>
              <a:gd name="T19" fmla="*/ 36 h 187"/>
              <a:gd name="T20" fmla="*/ 22 w 153"/>
              <a:gd name="T21" fmla="*/ 41 h 187"/>
              <a:gd name="T22" fmla="*/ 14 w 153"/>
              <a:gd name="T23" fmla="*/ 44 h 187"/>
              <a:gd name="T24" fmla="*/ 11 w 153"/>
              <a:gd name="T25" fmla="*/ 51 h 187"/>
              <a:gd name="T26" fmla="*/ 8 w 153"/>
              <a:gd name="T27" fmla="*/ 63 h 187"/>
              <a:gd name="T28" fmla="*/ 8 w 153"/>
              <a:gd name="T29" fmla="*/ 63 h 187"/>
              <a:gd name="T30" fmla="*/ 4 w 153"/>
              <a:gd name="T31" fmla="*/ 65 h 187"/>
              <a:gd name="T32" fmla="*/ 14 w 153"/>
              <a:gd name="T33" fmla="*/ 81 h 187"/>
              <a:gd name="T34" fmla="*/ 18 w 153"/>
              <a:gd name="T35" fmla="*/ 81 h 187"/>
              <a:gd name="T36" fmla="*/ 35 w 153"/>
              <a:gd name="T37" fmla="*/ 89 h 187"/>
              <a:gd name="T38" fmla="*/ 35 w 153"/>
              <a:gd name="T39" fmla="*/ 89 h 187"/>
              <a:gd name="T40" fmla="*/ 34 w 153"/>
              <a:gd name="T41" fmla="*/ 100 h 187"/>
              <a:gd name="T42" fmla="*/ 30 w 153"/>
              <a:gd name="T43" fmla="*/ 109 h 187"/>
              <a:gd name="T44" fmla="*/ 25 w 153"/>
              <a:gd name="T45" fmla="*/ 115 h 187"/>
              <a:gd name="T46" fmla="*/ 25 w 153"/>
              <a:gd name="T47" fmla="*/ 115 h 187"/>
              <a:gd name="T48" fmla="*/ 26 w 153"/>
              <a:gd name="T49" fmla="*/ 127 h 187"/>
              <a:gd name="T50" fmla="*/ 38 w 153"/>
              <a:gd name="T51" fmla="*/ 129 h 187"/>
              <a:gd name="T52" fmla="*/ 43 w 153"/>
              <a:gd name="T53" fmla="*/ 134 h 187"/>
              <a:gd name="T54" fmla="*/ 51 w 153"/>
              <a:gd name="T55" fmla="*/ 176 h 187"/>
              <a:gd name="T56" fmla="*/ 49 w 153"/>
              <a:gd name="T57" fmla="*/ 179 h 187"/>
              <a:gd name="T58" fmla="*/ 50 w 153"/>
              <a:gd name="T59" fmla="*/ 182 h 187"/>
              <a:gd name="T60" fmla="*/ 73 w 153"/>
              <a:gd name="T61" fmla="*/ 173 h 187"/>
              <a:gd name="T62" fmla="*/ 78 w 153"/>
              <a:gd name="T63" fmla="*/ 175 h 187"/>
              <a:gd name="T64" fmla="*/ 79 w 153"/>
              <a:gd name="T65" fmla="*/ 175 h 187"/>
              <a:gd name="T66" fmla="*/ 87 w 153"/>
              <a:gd name="T67" fmla="*/ 170 h 187"/>
              <a:gd name="T68" fmla="*/ 110 w 153"/>
              <a:gd name="T69" fmla="*/ 180 h 187"/>
              <a:gd name="T70" fmla="*/ 116 w 153"/>
              <a:gd name="T71" fmla="*/ 184 h 187"/>
              <a:gd name="T72" fmla="*/ 134 w 153"/>
              <a:gd name="T73" fmla="*/ 163 h 187"/>
              <a:gd name="T74" fmla="*/ 130 w 153"/>
              <a:gd name="T75" fmla="*/ 148 h 187"/>
              <a:gd name="T76" fmla="*/ 144 w 153"/>
              <a:gd name="T77" fmla="*/ 149 h 187"/>
              <a:gd name="T78" fmla="*/ 144 w 153"/>
              <a:gd name="T79" fmla="*/ 135 h 187"/>
              <a:gd name="T80" fmla="*/ 153 w 153"/>
              <a:gd name="T81" fmla="*/ 123 h 187"/>
              <a:gd name="T82" fmla="*/ 142 w 153"/>
              <a:gd name="T83" fmla="*/ 111 h 187"/>
              <a:gd name="T84" fmla="*/ 136 w 153"/>
              <a:gd name="T85" fmla="*/ 116 h 187"/>
              <a:gd name="T86" fmla="*/ 135 w 153"/>
              <a:gd name="T87" fmla="*/ 115 h 187"/>
              <a:gd name="T88" fmla="*/ 126 w 153"/>
              <a:gd name="T89" fmla="*/ 107 h 187"/>
              <a:gd name="T90" fmla="*/ 113 w 153"/>
              <a:gd name="T91" fmla="*/ 99 h 187"/>
              <a:gd name="T92" fmla="*/ 110 w 153"/>
              <a:gd name="T93" fmla="*/ 85 h 187"/>
              <a:gd name="T94" fmla="*/ 117 w 153"/>
              <a:gd name="T95" fmla="*/ 64 h 187"/>
              <a:gd name="T96" fmla="*/ 129 w 153"/>
              <a:gd name="T97" fmla="*/ 65 h 187"/>
              <a:gd name="T98" fmla="*/ 130 w 153"/>
              <a:gd name="T99" fmla="*/ 52 h 187"/>
              <a:gd name="T100" fmla="*/ 97 w 153"/>
              <a:gd name="T101" fmla="*/ 54 h 187"/>
              <a:gd name="T102" fmla="*/ 96 w 153"/>
              <a:gd name="T103" fmla="*/ 5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5"/>
          <p:cNvSpPr>
            <a:spLocks/>
          </p:cNvSpPr>
          <p:nvPr/>
        </p:nvSpPr>
        <p:spPr bwMode="auto">
          <a:xfrm>
            <a:off x="10510130" y="3122887"/>
            <a:ext cx="131762" cy="187325"/>
          </a:xfrm>
          <a:custGeom>
            <a:avLst/>
            <a:gdLst>
              <a:gd name="T0" fmla="*/ 24 w 41"/>
              <a:gd name="T1" fmla="*/ 1 h 58"/>
              <a:gd name="T2" fmla="*/ 23 w 41"/>
              <a:gd name="T3" fmla="*/ 0 h 58"/>
              <a:gd name="T4" fmla="*/ 17 w 41"/>
              <a:gd name="T5" fmla="*/ 7 h 58"/>
              <a:gd name="T6" fmla="*/ 15 w 41"/>
              <a:gd name="T7" fmla="*/ 6 h 58"/>
              <a:gd name="T8" fmla="*/ 15 w 41"/>
              <a:gd name="T9" fmla="*/ 6 h 58"/>
              <a:gd name="T10" fmla="*/ 15 w 41"/>
              <a:gd name="T11" fmla="*/ 7 h 58"/>
              <a:gd name="T12" fmla="*/ 12 w 41"/>
              <a:gd name="T13" fmla="*/ 10 h 58"/>
              <a:gd name="T14" fmla="*/ 10 w 41"/>
              <a:gd name="T15" fmla="*/ 11 h 58"/>
              <a:gd name="T16" fmla="*/ 6 w 41"/>
              <a:gd name="T17" fmla="*/ 13 h 58"/>
              <a:gd name="T18" fmla="*/ 5 w 41"/>
              <a:gd name="T19" fmla="*/ 16 h 58"/>
              <a:gd name="T20" fmla="*/ 3 w 41"/>
              <a:gd name="T21" fmla="*/ 25 h 58"/>
              <a:gd name="T22" fmla="*/ 1 w 41"/>
              <a:gd name="T23" fmla="*/ 30 h 58"/>
              <a:gd name="T24" fmla="*/ 1 w 41"/>
              <a:gd name="T25" fmla="*/ 39 h 58"/>
              <a:gd name="T26" fmla="*/ 3 w 41"/>
              <a:gd name="T27" fmla="*/ 51 h 58"/>
              <a:gd name="T28" fmla="*/ 10 w 41"/>
              <a:gd name="T29" fmla="*/ 56 h 58"/>
              <a:gd name="T30" fmla="*/ 19 w 41"/>
              <a:gd name="T31" fmla="*/ 58 h 58"/>
              <a:gd name="T32" fmla="*/ 28 w 41"/>
              <a:gd name="T33" fmla="*/ 55 h 58"/>
              <a:gd name="T34" fmla="*/ 26 w 41"/>
              <a:gd name="T35" fmla="*/ 50 h 58"/>
              <a:gd name="T36" fmla="*/ 26 w 41"/>
              <a:gd name="T37" fmla="*/ 49 h 58"/>
              <a:gd name="T38" fmla="*/ 26 w 41"/>
              <a:gd name="T39" fmla="*/ 49 h 58"/>
              <a:gd name="T40" fmla="*/ 27 w 41"/>
              <a:gd name="T41" fmla="*/ 45 h 58"/>
              <a:gd name="T42" fmla="*/ 27 w 41"/>
              <a:gd name="T43" fmla="*/ 45 h 58"/>
              <a:gd name="T44" fmla="*/ 31 w 41"/>
              <a:gd name="T45" fmla="*/ 37 h 58"/>
              <a:gd name="T46" fmla="*/ 39 w 41"/>
              <a:gd name="T47" fmla="*/ 37 h 58"/>
              <a:gd name="T48" fmla="*/ 41 w 41"/>
              <a:gd name="T49" fmla="*/ 37 h 58"/>
              <a:gd name="T50" fmla="*/ 33 w 41"/>
              <a:gd name="T51" fmla="*/ 24 h 58"/>
              <a:gd name="T52" fmla="*/ 30 w 41"/>
              <a:gd name="T53" fmla="*/ 20 h 58"/>
              <a:gd name="T54" fmla="*/ 27 w 41"/>
              <a:gd name="T55" fmla="*/ 9 h 58"/>
              <a:gd name="T56" fmla="*/ 24 w 41"/>
              <a:gd name="T57" fmla="*/ 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26"/>
          <p:cNvSpPr>
            <a:spLocks/>
          </p:cNvSpPr>
          <p:nvPr/>
        </p:nvSpPr>
        <p:spPr bwMode="auto">
          <a:xfrm>
            <a:off x="10383130" y="3040337"/>
            <a:ext cx="171450" cy="182563"/>
          </a:xfrm>
          <a:custGeom>
            <a:avLst/>
            <a:gdLst>
              <a:gd name="T0" fmla="*/ 26 w 53"/>
              <a:gd name="T1" fmla="*/ 12 h 57"/>
              <a:gd name="T2" fmla="*/ 26 w 53"/>
              <a:gd name="T3" fmla="*/ 13 h 57"/>
              <a:gd name="T4" fmla="*/ 24 w 53"/>
              <a:gd name="T5" fmla="*/ 13 h 57"/>
              <a:gd name="T6" fmla="*/ 19 w 53"/>
              <a:gd name="T7" fmla="*/ 12 h 57"/>
              <a:gd name="T8" fmla="*/ 19 w 53"/>
              <a:gd name="T9" fmla="*/ 14 h 57"/>
              <a:gd name="T10" fmla="*/ 19 w 53"/>
              <a:gd name="T11" fmla="*/ 15 h 57"/>
              <a:gd name="T12" fmla="*/ 18 w 53"/>
              <a:gd name="T13" fmla="*/ 15 h 57"/>
              <a:gd name="T14" fmla="*/ 9 w 53"/>
              <a:gd name="T15" fmla="*/ 19 h 57"/>
              <a:gd name="T16" fmla="*/ 9 w 53"/>
              <a:gd name="T17" fmla="*/ 20 h 57"/>
              <a:gd name="T18" fmla="*/ 12 w 53"/>
              <a:gd name="T19" fmla="*/ 28 h 57"/>
              <a:gd name="T20" fmla="*/ 12 w 53"/>
              <a:gd name="T21" fmla="*/ 29 h 57"/>
              <a:gd name="T22" fmla="*/ 12 w 53"/>
              <a:gd name="T23" fmla="*/ 30 h 57"/>
              <a:gd name="T24" fmla="*/ 2 w 53"/>
              <a:gd name="T25" fmla="*/ 41 h 57"/>
              <a:gd name="T26" fmla="*/ 0 w 53"/>
              <a:gd name="T27" fmla="*/ 45 h 57"/>
              <a:gd name="T28" fmla="*/ 2 w 53"/>
              <a:gd name="T29" fmla="*/ 48 h 57"/>
              <a:gd name="T30" fmla="*/ 7 w 53"/>
              <a:gd name="T31" fmla="*/ 50 h 57"/>
              <a:gd name="T32" fmla="*/ 10 w 53"/>
              <a:gd name="T33" fmla="*/ 50 h 57"/>
              <a:gd name="T34" fmla="*/ 20 w 53"/>
              <a:gd name="T35" fmla="*/ 53 h 57"/>
              <a:gd name="T36" fmla="*/ 24 w 53"/>
              <a:gd name="T37" fmla="*/ 55 h 57"/>
              <a:gd name="T38" fmla="*/ 31 w 53"/>
              <a:gd name="T39" fmla="*/ 57 h 57"/>
              <a:gd name="T40" fmla="*/ 36 w 53"/>
              <a:gd name="T41" fmla="*/ 53 h 57"/>
              <a:gd name="T42" fmla="*/ 39 w 53"/>
              <a:gd name="T43" fmla="*/ 49 h 57"/>
              <a:gd name="T44" fmla="*/ 42 w 53"/>
              <a:gd name="T45" fmla="*/ 42 h 57"/>
              <a:gd name="T46" fmla="*/ 40 w 53"/>
              <a:gd name="T47" fmla="*/ 33 h 57"/>
              <a:gd name="T48" fmla="*/ 43 w 53"/>
              <a:gd name="T49" fmla="*/ 34 h 57"/>
              <a:gd name="T50" fmla="*/ 48 w 53"/>
              <a:gd name="T51" fmla="*/ 34 h 57"/>
              <a:gd name="T52" fmla="*/ 50 w 53"/>
              <a:gd name="T53" fmla="*/ 33 h 57"/>
              <a:gd name="T54" fmla="*/ 51 w 53"/>
              <a:gd name="T55" fmla="*/ 31 h 57"/>
              <a:gd name="T56" fmla="*/ 47 w 53"/>
              <a:gd name="T57" fmla="*/ 19 h 57"/>
              <a:gd name="T58" fmla="*/ 48 w 53"/>
              <a:gd name="T59" fmla="*/ 15 h 57"/>
              <a:gd name="T60" fmla="*/ 53 w 53"/>
              <a:gd name="T61" fmla="*/ 11 h 57"/>
              <a:gd name="T62" fmla="*/ 53 w 53"/>
              <a:gd name="T63" fmla="*/ 11 h 57"/>
              <a:gd name="T64" fmla="*/ 52 w 53"/>
              <a:gd name="T65" fmla="*/ 9 h 57"/>
              <a:gd name="T66" fmla="*/ 43 w 53"/>
              <a:gd name="T67" fmla="*/ 9 h 57"/>
              <a:gd name="T68" fmla="*/ 43 w 53"/>
              <a:gd name="T69" fmla="*/ 9 h 57"/>
              <a:gd name="T70" fmla="*/ 34 w 53"/>
              <a:gd name="T71" fmla="*/ 3 h 57"/>
              <a:gd name="T72" fmla="*/ 24 w 53"/>
              <a:gd name="T73" fmla="*/ 1 h 57"/>
              <a:gd name="T74" fmla="*/ 22 w 53"/>
              <a:gd name="T75" fmla="*/ 1 h 57"/>
              <a:gd name="T76" fmla="*/ 25 w 53"/>
              <a:gd name="T77" fmla="*/ 5 h 57"/>
              <a:gd name="T78" fmla="*/ 26 w 53"/>
              <a:gd name="T79" fmla="*/ 1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27"/>
          <p:cNvSpPr>
            <a:spLocks/>
          </p:cNvSpPr>
          <p:nvPr/>
        </p:nvSpPr>
        <p:spPr bwMode="auto">
          <a:xfrm>
            <a:off x="10672055" y="2676800"/>
            <a:ext cx="603250" cy="574675"/>
          </a:xfrm>
          <a:custGeom>
            <a:avLst/>
            <a:gdLst>
              <a:gd name="T0" fmla="*/ 80 w 188"/>
              <a:gd name="T1" fmla="*/ 37 h 179"/>
              <a:gd name="T2" fmla="*/ 70 w 188"/>
              <a:gd name="T3" fmla="*/ 40 h 179"/>
              <a:gd name="T4" fmla="*/ 58 w 188"/>
              <a:gd name="T5" fmla="*/ 46 h 179"/>
              <a:gd name="T6" fmla="*/ 46 w 188"/>
              <a:gd name="T7" fmla="*/ 56 h 179"/>
              <a:gd name="T8" fmla="*/ 45 w 188"/>
              <a:gd name="T9" fmla="*/ 58 h 179"/>
              <a:gd name="T10" fmla="*/ 34 w 188"/>
              <a:gd name="T11" fmla="*/ 70 h 179"/>
              <a:gd name="T12" fmla="*/ 21 w 188"/>
              <a:gd name="T13" fmla="*/ 69 h 179"/>
              <a:gd name="T14" fmla="*/ 15 w 188"/>
              <a:gd name="T15" fmla="*/ 63 h 179"/>
              <a:gd name="T16" fmla="*/ 17 w 188"/>
              <a:gd name="T17" fmla="*/ 86 h 179"/>
              <a:gd name="T18" fmla="*/ 2 w 188"/>
              <a:gd name="T19" fmla="*/ 110 h 179"/>
              <a:gd name="T20" fmla="*/ 0 w 188"/>
              <a:gd name="T21" fmla="*/ 113 h 179"/>
              <a:gd name="T22" fmla="*/ 16 w 188"/>
              <a:gd name="T23" fmla="*/ 119 h 179"/>
              <a:gd name="T24" fmla="*/ 17 w 188"/>
              <a:gd name="T25" fmla="*/ 120 h 179"/>
              <a:gd name="T26" fmla="*/ 23 w 188"/>
              <a:gd name="T27" fmla="*/ 124 h 179"/>
              <a:gd name="T28" fmla="*/ 24 w 188"/>
              <a:gd name="T29" fmla="*/ 124 h 179"/>
              <a:gd name="T30" fmla="*/ 39 w 188"/>
              <a:gd name="T31" fmla="*/ 136 h 179"/>
              <a:gd name="T32" fmla="*/ 56 w 188"/>
              <a:gd name="T33" fmla="*/ 112 h 179"/>
              <a:gd name="T34" fmla="*/ 61 w 188"/>
              <a:gd name="T35" fmla="*/ 106 h 179"/>
              <a:gd name="T36" fmla="*/ 74 w 188"/>
              <a:gd name="T37" fmla="*/ 101 h 179"/>
              <a:gd name="T38" fmla="*/ 87 w 188"/>
              <a:gd name="T39" fmla="*/ 99 h 179"/>
              <a:gd name="T40" fmla="*/ 94 w 188"/>
              <a:gd name="T41" fmla="*/ 110 h 179"/>
              <a:gd name="T42" fmla="*/ 95 w 188"/>
              <a:gd name="T43" fmla="*/ 119 h 179"/>
              <a:gd name="T44" fmla="*/ 92 w 188"/>
              <a:gd name="T45" fmla="*/ 134 h 179"/>
              <a:gd name="T46" fmla="*/ 92 w 188"/>
              <a:gd name="T47" fmla="*/ 135 h 179"/>
              <a:gd name="T48" fmla="*/ 85 w 188"/>
              <a:gd name="T49" fmla="*/ 156 h 179"/>
              <a:gd name="T50" fmla="*/ 92 w 188"/>
              <a:gd name="T51" fmla="*/ 152 h 179"/>
              <a:gd name="T52" fmla="*/ 97 w 188"/>
              <a:gd name="T53" fmla="*/ 154 h 179"/>
              <a:gd name="T54" fmla="*/ 96 w 188"/>
              <a:gd name="T55" fmla="*/ 160 h 179"/>
              <a:gd name="T56" fmla="*/ 92 w 188"/>
              <a:gd name="T57" fmla="*/ 167 h 179"/>
              <a:gd name="T58" fmla="*/ 89 w 188"/>
              <a:gd name="T59" fmla="*/ 172 h 179"/>
              <a:gd name="T60" fmla="*/ 84 w 188"/>
              <a:gd name="T61" fmla="*/ 173 h 179"/>
              <a:gd name="T62" fmla="*/ 79 w 188"/>
              <a:gd name="T63" fmla="*/ 179 h 179"/>
              <a:gd name="T64" fmla="*/ 99 w 188"/>
              <a:gd name="T65" fmla="*/ 164 h 179"/>
              <a:gd name="T66" fmla="*/ 130 w 188"/>
              <a:gd name="T67" fmla="*/ 133 h 179"/>
              <a:gd name="T68" fmla="*/ 136 w 188"/>
              <a:gd name="T69" fmla="*/ 130 h 179"/>
              <a:gd name="T70" fmla="*/ 152 w 188"/>
              <a:gd name="T71" fmla="*/ 126 h 179"/>
              <a:gd name="T72" fmla="*/ 163 w 188"/>
              <a:gd name="T73" fmla="*/ 104 h 179"/>
              <a:gd name="T74" fmla="*/ 188 w 188"/>
              <a:gd name="T75" fmla="*/ 78 h 179"/>
              <a:gd name="T76" fmla="*/ 182 w 188"/>
              <a:gd name="T77" fmla="*/ 60 h 179"/>
              <a:gd name="T78" fmla="*/ 173 w 188"/>
              <a:gd name="T79" fmla="*/ 58 h 179"/>
              <a:gd name="T80" fmla="*/ 171 w 188"/>
              <a:gd name="T81" fmla="*/ 54 h 179"/>
              <a:gd name="T82" fmla="*/ 158 w 188"/>
              <a:gd name="T83" fmla="*/ 22 h 179"/>
              <a:gd name="T84" fmla="*/ 154 w 188"/>
              <a:gd name="T85" fmla="*/ 6 h 179"/>
              <a:gd name="T86" fmla="*/ 147 w 188"/>
              <a:gd name="T87" fmla="*/ 12 h 179"/>
              <a:gd name="T88" fmla="*/ 134 w 188"/>
              <a:gd name="T89" fmla="*/ 5 h 179"/>
              <a:gd name="T90" fmla="*/ 124 w 188"/>
              <a:gd name="T91" fmla="*/ 6 h 179"/>
              <a:gd name="T92" fmla="*/ 114 w 188"/>
              <a:gd name="T93" fmla="*/ 2 h 179"/>
              <a:gd name="T94" fmla="*/ 114 w 188"/>
              <a:gd name="T95" fmla="*/ 15 h 179"/>
              <a:gd name="T96" fmla="*/ 113 w 188"/>
              <a:gd name="T97" fmla="*/ 16 h 179"/>
              <a:gd name="T98" fmla="*/ 104 w 188"/>
              <a:gd name="T99" fmla="*/ 2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28"/>
          <p:cNvSpPr>
            <a:spLocks/>
          </p:cNvSpPr>
          <p:nvPr/>
        </p:nvSpPr>
        <p:spPr bwMode="auto">
          <a:xfrm>
            <a:off x="10808580" y="2330725"/>
            <a:ext cx="858837" cy="582612"/>
          </a:xfrm>
          <a:custGeom>
            <a:avLst/>
            <a:gdLst>
              <a:gd name="T0" fmla="*/ 47 w 268"/>
              <a:gd name="T1" fmla="*/ 3 h 182"/>
              <a:gd name="T2" fmla="*/ 36 w 268"/>
              <a:gd name="T3" fmla="*/ 6 h 182"/>
              <a:gd name="T4" fmla="*/ 34 w 268"/>
              <a:gd name="T5" fmla="*/ 10 h 182"/>
              <a:gd name="T6" fmla="*/ 29 w 268"/>
              <a:gd name="T7" fmla="*/ 18 h 182"/>
              <a:gd name="T8" fmla="*/ 21 w 268"/>
              <a:gd name="T9" fmla="*/ 24 h 182"/>
              <a:gd name="T10" fmla="*/ 11 w 268"/>
              <a:gd name="T11" fmla="*/ 17 h 182"/>
              <a:gd name="T12" fmla="*/ 0 w 268"/>
              <a:gd name="T13" fmla="*/ 20 h 182"/>
              <a:gd name="T14" fmla="*/ 16 w 268"/>
              <a:gd name="T15" fmla="*/ 30 h 182"/>
              <a:gd name="T16" fmla="*/ 17 w 268"/>
              <a:gd name="T17" fmla="*/ 32 h 182"/>
              <a:gd name="T18" fmla="*/ 18 w 268"/>
              <a:gd name="T19" fmla="*/ 52 h 182"/>
              <a:gd name="T20" fmla="*/ 30 w 268"/>
              <a:gd name="T21" fmla="*/ 76 h 182"/>
              <a:gd name="T22" fmla="*/ 38 w 268"/>
              <a:gd name="T23" fmla="*/ 68 h 182"/>
              <a:gd name="T24" fmla="*/ 49 w 268"/>
              <a:gd name="T25" fmla="*/ 66 h 182"/>
              <a:gd name="T26" fmla="*/ 49 w 268"/>
              <a:gd name="T27" fmla="*/ 66 h 182"/>
              <a:gd name="T28" fmla="*/ 60 w 268"/>
              <a:gd name="T29" fmla="*/ 78 h 182"/>
              <a:gd name="T30" fmla="*/ 63 w 268"/>
              <a:gd name="T31" fmla="*/ 88 h 182"/>
              <a:gd name="T32" fmla="*/ 62 w 268"/>
              <a:gd name="T33" fmla="*/ 98 h 182"/>
              <a:gd name="T34" fmla="*/ 69 w 268"/>
              <a:gd name="T35" fmla="*/ 107 h 182"/>
              <a:gd name="T36" fmla="*/ 79 w 268"/>
              <a:gd name="T37" fmla="*/ 104 h 182"/>
              <a:gd name="T38" fmla="*/ 84 w 268"/>
              <a:gd name="T39" fmla="*/ 109 h 182"/>
              <a:gd name="T40" fmla="*/ 96 w 268"/>
              <a:gd name="T41" fmla="*/ 114 h 182"/>
              <a:gd name="T42" fmla="*/ 105 w 268"/>
              <a:gd name="T43" fmla="*/ 111 h 182"/>
              <a:gd name="T44" fmla="*/ 110 w 268"/>
              <a:gd name="T45" fmla="*/ 106 h 182"/>
              <a:gd name="T46" fmla="*/ 116 w 268"/>
              <a:gd name="T47" fmla="*/ 121 h 182"/>
              <a:gd name="T48" fmla="*/ 131 w 268"/>
              <a:gd name="T49" fmla="*/ 137 h 182"/>
              <a:gd name="T50" fmla="*/ 134 w 268"/>
              <a:gd name="T51" fmla="*/ 162 h 182"/>
              <a:gd name="T52" fmla="*/ 144 w 268"/>
              <a:gd name="T53" fmla="*/ 166 h 182"/>
              <a:gd name="T54" fmla="*/ 150 w 268"/>
              <a:gd name="T55" fmla="*/ 182 h 182"/>
              <a:gd name="T56" fmla="*/ 186 w 268"/>
              <a:gd name="T57" fmla="*/ 152 h 182"/>
              <a:gd name="T58" fmla="*/ 200 w 268"/>
              <a:gd name="T59" fmla="*/ 136 h 182"/>
              <a:gd name="T60" fmla="*/ 226 w 268"/>
              <a:gd name="T61" fmla="*/ 114 h 182"/>
              <a:gd name="T62" fmla="*/ 236 w 268"/>
              <a:gd name="T63" fmla="*/ 106 h 182"/>
              <a:gd name="T64" fmla="*/ 238 w 268"/>
              <a:gd name="T65" fmla="*/ 85 h 182"/>
              <a:gd name="T66" fmla="*/ 247 w 268"/>
              <a:gd name="T67" fmla="*/ 84 h 182"/>
              <a:gd name="T68" fmla="*/ 262 w 268"/>
              <a:gd name="T69" fmla="*/ 99 h 182"/>
              <a:gd name="T70" fmla="*/ 259 w 268"/>
              <a:gd name="T71" fmla="*/ 88 h 182"/>
              <a:gd name="T72" fmla="*/ 268 w 268"/>
              <a:gd name="T73" fmla="*/ 79 h 182"/>
              <a:gd name="T74" fmla="*/ 263 w 268"/>
              <a:gd name="T75" fmla="*/ 63 h 182"/>
              <a:gd name="T76" fmla="*/ 246 w 268"/>
              <a:gd name="T77" fmla="*/ 55 h 182"/>
              <a:gd name="T78" fmla="*/ 240 w 268"/>
              <a:gd name="T79" fmla="*/ 54 h 182"/>
              <a:gd name="T80" fmla="*/ 234 w 268"/>
              <a:gd name="T81" fmla="*/ 55 h 182"/>
              <a:gd name="T82" fmla="*/ 223 w 268"/>
              <a:gd name="T83" fmla="*/ 55 h 182"/>
              <a:gd name="T84" fmla="*/ 222 w 268"/>
              <a:gd name="T85" fmla="*/ 69 h 182"/>
              <a:gd name="T86" fmla="*/ 208 w 268"/>
              <a:gd name="T87" fmla="*/ 72 h 182"/>
              <a:gd name="T88" fmla="*/ 188 w 268"/>
              <a:gd name="T89" fmla="*/ 54 h 182"/>
              <a:gd name="T90" fmla="*/ 183 w 268"/>
              <a:gd name="T91" fmla="*/ 44 h 182"/>
              <a:gd name="T92" fmla="*/ 184 w 268"/>
              <a:gd name="T93" fmla="*/ 50 h 182"/>
              <a:gd name="T94" fmla="*/ 179 w 268"/>
              <a:gd name="T95" fmla="*/ 60 h 182"/>
              <a:gd name="T96" fmla="*/ 168 w 268"/>
              <a:gd name="T97" fmla="*/ 57 h 182"/>
              <a:gd name="T98" fmla="*/ 166 w 268"/>
              <a:gd name="T99" fmla="*/ 47 h 182"/>
              <a:gd name="T100" fmla="*/ 156 w 268"/>
              <a:gd name="T101" fmla="*/ 43 h 182"/>
              <a:gd name="T102" fmla="*/ 144 w 268"/>
              <a:gd name="T103" fmla="*/ 35 h 182"/>
              <a:gd name="T104" fmla="*/ 128 w 268"/>
              <a:gd name="T105" fmla="*/ 29 h 182"/>
              <a:gd name="T106" fmla="*/ 117 w 268"/>
              <a:gd name="T107" fmla="*/ 34 h 182"/>
              <a:gd name="T108" fmla="*/ 112 w 268"/>
              <a:gd name="T109" fmla="*/ 24 h 182"/>
              <a:gd name="T110" fmla="*/ 98 w 268"/>
              <a:gd name="T111" fmla="*/ 24 h 182"/>
              <a:gd name="T112" fmla="*/ 82 w 268"/>
              <a:gd name="T113" fmla="*/ 27 h 182"/>
              <a:gd name="T114" fmla="*/ 67 w 268"/>
              <a:gd name="T115" fmla="*/ 2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>
            <a:off x="10624430" y="1497287"/>
            <a:ext cx="1155700" cy="1054100"/>
          </a:xfrm>
          <a:custGeom>
            <a:avLst/>
            <a:gdLst>
              <a:gd name="T0" fmla="*/ 353 w 360"/>
              <a:gd name="T1" fmla="*/ 153 h 328"/>
              <a:gd name="T2" fmla="*/ 346 w 360"/>
              <a:gd name="T3" fmla="*/ 119 h 328"/>
              <a:gd name="T4" fmla="*/ 314 w 360"/>
              <a:gd name="T5" fmla="*/ 153 h 328"/>
              <a:gd name="T6" fmla="*/ 309 w 360"/>
              <a:gd name="T7" fmla="*/ 162 h 328"/>
              <a:gd name="T8" fmla="*/ 268 w 360"/>
              <a:gd name="T9" fmla="*/ 169 h 328"/>
              <a:gd name="T10" fmla="*/ 259 w 360"/>
              <a:gd name="T11" fmla="*/ 153 h 328"/>
              <a:gd name="T12" fmla="*/ 248 w 360"/>
              <a:gd name="T13" fmla="*/ 142 h 328"/>
              <a:gd name="T14" fmla="*/ 235 w 360"/>
              <a:gd name="T15" fmla="*/ 131 h 328"/>
              <a:gd name="T16" fmla="*/ 168 w 360"/>
              <a:gd name="T17" fmla="*/ 119 h 328"/>
              <a:gd name="T18" fmla="*/ 129 w 360"/>
              <a:gd name="T19" fmla="*/ 57 h 328"/>
              <a:gd name="T20" fmla="*/ 54 w 360"/>
              <a:gd name="T21" fmla="*/ 8 h 328"/>
              <a:gd name="T22" fmla="*/ 4 w 360"/>
              <a:gd name="T23" fmla="*/ 14 h 328"/>
              <a:gd name="T24" fmla="*/ 4 w 360"/>
              <a:gd name="T25" fmla="*/ 21 h 328"/>
              <a:gd name="T26" fmla="*/ 1 w 360"/>
              <a:gd name="T27" fmla="*/ 28 h 328"/>
              <a:gd name="T28" fmla="*/ 5 w 360"/>
              <a:gd name="T29" fmla="*/ 45 h 328"/>
              <a:gd name="T30" fmla="*/ 21 w 360"/>
              <a:gd name="T31" fmla="*/ 37 h 328"/>
              <a:gd name="T32" fmla="*/ 37 w 360"/>
              <a:gd name="T33" fmla="*/ 49 h 328"/>
              <a:gd name="T34" fmla="*/ 60 w 360"/>
              <a:gd name="T35" fmla="*/ 77 h 328"/>
              <a:gd name="T36" fmla="*/ 74 w 360"/>
              <a:gd name="T37" fmla="*/ 66 h 328"/>
              <a:gd name="T38" fmla="*/ 97 w 360"/>
              <a:gd name="T39" fmla="*/ 52 h 328"/>
              <a:gd name="T40" fmla="*/ 115 w 360"/>
              <a:gd name="T41" fmla="*/ 71 h 328"/>
              <a:gd name="T42" fmla="*/ 119 w 360"/>
              <a:gd name="T43" fmla="*/ 100 h 328"/>
              <a:gd name="T44" fmla="*/ 121 w 360"/>
              <a:gd name="T45" fmla="*/ 131 h 328"/>
              <a:gd name="T46" fmla="*/ 116 w 360"/>
              <a:gd name="T47" fmla="*/ 144 h 328"/>
              <a:gd name="T48" fmla="*/ 112 w 360"/>
              <a:gd name="T49" fmla="*/ 149 h 328"/>
              <a:gd name="T50" fmla="*/ 114 w 360"/>
              <a:gd name="T51" fmla="*/ 168 h 328"/>
              <a:gd name="T52" fmla="*/ 109 w 360"/>
              <a:gd name="T53" fmla="*/ 184 h 328"/>
              <a:gd name="T54" fmla="*/ 95 w 360"/>
              <a:gd name="T55" fmla="*/ 181 h 328"/>
              <a:gd name="T56" fmla="*/ 84 w 360"/>
              <a:gd name="T57" fmla="*/ 204 h 328"/>
              <a:gd name="T58" fmla="*/ 68 w 360"/>
              <a:gd name="T59" fmla="*/ 219 h 328"/>
              <a:gd name="T60" fmla="*/ 80 w 360"/>
              <a:gd name="T61" fmla="*/ 236 h 328"/>
              <a:gd name="T62" fmla="*/ 90 w 360"/>
              <a:gd name="T63" fmla="*/ 249 h 328"/>
              <a:gd name="T64" fmla="*/ 109 w 360"/>
              <a:gd name="T65" fmla="*/ 253 h 328"/>
              <a:gd name="T66" fmla="*/ 118 w 360"/>
              <a:gd name="T67" fmla="*/ 272 h 328"/>
              <a:gd name="T68" fmla="*/ 133 w 360"/>
              <a:gd name="T69" fmla="*/ 284 h 328"/>
              <a:gd name="T70" fmla="*/ 154 w 360"/>
              <a:gd name="T71" fmla="*/ 278 h 328"/>
              <a:gd name="T72" fmla="*/ 167 w 360"/>
              <a:gd name="T73" fmla="*/ 275 h 328"/>
              <a:gd name="T74" fmla="*/ 177 w 360"/>
              <a:gd name="T75" fmla="*/ 289 h 328"/>
              <a:gd name="T76" fmla="*/ 180 w 360"/>
              <a:gd name="T77" fmla="*/ 289 h 328"/>
              <a:gd name="T78" fmla="*/ 200 w 360"/>
              <a:gd name="T79" fmla="*/ 283 h 328"/>
              <a:gd name="T80" fmla="*/ 206 w 360"/>
              <a:gd name="T81" fmla="*/ 292 h 328"/>
              <a:gd name="T82" fmla="*/ 211 w 360"/>
              <a:gd name="T83" fmla="*/ 297 h 328"/>
              <a:gd name="T84" fmla="*/ 229 w 360"/>
              <a:gd name="T85" fmla="*/ 308 h 328"/>
              <a:gd name="T86" fmla="*/ 235 w 360"/>
              <a:gd name="T87" fmla="*/ 303 h 328"/>
              <a:gd name="T88" fmla="*/ 243 w 360"/>
              <a:gd name="T89" fmla="*/ 297 h 328"/>
              <a:gd name="T90" fmla="*/ 255 w 360"/>
              <a:gd name="T91" fmla="*/ 315 h 328"/>
              <a:gd name="T92" fmla="*/ 269 w 360"/>
              <a:gd name="T93" fmla="*/ 328 h 328"/>
              <a:gd name="T94" fmla="*/ 278 w 360"/>
              <a:gd name="T95" fmla="*/ 311 h 328"/>
              <a:gd name="T96" fmla="*/ 296 w 360"/>
              <a:gd name="T97" fmla="*/ 301 h 328"/>
              <a:gd name="T98" fmla="*/ 306 w 360"/>
              <a:gd name="T99" fmla="*/ 305 h 328"/>
              <a:gd name="T100" fmla="*/ 315 w 360"/>
              <a:gd name="T101" fmla="*/ 315 h 328"/>
              <a:gd name="T102" fmla="*/ 318 w 360"/>
              <a:gd name="T103" fmla="*/ 288 h 328"/>
              <a:gd name="T104" fmla="*/ 325 w 360"/>
              <a:gd name="T105" fmla="*/ 243 h 328"/>
              <a:gd name="T106" fmla="*/ 336 w 360"/>
              <a:gd name="T107" fmla="*/ 245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10397417" y="3383237"/>
            <a:ext cx="695325" cy="436563"/>
          </a:xfrm>
          <a:custGeom>
            <a:avLst/>
            <a:gdLst>
              <a:gd name="T0" fmla="*/ 198 w 217"/>
              <a:gd name="T1" fmla="*/ 4 h 136"/>
              <a:gd name="T2" fmla="*/ 179 w 217"/>
              <a:gd name="T3" fmla="*/ 6 h 136"/>
              <a:gd name="T4" fmla="*/ 135 w 217"/>
              <a:gd name="T5" fmla="*/ 21 h 136"/>
              <a:gd name="T6" fmla="*/ 136 w 217"/>
              <a:gd name="T7" fmla="*/ 30 h 136"/>
              <a:gd name="T8" fmla="*/ 106 w 217"/>
              <a:gd name="T9" fmla="*/ 26 h 136"/>
              <a:gd name="T10" fmla="*/ 84 w 217"/>
              <a:gd name="T11" fmla="*/ 0 h 136"/>
              <a:gd name="T12" fmla="*/ 75 w 217"/>
              <a:gd name="T13" fmla="*/ 10 h 136"/>
              <a:gd name="T14" fmla="*/ 64 w 217"/>
              <a:gd name="T15" fmla="*/ 4 h 136"/>
              <a:gd name="T16" fmla="*/ 59 w 217"/>
              <a:gd name="T17" fmla="*/ 10 h 136"/>
              <a:gd name="T18" fmla="*/ 51 w 217"/>
              <a:gd name="T19" fmla="*/ 12 h 136"/>
              <a:gd name="T20" fmla="*/ 6 w 217"/>
              <a:gd name="T21" fmla="*/ 64 h 136"/>
              <a:gd name="T22" fmla="*/ 11 w 217"/>
              <a:gd name="T23" fmla="*/ 76 h 136"/>
              <a:gd name="T24" fmla="*/ 10 w 217"/>
              <a:gd name="T25" fmla="*/ 76 h 136"/>
              <a:gd name="T26" fmla="*/ 17 w 217"/>
              <a:gd name="T27" fmla="*/ 103 h 136"/>
              <a:gd name="T28" fmla="*/ 0 w 217"/>
              <a:gd name="T29" fmla="*/ 114 h 136"/>
              <a:gd name="T30" fmla="*/ 8 w 217"/>
              <a:gd name="T31" fmla="*/ 122 h 136"/>
              <a:gd name="T32" fmla="*/ 9 w 217"/>
              <a:gd name="T33" fmla="*/ 124 h 136"/>
              <a:gd name="T34" fmla="*/ 32 w 217"/>
              <a:gd name="T35" fmla="*/ 136 h 136"/>
              <a:gd name="T36" fmla="*/ 42 w 217"/>
              <a:gd name="T37" fmla="*/ 126 h 136"/>
              <a:gd name="T38" fmla="*/ 57 w 217"/>
              <a:gd name="T39" fmla="*/ 119 h 136"/>
              <a:gd name="T40" fmla="*/ 59 w 217"/>
              <a:gd name="T41" fmla="*/ 121 h 136"/>
              <a:gd name="T42" fmla="*/ 59 w 217"/>
              <a:gd name="T43" fmla="*/ 122 h 136"/>
              <a:gd name="T44" fmla="*/ 74 w 217"/>
              <a:gd name="T45" fmla="*/ 132 h 136"/>
              <a:gd name="T46" fmla="*/ 92 w 217"/>
              <a:gd name="T47" fmla="*/ 126 h 136"/>
              <a:gd name="T48" fmla="*/ 106 w 217"/>
              <a:gd name="T49" fmla="*/ 125 h 136"/>
              <a:gd name="T50" fmla="*/ 108 w 217"/>
              <a:gd name="T51" fmla="*/ 124 h 136"/>
              <a:gd name="T52" fmla="*/ 119 w 217"/>
              <a:gd name="T53" fmla="*/ 110 h 136"/>
              <a:gd name="T54" fmla="*/ 125 w 217"/>
              <a:gd name="T55" fmla="*/ 106 h 136"/>
              <a:gd name="T56" fmla="*/ 126 w 217"/>
              <a:gd name="T57" fmla="*/ 107 h 136"/>
              <a:gd name="T58" fmla="*/ 129 w 217"/>
              <a:gd name="T59" fmla="*/ 108 h 136"/>
              <a:gd name="T60" fmla="*/ 134 w 217"/>
              <a:gd name="T61" fmla="*/ 88 h 136"/>
              <a:gd name="T62" fmla="*/ 140 w 217"/>
              <a:gd name="T63" fmla="*/ 86 h 136"/>
              <a:gd name="T64" fmla="*/ 148 w 217"/>
              <a:gd name="T65" fmla="*/ 69 h 136"/>
              <a:gd name="T66" fmla="*/ 151 w 217"/>
              <a:gd name="T67" fmla="*/ 60 h 136"/>
              <a:gd name="T68" fmla="*/ 161 w 217"/>
              <a:gd name="T69" fmla="*/ 56 h 136"/>
              <a:gd name="T70" fmla="*/ 161 w 217"/>
              <a:gd name="T71" fmla="*/ 54 h 136"/>
              <a:gd name="T72" fmla="*/ 169 w 217"/>
              <a:gd name="T73" fmla="*/ 48 h 136"/>
              <a:gd name="T74" fmla="*/ 164 w 217"/>
              <a:gd name="T75" fmla="*/ 47 h 136"/>
              <a:gd name="T76" fmla="*/ 164 w 217"/>
              <a:gd name="T77" fmla="*/ 44 h 136"/>
              <a:gd name="T78" fmla="*/ 166 w 217"/>
              <a:gd name="T79" fmla="*/ 43 h 136"/>
              <a:gd name="T80" fmla="*/ 176 w 217"/>
              <a:gd name="T81" fmla="*/ 38 h 136"/>
              <a:gd name="T82" fmla="*/ 202 w 217"/>
              <a:gd name="T83" fmla="*/ 20 h 136"/>
              <a:gd name="T84" fmla="*/ 214 w 217"/>
              <a:gd name="T85" fmla="*/ 24 h 136"/>
              <a:gd name="T86" fmla="*/ 212 w 217"/>
              <a:gd name="T87" fmla="*/ 14 h 136"/>
              <a:gd name="T88" fmla="*/ 212 w 217"/>
              <a:gd name="T89" fmla="*/ 14 h 136"/>
              <a:gd name="T90" fmla="*/ 216 w 217"/>
              <a:gd name="T91" fmla="*/ 6 h 136"/>
              <a:gd name="T92" fmla="*/ 213 w 217"/>
              <a:gd name="T93" fmla="*/ 7 h 136"/>
              <a:gd name="T94" fmla="*/ 204 w 217"/>
              <a:gd name="T95" fmla="*/ 8 h 136"/>
              <a:gd name="T96" fmla="*/ 202 w 217"/>
              <a:gd name="T97" fmla="*/ 8 h 136"/>
              <a:gd name="T98" fmla="*/ 202 w 217"/>
              <a:gd name="T99" fmla="*/ 6 h 136"/>
              <a:gd name="T100" fmla="*/ 198 w 217"/>
              <a:gd name="T101" fmla="*/ 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31"/>
          <p:cNvSpPr>
            <a:spLocks/>
          </p:cNvSpPr>
          <p:nvPr/>
        </p:nvSpPr>
        <p:spPr bwMode="auto">
          <a:xfrm>
            <a:off x="11048292" y="4105550"/>
            <a:ext cx="109538" cy="100012"/>
          </a:xfrm>
          <a:custGeom>
            <a:avLst/>
            <a:gdLst>
              <a:gd name="T0" fmla="*/ 31 w 34"/>
              <a:gd name="T1" fmla="*/ 17 h 31"/>
              <a:gd name="T2" fmla="*/ 34 w 34"/>
              <a:gd name="T3" fmla="*/ 13 h 31"/>
              <a:gd name="T4" fmla="*/ 34 w 34"/>
              <a:gd name="T5" fmla="*/ 13 h 31"/>
              <a:gd name="T6" fmla="*/ 34 w 34"/>
              <a:gd name="T7" fmla="*/ 13 h 31"/>
              <a:gd name="T8" fmla="*/ 34 w 34"/>
              <a:gd name="T9" fmla="*/ 13 h 31"/>
              <a:gd name="T10" fmla="*/ 24 w 34"/>
              <a:gd name="T11" fmla="*/ 5 h 31"/>
              <a:gd name="T12" fmla="*/ 11 w 34"/>
              <a:gd name="T13" fmla="*/ 1 h 31"/>
              <a:gd name="T14" fmla="*/ 7 w 34"/>
              <a:gd name="T15" fmla="*/ 2 h 31"/>
              <a:gd name="T16" fmla="*/ 7 w 34"/>
              <a:gd name="T17" fmla="*/ 11 h 31"/>
              <a:gd name="T18" fmla="*/ 2 w 34"/>
              <a:gd name="T19" fmla="*/ 19 h 31"/>
              <a:gd name="T20" fmla="*/ 0 w 34"/>
              <a:gd name="T21" fmla="*/ 21 h 31"/>
              <a:gd name="T22" fmla="*/ 4 w 34"/>
              <a:gd name="T23" fmla="*/ 25 h 31"/>
              <a:gd name="T24" fmla="*/ 5 w 34"/>
              <a:gd name="T25" fmla="*/ 25 h 31"/>
              <a:gd name="T26" fmla="*/ 6 w 34"/>
              <a:gd name="T27" fmla="*/ 29 h 31"/>
              <a:gd name="T28" fmla="*/ 11 w 34"/>
              <a:gd name="T29" fmla="*/ 31 h 31"/>
              <a:gd name="T30" fmla="*/ 17 w 34"/>
              <a:gd name="T31" fmla="*/ 28 h 31"/>
              <a:gd name="T32" fmla="*/ 26 w 34"/>
              <a:gd name="T33" fmla="*/ 30 h 31"/>
              <a:gd name="T34" fmla="*/ 26 w 34"/>
              <a:gd name="T35" fmla="*/ 27 h 31"/>
              <a:gd name="T36" fmla="*/ 31 w 34"/>
              <a:gd name="T37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10538705" y="3740425"/>
            <a:ext cx="606425" cy="468312"/>
          </a:xfrm>
          <a:custGeom>
            <a:avLst/>
            <a:gdLst>
              <a:gd name="T0" fmla="*/ 120 w 189"/>
              <a:gd name="T1" fmla="*/ 23 h 146"/>
              <a:gd name="T2" fmla="*/ 85 w 189"/>
              <a:gd name="T3" fmla="*/ 9 h 146"/>
              <a:gd name="T4" fmla="*/ 85 w 189"/>
              <a:gd name="T5" fmla="*/ 1 h 146"/>
              <a:gd name="T6" fmla="*/ 82 w 189"/>
              <a:gd name="T7" fmla="*/ 0 h 146"/>
              <a:gd name="T8" fmla="*/ 66 w 189"/>
              <a:gd name="T9" fmla="*/ 16 h 146"/>
              <a:gd name="T10" fmla="*/ 58 w 189"/>
              <a:gd name="T11" fmla="*/ 24 h 146"/>
              <a:gd name="T12" fmla="*/ 48 w 189"/>
              <a:gd name="T13" fmla="*/ 19 h 146"/>
              <a:gd name="T14" fmla="*/ 31 w 189"/>
              <a:gd name="T15" fmla="*/ 25 h 146"/>
              <a:gd name="T16" fmla="*/ 10 w 189"/>
              <a:gd name="T17" fmla="*/ 11 h 146"/>
              <a:gd name="T18" fmla="*/ 2 w 189"/>
              <a:gd name="T19" fmla="*/ 17 h 146"/>
              <a:gd name="T20" fmla="*/ 2 w 189"/>
              <a:gd name="T21" fmla="*/ 18 h 146"/>
              <a:gd name="T22" fmla="*/ 0 w 189"/>
              <a:gd name="T23" fmla="*/ 20 h 146"/>
              <a:gd name="T24" fmla="*/ 4 w 189"/>
              <a:gd name="T25" fmla="*/ 21 h 146"/>
              <a:gd name="T26" fmla="*/ 5 w 189"/>
              <a:gd name="T27" fmla="*/ 21 h 146"/>
              <a:gd name="T28" fmla="*/ 34 w 189"/>
              <a:gd name="T29" fmla="*/ 43 h 146"/>
              <a:gd name="T30" fmla="*/ 62 w 189"/>
              <a:gd name="T31" fmla="*/ 75 h 146"/>
              <a:gd name="T32" fmla="*/ 90 w 189"/>
              <a:gd name="T33" fmla="*/ 72 h 146"/>
              <a:gd name="T34" fmla="*/ 91 w 189"/>
              <a:gd name="T35" fmla="*/ 71 h 146"/>
              <a:gd name="T36" fmla="*/ 99 w 189"/>
              <a:gd name="T37" fmla="*/ 73 h 146"/>
              <a:gd name="T38" fmla="*/ 100 w 189"/>
              <a:gd name="T39" fmla="*/ 75 h 146"/>
              <a:gd name="T40" fmla="*/ 93 w 189"/>
              <a:gd name="T41" fmla="*/ 93 h 146"/>
              <a:gd name="T42" fmla="*/ 84 w 189"/>
              <a:gd name="T43" fmla="*/ 93 h 146"/>
              <a:gd name="T44" fmla="*/ 74 w 189"/>
              <a:gd name="T45" fmla="*/ 117 h 146"/>
              <a:gd name="T46" fmla="*/ 89 w 189"/>
              <a:gd name="T47" fmla="*/ 127 h 146"/>
              <a:gd name="T48" fmla="*/ 93 w 189"/>
              <a:gd name="T49" fmla="*/ 133 h 146"/>
              <a:gd name="T50" fmla="*/ 100 w 189"/>
              <a:gd name="T51" fmla="*/ 133 h 146"/>
              <a:gd name="T52" fmla="*/ 115 w 189"/>
              <a:gd name="T53" fmla="*/ 139 h 146"/>
              <a:gd name="T54" fmla="*/ 118 w 189"/>
              <a:gd name="T55" fmla="*/ 143 h 146"/>
              <a:gd name="T56" fmla="*/ 132 w 189"/>
              <a:gd name="T57" fmla="*/ 144 h 146"/>
              <a:gd name="T58" fmla="*/ 152 w 189"/>
              <a:gd name="T59" fmla="*/ 143 h 146"/>
              <a:gd name="T60" fmla="*/ 159 w 189"/>
              <a:gd name="T61" fmla="*/ 139 h 146"/>
              <a:gd name="T62" fmla="*/ 158 w 189"/>
              <a:gd name="T63" fmla="*/ 131 h 146"/>
              <a:gd name="T64" fmla="*/ 162 w 189"/>
              <a:gd name="T65" fmla="*/ 119 h 146"/>
              <a:gd name="T66" fmla="*/ 170 w 189"/>
              <a:gd name="T67" fmla="*/ 111 h 146"/>
              <a:gd name="T68" fmla="*/ 186 w 189"/>
              <a:gd name="T69" fmla="*/ 111 h 146"/>
              <a:gd name="T70" fmla="*/ 181 w 189"/>
              <a:gd name="T71" fmla="*/ 98 h 146"/>
              <a:gd name="T72" fmla="*/ 174 w 189"/>
              <a:gd name="T73" fmla="*/ 97 h 146"/>
              <a:gd name="T74" fmla="*/ 174 w 189"/>
              <a:gd name="T75" fmla="*/ 97 h 146"/>
              <a:gd name="T76" fmla="*/ 156 w 189"/>
              <a:gd name="T77" fmla="*/ 86 h 146"/>
              <a:gd name="T78" fmla="*/ 147 w 189"/>
              <a:gd name="T79" fmla="*/ 83 h 146"/>
              <a:gd name="T80" fmla="*/ 132 w 189"/>
              <a:gd name="T81" fmla="*/ 4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33"/>
          <p:cNvSpPr>
            <a:spLocks/>
          </p:cNvSpPr>
          <p:nvPr/>
        </p:nvSpPr>
        <p:spPr bwMode="auto">
          <a:xfrm>
            <a:off x="10221205" y="2843487"/>
            <a:ext cx="563562" cy="806450"/>
          </a:xfrm>
          <a:custGeom>
            <a:avLst/>
            <a:gdLst>
              <a:gd name="T0" fmla="*/ 158 w 176"/>
              <a:gd name="T1" fmla="*/ 74 h 251"/>
              <a:gd name="T2" fmla="*/ 140 w 176"/>
              <a:gd name="T3" fmla="*/ 69 h 251"/>
              <a:gd name="T4" fmla="*/ 139 w 176"/>
              <a:gd name="T5" fmla="*/ 52 h 251"/>
              <a:gd name="T6" fmla="*/ 134 w 176"/>
              <a:gd name="T7" fmla="*/ 46 h 251"/>
              <a:gd name="T8" fmla="*/ 117 w 176"/>
              <a:gd name="T9" fmla="*/ 38 h 251"/>
              <a:gd name="T10" fmla="*/ 117 w 176"/>
              <a:gd name="T11" fmla="*/ 24 h 251"/>
              <a:gd name="T12" fmla="*/ 113 w 176"/>
              <a:gd name="T13" fmla="*/ 20 h 251"/>
              <a:gd name="T14" fmla="*/ 105 w 176"/>
              <a:gd name="T15" fmla="*/ 15 h 251"/>
              <a:gd name="T16" fmla="*/ 100 w 176"/>
              <a:gd name="T17" fmla="*/ 0 h 251"/>
              <a:gd name="T18" fmla="*/ 89 w 176"/>
              <a:gd name="T19" fmla="*/ 8 h 251"/>
              <a:gd name="T20" fmla="*/ 78 w 176"/>
              <a:gd name="T21" fmla="*/ 24 h 251"/>
              <a:gd name="T22" fmla="*/ 71 w 176"/>
              <a:gd name="T23" fmla="*/ 33 h 251"/>
              <a:gd name="T24" fmla="*/ 59 w 176"/>
              <a:gd name="T25" fmla="*/ 39 h 251"/>
              <a:gd name="T26" fmla="*/ 45 w 176"/>
              <a:gd name="T27" fmla="*/ 39 h 251"/>
              <a:gd name="T28" fmla="*/ 32 w 176"/>
              <a:gd name="T29" fmla="*/ 50 h 251"/>
              <a:gd name="T30" fmla="*/ 24 w 176"/>
              <a:gd name="T31" fmla="*/ 45 h 251"/>
              <a:gd name="T32" fmla="*/ 17 w 176"/>
              <a:gd name="T33" fmla="*/ 32 h 251"/>
              <a:gd name="T34" fmla="*/ 8 w 176"/>
              <a:gd name="T35" fmla="*/ 48 h 251"/>
              <a:gd name="T36" fmla="*/ 7 w 176"/>
              <a:gd name="T37" fmla="*/ 48 h 251"/>
              <a:gd name="T38" fmla="*/ 15 w 176"/>
              <a:gd name="T39" fmla="*/ 84 h 251"/>
              <a:gd name="T40" fmla="*/ 18 w 176"/>
              <a:gd name="T41" fmla="*/ 94 h 251"/>
              <a:gd name="T42" fmla="*/ 6 w 176"/>
              <a:gd name="T43" fmla="*/ 100 h 251"/>
              <a:gd name="T44" fmla="*/ 24 w 176"/>
              <a:gd name="T45" fmla="*/ 120 h 251"/>
              <a:gd name="T46" fmla="*/ 24 w 176"/>
              <a:gd name="T47" fmla="*/ 120 h 251"/>
              <a:gd name="T48" fmla="*/ 19 w 176"/>
              <a:gd name="T49" fmla="*/ 140 h 251"/>
              <a:gd name="T50" fmla="*/ 8 w 176"/>
              <a:gd name="T51" fmla="*/ 147 h 251"/>
              <a:gd name="T52" fmla="*/ 18 w 176"/>
              <a:gd name="T53" fmla="*/ 179 h 251"/>
              <a:gd name="T54" fmla="*/ 24 w 176"/>
              <a:gd name="T55" fmla="*/ 189 h 251"/>
              <a:gd name="T56" fmla="*/ 16 w 176"/>
              <a:gd name="T57" fmla="*/ 208 h 251"/>
              <a:gd name="T58" fmla="*/ 10 w 176"/>
              <a:gd name="T59" fmla="*/ 225 h 251"/>
              <a:gd name="T60" fmla="*/ 11 w 176"/>
              <a:gd name="T61" fmla="*/ 238 h 251"/>
              <a:gd name="T62" fmla="*/ 13 w 176"/>
              <a:gd name="T63" fmla="*/ 241 h 251"/>
              <a:gd name="T64" fmla="*/ 14 w 176"/>
              <a:gd name="T65" fmla="*/ 244 h 251"/>
              <a:gd name="T66" fmla="*/ 14 w 176"/>
              <a:gd name="T67" fmla="*/ 244 h 251"/>
              <a:gd name="T68" fmla="*/ 47 w 176"/>
              <a:gd name="T69" fmla="*/ 248 h 251"/>
              <a:gd name="T70" fmla="*/ 56 w 176"/>
              <a:gd name="T71" fmla="*/ 232 h 251"/>
              <a:gd name="T72" fmla="*/ 104 w 176"/>
              <a:gd name="T73" fmla="*/ 176 h 251"/>
              <a:gd name="T74" fmla="*/ 125 w 176"/>
              <a:gd name="T75" fmla="*/ 164 h 251"/>
              <a:gd name="T76" fmla="*/ 117 w 176"/>
              <a:gd name="T77" fmla="*/ 156 h 251"/>
              <a:gd name="T78" fmla="*/ 115 w 176"/>
              <a:gd name="T79" fmla="*/ 147 h 251"/>
              <a:gd name="T80" fmla="*/ 87 w 176"/>
              <a:gd name="T81" fmla="*/ 119 h 251"/>
              <a:gd name="T82" fmla="*/ 61 w 176"/>
              <a:gd name="T83" fmla="*/ 114 h 251"/>
              <a:gd name="T84" fmla="*/ 51 w 176"/>
              <a:gd name="T85" fmla="*/ 100 h 251"/>
              <a:gd name="T86" fmla="*/ 67 w 176"/>
              <a:gd name="T87" fmla="*/ 74 h 251"/>
              <a:gd name="T88" fmla="*/ 71 w 176"/>
              <a:gd name="T89" fmla="*/ 61 h 251"/>
              <a:gd name="T90" fmla="*/ 104 w 176"/>
              <a:gd name="T91" fmla="*/ 67 h 251"/>
              <a:gd name="T92" fmla="*/ 101 w 176"/>
              <a:gd name="T93" fmla="*/ 80 h 251"/>
              <a:gd name="T94" fmla="*/ 120 w 176"/>
              <a:gd name="T95" fmla="*/ 95 h 251"/>
              <a:gd name="T96" fmla="*/ 150 w 176"/>
              <a:gd name="T97" fmla="*/ 122 h 251"/>
              <a:gd name="T98" fmla="*/ 166 w 176"/>
              <a:gd name="T99" fmla="*/ 102 h 251"/>
              <a:gd name="T100" fmla="*/ 168 w 176"/>
              <a:gd name="T101" fmla="*/ 92 h 251"/>
              <a:gd name="T102" fmla="*/ 175 w 176"/>
              <a:gd name="T103" fmla="*/ 87 h 251"/>
              <a:gd name="T104" fmla="*/ 163 w 176"/>
              <a:gd name="T105" fmla="*/ 78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9960855" y="3618187"/>
            <a:ext cx="596900" cy="587375"/>
          </a:xfrm>
          <a:custGeom>
            <a:avLst/>
            <a:gdLst>
              <a:gd name="T0" fmla="*/ 41 w 186"/>
              <a:gd name="T1" fmla="*/ 60 h 183"/>
              <a:gd name="T2" fmla="*/ 2 w 186"/>
              <a:gd name="T3" fmla="*/ 81 h 183"/>
              <a:gd name="T4" fmla="*/ 15 w 186"/>
              <a:gd name="T5" fmla="*/ 111 h 183"/>
              <a:gd name="T6" fmla="*/ 16 w 186"/>
              <a:gd name="T7" fmla="*/ 111 h 183"/>
              <a:gd name="T8" fmla="*/ 34 w 186"/>
              <a:gd name="T9" fmla="*/ 143 h 183"/>
              <a:gd name="T10" fmla="*/ 44 w 186"/>
              <a:gd name="T11" fmla="*/ 145 h 183"/>
              <a:gd name="T12" fmla="*/ 53 w 186"/>
              <a:gd name="T13" fmla="*/ 150 h 183"/>
              <a:gd name="T14" fmla="*/ 106 w 186"/>
              <a:gd name="T15" fmla="*/ 155 h 183"/>
              <a:gd name="T16" fmla="*/ 109 w 186"/>
              <a:gd name="T17" fmla="*/ 173 h 183"/>
              <a:gd name="T18" fmla="*/ 130 w 186"/>
              <a:gd name="T19" fmla="*/ 171 h 183"/>
              <a:gd name="T20" fmla="*/ 142 w 186"/>
              <a:gd name="T21" fmla="*/ 183 h 183"/>
              <a:gd name="T22" fmla="*/ 151 w 186"/>
              <a:gd name="T23" fmla="*/ 174 h 183"/>
              <a:gd name="T24" fmla="*/ 163 w 186"/>
              <a:gd name="T25" fmla="*/ 175 h 183"/>
              <a:gd name="T26" fmla="*/ 174 w 186"/>
              <a:gd name="T27" fmla="*/ 165 h 183"/>
              <a:gd name="T28" fmla="*/ 172 w 186"/>
              <a:gd name="T29" fmla="*/ 163 h 183"/>
              <a:gd name="T30" fmla="*/ 173 w 186"/>
              <a:gd name="T31" fmla="*/ 153 h 183"/>
              <a:gd name="T32" fmla="*/ 152 w 186"/>
              <a:gd name="T33" fmla="*/ 147 h 183"/>
              <a:gd name="T34" fmla="*/ 142 w 186"/>
              <a:gd name="T35" fmla="*/ 131 h 183"/>
              <a:gd name="T36" fmla="*/ 138 w 186"/>
              <a:gd name="T37" fmla="*/ 118 h 183"/>
              <a:gd name="T38" fmla="*/ 149 w 186"/>
              <a:gd name="T39" fmla="*/ 113 h 183"/>
              <a:gd name="T40" fmla="*/ 156 w 186"/>
              <a:gd name="T41" fmla="*/ 102 h 183"/>
              <a:gd name="T42" fmla="*/ 160 w 186"/>
              <a:gd name="T43" fmla="*/ 98 h 183"/>
              <a:gd name="T44" fmla="*/ 160 w 186"/>
              <a:gd name="T45" fmla="*/ 81 h 183"/>
              <a:gd name="T46" fmla="*/ 170 w 186"/>
              <a:gd name="T47" fmla="*/ 83 h 183"/>
              <a:gd name="T48" fmla="*/ 171 w 186"/>
              <a:gd name="T49" fmla="*/ 84 h 183"/>
              <a:gd name="T50" fmla="*/ 186 w 186"/>
              <a:gd name="T51" fmla="*/ 81 h 183"/>
              <a:gd name="T52" fmla="*/ 169 w 186"/>
              <a:gd name="T53" fmla="*/ 68 h 183"/>
              <a:gd name="T54" fmla="*/ 152 w 186"/>
              <a:gd name="T55" fmla="*/ 63 h 183"/>
              <a:gd name="T56" fmla="*/ 152 w 186"/>
              <a:gd name="T57" fmla="*/ 63 h 183"/>
              <a:gd name="T58" fmla="*/ 131 w 186"/>
              <a:gd name="T59" fmla="*/ 48 h 183"/>
              <a:gd name="T60" fmla="*/ 148 w 186"/>
              <a:gd name="T61" fmla="*/ 29 h 183"/>
              <a:gd name="T62" fmla="*/ 142 w 186"/>
              <a:gd name="T63" fmla="*/ 9 h 183"/>
              <a:gd name="T64" fmla="*/ 114 w 186"/>
              <a:gd name="T65" fmla="*/ 14 h 183"/>
              <a:gd name="T66" fmla="*/ 101 w 186"/>
              <a:gd name="T67" fmla="*/ 7 h 183"/>
              <a:gd name="T68" fmla="*/ 96 w 186"/>
              <a:gd name="T69" fmla="*/ 5 h 183"/>
              <a:gd name="T70" fmla="*/ 95 w 186"/>
              <a:gd name="T71" fmla="*/ 3 h 183"/>
              <a:gd name="T72" fmla="*/ 95 w 186"/>
              <a:gd name="T73" fmla="*/ 3 h 183"/>
              <a:gd name="T74" fmla="*/ 94 w 186"/>
              <a:gd name="T75" fmla="*/ 1 h 183"/>
              <a:gd name="T76" fmla="*/ 94 w 186"/>
              <a:gd name="T77" fmla="*/ 0 h 183"/>
              <a:gd name="T78" fmla="*/ 93 w 186"/>
              <a:gd name="T79" fmla="*/ 11 h 183"/>
              <a:gd name="T80" fmla="*/ 92 w 186"/>
              <a:gd name="T81" fmla="*/ 18 h 183"/>
              <a:gd name="T82" fmla="*/ 93 w 186"/>
              <a:gd name="T83" fmla="*/ 34 h 183"/>
              <a:gd name="T84" fmla="*/ 92 w 186"/>
              <a:gd name="T85" fmla="*/ 35 h 183"/>
              <a:gd name="T86" fmla="*/ 87 w 186"/>
              <a:gd name="T87" fmla="*/ 48 h 183"/>
              <a:gd name="T88" fmla="*/ 67 w 186"/>
              <a:gd name="T89" fmla="*/ 55 h 183"/>
              <a:gd name="T90" fmla="*/ 42 w 186"/>
              <a:gd name="T91" fmla="*/ 6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11080042" y="4873900"/>
            <a:ext cx="169863" cy="411162"/>
          </a:xfrm>
          <a:custGeom>
            <a:avLst/>
            <a:gdLst>
              <a:gd name="T0" fmla="*/ 40 w 53"/>
              <a:gd name="T1" fmla="*/ 0 h 128"/>
              <a:gd name="T2" fmla="*/ 12 w 53"/>
              <a:gd name="T3" fmla="*/ 35 h 128"/>
              <a:gd name="T4" fmla="*/ 0 w 53"/>
              <a:gd name="T5" fmla="*/ 54 h 128"/>
              <a:gd name="T6" fmla="*/ 3 w 53"/>
              <a:gd name="T7" fmla="*/ 76 h 128"/>
              <a:gd name="T8" fmla="*/ 3 w 53"/>
              <a:gd name="T9" fmla="*/ 77 h 128"/>
              <a:gd name="T10" fmla="*/ 3 w 53"/>
              <a:gd name="T11" fmla="*/ 77 h 128"/>
              <a:gd name="T12" fmla="*/ 1 w 53"/>
              <a:gd name="T13" fmla="*/ 92 h 128"/>
              <a:gd name="T14" fmla="*/ 2 w 53"/>
              <a:gd name="T15" fmla="*/ 101 h 128"/>
              <a:gd name="T16" fmla="*/ 18 w 53"/>
              <a:gd name="T17" fmla="*/ 112 h 128"/>
              <a:gd name="T18" fmla="*/ 18 w 53"/>
              <a:gd name="T19" fmla="*/ 112 h 128"/>
              <a:gd name="T20" fmla="*/ 19 w 53"/>
              <a:gd name="T21" fmla="*/ 112 h 128"/>
              <a:gd name="T22" fmla="*/ 19 w 53"/>
              <a:gd name="T23" fmla="*/ 113 h 128"/>
              <a:gd name="T24" fmla="*/ 19 w 53"/>
              <a:gd name="T25" fmla="*/ 113 h 128"/>
              <a:gd name="T26" fmla="*/ 25 w 53"/>
              <a:gd name="T27" fmla="*/ 124 h 128"/>
              <a:gd name="T28" fmla="*/ 31 w 53"/>
              <a:gd name="T29" fmla="*/ 128 h 128"/>
              <a:gd name="T30" fmla="*/ 33 w 53"/>
              <a:gd name="T31" fmla="*/ 102 h 128"/>
              <a:gd name="T32" fmla="*/ 33 w 53"/>
              <a:gd name="T33" fmla="*/ 101 h 128"/>
              <a:gd name="T34" fmla="*/ 45 w 53"/>
              <a:gd name="T35" fmla="*/ 73 h 128"/>
              <a:gd name="T36" fmla="*/ 49 w 53"/>
              <a:gd name="T37" fmla="*/ 40 h 128"/>
              <a:gd name="T38" fmla="*/ 49 w 53"/>
              <a:gd name="T39" fmla="*/ 39 h 128"/>
              <a:gd name="T40" fmla="*/ 49 w 53"/>
              <a:gd name="T41" fmla="*/ 39 h 128"/>
              <a:gd name="T42" fmla="*/ 53 w 53"/>
              <a:gd name="T43" fmla="*/ 30 h 128"/>
              <a:gd name="T44" fmla="*/ 50 w 53"/>
              <a:gd name="T45" fmla="*/ 22 h 128"/>
              <a:gd name="T46" fmla="*/ 50 w 53"/>
              <a:gd name="T47" fmla="*/ 22 h 128"/>
              <a:gd name="T48" fmla="*/ 49 w 53"/>
              <a:gd name="T49" fmla="*/ 22 h 128"/>
              <a:gd name="T50" fmla="*/ 49 w 53"/>
              <a:gd name="T51" fmla="*/ 12 h 128"/>
              <a:gd name="T52" fmla="*/ 49 w 53"/>
              <a:gd name="T53" fmla="*/ 11 h 128"/>
              <a:gd name="T54" fmla="*/ 49 w 53"/>
              <a:gd name="T55" fmla="*/ 11 h 128"/>
              <a:gd name="T56" fmla="*/ 51 w 53"/>
              <a:gd name="T57" fmla="*/ 8 h 128"/>
              <a:gd name="T58" fmla="*/ 53 w 53"/>
              <a:gd name="T59" fmla="*/ 6 h 128"/>
              <a:gd name="T60" fmla="*/ 40 w 53"/>
              <a:gd name="T6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36"/>
          <p:cNvSpPr>
            <a:spLocks/>
          </p:cNvSpPr>
          <p:nvPr/>
        </p:nvSpPr>
        <p:spPr bwMode="auto">
          <a:xfrm>
            <a:off x="9824330" y="5602562"/>
            <a:ext cx="265112" cy="225425"/>
          </a:xfrm>
          <a:custGeom>
            <a:avLst/>
            <a:gdLst>
              <a:gd name="T0" fmla="*/ 37 w 82"/>
              <a:gd name="T1" fmla="*/ 7 h 70"/>
              <a:gd name="T2" fmla="*/ 36 w 82"/>
              <a:gd name="T3" fmla="*/ 9 h 70"/>
              <a:gd name="T4" fmla="*/ 36 w 82"/>
              <a:gd name="T5" fmla="*/ 9 h 70"/>
              <a:gd name="T6" fmla="*/ 35 w 82"/>
              <a:gd name="T7" fmla="*/ 10 h 70"/>
              <a:gd name="T8" fmla="*/ 19 w 82"/>
              <a:gd name="T9" fmla="*/ 14 h 70"/>
              <a:gd name="T10" fmla="*/ 20 w 82"/>
              <a:gd name="T11" fmla="*/ 16 h 70"/>
              <a:gd name="T12" fmla="*/ 25 w 82"/>
              <a:gd name="T13" fmla="*/ 22 h 70"/>
              <a:gd name="T14" fmla="*/ 23 w 82"/>
              <a:gd name="T15" fmla="*/ 23 h 70"/>
              <a:gd name="T16" fmla="*/ 16 w 82"/>
              <a:gd name="T17" fmla="*/ 27 h 70"/>
              <a:gd name="T18" fmla="*/ 4 w 82"/>
              <a:gd name="T19" fmla="*/ 36 h 70"/>
              <a:gd name="T20" fmla="*/ 6 w 82"/>
              <a:gd name="T21" fmla="*/ 63 h 70"/>
              <a:gd name="T22" fmla="*/ 18 w 82"/>
              <a:gd name="T23" fmla="*/ 64 h 70"/>
              <a:gd name="T24" fmla="*/ 19 w 82"/>
              <a:gd name="T25" fmla="*/ 64 h 70"/>
              <a:gd name="T26" fmla="*/ 19 w 82"/>
              <a:gd name="T27" fmla="*/ 64 h 70"/>
              <a:gd name="T28" fmla="*/ 31 w 82"/>
              <a:gd name="T29" fmla="*/ 70 h 70"/>
              <a:gd name="T30" fmla="*/ 44 w 82"/>
              <a:gd name="T31" fmla="*/ 68 h 70"/>
              <a:gd name="T32" fmla="*/ 62 w 82"/>
              <a:gd name="T33" fmla="*/ 53 h 70"/>
              <a:gd name="T34" fmla="*/ 63 w 82"/>
              <a:gd name="T35" fmla="*/ 53 h 70"/>
              <a:gd name="T36" fmla="*/ 64 w 82"/>
              <a:gd name="T37" fmla="*/ 52 h 70"/>
              <a:gd name="T38" fmla="*/ 69 w 82"/>
              <a:gd name="T39" fmla="*/ 50 h 70"/>
              <a:gd name="T40" fmla="*/ 68 w 82"/>
              <a:gd name="T41" fmla="*/ 33 h 70"/>
              <a:gd name="T42" fmla="*/ 68 w 82"/>
              <a:gd name="T43" fmla="*/ 33 h 70"/>
              <a:gd name="T44" fmla="*/ 75 w 82"/>
              <a:gd name="T45" fmla="*/ 22 h 70"/>
              <a:gd name="T46" fmla="*/ 75 w 82"/>
              <a:gd name="T47" fmla="*/ 22 h 70"/>
              <a:gd name="T48" fmla="*/ 75 w 82"/>
              <a:gd name="T49" fmla="*/ 22 h 70"/>
              <a:gd name="T50" fmla="*/ 81 w 82"/>
              <a:gd name="T51" fmla="*/ 17 h 70"/>
              <a:gd name="T52" fmla="*/ 79 w 82"/>
              <a:gd name="T53" fmla="*/ 5 h 70"/>
              <a:gd name="T54" fmla="*/ 74 w 82"/>
              <a:gd name="T55" fmla="*/ 0 h 70"/>
              <a:gd name="T56" fmla="*/ 74 w 82"/>
              <a:gd name="T57" fmla="*/ 6 h 70"/>
              <a:gd name="T58" fmla="*/ 64 w 82"/>
              <a:gd name="T59" fmla="*/ 4 h 70"/>
              <a:gd name="T60" fmla="*/ 59 w 82"/>
              <a:gd name="T61" fmla="*/ 7 h 70"/>
              <a:gd name="T62" fmla="*/ 58 w 82"/>
              <a:gd name="T63" fmla="*/ 7 h 70"/>
              <a:gd name="T64" fmla="*/ 58 w 82"/>
              <a:gd name="T65" fmla="*/ 7 h 70"/>
              <a:gd name="T66" fmla="*/ 37 w 82"/>
              <a:gd name="T67" fmla="*/ 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172518" y="2947843"/>
            <a:ext cx="39475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，只要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161302" y="2513037"/>
            <a:ext cx="376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172518" y="1686601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1236686" y="2484539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8" grpId="0"/>
      <p:bldP spid="49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0522" y="-50844"/>
            <a:ext cx="12202522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 rot="20304556">
            <a:off x="3238218" y="2057697"/>
            <a:ext cx="4698722" cy="144655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8800" b="1" dirty="0" smtClean="0">
                <a:solidFill>
                  <a:srgbClr val="FFC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  <a:endParaRPr lang="zh-CN" altLang="en-US" sz="8800" b="1" dirty="0">
              <a:solidFill>
                <a:srgbClr val="FFC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6"/>
          <p:cNvSpPr txBox="1">
            <a:spLocks noChangeArrowheads="1"/>
          </p:cNvSpPr>
          <p:nvPr/>
        </p:nvSpPr>
        <p:spPr bwMode="auto">
          <a:xfrm rot="20339001">
            <a:off x="3965030" y="3449229"/>
            <a:ext cx="40222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2016·</a:t>
            </a:r>
            <a:r>
              <a:rPr lang="zh-CN" alt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启程</a:t>
            </a:r>
            <a:r>
              <a:rPr lang="en-US" altLang="zh-CN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从心出发</a:t>
            </a:r>
            <a:endParaRPr lang="en-US" altLang="zh-CN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43059" y="1072372"/>
            <a:ext cx="4305300" cy="4305300"/>
            <a:chOff x="3347859" y="1402410"/>
            <a:chExt cx="4305300" cy="4305300"/>
          </a:xfrm>
        </p:grpSpPr>
        <p:sp>
          <p:nvSpPr>
            <p:cNvPr id="10" name="空心弧 9"/>
            <p:cNvSpPr/>
            <p:nvPr/>
          </p:nvSpPr>
          <p:spPr>
            <a:xfrm rot="14497319">
              <a:off x="3347859" y="1402410"/>
              <a:ext cx="4305300" cy="4305300"/>
            </a:xfrm>
            <a:prstGeom prst="blockArc">
              <a:avLst>
                <a:gd name="adj1" fmla="val 10800000"/>
                <a:gd name="adj2" fmla="val 21425294"/>
                <a:gd name="adj3" fmla="val 2564"/>
              </a:avLst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362104" y="1713273"/>
              <a:ext cx="98712" cy="987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6448220" y="5348674"/>
              <a:ext cx="96365" cy="963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323387" y="3786208"/>
            <a:ext cx="3595534" cy="1363778"/>
            <a:chOff x="5323387" y="3786208"/>
            <a:chExt cx="3595534" cy="1363778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5356570" y="3786208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5323387" y="510426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859443" y="3301479"/>
            <a:ext cx="3595776" cy="1362682"/>
            <a:chOff x="5859443" y="3301479"/>
            <a:chExt cx="3595776" cy="1362682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5892868" y="3301479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859443" y="461844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40954" y="3456773"/>
            <a:ext cx="3596863" cy="1361920"/>
            <a:chOff x="4640954" y="3456773"/>
            <a:chExt cx="3596863" cy="1361920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4675466" y="3456773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4640954" y="4772974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768420" y="1980827"/>
            <a:ext cx="3585211" cy="1354694"/>
            <a:chOff x="7768420" y="1980827"/>
            <a:chExt cx="3585211" cy="1354694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7791280" y="1980827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7768420" y="328980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958826" y="1404364"/>
            <a:ext cx="3607362" cy="1454314"/>
            <a:chOff x="7958826" y="1404364"/>
            <a:chExt cx="3607362" cy="1454314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8003837" y="1404364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7958826" y="281295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160344" y="914824"/>
            <a:ext cx="3603507" cy="1362842"/>
            <a:chOff x="8160344" y="914824"/>
            <a:chExt cx="3603507" cy="1362842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8201500" y="914824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8160344" y="223194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730860" y="1144352"/>
            <a:ext cx="3592647" cy="1448482"/>
            <a:chOff x="3730860" y="1144352"/>
            <a:chExt cx="3592647" cy="1448482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3761156" y="1144352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3730860" y="2547115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655725" y="549955"/>
            <a:ext cx="3595774" cy="1450319"/>
            <a:chOff x="7655725" y="549955"/>
            <a:chExt cx="3595774" cy="1450319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7689148" y="549955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7655725" y="1954555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153457" y="0"/>
            <a:ext cx="3569385" cy="1443576"/>
            <a:chOff x="7153457" y="0"/>
            <a:chExt cx="3569385" cy="1443576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7160491" y="0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7153457" y="139785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24539" y="471740"/>
            <a:ext cx="3585211" cy="1358507"/>
            <a:chOff x="4824539" y="471740"/>
            <a:chExt cx="3585211" cy="1358507"/>
          </a:xfrm>
        </p:grpSpPr>
        <p:cxnSp>
          <p:nvCxnSpPr>
            <p:cNvPr id="13" name="直接连接符 12"/>
            <p:cNvCxnSpPr/>
            <p:nvPr/>
          </p:nvCxnSpPr>
          <p:spPr>
            <a:xfrm flipV="1">
              <a:off x="4847399" y="471740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4824539" y="1784528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667897" y="653386"/>
            <a:ext cx="3585211" cy="1355250"/>
            <a:chOff x="3667897" y="653386"/>
            <a:chExt cx="3585211" cy="1355250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3690757" y="653386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3667897" y="196291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53163" y="104110"/>
            <a:ext cx="3572102" cy="1352923"/>
            <a:chOff x="4253163" y="104110"/>
            <a:chExt cx="3572102" cy="1352923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4262914" y="104110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/>
          </p:nvSpPr>
          <p:spPr>
            <a:xfrm>
              <a:off x="4253163" y="1411314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782869" y="2653640"/>
            <a:ext cx="4153148" cy="1569798"/>
            <a:chOff x="4087669" y="3322538"/>
            <a:chExt cx="4153148" cy="1569798"/>
          </a:xfrm>
        </p:grpSpPr>
        <p:sp>
          <p:nvSpPr>
            <p:cNvPr id="9" name="矩形 8"/>
            <p:cNvSpPr/>
            <p:nvPr/>
          </p:nvSpPr>
          <p:spPr>
            <a:xfrm rot="20337749" flipV="1">
              <a:off x="4087669" y="4058877"/>
              <a:ext cx="4153148" cy="997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4193202" y="4806545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053183" y="3322538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任意多边形 44"/>
          <p:cNvSpPr/>
          <p:nvPr/>
        </p:nvSpPr>
        <p:spPr>
          <a:xfrm>
            <a:off x="0" y="5572568"/>
            <a:ext cx="12192000" cy="1349588"/>
          </a:xfrm>
          <a:custGeom>
            <a:avLst/>
            <a:gdLst>
              <a:gd name="connsiteX0" fmla="*/ 4368093 w 12192000"/>
              <a:gd name="connsiteY0" fmla="*/ 79 h 1349588"/>
              <a:gd name="connsiteX1" fmla="*/ 9944100 w 12192000"/>
              <a:gd name="connsiteY1" fmla="*/ 771317 h 1349588"/>
              <a:gd name="connsiteX2" fmla="*/ 12192000 w 12192000"/>
              <a:gd name="connsiteY2" fmla="*/ 94770 h 1349588"/>
              <a:gd name="connsiteX3" fmla="*/ 12192000 w 12192000"/>
              <a:gd name="connsiteY3" fmla="*/ 1349588 h 1349588"/>
              <a:gd name="connsiteX4" fmla="*/ 0 w 12192000"/>
              <a:gd name="connsiteY4" fmla="*/ 1349588 h 1349588"/>
              <a:gd name="connsiteX5" fmla="*/ 0 w 12192000"/>
              <a:gd name="connsiteY5" fmla="*/ 94770 h 1349588"/>
              <a:gd name="connsiteX6" fmla="*/ 3352800 w 12192000"/>
              <a:gd name="connsiteY6" fmla="*/ 123617 h 1349588"/>
              <a:gd name="connsiteX7" fmla="*/ 4368093 w 12192000"/>
              <a:gd name="connsiteY7" fmla="*/ 79 h 134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349588">
                <a:moveTo>
                  <a:pt x="4368093" y="79"/>
                </a:moveTo>
                <a:cubicBezTo>
                  <a:pt x="6345995" y="10848"/>
                  <a:pt x="8990409" y="1122331"/>
                  <a:pt x="9944100" y="771317"/>
                </a:cubicBezTo>
                <a:cubicBezTo>
                  <a:pt x="11074400" y="355301"/>
                  <a:pt x="11442700" y="320286"/>
                  <a:pt x="12192000" y="94770"/>
                </a:cubicBezTo>
                <a:lnTo>
                  <a:pt x="12192000" y="1349588"/>
                </a:lnTo>
                <a:lnTo>
                  <a:pt x="0" y="1349588"/>
                </a:lnTo>
                <a:lnTo>
                  <a:pt x="0" y="94770"/>
                </a:lnTo>
                <a:cubicBezTo>
                  <a:pt x="1689100" y="91686"/>
                  <a:pt x="1397000" y="698201"/>
                  <a:pt x="3352800" y="123617"/>
                </a:cubicBezTo>
                <a:cubicBezTo>
                  <a:pt x="3658394" y="33839"/>
                  <a:pt x="4001815" y="-1915"/>
                  <a:pt x="4368093" y="79"/>
                </a:cubicBezTo>
                <a:close/>
              </a:path>
            </a:pathLst>
          </a:custGeom>
          <a:solidFill>
            <a:srgbClr val="FFC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-8993" y="6023753"/>
            <a:ext cx="12192000" cy="899882"/>
          </a:xfrm>
          <a:custGeom>
            <a:avLst/>
            <a:gdLst>
              <a:gd name="connsiteX0" fmla="*/ 6019801 w 12192000"/>
              <a:gd name="connsiteY0" fmla="*/ 451 h 899882"/>
              <a:gd name="connsiteX1" fmla="*/ 9944100 w 12192000"/>
              <a:gd name="connsiteY1" fmla="*/ 770420 h 899882"/>
              <a:gd name="connsiteX2" fmla="*/ 12192000 w 12192000"/>
              <a:gd name="connsiteY2" fmla="*/ 289623 h 899882"/>
              <a:gd name="connsiteX3" fmla="*/ 12192000 w 12192000"/>
              <a:gd name="connsiteY3" fmla="*/ 898403 h 899882"/>
              <a:gd name="connsiteX4" fmla="*/ 0 w 12192000"/>
              <a:gd name="connsiteY4" fmla="*/ 898403 h 899882"/>
              <a:gd name="connsiteX5" fmla="*/ 0 w 12192000"/>
              <a:gd name="connsiteY5" fmla="*/ 403922 h 899882"/>
              <a:gd name="connsiteX6" fmla="*/ 2800350 w 12192000"/>
              <a:gd name="connsiteY6" fmla="*/ 898402 h 899882"/>
              <a:gd name="connsiteX7" fmla="*/ 6019801 w 12192000"/>
              <a:gd name="connsiteY7" fmla="*/ 451 h 89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899882">
                <a:moveTo>
                  <a:pt x="6019801" y="451"/>
                </a:moveTo>
                <a:cubicBezTo>
                  <a:pt x="7210425" y="-20880"/>
                  <a:pt x="8915400" y="722224"/>
                  <a:pt x="9944100" y="770420"/>
                </a:cubicBezTo>
                <a:cubicBezTo>
                  <a:pt x="10972800" y="818616"/>
                  <a:pt x="11442700" y="411789"/>
                  <a:pt x="12192000" y="289623"/>
                </a:cubicBezTo>
                <a:lnTo>
                  <a:pt x="12192000" y="898403"/>
                </a:lnTo>
                <a:lnTo>
                  <a:pt x="0" y="898403"/>
                </a:lnTo>
                <a:lnTo>
                  <a:pt x="0" y="403922"/>
                </a:lnTo>
                <a:cubicBezTo>
                  <a:pt x="460375" y="203652"/>
                  <a:pt x="1774825" y="937072"/>
                  <a:pt x="2800350" y="898402"/>
                </a:cubicBezTo>
                <a:cubicBezTo>
                  <a:pt x="3825875" y="859731"/>
                  <a:pt x="4829175" y="21781"/>
                  <a:pt x="6019801" y="451"/>
                </a:cubicBezTo>
                <a:close/>
              </a:path>
            </a:pathLst>
          </a:custGeom>
          <a:solidFill>
            <a:srgbClr val="FEFE4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7846209" y="36623"/>
            <a:ext cx="3595774" cy="1450319"/>
            <a:chOff x="7846209" y="36623"/>
            <a:chExt cx="3595774" cy="1450319"/>
          </a:xfrm>
        </p:grpSpPr>
        <p:cxnSp>
          <p:nvCxnSpPr>
            <p:cNvPr id="42" name="直接连接符 41"/>
            <p:cNvCxnSpPr/>
            <p:nvPr/>
          </p:nvCxnSpPr>
          <p:spPr>
            <a:xfrm flipV="1">
              <a:off x="7879632" y="36623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7846209" y="1441223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662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3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5" grpId="0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19"/>
          <a:stretch/>
        </p:blipFill>
        <p:spPr>
          <a:xfrm>
            <a:off x="-10522" y="-57815"/>
            <a:ext cx="12202521" cy="693758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6863268" y="5344843"/>
            <a:ext cx="26559241" cy="25268993"/>
          </a:xfrm>
          <a:custGeom>
            <a:avLst/>
            <a:gdLst>
              <a:gd name="connsiteX0" fmla="*/ 0 w 24790400"/>
              <a:gd name="connsiteY0" fmla="*/ 0 h 24790400"/>
              <a:gd name="connsiteX1" fmla="*/ 24790400 w 24790400"/>
              <a:gd name="connsiteY1" fmla="*/ 0 h 24790400"/>
              <a:gd name="connsiteX2" fmla="*/ 24790400 w 24790400"/>
              <a:gd name="connsiteY2" fmla="*/ 24790400 h 24790400"/>
              <a:gd name="connsiteX3" fmla="*/ 0 w 24790400"/>
              <a:gd name="connsiteY3" fmla="*/ 24790400 h 24790400"/>
              <a:gd name="connsiteX4" fmla="*/ 0 w 24790400"/>
              <a:gd name="connsiteY4" fmla="*/ 0 h 24790400"/>
              <a:gd name="connsiteX0" fmla="*/ 0 w 24790400"/>
              <a:gd name="connsiteY0" fmla="*/ 584522 h 25374922"/>
              <a:gd name="connsiteX1" fmla="*/ 1954988 w 24790400"/>
              <a:gd name="connsiteY1" fmla="*/ 0 h 25374922"/>
              <a:gd name="connsiteX2" fmla="*/ 24790400 w 24790400"/>
              <a:gd name="connsiteY2" fmla="*/ 584522 h 25374922"/>
              <a:gd name="connsiteX3" fmla="*/ 24790400 w 24790400"/>
              <a:gd name="connsiteY3" fmla="*/ 25374922 h 25374922"/>
              <a:gd name="connsiteX4" fmla="*/ 0 w 24790400"/>
              <a:gd name="connsiteY4" fmla="*/ 25374922 h 25374922"/>
              <a:gd name="connsiteX5" fmla="*/ 0 w 24790400"/>
              <a:gd name="connsiteY5" fmla="*/ 584522 h 25374922"/>
              <a:gd name="connsiteX0" fmla="*/ 0 w 24790400"/>
              <a:gd name="connsiteY0" fmla="*/ 584522 h 25374922"/>
              <a:gd name="connsiteX1" fmla="*/ 1954988 w 24790400"/>
              <a:gd name="connsiteY1" fmla="*/ 0 h 25374922"/>
              <a:gd name="connsiteX2" fmla="*/ 24790400 w 24790400"/>
              <a:gd name="connsiteY2" fmla="*/ 584522 h 25374922"/>
              <a:gd name="connsiteX3" fmla="*/ 24790400 w 24790400"/>
              <a:gd name="connsiteY3" fmla="*/ 25374922 h 25374922"/>
              <a:gd name="connsiteX4" fmla="*/ 0 w 24790400"/>
              <a:gd name="connsiteY4" fmla="*/ 25374922 h 25374922"/>
              <a:gd name="connsiteX5" fmla="*/ 0 w 24790400"/>
              <a:gd name="connsiteY5" fmla="*/ 584522 h 25374922"/>
              <a:gd name="connsiteX0" fmla="*/ 361244 w 25151644"/>
              <a:gd name="connsiteY0" fmla="*/ 584522 h 25374922"/>
              <a:gd name="connsiteX1" fmla="*/ 2316232 w 25151644"/>
              <a:gd name="connsiteY1" fmla="*/ 0 h 25374922"/>
              <a:gd name="connsiteX2" fmla="*/ 25151644 w 25151644"/>
              <a:gd name="connsiteY2" fmla="*/ 584522 h 25374922"/>
              <a:gd name="connsiteX3" fmla="*/ 25151644 w 25151644"/>
              <a:gd name="connsiteY3" fmla="*/ 25374922 h 25374922"/>
              <a:gd name="connsiteX4" fmla="*/ 361244 w 25151644"/>
              <a:gd name="connsiteY4" fmla="*/ 25374922 h 25374922"/>
              <a:gd name="connsiteX5" fmla="*/ 361244 w 25151644"/>
              <a:gd name="connsiteY5" fmla="*/ 584522 h 25374922"/>
              <a:gd name="connsiteX0" fmla="*/ 361244 w 25151644"/>
              <a:gd name="connsiteY0" fmla="*/ 2052334 h 26842734"/>
              <a:gd name="connsiteX1" fmla="*/ 2316232 w 25151644"/>
              <a:gd name="connsiteY1" fmla="*/ 1467812 h 26842734"/>
              <a:gd name="connsiteX2" fmla="*/ 10647432 w 25151644"/>
              <a:gd name="connsiteY2" fmla="*/ 1264612 h 26842734"/>
              <a:gd name="connsiteX3" fmla="*/ 25151644 w 25151644"/>
              <a:gd name="connsiteY3" fmla="*/ 2052334 h 26842734"/>
              <a:gd name="connsiteX4" fmla="*/ 25151644 w 25151644"/>
              <a:gd name="connsiteY4" fmla="*/ 26842734 h 26842734"/>
              <a:gd name="connsiteX5" fmla="*/ 361244 w 25151644"/>
              <a:gd name="connsiteY5" fmla="*/ 26842734 h 26842734"/>
              <a:gd name="connsiteX6" fmla="*/ 361244 w 25151644"/>
              <a:gd name="connsiteY6" fmla="*/ 2052334 h 26842734"/>
              <a:gd name="connsiteX0" fmla="*/ 361244 w 25783821"/>
              <a:gd name="connsiteY0" fmla="*/ 1021975 h 25812375"/>
              <a:gd name="connsiteX1" fmla="*/ 2316232 w 25783821"/>
              <a:gd name="connsiteY1" fmla="*/ 437453 h 25812375"/>
              <a:gd name="connsiteX2" fmla="*/ 10647432 w 25783821"/>
              <a:gd name="connsiteY2" fmla="*/ 234253 h 25812375"/>
              <a:gd name="connsiteX3" fmla="*/ 25151644 w 25783821"/>
              <a:gd name="connsiteY3" fmla="*/ 1021975 h 25812375"/>
              <a:gd name="connsiteX4" fmla="*/ 25151644 w 25783821"/>
              <a:gd name="connsiteY4" fmla="*/ 25812375 h 25812375"/>
              <a:gd name="connsiteX5" fmla="*/ 361244 w 25783821"/>
              <a:gd name="connsiteY5" fmla="*/ 25812375 h 25812375"/>
              <a:gd name="connsiteX6" fmla="*/ 361244 w 25783821"/>
              <a:gd name="connsiteY6" fmla="*/ 1021975 h 25812375"/>
              <a:gd name="connsiteX0" fmla="*/ 361244 w 27272167"/>
              <a:gd name="connsiteY0" fmla="*/ 1325532 h 26115932"/>
              <a:gd name="connsiteX1" fmla="*/ 2316232 w 27272167"/>
              <a:gd name="connsiteY1" fmla="*/ 741010 h 26115932"/>
              <a:gd name="connsiteX2" fmla="*/ 10647432 w 27272167"/>
              <a:gd name="connsiteY2" fmla="*/ 537810 h 26115932"/>
              <a:gd name="connsiteX3" fmla="*/ 25151644 w 27272167"/>
              <a:gd name="connsiteY3" fmla="*/ 1325532 h 26115932"/>
              <a:gd name="connsiteX4" fmla="*/ 25989032 w 27272167"/>
              <a:gd name="connsiteY4" fmla="*/ 15473010 h 26115932"/>
              <a:gd name="connsiteX5" fmla="*/ 25151644 w 27272167"/>
              <a:gd name="connsiteY5" fmla="*/ 26115932 h 26115932"/>
              <a:gd name="connsiteX6" fmla="*/ 361244 w 27272167"/>
              <a:gd name="connsiteY6" fmla="*/ 26115932 h 26115932"/>
              <a:gd name="connsiteX7" fmla="*/ 361244 w 27272167"/>
              <a:gd name="connsiteY7" fmla="*/ 1325532 h 26115932"/>
              <a:gd name="connsiteX0" fmla="*/ 361244 w 26787142"/>
              <a:gd name="connsiteY0" fmla="*/ 1325532 h 26851615"/>
              <a:gd name="connsiteX1" fmla="*/ 2316232 w 26787142"/>
              <a:gd name="connsiteY1" fmla="*/ 741010 h 26851615"/>
              <a:gd name="connsiteX2" fmla="*/ 10647432 w 26787142"/>
              <a:gd name="connsiteY2" fmla="*/ 537810 h 26851615"/>
              <a:gd name="connsiteX3" fmla="*/ 25151644 w 26787142"/>
              <a:gd name="connsiteY3" fmla="*/ 1325532 h 26851615"/>
              <a:gd name="connsiteX4" fmla="*/ 25989032 w 26787142"/>
              <a:gd name="connsiteY4" fmla="*/ 15473010 h 26851615"/>
              <a:gd name="connsiteX5" fmla="*/ 25151644 w 26787142"/>
              <a:gd name="connsiteY5" fmla="*/ 26115932 h 26851615"/>
              <a:gd name="connsiteX6" fmla="*/ 361244 w 26787142"/>
              <a:gd name="connsiteY6" fmla="*/ 26115932 h 26851615"/>
              <a:gd name="connsiteX7" fmla="*/ 361244 w 26787142"/>
              <a:gd name="connsiteY7" fmla="*/ 1325532 h 26851615"/>
              <a:gd name="connsiteX0" fmla="*/ 2150200 w 28576098"/>
              <a:gd name="connsiteY0" fmla="*/ 1325532 h 26977998"/>
              <a:gd name="connsiteX1" fmla="*/ 4105188 w 28576098"/>
              <a:gd name="connsiteY1" fmla="*/ 741010 h 26977998"/>
              <a:gd name="connsiteX2" fmla="*/ 12436388 w 28576098"/>
              <a:gd name="connsiteY2" fmla="*/ 537810 h 26977998"/>
              <a:gd name="connsiteX3" fmla="*/ 26940600 w 28576098"/>
              <a:gd name="connsiteY3" fmla="*/ 1325532 h 26977998"/>
              <a:gd name="connsiteX4" fmla="*/ 27777988 w 28576098"/>
              <a:gd name="connsiteY4" fmla="*/ 15473010 h 26977998"/>
              <a:gd name="connsiteX5" fmla="*/ 26940600 w 28576098"/>
              <a:gd name="connsiteY5" fmla="*/ 26115932 h 26977998"/>
              <a:gd name="connsiteX6" fmla="*/ 2150200 w 28576098"/>
              <a:gd name="connsiteY6" fmla="*/ 26115932 h 26977998"/>
              <a:gd name="connsiteX7" fmla="*/ 2150200 w 28576098"/>
              <a:gd name="connsiteY7" fmla="*/ 1325532 h 26977998"/>
              <a:gd name="connsiteX0" fmla="*/ 1192302 w 29142200"/>
              <a:gd name="connsiteY0" fmla="*/ 14025532 h 27495605"/>
              <a:gd name="connsiteX1" fmla="*/ 4671290 w 29142200"/>
              <a:gd name="connsiteY1" fmla="*/ 741010 h 27495605"/>
              <a:gd name="connsiteX2" fmla="*/ 13002490 w 29142200"/>
              <a:gd name="connsiteY2" fmla="*/ 537810 h 27495605"/>
              <a:gd name="connsiteX3" fmla="*/ 27506702 w 29142200"/>
              <a:gd name="connsiteY3" fmla="*/ 1325532 h 27495605"/>
              <a:gd name="connsiteX4" fmla="*/ 28344090 w 29142200"/>
              <a:gd name="connsiteY4" fmla="*/ 15473010 h 27495605"/>
              <a:gd name="connsiteX5" fmla="*/ 27506702 w 29142200"/>
              <a:gd name="connsiteY5" fmla="*/ 26115932 h 27495605"/>
              <a:gd name="connsiteX6" fmla="*/ 2716302 w 29142200"/>
              <a:gd name="connsiteY6" fmla="*/ 26115932 h 27495605"/>
              <a:gd name="connsiteX7" fmla="*/ 1192302 w 29142200"/>
              <a:gd name="connsiteY7" fmla="*/ 14025532 h 27495605"/>
              <a:gd name="connsiteX0" fmla="*/ 1120832 w 29070730"/>
              <a:gd name="connsiteY0" fmla="*/ 14025532 h 27495605"/>
              <a:gd name="connsiteX1" fmla="*/ 4599820 w 29070730"/>
              <a:gd name="connsiteY1" fmla="*/ 741010 h 27495605"/>
              <a:gd name="connsiteX2" fmla="*/ 12931020 w 29070730"/>
              <a:gd name="connsiteY2" fmla="*/ 537810 h 27495605"/>
              <a:gd name="connsiteX3" fmla="*/ 27435232 w 29070730"/>
              <a:gd name="connsiteY3" fmla="*/ 1325532 h 27495605"/>
              <a:gd name="connsiteX4" fmla="*/ 28272620 w 29070730"/>
              <a:gd name="connsiteY4" fmla="*/ 15473010 h 27495605"/>
              <a:gd name="connsiteX5" fmla="*/ 27435232 w 29070730"/>
              <a:gd name="connsiteY5" fmla="*/ 26115932 h 27495605"/>
              <a:gd name="connsiteX6" fmla="*/ 2644832 w 29070730"/>
              <a:gd name="connsiteY6" fmla="*/ 26115932 h 27495605"/>
              <a:gd name="connsiteX7" fmla="*/ 1120832 w 29070730"/>
              <a:gd name="connsiteY7" fmla="*/ 14025532 h 27495605"/>
              <a:gd name="connsiteX0" fmla="*/ 1120832 w 29070730"/>
              <a:gd name="connsiteY0" fmla="*/ 14280999 h 27751072"/>
              <a:gd name="connsiteX1" fmla="*/ 4599820 w 29070730"/>
              <a:gd name="connsiteY1" fmla="*/ 996477 h 27751072"/>
              <a:gd name="connsiteX2" fmla="*/ 12931020 w 29070730"/>
              <a:gd name="connsiteY2" fmla="*/ 793277 h 27751072"/>
              <a:gd name="connsiteX3" fmla="*/ 27435232 w 29070730"/>
              <a:gd name="connsiteY3" fmla="*/ 1580999 h 27751072"/>
              <a:gd name="connsiteX4" fmla="*/ 28272620 w 29070730"/>
              <a:gd name="connsiteY4" fmla="*/ 15728477 h 27751072"/>
              <a:gd name="connsiteX5" fmla="*/ 27435232 w 29070730"/>
              <a:gd name="connsiteY5" fmla="*/ 26371399 h 27751072"/>
              <a:gd name="connsiteX6" fmla="*/ 2644832 w 29070730"/>
              <a:gd name="connsiteY6" fmla="*/ 26371399 h 27751072"/>
              <a:gd name="connsiteX7" fmla="*/ 1120832 w 29070730"/>
              <a:gd name="connsiteY7" fmla="*/ 14280999 h 27751072"/>
              <a:gd name="connsiteX0" fmla="*/ 160991 w 28198394"/>
              <a:gd name="connsiteY0" fmla="*/ 14280999 h 27468818"/>
              <a:gd name="connsiteX1" fmla="*/ 3639979 w 28198394"/>
              <a:gd name="connsiteY1" fmla="*/ 996477 h 27468818"/>
              <a:gd name="connsiteX2" fmla="*/ 11971179 w 28198394"/>
              <a:gd name="connsiteY2" fmla="*/ 793277 h 27468818"/>
              <a:gd name="connsiteX3" fmla="*/ 26475391 w 28198394"/>
              <a:gd name="connsiteY3" fmla="*/ 1580999 h 27468818"/>
              <a:gd name="connsiteX4" fmla="*/ 27312779 w 28198394"/>
              <a:gd name="connsiteY4" fmla="*/ 15728477 h 27468818"/>
              <a:gd name="connsiteX5" fmla="*/ 26475391 w 28198394"/>
              <a:gd name="connsiteY5" fmla="*/ 26371399 h 27468818"/>
              <a:gd name="connsiteX6" fmla="*/ 7476191 w 28198394"/>
              <a:gd name="connsiteY6" fmla="*/ 25761800 h 27468818"/>
              <a:gd name="connsiteX7" fmla="*/ 160991 w 28198394"/>
              <a:gd name="connsiteY7" fmla="*/ 14280999 h 27468818"/>
              <a:gd name="connsiteX0" fmla="*/ 160991 w 28198394"/>
              <a:gd name="connsiteY0" fmla="*/ 14280999 h 27372994"/>
              <a:gd name="connsiteX1" fmla="*/ 3639979 w 28198394"/>
              <a:gd name="connsiteY1" fmla="*/ 996477 h 27372994"/>
              <a:gd name="connsiteX2" fmla="*/ 11971179 w 28198394"/>
              <a:gd name="connsiteY2" fmla="*/ 793277 h 27372994"/>
              <a:gd name="connsiteX3" fmla="*/ 26475391 w 28198394"/>
              <a:gd name="connsiteY3" fmla="*/ 1580999 h 27372994"/>
              <a:gd name="connsiteX4" fmla="*/ 27312779 w 28198394"/>
              <a:gd name="connsiteY4" fmla="*/ 15728477 h 27372994"/>
              <a:gd name="connsiteX5" fmla="*/ 26475391 w 28198394"/>
              <a:gd name="connsiteY5" fmla="*/ 26371399 h 27372994"/>
              <a:gd name="connsiteX6" fmla="*/ 7476191 w 28198394"/>
              <a:gd name="connsiteY6" fmla="*/ 25761800 h 27372994"/>
              <a:gd name="connsiteX7" fmla="*/ 160991 w 28198394"/>
              <a:gd name="connsiteY7" fmla="*/ 14280999 h 27372994"/>
              <a:gd name="connsiteX0" fmla="*/ 160991 w 27878463"/>
              <a:gd name="connsiteY0" fmla="*/ 14280999 h 27001994"/>
              <a:gd name="connsiteX1" fmla="*/ 3639979 w 27878463"/>
              <a:gd name="connsiteY1" fmla="*/ 996477 h 27001994"/>
              <a:gd name="connsiteX2" fmla="*/ 11971179 w 27878463"/>
              <a:gd name="connsiteY2" fmla="*/ 793277 h 27001994"/>
              <a:gd name="connsiteX3" fmla="*/ 26475391 w 27878463"/>
              <a:gd name="connsiteY3" fmla="*/ 1580999 h 27001994"/>
              <a:gd name="connsiteX4" fmla="*/ 27312779 w 27878463"/>
              <a:gd name="connsiteY4" fmla="*/ 15728477 h 27001994"/>
              <a:gd name="connsiteX5" fmla="*/ 21700192 w 27878463"/>
              <a:gd name="connsiteY5" fmla="*/ 25558600 h 27001994"/>
              <a:gd name="connsiteX6" fmla="*/ 7476191 w 27878463"/>
              <a:gd name="connsiteY6" fmla="*/ 25761800 h 27001994"/>
              <a:gd name="connsiteX7" fmla="*/ 160991 w 27878463"/>
              <a:gd name="connsiteY7" fmla="*/ 14280999 h 27001994"/>
              <a:gd name="connsiteX0" fmla="*/ 160991 w 28138771"/>
              <a:gd name="connsiteY0" fmla="*/ 14280999 h 27013565"/>
              <a:gd name="connsiteX1" fmla="*/ 3639979 w 28138771"/>
              <a:gd name="connsiteY1" fmla="*/ 996477 h 27013565"/>
              <a:gd name="connsiteX2" fmla="*/ 11971179 w 28138771"/>
              <a:gd name="connsiteY2" fmla="*/ 793277 h 27013565"/>
              <a:gd name="connsiteX3" fmla="*/ 26475391 w 28138771"/>
              <a:gd name="connsiteY3" fmla="*/ 1580999 h 27013565"/>
              <a:gd name="connsiteX4" fmla="*/ 27820780 w 28138771"/>
              <a:gd name="connsiteY4" fmla="*/ 15525277 h 27013565"/>
              <a:gd name="connsiteX5" fmla="*/ 21700192 w 28138771"/>
              <a:gd name="connsiteY5" fmla="*/ 25558600 h 27013565"/>
              <a:gd name="connsiteX6" fmla="*/ 7476191 w 28138771"/>
              <a:gd name="connsiteY6" fmla="*/ 25761800 h 27013565"/>
              <a:gd name="connsiteX7" fmla="*/ 160991 w 28138771"/>
              <a:gd name="connsiteY7" fmla="*/ 14280999 h 27013565"/>
              <a:gd name="connsiteX0" fmla="*/ 160991 w 27820780"/>
              <a:gd name="connsiteY0" fmla="*/ 14280999 h 27013565"/>
              <a:gd name="connsiteX1" fmla="*/ 3639979 w 27820780"/>
              <a:gd name="connsiteY1" fmla="*/ 996477 h 27013565"/>
              <a:gd name="connsiteX2" fmla="*/ 11971179 w 27820780"/>
              <a:gd name="connsiteY2" fmla="*/ 793277 h 27013565"/>
              <a:gd name="connsiteX3" fmla="*/ 24951392 w 27820780"/>
              <a:gd name="connsiteY3" fmla="*/ 3409799 h 27013565"/>
              <a:gd name="connsiteX4" fmla="*/ 27820780 w 27820780"/>
              <a:gd name="connsiteY4" fmla="*/ 15525277 h 27013565"/>
              <a:gd name="connsiteX5" fmla="*/ 21700192 w 27820780"/>
              <a:gd name="connsiteY5" fmla="*/ 25558600 h 27013565"/>
              <a:gd name="connsiteX6" fmla="*/ 7476191 w 27820780"/>
              <a:gd name="connsiteY6" fmla="*/ 25761800 h 27013565"/>
              <a:gd name="connsiteX7" fmla="*/ 160991 w 27820780"/>
              <a:gd name="connsiteY7" fmla="*/ 14280999 h 27013565"/>
              <a:gd name="connsiteX0" fmla="*/ 389286 w 28049075"/>
              <a:gd name="connsiteY0" fmla="*/ 13522432 h 26254998"/>
              <a:gd name="connsiteX1" fmla="*/ 2750674 w 28049075"/>
              <a:gd name="connsiteY1" fmla="*/ 1965110 h 26254998"/>
              <a:gd name="connsiteX2" fmla="*/ 12199474 w 28049075"/>
              <a:gd name="connsiteY2" fmla="*/ 34710 h 26254998"/>
              <a:gd name="connsiteX3" fmla="*/ 25179687 w 28049075"/>
              <a:gd name="connsiteY3" fmla="*/ 2651232 h 26254998"/>
              <a:gd name="connsiteX4" fmla="*/ 28049075 w 28049075"/>
              <a:gd name="connsiteY4" fmla="*/ 14766710 h 26254998"/>
              <a:gd name="connsiteX5" fmla="*/ 21928487 w 28049075"/>
              <a:gd name="connsiteY5" fmla="*/ 24800033 h 26254998"/>
              <a:gd name="connsiteX6" fmla="*/ 7704486 w 28049075"/>
              <a:gd name="connsiteY6" fmla="*/ 25003233 h 26254998"/>
              <a:gd name="connsiteX7" fmla="*/ 389286 w 28049075"/>
              <a:gd name="connsiteY7" fmla="*/ 13522432 h 26254998"/>
              <a:gd name="connsiteX0" fmla="*/ 389286 w 28049075"/>
              <a:gd name="connsiteY0" fmla="*/ 13516418 h 26248984"/>
              <a:gd name="connsiteX1" fmla="*/ 2750674 w 28049075"/>
              <a:gd name="connsiteY1" fmla="*/ 1959096 h 26248984"/>
              <a:gd name="connsiteX2" fmla="*/ 12199474 w 28049075"/>
              <a:gd name="connsiteY2" fmla="*/ 28696 h 26248984"/>
              <a:gd name="connsiteX3" fmla="*/ 19311475 w 28049075"/>
              <a:gd name="connsiteY3" fmla="*/ 1349494 h 26248984"/>
              <a:gd name="connsiteX4" fmla="*/ 25179687 w 28049075"/>
              <a:gd name="connsiteY4" fmla="*/ 2645218 h 26248984"/>
              <a:gd name="connsiteX5" fmla="*/ 28049075 w 28049075"/>
              <a:gd name="connsiteY5" fmla="*/ 14760696 h 26248984"/>
              <a:gd name="connsiteX6" fmla="*/ 21928487 w 28049075"/>
              <a:gd name="connsiteY6" fmla="*/ 24794019 h 26248984"/>
              <a:gd name="connsiteX7" fmla="*/ 7704486 w 28049075"/>
              <a:gd name="connsiteY7" fmla="*/ 24997219 h 26248984"/>
              <a:gd name="connsiteX8" fmla="*/ 389286 w 28049075"/>
              <a:gd name="connsiteY8" fmla="*/ 13516418 h 26248984"/>
              <a:gd name="connsiteX0" fmla="*/ 553935 w 28213724"/>
              <a:gd name="connsiteY0" fmla="*/ 13516418 h 26248984"/>
              <a:gd name="connsiteX1" fmla="*/ 781724 w 28213724"/>
              <a:gd name="connsiteY1" fmla="*/ 7445494 h 26248984"/>
              <a:gd name="connsiteX2" fmla="*/ 2915323 w 28213724"/>
              <a:gd name="connsiteY2" fmla="*/ 1959096 h 26248984"/>
              <a:gd name="connsiteX3" fmla="*/ 12364123 w 28213724"/>
              <a:gd name="connsiteY3" fmla="*/ 28696 h 26248984"/>
              <a:gd name="connsiteX4" fmla="*/ 19476124 w 28213724"/>
              <a:gd name="connsiteY4" fmla="*/ 1349494 h 26248984"/>
              <a:gd name="connsiteX5" fmla="*/ 25344336 w 28213724"/>
              <a:gd name="connsiteY5" fmla="*/ 2645218 h 26248984"/>
              <a:gd name="connsiteX6" fmla="*/ 28213724 w 28213724"/>
              <a:gd name="connsiteY6" fmla="*/ 14760696 h 26248984"/>
              <a:gd name="connsiteX7" fmla="*/ 22093136 w 28213724"/>
              <a:gd name="connsiteY7" fmla="*/ 24794019 h 26248984"/>
              <a:gd name="connsiteX8" fmla="*/ 7869135 w 28213724"/>
              <a:gd name="connsiteY8" fmla="*/ 24997219 h 26248984"/>
              <a:gd name="connsiteX9" fmla="*/ 553935 w 28213724"/>
              <a:gd name="connsiteY9" fmla="*/ 13516418 h 26248984"/>
              <a:gd name="connsiteX0" fmla="*/ 128504 w 27788293"/>
              <a:gd name="connsiteY0" fmla="*/ 13516418 h 25864607"/>
              <a:gd name="connsiteX1" fmla="*/ 356293 w 27788293"/>
              <a:gd name="connsiteY1" fmla="*/ 7445494 h 25864607"/>
              <a:gd name="connsiteX2" fmla="*/ 2489892 w 27788293"/>
              <a:gd name="connsiteY2" fmla="*/ 1959096 h 25864607"/>
              <a:gd name="connsiteX3" fmla="*/ 11938692 w 27788293"/>
              <a:gd name="connsiteY3" fmla="*/ 28696 h 25864607"/>
              <a:gd name="connsiteX4" fmla="*/ 19050693 w 27788293"/>
              <a:gd name="connsiteY4" fmla="*/ 1349494 h 25864607"/>
              <a:gd name="connsiteX5" fmla="*/ 24918905 w 27788293"/>
              <a:gd name="connsiteY5" fmla="*/ 2645218 h 25864607"/>
              <a:gd name="connsiteX6" fmla="*/ 27788293 w 27788293"/>
              <a:gd name="connsiteY6" fmla="*/ 14760696 h 25864607"/>
              <a:gd name="connsiteX7" fmla="*/ 21667705 w 27788293"/>
              <a:gd name="connsiteY7" fmla="*/ 24794019 h 25864607"/>
              <a:gd name="connsiteX8" fmla="*/ 7443704 w 27788293"/>
              <a:gd name="connsiteY8" fmla="*/ 24997219 h 25864607"/>
              <a:gd name="connsiteX9" fmla="*/ 1677093 w 27788293"/>
              <a:gd name="connsiteY9" fmla="*/ 19637494 h 25864607"/>
              <a:gd name="connsiteX10" fmla="*/ 128504 w 27788293"/>
              <a:gd name="connsiteY10" fmla="*/ 13516418 h 25864607"/>
              <a:gd name="connsiteX0" fmla="*/ 128504 w 27795884"/>
              <a:gd name="connsiteY0" fmla="*/ 13516418 h 25491020"/>
              <a:gd name="connsiteX1" fmla="*/ 356293 w 27795884"/>
              <a:gd name="connsiteY1" fmla="*/ 7445494 h 25491020"/>
              <a:gd name="connsiteX2" fmla="*/ 2489892 w 27795884"/>
              <a:gd name="connsiteY2" fmla="*/ 1959096 h 25491020"/>
              <a:gd name="connsiteX3" fmla="*/ 11938692 w 27795884"/>
              <a:gd name="connsiteY3" fmla="*/ 28696 h 25491020"/>
              <a:gd name="connsiteX4" fmla="*/ 19050693 w 27795884"/>
              <a:gd name="connsiteY4" fmla="*/ 1349494 h 25491020"/>
              <a:gd name="connsiteX5" fmla="*/ 24918905 w 27795884"/>
              <a:gd name="connsiteY5" fmla="*/ 2645218 h 25491020"/>
              <a:gd name="connsiteX6" fmla="*/ 27788293 w 27795884"/>
              <a:gd name="connsiteY6" fmla="*/ 14760696 h 25491020"/>
              <a:gd name="connsiteX7" fmla="*/ 25857893 w 27795884"/>
              <a:gd name="connsiteY7" fmla="*/ 20958295 h 25491020"/>
              <a:gd name="connsiteX8" fmla="*/ 21667705 w 27795884"/>
              <a:gd name="connsiteY8" fmla="*/ 24794019 h 25491020"/>
              <a:gd name="connsiteX9" fmla="*/ 7443704 w 27795884"/>
              <a:gd name="connsiteY9" fmla="*/ 24997219 h 25491020"/>
              <a:gd name="connsiteX10" fmla="*/ 1677093 w 27795884"/>
              <a:gd name="connsiteY10" fmla="*/ 19637494 h 25491020"/>
              <a:gd name="connsiteX11" fmla="*/ 128504 w 2779588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2489892 w 27797514"/>
              <a:gd name="connsiteY2" fmla="*/ 1959096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4918905 w 27797514"/>
              <a:gd name="connsiteY5" fmla="*/ 264521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7443704 w 27797514"/>
              <a:gd name="connsiteY9" fmla="*/ 24997219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103620"/>
              <a:gd name="connsiteX1" fmla="*/ 356293 w 27797514"/>
              <a:gd name="connsiteY1" fmla="*/ 7445494 h 25103620"/>
              <a:gd name="connsiteX2" fmla="*/ 2489892 w 27797514"/>
              <a:gd name="connsiteY2" fmla="*/ 1959096 h 25103620"/>
              <a:gd name="connsiteX3" fmla="*/ 11938692 w 27797514"/>
              <a:gd name="connsiteY3" fmla="*/ 28696 h 25103620"/>
              <a:gd name="connsiteX4" fmla="*/ 19050693 w 27797514"/>
              <a:gd name="connsiteY4" fmla="*/ 1349494 h 25103620"/>
              <a:gd name="connsiteX5" fmla="*/ 24918905 w 27797514"/>
              <a:gd name="connsiteY5" fmla="*/ 2645218 h 25103620"/>
              <a:gd name="connsiteX6" fmla="*/ 27788293 w 27797514"/>
              <a:gd name="connsiteY6" fmla="*/ 14760696 h 25103620"/>
              <a:gd name="connsiteX7" fmla="*/ 25857893 w 27797514"/>
              <a:gd name="connsiteY7" fmla="*/ 20958295 h 25103620"/>
              <a:gd name="connsiteX8" fmla="*/ 21667705 w 27797514"/>
              <a:gd name="connsiteY8" fmla="*/ 24794019 h 25103620"/>
              <a:gd name="connsiteX9" fmla="*/ 6834104 w 27797514"/>
              <a:gd name="connsiteY9" fmla="*/ 24286020 h 25103620"/>
              <a:gd name="connsiteX10" fmla="*/ 1677093 w 27797514"/>
              <a:gd name="connsiteY10" fmla="*/ 19637494 h 25103620"/>
              <a:gd name="connsiteX11" fmla="*/ 128504 w 27797514"/>
              <a:gd name="connsiteY11" fmla="*/ 13516418 h 251036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2489892 w 27797514"/>
              <a:gd name="connsiteY2" fmla="*/ 1959096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4918905 w 27797514"/>
              <a:gd name="connsiteY5" fmla="*/ 264521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3693050 w 27797514"/>
              <a:gd name="connsiteY2" fmla="*/ 3354759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4918905 w 27797514"/>
              <a:gd name="connsiteY5" fmla="*/ 264521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3693050 w 27797514"/>
              <a:gd name="connsiteY2" fmla="*/ 3354759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5737051 w 27797514"/>
              <a:gd name="connsiteY5" fmla="*/ 394462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3693050 w 27797514"/>
              <a:gd name="connsiteY2" fmla="*/ 3354759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5352042 w 27797514"/>
              <a:gd name="connsiteY5" fmla="*/ 4377765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1268"/>
              <a:gd name="connsiteY0" fmla="*/ 13516418 h 25540716"/>
              <a:gd name="connsiteX1" fmla="*/ 356293 w 27791268"/>
              <a:gd name="connsiteY1" fmla="*/ 7445494 h 25540716"/>
              <a:gd name="connsiteX2" fmla="*/ 3693050 w 27791268"/>
              <a:gd name="connsiteY2" fmla="*/ 3354759 h 25540716"/>
              <a:gd name="connsiteX3" fmla="*/ 11938692 w 27791268"/>
              <a:gd name="connsiteY3" fmla="*/ 28696 h 25540716"/>
              <a:gd name="connsiteX4" fmla="*/ 19050693 w 27791268"/>
              <a:gd name="connsiteY4" fmla="*/ 1349494 h 25540716"/>
              <a:gd name="connsiteX5" fmla="*/ 25352042 w 27791268"/>
              <a:gd name="connsiteY5" fmla="*/ 4377765 h 25540716"/>
              <a:gd name="connsiteX6" fmla="*/ 27788293 w 27791268"/>
              <a:gd name="connsiteY6" fmla="*/ 14760696 h 25540716"/>
              <a:gd name="connsiteX7" fmla="*/ 23932840 w 27791268"/>
              <a:gd name="connsiteY7" fmla="*/ 19995769 h 25540716"/>
              <a:gd name="connsiteX8" fmla="*/ 21667705 w 27791268"/>
              <a:gd name="connsiteY8" fmla="*/ 24794019 h 25540716"/>
              <a:gd name="connsiteX9" fmla="*/ 6834104 w 27791268"/>
              <a:gd name="connsiteY9" fmla="*/ 24997220 h 25540716"/>
              <a:gd name="connsiteX10" fmla="*/ 1677093 w 27791268"/>
              <a:gd name="connsiteY10" fmla="*/ 19637494 h 25540716"/>
              <a:gd name="connsiteX11" fmla="*/ 128504 w 27791268"/>
              <a:gd name="connsiteY11" fmla="*/ 13516418 h 25540716"/>
              <a:gd name="connsiteX0" fmla="*/ 128504 w 27262153"/>
              <a:gd name="connsiteY0" fmla="*/ 13516418 h 25540716"/>
              <a:gd name="connsiteX1" fmla="*/ 356293 w 27262153"/>
              <a:gd name="connsiteY1" fmla="*/ 7445494 h 25540716"/>
              <a:gd name="connsiteX2" fmla="*/ 3693050 w 27262153"/>
              <a:gd name="connsiteY2" fmla="*/ 3354759 h 25540716"/>
              <a:gd name="connsiteX3" fmla="*/ 11938692 w 27262153"/>
              <a:gd name="connsiteY3" fmla="*/ 28696 h 25540716"/>
              <a:gd name="connsiteX4" fmla="*/ 19050693 w 27262153"/>
              <a:gd name="connsiteY4" fmla="*/ 1349494 h 25540716"/>
              <a:gd name="connsiteX5" fmla="*/ 25352042 w 27262153"/>
              <a:gd name="connsiteY5" fmla="*/ 4377765 h 25540716"/>
              <a:gd name="connsiteX6" fmla="*/ 27258902 w 27262153"/>
              <a:gd name="connsiteY6" fmla="*/ 13894423 h 25540716"/>
              <a:gd name="connsiteX7" fmla="*/ 23932840 w 27262153"/>
              <a:gd name="connsiteY7" fmla="*/ 19995769 h 25540716"/>
              <a:gd name="connsiteX8" fmla="*/ 21667705 w 27262153"/>
              <a:gd name="connsiteY8" fmla="*/ 24794019 h 25540716"/>
              <a:gd name="connsiteX9" fmla="*/ 6834104 w 27262153"/>
              <a:gd name="connsiteY9" fmla="*/ 24997220 h 25540716"/>
              <a:gd name="connsiteX10" fmla="*/ 1677093 w 27262153"/>
              <a:gd name="connsiteY10" fmla="*/ 19637494 h 25540716"/>
              <a:gd name="connsiteX11" fmla="*/ 128504 w 27262153"/>
              <a:gd name="connsiteY11" fmla="*/ 13516418 h 25540716"/>
              <a:gd name="connsiteX0" fmla="*/ 128504 w 27262730"/>
              <a:gd name="connsiteY0" fmla="*/ 13516418 h 25665852"/>
              <a:gd name="connsiteX1" fmla="*/ 356293 w 27262730"/>
              <a:gd name="connsiteY1" fmla="*/ 7445494 h 25665852"/>
              <a:gd name="connsiteX2" fmla="*/ 3693050 w 27262730"/>
              <a:gd name="connsiteY2" fmla="*/ 3354759 h 25665852"/>
              <a:gd name="connsiteX3" fmla="*/ 11938692 w 27262730"/>
              <a:gd name="connsiteY3" fmla="*/ 28696 h 25665852"/>
              <a:gd name="connsiteX4" fmla="*/ 19050693 w 27262730"/>
              <a:gd name="connsiteY4" fmla="*/ 1349494 h 25665852"/>
              <a:gd name="connsiteX5" fmla="*/ 25352042 w 27262730"/>
              <a:gd name="connsiteY5" fmla="*/ 4377765 h 25665852"/>
              <a:gd name="connsiteX6" fmla="*/ 27258902 w 27262730"/>
              <a:gd name="connsiteY6" fmla="*/ 13894423 h 25665852"/>
              <a:gd name="connsiteX7" fmla="*/ 23932840 w 27262730"/>
              <a:gd name="connsiteY7" fmla="*/ 19995769 h 25665852"/>
              <a:gd name="connsiteX8" fmla="*/ 19309515 w 27262730"/>
              <a:gd name="connsiteY8" fmla="*/ 25034651 h 25665852"/>
              <a:gd name="connsiteX9" fmla="*/ 6834104 w 27262730"/>
              <a:gd name="connsiteY9" fmla="*/ 24997220 h 25665852"/>
              <a:gd name="connsiteX10" fmla="*/ 1677093 w 27262730"/>
              <a:gd name="connsiteY10" fmla="*/ 19637494 h 25665852"/>
              <a:gd name="connsiteX11" fmla="*/ 128504 w 27262730"/>
              <a:gd name="connsiteY11" fmla="*/ 13516418 h 25665852"/>
              <a:gd name="connsiteX0" fmla="*/ 15991 w 27150217"/>
              <a:gd name="connsiteY0" fmla="*/ 13516418 h 25665852"/>
              <a:gd name="connsiteX1" fmla="*/ 2216959 w 27150217"/>
              <a:gd name="connsiteY1" fmla="*/ 9466799 h 25665852"/>
              <a:gd name="connsiteX2" fmla="*/ 3580537 w 27150217"/>
              <a:gd name="connsiteY2" fmla="*/ 3354759 h 25665852"/>
              <a:gd name="connsiteX3" fmla="*/ 11826179 w 27150217"/>
              <a:gd name="connsiteY3" fmla="*/ 28696 h 25665852"/>
              <a:gd name="connsiteX4" fmla="*/ 18938180 w 27150217"/>
              <a:gd name="connsiteY4" fmla="*/ 1349494 h 25665852"/>
              <a:gd name="connsiteX5" fmla="*/ 25239529 w 27150217"/>
              <a:gd name="connsiteY5" fmla="*/ 4377765 h 25665852"/>
              <a:gd name="connsiteX6" fmla="*/ 27146389 w 27150217"/>
              <a:gd name="connsiteY6" fmla="*/ 13894423 h 25665852"/>
              <a:gd name="connsiteX7" fmla="*/ 23820327 w 27150217"/>
              <a:gd name="connsiteY7" fmla="*/ 19995769 h 25665852"/>
              <a:gd name="connsiteX8" fmla="*/ 19197002 w 27150217"/>
              <a:gd name="connsiteY8" fmla="*/ 25034651 h 25665852"/>
              <a:gd name="connsiteX9" fmla="*/ 6721591 w 27150217"/>
              <a:gd name="connsiteY9" fmla="*/ 24997220 h 25665852"/>
              <a:gd name="connsiteX10" fmla="*/ 1564580 w 27150217"/>
              <a:gd name="connsiteY10" fmla="*/ 19637494 h 25665852"/>
              <a:gd name="connsiteX11" fmla="*/ 15991 w 27150217"/>
              <a:gd name="connsiteY11" fmla="*/ 13516418 h 25665852"/>
              <a:gd name="connsiteX0" fmla="*/ 15991 w 27150217"/>
              <a:gd name="connsiteY0" fmla="*/ 13516418 h 25665852"/>
              <a:gd name="connsiteX1" fmla="*/ 2216959 w 27150217"/>
              <a:gd name="connsiteY1" fmla="*/ 9466799 h 25665852"/>
              <a:gd name="connsiteX2" fmla="*/ 4350558 w 27150217"/>
              <a:gd name="connsiteY2" fmla="*/ 3787896 h 25665852"/>
              <a:gd name="connsiteX3" fmla="*/ 11826179 w 27150217"/>
              <a:gd name="connsiteY3" fmla="*/ 28696 h 25665852"/>
              <a:gd name="connsiteX4" fmla="*/ 18938180 w 27150217"/>
              <a:gd name="connsiteY4" fmla="*/ 1349494 h 25665852"/>
              <a:gd name="connsiteX5" fmla="*/ 25239529 w 27150217"/>
              <a:gd name="connsiteY5" fmla="*/ 4377765 h 25665852"/>
              <a:gd name="connsiteX6" fmla="*/ 27146389 w 27150217"/>
              <a:gd name="connsiteY6" fmla="*/ 13894423 h 25665852"/>
              <a:gd name="connsiteX7" fmla="*/ 23820327 w 27150217"/>
              <a:gd name="connsiteY7" fmla="*/ 19995769 h 25665852"/>
              <a:gd name="connsiteX8" fmla="*/ 19197002 w 27150217"/>
              <a:gd name="connsiteY8" fmla="*/ 25034651 h 25665852"/>
              <a:gd name="connsiteX9" fmla="*/ 6721591 w 27150217"/>
              <a:gd name="connsiteY9" fmla="*/ 24997220 h 25665852"/>
              <a:gd name="connsiteX10" fmla="*/ 1564580 w 27150217"/>
              <a:gd name="connsiteY10" fmla="*/ 19637494 h 25665852"/>
              <a:gd name="connsiteX11" fmla="*/ 15991 w 27150217"/>
              <a:gd name="connsiteY11" fmla="*/ 13516418 h 25665852"/>
              <a:gd name="connsiteX0" fmla="*/ 15991 w 27150217"/>
              <a:gd name="connsiteY0" fmla="*/ 13516418 h 25665852"/>
              <a:gd name="connsiteX1" fmla="*/ 2216959 w 27150217"/>
              <a:gd name="connsiteY1" fmla="*/ 9466799 h 25665852"/>
              <a:gd name="connsiteX2" fmla="*/ 4350558 w 27150217"/>
              <a:gd name="connsiteY2" fmla="*/ 3787896 h 25665852"/>
              <a:gd name="connsiteX3" fmla="*/ 11826179 w 27150217"/>
              <a:gd name="connsiteY3" fmla="*/ 28696 h 25665852"/>
              <a:gd name="connsiteX4" fmla="*/ 18938180 w 27150217"/>
              <a:gd name="connsiteY4" fmla="*/ 1349494 h 25665852"/>
              <a:gd name="connsiteX5" fmla="*/ 24806391 w 27150217"/>
              <a:gd name="connsiteY5" fmla="*/ 5340292 h 25665852"/>
              <a:gd name="connsiteX6" fmla="*/ 27146389 w 27150217"/>
              <a:gd name="connsiteY6" fmla="*/ 13894423 h 25665852"/>
              <a:gd name="connsiteX7" fmla="*/ 23820327 w 27150217"/>
              <a:gd name="connsiteY7" fmla="*/ 19995769 h 25665852"/>
              <a:gd name="connsiteX8" fmla="*/ 19197002 w 27150217"/>
              <a:gd name="connsiteY8" fmla="*/ 25034651 h 25665852"/>
              <a:gd name="connsiteX9" fmla="*/ 6721591 w 27150217"/>
              <a:gd name="connsiteY9" fmla="*/ 24997220 h 25665852"/>
              <a:gd name="connsiteX10" fmla="*/ 1564580 w 27150217"/>
              <a:gd name="connsiteY10" fmla="*/ 19637494 h 25665852"/>
              <a:gd name="connsiteX11" fmla="*/ 15991 w 27150217"/>
              <a:gd name="connsiteY11" fmla="*/ 13516418 h 25665852"/>
              <a:gd name="connsiteX0" fmla="*/ 1790 w 27136016"/>
              <a:gd name="connsiteY0" fmla="*/ 13516418 h 25730263"/>
              <a:gd name="connsiteX1" fmla="*/ 2202758 w 27136016"/>
              <a:gd name="connsiteY1" fmla="*/ 9466799 h 25730263"/>
              <a:gd name="connsiteX2" fmla="*/ 4336357 w 27136016"/>
              <a:gd name="connsiteY2" fmla="*/ 3787896 h 25730263"/>
              <a:gd name="connsiteX3" fmla="*/ 11811978 w 27136016"/>
              <a:gd name="connsiteY3" fmla="*/ 28696 h 25730263"/>
              <a:gd name="connsiteX4" fmla="*/ 18923979 w 27136016"/>
              <a:gd name="connsiteY4" fmla="*/ 1349494 h 25730263"/>
              <a:gd name="connsiteX5" fmla="*/ 24792190 w 27136016"/>
              <a:gd name="connsiteY5" fmla="*/ 5340292 h 25730263"/>
              <a:gd name="connsiteX6" fmla="*/ 27132188 w 27136016"/>
              <a:gd name="connsiteY6" fmla="*/ 13894423 h 25730263"/>
              <a:gd name="connsiteX7" fmla="*/ 23806126 w 27136016"/>
              <a:gd name="connsiteY7" fmla="*/ 19995769 h 25730263"/>
              <a:gd name="connsiteX8" fmla="*/ 19182801 w 27136016"/>
              <a:gd name="connsiteY8" fmla="*/ 25034651 h 25730263"/>
              <a:gd name="connsiteX9" fmla="*/ 6707390 w 27136016"/>
              <a:gd name="connsiteY9" fmla="*/ 24997220 h 25730263"/>
              <a:gd name="connsiteX10" fmla="*/ 2609158 w 27136016"/>
              <a:gd name="connsiteY10" fmla="*/ 18626841 h 25730263"/>
              <a:gd name="connsiteX11" fmla="*/ 1790 w 27136016"/>
              <a:gd name="connsiteY11" fmla="*/ 13516418 h 25730263"/>
              <a:gd name="connsiteX0" fmla="*/ 2309 w 26703398"/>
              <a:gd name="connsiteY0" fmla="*/ 13420165 h 25730263"/>
              <a:gd name="connsiteX1" fmla="*/ 1770140 w 26703398"/>
              <a:gd name="connsiteY1" fmla="*/ 9466799 h 25730263"/>
              <a:gd name="connsiteX2" fmla="*/ 3903739 w 26703398"/>
              <a:gd name="connsiteY2" fmla="*/ 3787896 h 25730263"/>
              <a:gd name="connsiteX3" fmla="*/ 11379360 w 26703398"/>
              <a:gd name="connsiteY3" fmla="*/ 28696 h 25730263"/>
              <a:gd name="connsiteX4" fmla="*/ 18491361 w 26703398"/>
              <a:gd name="connsiteY4" fmla="*/ 1349494 h 25730263"/>
              <a:gd name="connsiteX5" fmla="*/ 24359572 w 26703398"/>
              <a:gd name="connsiteY5" fmla="*/ 5340292 h 25730263"/>
              <a:gd name="connsiteX6" fmla="*/ 26699570 w 26703398"/>
              <a:gd name="connsiteY6" fmla="*/ 13894423 h 25730263"/>
              <a:gd name="connsiteX7" fmla="*/ 23373508 w 26703398"/>
              <a:gd name="connsiteY7" fmla="*/ 19995769 h 25730263"/>
              <a:gd name="connsiteX8" fmla="*/ 18750183 w 26703398"/>
              <a:gd name="connsiteY8" fmla="*/ 25034651 h 25730263"/>
              <a:gd name="connsiteX9" fmla="*/ 6274772 w 26703398"/>
              <a:gd name="connsiteY9" fmla="*/ 24997220 h 25730263"/>
              <a:gd name="connsiteX10" fmla="*/ 2176540 w 26703398"/>
              <a:gd name="connsiteY10" fmla="*/ 18626841 h 25730263"/>
              <a:gd name="connsiteX11" fmla="*/ 2309 w 26703398"/>
              <a:gd name="connsiteY11" fmla="*/ 13420165 h 25730263"/>
              <a:gd name="connsiteX0" fmla="*/ 2309 w 26703398"/>
              <a:gd name="connsiteY0" fmla="*/ 13420165 h 25268993"/>
              <a:gd name="connsiteX1" fmla="*/ 1770140 w 26703398"/>
              <a:gd name="connsiteY1" fmla="*/ 9466799 h 25268993"/>
              <a:gd name="connsiteX2" fmla="*/ 3903739 w 26703398"/>
              <a:gd name="connsiteY2" fmla="*/ 3787896 h 25268993"/>
              <a:gd name="connsiteX3" fmla="*/ 11379360 w 26703398"/>
              <a:gd name="connsiteY3" fmla="*/ 28696 h 25268993"/>
              <a:gd name="connsiteX4" fmla="*/ 18491361 w 26703398"/>
              <a:gd name="connsiteY4" fmla="*/ 1349494 h 25268993"/>
              <a:gd name="connsiteX5" fmla="*/ 24359572 w 26703398"/>
              <a:gd name="connsiteY5" fmla="*/ 5340292 h 25268993"/>
              <a:gd name="connsiteX6" fmla="*/ 26699570 w 26703398"/>
              <a:gd name="connsiteY6" fmla="*/ 13894423 h 25268993"/>
              <a:gd name="connsiteX7" fmla="*/ 23373508 w 26703398"/>
              <a:gd name="connsiteY7" fmla="*/ 19995769 h 25268993"/>
              <a:gd name="connsiteX8" fmla="*/ 18750183 w 26703398"/>
              <a:gd name="connsiteY8" fmla="*/ 25034651 h 25268993"/>
              <a:gd name="connsiteX9" fmla="*/ 6178519 w 26703398"/>
              <a:gd name="connsiteY9" fmla="*/ 23842189 h 25268993"/>
              <a:gd name="connsiteX10" fmla="*/ 2176540 w 26703398"/>
              <a:gd name="connsiteY10" fmla="*/ 18626841 h 25268993"/>
              <a:gd name="connsiteX11" fmla="*/ 2309 w 26703398"/>
              <a:gd name="connsiteY11" fmla="*/ 13420165 h 25268993"/>
              <a:gd name="connsiteX0" fmla="*/ 2309 w 26559241"/>
              <a:gd name="connsiteY0" fmla="*/ 13420165 h 25268993"/>
              <a:gd name="connsiteX1" fmla="*/ 1770140 w 26559241"/>
              <a:gd name="connsiteY1" fmla="*/ 9466799 h 25268993"/>
              <a:gd name="connsiteX2" fmla="*/ 3903739 w 26559241"/>
              <a:gd name="connsiteY2" fmla="*/ 3787896 h 25268993"/>
              <a:gd name="connsiteX3" fmla="*/ 11379360 w 26559241"/>
              <a:gd name="connsiteY3" fmla="*/ 28696 h 25268993"/>
              <a:gd name="connsiteX4" fmla="*/ 18491361 w 26559241"/>
              <a:gd name="connsiteY4" fmla="*/ 1349494 h 25268993"/>
              <a:gd name="connsiteX5" fmla="*/ 24359572 w 26559241"/>
              <a:gd name="connsiteY5" fmla="*/ 5340292 h 25268993"/>
              <a:gd name="connsiteX6" fmla="*/ 26555191 w 26559241"/>
              <a:gd name="connsiteY6" fmla="*/ 13413159 h 25268993"/>
              <a:gd name="connsiteX7" fmla="*/ 23373508 w 26559241"/>
              <a:gd name="connsiteY7" fmla="*/ 19995769 h 25268993"/>
              <a:gd name="connsiteX8" fmla="*/ 18750183 w 26559241"/>
              <a:gd name="connsiteY8" fmla="*/ 25034651 h 25268993"/>
              <a:gd name="connsiteX9" fmla="*/ 6178519 w 26559241"/>
              <a:gd name="connsiteY9" fmla="*/ 23842189 h 25268993"/>
              <a:gd name="connsiteX10" fmla="*/ 2176540 w 26559241"/>
              <a:gd name="connsiteY10" fmla="*/ 18626841 h 25268993"/>
              <a:gd name="connsiteX11" fmla="*/ 2309 w 26559241"/>
              <a:gd name="connsiteY11" fmla="*/ 13420165 h 25268993"/>
              <a:gd name="connsiteX0" fmla="*/ 2309 w 26559241"/>
              <a:gd name="connsiteY0" fmla="*/ 13420165 h 25268993"/>
              <a:gd name="connsiteX1" fmla="*/ 1770140 w 26559241"/>
              <a:gd name="connsiteY1" fmla="*/ 9466799 h 25268993"/>
              <a:gd name="connsiteX2" fmla="*/ 3903739 w 26559241"/>
              <a:gd name="connsiteY2" fmla="*/ 3787896 h 25268993"/>
              <a:gd name="connsiteX3" fmla="*/ 11331233 w 26559241"/>
              <a:gd name="connsiteY3" fmla="*/ 28696 h 25268993"/>
              <a:gd name="connsiteX4" fmla="*/ 18491361 w 26559241"/>
              <a:gd name="connsiteY4" fmla="*/ 1349494 h 25268993"/>
              <a:gd name="connsiteX5" fmla="*/ 24359572 w 26559241"/>
              <a:gd name="connsiteY5" fmla="*/ 5340292 h 25268993"/>
              <a:gd name="connsiteX6" fmla="*/ 26555191 w 26559241"/>
              <a:gd name="connsiteY6" fmla="*/ 13413159 h 25268993"/>
              <a:gd name="connsiteX7" fmla="*/ 23373508 w 26559241"/>
              <a:gd name="connsiteY7" fmla="*/ 19995769 h 25268993"/>
              <a:gd name="connsiteX8" fmla="*/ 18750183 w 26559241"/>
              <a:gd name="connsiteY8" fmla="*/ 25034651 h 25268993"/>
              <a:gd name="connsiteX9" fmla="*/ 6178519 w 26559241"/>
              <a:gd name="connsiteY9" fmla="*/ 23842189 h 25268993"/>
              <a:gd name="connsiteX10" fmla="*/ 2176540 w 26559241"/>
              <a:gd name="connsiteY10" fmla="*/ 18626841 h 25268993"/>
              <a:gd name="connsiteX11" fmla="*/ 2309 w 26559241"/>
              <a:gd name="connsiteY11" fmla="*/ 13420165 h 25268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559241" h="25268993">
                <a:moveTo>
                  <a:pt x="2309" y="13420165"/>
                </a:moveTo>
                <a:cubicBezTo>
                  <a:pt x="-65424" y="11893491"/>
                  <a:pt x="1376575" y="11393019"/>
                  <a:pt x="1770140" y="9466799"/>
                </a:cubicBezTo>
                <a:cubicBezTo>
                  <a:pt x="2163705" y="7540579"/>
                  <a:pt x="2310224" y="5360913"/>
                  <a:pt x="3903739" y="3787896"/>
                </a:cubicBezTo>
                <a:cubicBezTo>
                  <a:pt x="5497255" y="2214879"/>
                  <a:pt x="8520300" y="248830"/>
                  <a:pt x="11331233" y="28696"/>
                </a:cubicBezTo>
                <a:cubicBezTo>
                  <a:pt x="14142167" y="-191438"/>
                  <a:pt x="16327992" y="913407"/>
                  <a:pt x="18491361" y="1349494"/>
                </a:cubicBezTo>
                <a:cubicBezTo>
                  <a:pt x="20654730" y="1785581"/>
                  <a:pt x="23015600" y="3329681"/>
                  <a:pt x="24359572" y="5340292"/>
                </a:cubicBezTo>
                <a:cubicBezTo>
                  <a:pt x="25703544" y="7350903"/>
                  <a:pt x="26449493" y="10360980"/>
                  <a:pt x="26555191" y="13413159"/>
                </a:cubicBezTo>
                <a:cubicBezTo>
                  <a:pt x="26660889" y="16465338"/>
                  <a:pt x="24674343" y="18058854"/>
                  <a:pt x="23373508" y="19995769"/>
                </a:cubicBezTo>
                <a:cubicBezTo>
                  <a:pt x="22072673" y="21932684"/>
                  <a:pt x="21616014" y="24393581"/>
                  <a:pt x="18750183" y="25034651"/>
                </a:cubicBezTo>
                <a:cubicBezTo>
                  <a:pt x="15884352" y="25675721"/>
                  <a:pt x="8940793" y="24910157"/>
                  <a:pt x="6178519" y="23842189"/>
                </a:cubicBezTo>
                <a:cubicBezTo>
                  <a:pt x="3416245" y="22774221"/>
                  <a:pt x="3395740" y="20540308"/>
                  <a:pt x="2176540" y="18626841"/>
                </a:cubicBezTo>
                <a:cubicBezTo>
                  <a:pt x="957340" y="16713374"/>
                  <a:pt x="70042" y="14946839"/>
                  <a:pt x="2309" y="13420165"/>
                </a:cubicBezTo>
                <a:close/>
              </a:path>
            </a:pathLst>
          </a:custGeom>
          <a:solidFill>
            <a:srgbClr val="FFC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rot="20304556">
            <a:off x="748244" y="568893"/>
            <a:ext cx="4442242" cy="264687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16600" b="1" dirty="0" smtClean="0">
                <a:solidFill>
                  <a:srgbClr val="FFC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启程</a:t>
            </a:r>
            <a:endParaRPr lang="zh-CN" altLang="en-US" sz="16600" b="1" dirty="0">
              <a:solidFill>
                <a:srgbClr val="FFC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6"/>
          <p:cNvSpPr txBox="1">
            <a:spLocks noChangeArrowheads="1"/>
          </p:cNvSpPr>
          <p:nvPr/>
        </p:nvSpPr>
        <p:spPr bwMode="auto">
          <a:xfrm rot="20339001">
            <a:off x="1378289" y="2984872"/>
            <a:ext cx="415851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商务报告动态</a:t>
            </a:r>
            <a:r>
              <a:rPr lang="en-US" altLang="zh-CN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2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endParaRPr lang="en-US" altLang="zh-CN" sz="25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0491" y="263421"/>
            <a:ext cx="4305300" cy="4305300"/>
            <a:chOff x="540491" y="263421"/>
            <a:chExt cx="4305300" cy="4305300"/>
          </a:xfrm>
        </p:grpSpPr>
        <p:sp>
          <p:nvSpPr>
            <p:cNvPr id="13" name="空心弧 12"/>
            <p:cNvSpPr/>
            <p:nvPr/>
          </p:nvSpPr>
          <p:spPr>
            <a:xfrm rot="14497319">
              <a:off x="540491" y="263421"/>
              <a:ext cx="4305300" cy="4305300"/>
            </a:xfrm>
            <a:prstGeom prst="blockArc">
              <a:avLst>
                <a:gd name="adj1" fmla="val 10800000"/>
                <a:gd name="adj2" fmla="val 21425294"/>
                <a:gd name="adj3" fmla="val 2564"/>
              </a:avLst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554736" y="574284"/>
              <a:ext cx="98712" cy="987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3640852" y="4209685"/>
              <a:ext cx="96365" cy="963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820819" y="2977257"/>
            <a:ext cx="3595534" cy="1363778"/>
            <a:chOff x="2820819" y="2977257"/>
            <a:chExt cx="3595534" cy="1363778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2854002" y="2977257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2820819" y="4295316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356875" y="2492528"/>
            <a:ext cx="3595776" cy="1362682"/>
            <a:chOff x="3356875" y="2492528"/>
            <a:chExt cx="3595776" cy="1362682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3390300" y="2492528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3356875" y="380949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70470" y="2695948"/>
            <a:ext cx="3596863" cy="1361920"/>
            <a:chOff x="2170470" y="2695948"/>
            <a:chExt cx="3596863" cy="1361920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2204982" y="2695948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2170470" y="401214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65852" y="1171876"/>
            <a:ext cx="3585211" cy="1354694"/>
            <a:chOff x="5265852" y="1171876"/>
            <a:chExt cx="3585211" cy="1354694"/>
          </a:xfrm>
        </p:grpSpPr>
        <p:cxnSp>
          <p:nvCxnSpPr>
            <p:cNvPr id="26" name="直接连接符 25"/>
            <p:cNvCxnSpPr/>
            <p:nvPr/>
          </p:nvCxnSpPr>
          <p:spPr>
            <a:xfrm flipV="1">
              <a:off x="5288712" y="1171876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5265852" y="248085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928541" y="1176335"/>
            <a:ext cx="3585211" cy="1453253"/>
            <a:chOff x="3928541" y="1176335"/>
            <a:chExt cx="3585211" cy="1453253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951401" y="1176335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3928541" y="258386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962442" y="235501"/>
            <a:ext cx="3601346" cy="1365040"/>
            <a:chOff x="4962442" y="235501"/>
            <a:chExt cx="3601346" cy="1365040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5001437" y="235501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4962442" y="155482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00763" y="-42860"/>
            <a:ext cx="3592647" cy="1461830"/>
            <a:chOff x="3700763" y="-42860"/>
            <a:chExt cx="3592647" cy="146183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3731059" y="-42860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3700763" y="137325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22468" y="-153959"/>
            <a:ext cx="3595774" cy="1450009"/>
            <a:chOff x="4922468" y="-153959"/>
            <a:chExt cx="3595774" cy="1450009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4955891" y="-153959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4922468" y="125033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0889" y="-794061"/>
            <a:ext cx="3562351" cy="1455582"/>
            <a:chOff x="4650889" y="-794061"/>
            <a:chExt cx="3562351" cy="1455582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4650889" y="-794061"/>
              <a:ext cx="3562351" cy="142272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4657613" y="61580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321971" y="-337211"/>
            <a:ext cx="3585211" cy="1358507"/>
            <a:chOff x="2321971" y="-337211"/>
            <a:chExt cx="3585211" cy="1358507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2344831" y="-337211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/>
          </p:nvSpPr>
          <p:spPr>
            <a:xfrm>
              <a:off x="2321971" y="97557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65329" y="-155565"/>
            <a:ext cx="3585211" cy="1355250"/>
            <a:chOff x="1165329" y="-155565"/>
            <a:chExt cx="3585211" cy="1355250"/>
          </a:xfrm>
        </p:grpSpPr>
        <p:cxnSp>
          <p:nvCxnSpPr>
            <p:cNvPr id="3" name="直接连接符 2"/>
            <p:cNvCxnSpPr/>
            <p:nvPr/>
          </p:nvCxnSpPr>
          <p:spPr>
            <a:xfrm flipV="1">
              <a:off x="1188189" y="-1555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1165329" y="1153966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50595" y="-704841"/>
            <a:ext cx="3572102" cy="1352923"/>
            <a:chOff x="1750595" y="-704841"/>
            <a:chExt cx="3572102" cy="1352923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1760346" y="-704841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>
              <a:off x="1750595" y="602363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280301" y="2183549"/>
            <a:ext cx="4153148" cy="1569798"/>
            <a:chOff x="1280301" y="2183549"/>
            <a:chExt cx="4153148" cy="1569798"/>
          </a:xfrm>
        </p:grpSpPr>
        <p:sp>
          <p:nvSpPr>
            <p:cNvPr id="7" name="矩形 6"/>
            <p:cNvSpPr/>
            <p:nvPr/>
          </p:nvSpPr>
          <p:spPr>
            <a:xfrm rot="20337749" flipV="1">
              <a:off x="1280301" y="2919888"/>
              <a:ext cx="4153148" cy="997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385834" y="3667556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245815" y="2183549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矩形 10"/>
          <p:cNvSpPr/>
          <p:nvPr/>
        </p:nvSpPr>
        <p:spPr>
          <a:xfrm rot="8066842">
            <a:off x="-12655517" y="6463475"/>
            <a:ext cx="38527355" cy="37698256"/>
          </a:xfrm>
          <a:custGeom>
            <a:avLst/>
            <a:gdLst>
              <a:gd name="connsiteX0" fmla="*/ 0 w 24790400"/>
              <a:gd name="connsiteY0" fmla="*/ 0 h 24790400"/>
              <a:gd name="connsiteX1" fmla="*/ 24790400 w 24790400"/>
              <a:gd name="connsiteY1" fmla="*/ 0 h 24790400"/>
              <a:gd name="connsiteX2" fmla="*/ 24790400 w 24790400"/>
              <a:gd name="connsiteY2" fmla="*/ 24790400 h 24790400"/>
              <a:gd name="connsiteX3" fmla="*/ 0 w 24790400"/>
              <a:gd name="connsiteY3" fmla="*/ 24790400 h 24790400"/>
              <a:gd name="connsiteX4" fmla="*/ 0 w 24790400"/>
              <a:gd name="connsiteY4" fmla="*/ 0 h 24790400"/>
              <a:gd name="connsiteX0" fmla="*/ 0 w 24790400"/>
              <a:gd name="connsiteY0" fmla="*/ 584522 h 25374922"/>
              <a:gd name="connsiteX1" fmla="*/ 1954988 w 24790400"/>
              <a:gd name="connsiteY1" fmla="*/ 0 h 25374922"/>
              <a:gd name="connsiteX2" fmla="*/ 24790400 w 24790400"/>
              <a:gd name="connsiteY2" fmla="*/ 584522 h 25374922"/>
              <a:gd name="connsiteX3" fmla="*/ 24790400 w 24790400"/>
              <a:gd name="connsiteY3" fmla="*/ 25374922 h 25374922"/>
              <a:gd name="connsiteX4" fmla="*/ 0 w 24790400"/>
              <a:gd name="connsiteY4" fmla="*/ 25374922 h 25374922"/>
              <a:gd name="connsiteX5" fmla="*/ 0 w 24790400"/>
              <a:gd name="connsiteY5" fmla="*/ 584522 h 25374922"/>
              <a:gd name="connsiteX0" fmla="*/ 0 w 24790400"/>
              <a:gd name="connsiteY0" fmla="*/ 584522 h 25374922"/>
              <a:gd name="connsiteX1" fmla="*/ 1954988 w 24790400"/>
              <a:gd name="connsiteY1" fmla="*/ 0 h 25374922"/>
              <a:gd name="connsiteX2" fmla="*/ 24790400 w 24790400"/>
              <a:gd name="connsiteY2" fmla="*/ 584522 h 25374922"/>
              <a:gd name="connsiteX3" fmla="*/ 24790400 w 24790400"/>
              <a:gd name="connsiteY3" fmla="*/ 25374922 h 25374922"/>
              <a:gd name="connsiteX4" fmla="*/ 0 w 24790400"/>
              <a:gd name="connsiteY4" fmla="*/ 25374922 h 25374922"/>
              <a:gd name="connsiteX5" fmla="*/ 0 w 24790400"/>
              <a:gd name="connsiteY5" fmla="*/ 584522 h 25374922"/>
              <a:gd name="connsiteX0" fmla="*/ 361244 w 25151644"/>
              <a:gd name="connsiteY0" fmla="*/ 584522 h 25374922"/>
              <a:gd name="connsiteX1" fmla="*/ 2316232 w 25151644"/>
              <a:gd name="connsiteY1" fmla="*/ 0 h 25374922"/>
              <a:gd name="connsiteX2" fmla="*/ 25151644 w 25151644"/>
              <a:gd name="connsiteY2" fmla="*/ 584522 h 25374922"/>
              <a:gd name="connsiteX3" fmla="*/ 25151644 w 25151644"/>
              <a:gd name="connsiteY3" fmla="*/ 25374922 h 25374922"/>
              <a:gd name="connsiteX4" fmla="*/ 361244 w 25151644"/>
              <a:gd name="connsiteY4" fmla="*/ 25374922 h 25374922"/>
              <a:gd name="connsiteX5" fmla="*/ 361244 w 25151644"/>
              <a:gd name="connsiteY5" fmla="*/ 584522 h 25374922"/>
              <a:gd name="connsiteX0" fmla="*/ 361244 w 25151644"/>
              <a:gd name="connsiteY0" fmla="*/ 2052334 h 26842734"/>
              <a:gd name="connsiteX1" fmla="*/ 2316232 w 25151644"/>
              <a:gd name="connsiteY1" fmla="*/ 1467812 h 26842734"/>
              <a:gd name="connsiteX2" fmla="*/ 10647432 w 25151644"/>
              <a:gd name="connsiteY2" fmla="*/ 1264612 h 26842734"/>
              <a:gd name="connsiteX3" fmla="*/ 25151644 w 25151644"/>
              <a:gd name="connsiteY3" fmla="*/ 2052334 h 26842734"/>
              <a:gd name="connsiteX4" fmla="*/ 25151644 w 25151644"/>
              <a:gd name="connsiteY4" fmla="*/ 26842734 h 26842734"/>
              <a:gd name="connsiteX5" fmla="*/ 361244 w 25151644"/>
              <a:gd name="connsiteY5" fmla="*/ 26842734 h 26842734"/>
              <a:gd name="connsiteX6" fmla="*/ 361244 w 25151644"/>
              <a:gd name="connsiteY6" fmla="*/ 2052334 h 26842734"/>
              <a:gd name="connsiteX0" fmla="*/ 361244 w 25783821"/>
              <a:gd name="connsiteY0" fmla="*/ 1021975 h 25812375"/>
              <a:gd name="connsiteX1" fmla="*/ 2316232 w 25783821"/>
              <a:gd name="connsiteY1" fmla="*/ 437453 h 25812375"/>
              <a:gd name="connsiteX2" fmla="*/ 10647432 w 25783821"/>
              <a:gd name="connsiteY2" fmla="*/ 234253 h 25812375"/>
              <a:gd name="connsiteX3" fmla="*/ 25151644 w 25783821"/>
              <a:gd name="connsiteY3" fmla="*/ 1021975 h 25812375"/>
              <a:gd name="connsiteX4" fmla="*/ 25151644 w 25783821"/>
              <a:gd name="connsiteY4" fmla="*/ 25812375 h 25812375"/>
              <a:gd name="connsiteX5" fmla="*/ 361244 w 25783821"/>
              <a:gd name="connsiteY5" fmla="*/ 25812375 h 25812375"/>
              <a:gd name="connsiteX6" fmla="*/ 361244 w 25783821"/>
              <a:gd name="connsiteY6" fmla="*/ 1021975 h 25812375"/>
              <a:gd name="connsiteX0" fmla="*/ 361244 w 27272167"/>
              <a:gd name="connsiteY0" fmla="*/ 1325532 h 26115932"/>
              <a:gd name="connsiteX1" fmla="*/ 2316232 w 27272167"/>
              <a:gd name="connsiteY1" fmla="*/ 741010 h 26115932"/>
              <a:gd name="connsiteX2" fmla="*/ 10647432 w 27272167"/>
              <a:gd name="connsiteY2" fmla="*/ 537810 h 26115932"/>
              <a:gd name="connsiteX3" fmla="*/ 25151644 w 27272167"/>
              <a:gd name="connsiteY3" fmla="*/ 1325532 h 26115932"/>
              <a:gd name="connsiteX4" fmla="*/ 25989032 w 27272167"/>
              <a:gd name="connsiteY4" fmla="*/ 15473010 h 26115932"/>
              <a:gd name="connsiteX5" fmla="*/ 25151644 w 27272167"/>
              <a:gd name="connsiteY5" fmla="*/ 26115932 h 26115932"/>
              <a:gd name="connsiteX6" fmla="*/ 361244 w 27272167"/>
              <a:gd name="connsiteY6" fmla="*/ 26115932 h 26115932"/>
              <a:gd name="connsiteX7" fmla="*/ 361244 w 27272167"/>
              <a:gd name="connsiteY7" fmla="*/ 1325532 h 26115932"/>
              <a:gd name="connsiteX0" fmla="*/ 361244 w 26787142"/>
              <a:gd name="connsiteY0" fmla="*/ 1325532 h 26851615"/>
              <a:gd name="connsiteX1" fmla="*/ 2316232 w 26787142"/>
              <a:gd name="connsiteY1" fmla="*/ 741010 h 26851615"/>
              <a:gd name="connsiteX2" fmla="*/ 10647432 w 26787142"/>
              <a:gd name="connsiteY2" fmla="*/ 537810 h 26851615"/>
              <a:gd name="connsiteX3" fmla="*/ 25151644 w 26787142"/>
              <a:gd name="connsiteY3" fmla="*/ 1325532 h 26851615"/>
              <a:gd name="connsiteX4" fmla="*/ 25989032 w 26787142"/>
              <a:gd name="connsiteY4" fmla="*/ 15473010 h 26851615"/>
              <a:gd name="connsiteX5" fmla="*/ 25151644 w 26787142"/>
              <a:gd name="connsiteY5" fmla="*/ 26115932 h 26851615"/>
              <a:gd name="connsiteX6" fmla="*/ 361244 w 26787142"/>
              <a:gd name="connsiteY6" fmla="*/ 26115932 h 26851615"/>
              <a:gd name="connsiteX7" fmla="*/ 361244 w 26787142"/>
              <a:gd name="connsiteY7" fmla="*/ 1325532 h 26851615"/>
              <a:gd name="connsiteX0" fmla="*/ 2150200 w 28576098"/>
              <a:gd name="connsiteY0" fmla="*/ 1325532 h 26977998"/>
              <a:gd name="connsiteX1" fmla="*/ 4105188 w 28576098"/>
              <a:gd name="connsiteY1" fmla="*/ 741010 h 26977998"/>
              <a:gd name="connsiteX2" fmla="*/ 12436388 w 28576098"/>
              <a:gd name="connsiteY2" fmla="*/ 537810 h 26977998"/>
              <a:gd name="connsiteX3" fmla="*/ 26940600 w 28576098"/>
              <a:gd name="connsiteY3" fmla="*/ 1325532 h 26977998"/>
              <a:gd name="connsiteX4" fmla="*/ 27777988 w 28576098"/>
              <a:gd name="connsiteY4" fmla="*/ 15473010 h 26977998"/>
              <a:gd name="connsiteX5" fmla="*/ 26940600 w 28576098"/>
              <a:gd name="connsiteY5" fmla="*/ 26115932 h 26977998"/>
              <a:gd name="connsiteX6" fmla="*/ 2150200 w 28576098"/>
              <a:gd name="connsiteY6" fmla="*/ 26115932 h 26977998"/>
              <a:gd name="connsiteX7" fmla="*/ 2150200 w 28576098"/>
              <a:gd name="connsiteY7" fmla="*/ 1325532 h 26977998"/>
              <a:gd name="connsiteX0" fmla="*/ 1192302 w 29142200"/>
              <a:gd name="connsiteY0" fmla="*/ 14025532 h 27495605"/>
              <a:gd name="connsiteX1" fmla="*/ 4671290 w 29142200"/>
              <a:gd name="connsiteY1" fmla="*/ 741010 h 27495605"/>
              <a:gd name="connsiteX2" fmla="*/ 13002490 w 29142200"/>
              <a:gd name="connsiteY2" fmla="*/ 537810 h 27495605"/>
              <a:gd name="connsiteX3" fmla="*/ 27506702 w 29142200"/>
              <a:gd name="connsiteY3" fmla="*/ 1325532 h 27495605"/>
              <a:gd name="connsiteX4" fmla="*/ 28344090 w 29142200"/>
              <a:gd name="connsiteY4" fmla="*/ 15473010 h 27495605"/>
              <a:gd name="connsiteX5" fmla="*/ 27506702 w 29142200"/>
              <a:gd name="connsiteY5" fmla="*/ 26115932 h 27495605"/>
              <a:gd name="connsiteX6" fmla="*/ 2716302 w 29142200"/>
              <a:gd name="connsiteY6" fmla="*/ 26115932 h 27495605"/>
              <a:gd name="connsiteX7" fmla="*/ 1192302 w 29142200"/>
              <a:gd name="connsiteY7" fmla="*/ 14025532 h 27495605"/>
              <a:gd name="connsiteX0" fmla="*/ 1120832 w 29070730"/>
              <a:gd name="connsiteY0" fmla="*/ 14025532 h 27495605"/>
              <a:gd name="connsiteX1" fmla="*/ 4599820 w 29070730"/>
              <a:gd name="connsiteY1" fmla="*/ 741010 h 27495605"/>
              <a:gd name="connsiteX2" fmla="*/ 12931020 w 29070730"/>
              <a:gd name="connsiteY2" fmla="*/ 537810 h 27495605"/>
              <a:gd name="connsiteX3" fmla="*/ 27435232 w 29070730"/>
              <a:gd name="connsiteY3" fmla="*/ 1325532 h 27495605"/>
              <a:gd name="connsiteX4" fmla="*/ 28272620 w 29070730"/>
              <a:gd name="connsiteY4" fmla="*/ 15473010 h 27495605"/>
              <a:gd name="connsiteX5" fmla="*/ 27435232 w 29070730"/>
              <a:gd name="connsiteY5" fmla="*/ 26115932 h 27495605"/>
              <a:gd name="connsiteX6" fmla="*/ 2644832 w 29070730"/>
              <a:gd name="connsiteY6" fmla="*/ 26115932 h 27495605"/>
              <a:gd name="connsiteX7" fmla="*/ 1120832 w 29070730"/>
              <a:gd name="connsiteY7" fmla="*/ 14025532 h 27495605"/>
              <a:gd name="connsiteX0" fmla="*/ 1120832 w 29070730"/>
              <a:gd name="connsiteY0" fmla="*/ 14280999 h 27751072"/>
              <a:gd name="connsiteX1" fmla="*/ 4599820 w 29070730"/>
              <a:gd name="connsiteY1" fmla="*/ 996477 h 27751072"/>
              <a:gd name="connsiteX2" fmla="*/ 12931020 w 29070730"/>
              <a:gd name="connsiteY2" fmla="*/ 793277 h 27751072"/>
              <a:gd name="connsiteX3" fmla="*/ 27435232 w 29070730"/>
              <a:gd name="connsiteY3" fmla="*/ 1580999 h 27751072"/>
              <a:gd name="connsiteX4" fmla="*/ 28272620 w 29070730"/>
              <a:gd name="connsiteY4" fmla="*/ 15728477 h 27751072"/>
              <a:gd name="connsiteX5" fmla="*/ 27435232 w 29070730"/>
              <a:gd name="connsiteY5" fmla="*/ 26371399 h 27751072"/>
              <a:gd name="connsiteX6" fmla="*/ 2644832 w 29070730"/>
              <a:gd name="connsiteY6" fmla="*/ 26371399 h 27751072"/>
              <a:gd name="connsiteX7" fmla="*/ 1120832 w 29070730"/>
              <a:gd name="connsiteY7" fmla="*/ 14280999 h 27751072"/>
              <a:gd name="connsiteX0" fmla="*/ 160991 w 28198394"/>
              <a:gd name="connsiteY0" fmla="*/ 14280999 h 27468818"/>
              <a:gd name="connsiteX1" fmla="*/ 3639979 w 28198394"/>
              <a:gd name="connsiteY1" fmla="*/ 996477 h 27468818"/>
              <a:gd name="connsiteX2" fmla="*/ 11971179 w 28198394"/>
              <a:gd name="connsiteY2" fmla="*/ 793277 h 27468818"/>
              <a:gd name="connsiteX3" fmla="*/ 26475391 w 28198394"/>
              <a:gd name="connsiteY3" fmla="*/ 1580999 h 27468818"/>
              <a:gd name="connsiteX4" fmla="*/ 27312779 w 28198394"/>
              <a:gd name="connsiteY4" fmla="*/ 15728477 h 27468818"/>
              <a:gd name="connsiteX5" fmla="*/ 26475391 w 28198394"/>
              <a:gd name="connsiteY5" fmla="*/ 26371399 h 27468818"/>
              <a:gd name="connsiteX6" fmla="*/ 7476191 w 28198394"/>
              <a:gd name="connsiteY6" fmla="*/ 25761800 h 27468818"/>
              <a:gd name="connsiteX7" fmla="*/ 160991 w 28198394"/>
              <a:gd name="connsiteY7" fmla="*/ 14280999 h 27468818"/>
              <a:gd name="connsiteX0" fmla="*/ 160991 w 28198394"/>
              <a:gd name="connsiteY0" fmla="*/ 14280999 h 27372994"/>
              <a:gd name="connsiteX1" fmla="*/ 3639979 w 28198394"/>
              <a:gd name="connsiteY1" fmla="*/ 996477 h 27372994"/>
              <a:gd name="connsiteX2" fmla="*/ 11971179 w 28198394"/>
              <a:gd name="connsiteY2" fmla="*/ 793277 h 27372994"/>
              <a:gd name="connsiteX3" fmla="*/ 26475391 w 28198394"/>
              <a:gd name="connsiteY3" fmla="*/ 1580999 h 27372994"/>
              <a:gd name="connsiteX4" fmla="*/ 27312779 w 28198394"/>
              <a:gd name="connsiteY4" fmla="*/ 15728477 h 27372994"/>
              <a:gd name="connsiteX5" fmla="*/ 26475391 w 28198394"/>
              <a:gd name="connsiteY5" fmla="*/ 26371399 h 27372994"/>
              <a:gd name="connsiteX6" fmla="*/ 7476191 w 28198394"/>
              <a:gd name="connsiteY6" fmla="*/ 25761800 h 27372994"/>
              <a:gd name="connsiteX7" fmla="*/ 160991 w 28198394"/>
              <a:gd name="connsiteY7" fmla="*/ 14280999 h 27372994"/>
              <a:gd name="connsiteX0" fmla="*/ 160991 w 27878463"/>
              <a:gd name="connsiteY0" fmla="*/ 14280999 h 27001994"/>
              <a:gd name="connsiteX1" fmla="*/ 3639979 w 27878463"/>
              <a:gd name="connsiteY1" fmla="*/ 996477 h 27001994"/>
              <a:gd name="connsiteX2" fmla="*/ 11971179 w 27878463"/>
              <a:gd name="connsiteY2" fmla="*/ 793277 h 27001994"/>
              <a:gd name="connsiteX3" fmla="*/ 26475391 w 27878463"/>
              <a:gd name="connsiteY3" fmla="*/ 1580999 h 27001994"/>
              <a:gd name="connsiteX4" fmla="*/ 27312779 w 27878463"/>
              <a:gd name="connsiteY4" fmla="*/ 15728477 h 27001994"/>
              <a:gd name="connsiteX5" fmla="*/ 21700192 w 27878463"/>
              <a:gd name="connsiteY5" fmla="*/ 25558600 h 27001994"/>
              <a:gd name="connsiteX6" fmla="*/ 7476191 w 27878463"/>
              <a:gd name="connsiteY6" fmla="*/ 25761800 h 27001994"/>
              <a:gd name="connsiteX7" fmla="*/ 160991 w 27878463"/>
              <a:gd name="connsiteY7" fmla="*/ 14280999 h 27001994"/>
              <a:gd name="connsiteX0" fmla="*/ 160991 w 28138771"/>
              <a:gd name="connsiteY0" fmla="*/ 14280999 h 27013565"/>
              <a:gd name="connsiteX1" fmla="*/ 3639979 w 28138771"/>
              <a:gd name="connsiteY1" fmla="*/ 996477 h 27013565"/>
              <a:gd name="connsiteX2" fmla="*/ 11971179 w 28138771"/>
              <a:gd name="connsiteY2" fmla="*/ 793277 h 27013565"/>
              <a:gd name="connsiteX3" fmla="*/ 26475391 w 28138771"/>
              <a:gd name="connsiteY3" fmla="*/ 1580999 h 27013565"/>
              <a:gd name="connsiteX4" fmla="*/ 27820780 w 28138771"/>
              <a:gd name="connsiteY4" fmla="*/ 15525277 h 27013565"/>
              <a:gd name="connsiteX5" fmla="*/ 21700192 w 28138771"/>
              <a:gd name="connsiteY5" fmla="*/ 25558600 h 27013565"/>
              <a:gd name="connsiteX6" fmla="*/ 7476191 w 28138771"/>
              <a:gd name="connsiteY6" fmla="*/ 25761800 h 27013565"/>
              <a:gd name="connsiteX7" fmla="*/ 160991 w 28138771"/>
              <a:gd name="connsiteY7" fmla="*/ 14280999 h 27013565"/>
              <a:gd name="connsiteX0" fmla="*/ 160991 w 27820780"/>
              <a:gd name="connsiteY0" fmla="*/ 14280999 h 27013565"/>
              <a:gd name="connsiteX1" fmla="*/ 3639979 w 27820780"/>
              <a:gd name="connsiteY1" fmla="*/ 996477 h 27013565"/>
              <a:gd name="connsiteX2" fmla="*/ 11971179 w 27820780"/>
              <a:gd name="connsiteY2" fmla="*/ 793277 h 27013565"/>
              <a:gd name="connsiteX3" fmla="*/ 24951392 w 27820780"/>
              <a:gd name="connsiteY3" fmla="*/ 3409799 h 27013565"/>
              <a:gd name="connsiteX4" fmla="*/ 27820780 w 27820780"/>
              <a:gd name="connsiteY4" fmla="*/ 15525277 h 27013565"/>
              <a:gd name="connsiteX5" fmla="*/ 21700192 w 27820780"/>
              <a:gd name="connsiteY5" fmla="*/ 25558600 h 27013565"/>
              <a:gd name="connsiteX6" fmla="*/ 7476191 w 27820780"/>
              <a:gd name="connsiteY6" fmla="*/ 25761800 h 27013565"/>
              <a:gd name="connsiteX7" fmla="*/ 160991 w 27820780"/>
              <a:gd name="connsiteY7" fmla="*/ 14280999 h 27013565"/>
              <a:gd name="connsiteX0" fmla="*/ 389286 w 28049075"/>
              <a:gd name="connsiteY0" fmla="*/ 13522432 h 26254998"/>
              <a:gd name="connsiteX1" fmla="*/ 2750674 w 28049075"/>
              <a:gd name="connsiteY1" fmla="*/ 1965110 h 26254998"/>
              <a:gd name="connsiteX2" fmla="*/ 12199474 w 28049075"/>
              <a:gd name="connsiteY2" fmla="*/ 34710 h 26254998"/>
              <a:gd name="connsiteX3" fmla="*/ 25179687 w 28049075"/>
              <a:gd name="connsiteY3" fmla="*/ 2651232 h 26254998"/>
              <a:gd name="connsiteX4" fmla="*/ 28049075 w 28049075"/>
              <a:gd name="connsiteY4" fmla="*/ 14766710 h 26254998"/>
              <a:gd name="connsiteX5" fmla="*/ 21928487 w 28049075"/>
              <a:gd name="connsiteY5" fmla="*/ 24800033 h 26254998"/>
              <a:gd name="connsiteX6" fmla="*/ 7704486 w 28049075"/>
              <a:gd name="connsiteY6" fmla="*/ 25003233 h 26254998"/>
              <a:gd name="connsiteX7" fmla="*/ 389286 w 28049075"/>
              <a:gd name="connsiteY7" fmla="*/ 13522432 h 26254998"/>
              <a:gd name="connsiteX0" fmla="*/ 389286 w 28049075"/>
              <a:gd name="connsiteY0" fmla="*/ 13516418 h 26248984"/>
              <a:gd name="connsiteX1" fmla="*/ 2750674 w 28049075"/>
              <a:gd name="connsiteY1" fmla="*/ 1959096 h 26248984"/>
              <a:gd name="connsiteX2" fmla="*/ 12199474 w 28049075"/>
              <a:gd name="connsiteY2" fmla="*/ 28696 h 26248984"/>
              <a:gd name="connsiteX3" fmla="*/ 19311475 w 28049075"/>
              <a:gd name="connsiteY3" fmla="*/ 1349494 h 26248984"/>
              <a:gd name="connsiteX4" fmla="*/ 25179687 w 28049075"/>
              <a:gd name="connsiteY4" fmla="*/ 2645218 h 26248984"/>
              <a:gd name="connsiteX5" fmla="*/ 28049075 w 28049075"/>
              <a:gd name="connsiteY5" fmla="*/ 14760696 h 26248984"/>
              <a:gd name="connsiteX6" fmla="*/ 21928487 w 28049075"/>
              <a:gd name="connsiteY6" fmla="*/ 24794019 h 26248984"/>
              <a:gd name="connsiteX7" fmla="*/ 7704486 w 28049075"/>
              <a:gd name="connsiteY7" fmla="*/ 24997219 h 26248984"/>
              <a:gd name="connsiteX8" fmla="*/ 389286 w 28049075"/>
              <a:gd name="connsiteY8" fmla="*/ 13516418 h 26248984"/>
              <a:gd name="connsiteX0" fmla="*/ 553935 w 28213724"/>
              <a:gd name="connsiteY0" fmla="*/ 13516418 h 26248984"/>
              <a:gd name="connsiteX1" fmla="*/ 781724 w 28213724"/>
              <a:gd name="connsiteY1" fmla="*/ 7445494 h 26248984"/>
              <a:gd name="connsiteX2" fmla="*/ 2915323 w 28213724"/>
              <a:gd name="connsiteY2" fmla="*/ 1959096 h 26248984"/>
              <a:gd name="connsiteX3" fmla="*/ 12364123 w 28213724"/>
              <a:gd name="connsiteY3" fmla="*/ 28696 h 26248984"/>
              <a:gd name="connsiteX4" fmla="*/ 19476124 w 28213724"/>
              <a:gd name="connsiteY4" fmla="*/ 1349494 h 26248984"/>
              <a:gd name="connsiteX5" fmla="*/ 25344336 w 28213724"/>
              <a:gd name="connsiteY5" fmla="*/ 2645218 h 26248984"/>
              <a:gd name="connsiteX6" fmla="*/ 28213724 w 28213724"/>
              <a:gd name="connsiteY6" fmla="*/ 14760696 h 26248984"/>
              <a:gd name="connsiteX7" fmla="*/ 22093136 w 28213724"/>
              <a:gd name="connsiteY7" fmla="*/ 24794019 h 26248984"/>
              <a:gd name="connsiteX8" fmla="*/ 7869135 w 28213724"/>
              <a:gd name="connsiteY8" fmla="*/ 24997219 h 26248984"/>
              <a:gd name="connsiteX9" fmla="*/ 553935 w 28213724"/>
              <a:gd name="connsiteY9" fmla="*/ 13516418 h 26248984"/>
              <a:gd name="connsiteX0" fmla="*/ 128504 w 27788293"/>
              <a:gd name="connsiteY0" fmla="*/ 13516418 h 25864607"/>
              <a:gd name="connsiteX1" fmla="*/ 356293 w 27788293"/>
              <a:gd name="connsiteY1" fmla="*/ 7445494 h 25864607"/>
              <a:gd name="connsiteX2" fmla="*/ 2489892 w 27788293"/>
              <a:gd name="connsiteY2" fmla="*/ 1959096 h 25864607"/>
              <a:gd name="connsiteX3" fmla="*/ 11938692 w 27788293"/>
              <a:gd name="connsiteY3" fmla="*/ 28696 h 25864607"/>
              <a:gd name="connsiteX4" fmla="*/ 19050693 w 27788293"/>
              <a:gd name="connsiteY4" fmla="*/ 1349494 h 25864607"/>
              <a:gd name="connsiteX5" fmla="*/ 24918905 w 27788293"/>
              <a:gd name="connsiteY5" fmla="*/ 2645218 h 25864607"/>
              <a:gd name="connsiteX6" fmla="*/ 27788293 w 27788293"/>
              <a:gd name="connsiteY6" fmla="*/ 14760696 h 25864607"/>
              <a:gd name="connsiteX7" fmla="*/ 21667705 w 27788293"/>
              <a:gd name="connsiteY7" fmla="*/ 24794019 h 25864607"/>
              <a:gd name="connsiteX8" fmla="*/ 7443704 w 27788293"/>
              <a:gd name="connsiteY8" fmla="*/ 24997219 h 25864607"/>
              <a:gd name="connsiteX9" fmla="*/ 1677093 w 27788293"/>
              <a:gd name="connsiteY9" fmla="*/ 19637494 h 25864607"/>
              <a:gd name="connsiteX10" fmla="*/ 128504 w 27788293"/>
              <a:gd name="connsiteY10" fmla="*/ 13516418 h 25864607"/>
              <a:gd name="connsiteX0" fmla="*/ 128504 w 27795884"/>
              <a:gd name="connsiteY0" fmla="*/ 13516418 h 25491020"/>
              <a:gd name="connsiteX1" fmla="*/ 356293 w 27795884"/>
              <a:gd name="connsiteY1" fmla="*/ 7445494 h 25491020"/>
              <a:gd name="connsiteX2" fmla="*/ 2489892 w 27795884"/>
              <a:gd name="connsiteY2" fmla="*/ 1959096 h 25491020"/>
              <a:gd name="connsiteX3" fmla="*/ 11938692 w 27795884"/>
              <a:gd name="connsiteY3" fmla="*/ 28696 h 25491020"/>
              <a:gd name="connsiteX4" fmla="*/ 19050693 w 27795884"/>
              <a:gd name="connsiteY4" fmla="*/ 1349494 h 25491020"/>
              <a:gd name="connsiteX5" fmla="*/ 24918905 w 27795884"/>
              <a:gd name="connsiteY5" fmla="*/ 2645218 h 25491020"/>
              <a:gd name="connsiteX6" fmla="*/ 27788293 w 27795884"/>
              <a:gd name="connsiteY6" fmla="*/ 14760696 h 25491020"/>
              <a:gd name="connsiteX7" fmla="*/ 25857893 w 27795884"/>
              <a:gd name="connsiteY7" fmla="*/ 20958295 h 25491020"/>
              <a:gd name="connsiteX8" fmla="*/ 21667705 w 27795884"/>
              <a:gd name="connsiteY8" fmla="*/ 24794019 h 25491020"/>
              <a:gd name="connsiteX9" fmla="*/ 7443704 w 27795884"/>
              <a:gd name="connsiteY9" fmla="*/ 24997219 h 25491020"/>
              <a:gd name="connsiteX10" fmla="*/ 1677093 w 27795884"/>
              <a:gd name="connsiteY10" fmla="*/ 19637494 h 25491020"/>
              <a:gd name="connsiteX11" fmla="*/ 128504 w 2779588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2489892 w 27797514"/>
              <a:gd name="connsiteY2" fmla="*/ 1959096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4918905 w 27797514"/>
              <a:gd name="connsiteY5" fmla="*/ 264521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7443704 w 27797514"/>
              <a:gd name="connsiteY9" fmla="*/ 24997219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103620"/>
              <a:gd name="connsiteX1" fmla="*/ 356293 w 27797514"/>
              <a:gd name="connsiteY1" fmla="*/ 7445494 h 25103620"/>
              <a:gd name="connsiteX2" fmla="*/ 2489892 w 27797514"/>
              <a:gd name="connsiteY2" fmla="*/ 1959096 h 25103620"/>
              <a:gd name="connsiteX3" fmla="*/ 11938692 w 27797514"/>
              <a:gd name="connsiteY3" fmla="*/ 28696 h 25103620"/>
              <a:gd name="connsiteX4" fmla="*/ 19050693 w 27797514"/>
              <a:gd name="connsiteY4" fmla="*/ 1349494 h 25103620"/>
              <a:gd name="connsiteX5" fmla="*/ 24918905 w 27797514"/>
              <a:gd name="connsiteY5" fmla="*/ 2645218 h 25103620"/>
              <a:gd name="connsiteX6" fmla="*/ 27788293 w 27797514"/>
              <a:gd name="connsiteY6" fmla="*/ 14760696 h 25103620"/>
              <a:gd name="connsiteX7" fmla="*/ 25857893 w 27797514"/>
              <a:gd name="connsiteY7" fmla="*/ 20958295 h 25103620"/>
              <a:gd name="connsiteX8" fmla="*/ 21667705 w 27797514"/>
              <a:gd name="connsiteY8" fmla="*/ 24794019 h 25103620"/>
              <a:gd name="connsiteX9" fmla="*/ 6834104 w 27797514"/>
              <a:gd name="connsiteY9" fmla="*/ 24286020 h 25103620"/>
              <a:gd name="connsiteX10" fmla="*/ 1677093 w 27797514"/>
              <a:gd name="connsiteY10" fmla="*/ 19637494 h 25103620"/>
              <a:gd name="connsiteX11" fmla="*/ 128504 w 27797514"/>
              <a:gd name="connsiteY11" fmla="*/ 13516418 h 251036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2489892 w 27797514"/>
              <a:gd name="connsiteY2" fmla="*/ 1959096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4918905 w 27797514"/>
              <a:gd name="connsiteY5" fmla="*/ 264521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3693050 w 27797514"/>
              <a:gd name="connsiteY2" fmla="*/ 3354759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4918905 w 27797514"/>
              <a:gd name="connsiteY5" fmla="*/ 264521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3693050 w 27797514"/>
              <a:gd name="connsiteY2" fmla="*/ 3354759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5737051 w 27797514"/>
              <a:gd name="connsiteY5" fmla="*/ 3944628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7514"/>
              <a:gd name="connsiteY0" fmla="*/ 13516418 h 25491020"/>
              <a:gd name="connsiteX1" fmla="*/ 356293 w 27797514"/>
              <a:gd name="connsiteY1" fmla="*/ 7445494 h 25491020"/>
              <a:gd name="connsiteX2" fmla="*/ 3693050 w 27797514"/>
              <a:gd name="connsiteY2" fmla="*/ 3354759 h 25491020"/>
              <a:gd name="connsiteX3" fmla="*/ 11938692 w 27797514"/>
              <a:gd name="connsiteY3" fmla="*/ 28696 h 25491020"/>
              <a:gd name="connsiteX4" fmla="*/ 19050693 w 27797514"/>
              <a:gd name="connsiteY4" fmla="*/ 1349494 h 25491020"/>
              <a:gd name="connsiteX5" fmla="*/ 25352042 w 27797514"/>
              <a:gd name="connsiteY5" fmla="*/ 4377765 h 25491020"/>
              <a:gd name="connsiteX6" fmla="*/ 27788293 w 27797514"/>
              <a:gd name="connsiteY6" fmla="*/ 14760696 h 25491020"/>
              <a:gd name="connsiteX7" fmla="*/ 25857893 w 27797514"/>
              <a:gd name="connsiteY7" fmla="*/ 20958295 h 25491020"/>
              <a:gd name="connsiteX8" fmla="*/ 21667705 w 27797514"/>
              <a:gd name="connsiteY8" fmla="*/ 24794019 h 25491020"/>
              <a:gd name="connsiteX9" fmla="*/ 6834104 w 27797514"/>
              <a:gd name="connsiteY9" fmla="*/ 24997220 h 25491020"/>
              <a:gd name="connsiteX10" fmla="*/ 1677093 w 27797514"/>
              <a:gd name="connsiteY10" fmla="*/ 19637494 h 25491020"/>
              <a:gd name="connsiteX11" fmla="*/ 128504 w 27797514"/>
              <a:gd name="connsiteY11" fmla="*/ 13516418 h 25491020"/>
              <a:gd name="connsiteX0" fmla="*/ 128504 w 27791268"/>
              <a:gd name="connsiteY0" fmla="*/ 13516418 h 25540716"/>
              <a:gd name="connsiteX1" fmla="*/ 356293 w 27791268"/>
              <a:gd name="connsiteY1" fmla="*/ 7445494 h 25540716"/>
              <a:gd name="connsiteX2" fmla="*/ 3693050 w 27791268"/>
              <a:gd name="connsiteY2" fmla="*/ 3354759 h 25540716"/>
              <a:gd name="connsiteX3" fmla="*/ 11938692 w 27791268"/>
              <a:gd name="connsiteY3" fmla="*/ 28696 h 25540716"/>
              <a:gd name="connsiteX4" fmla="*/ 19050693 w 27791268"/>
              <a:gd name="connsiteY4" fmla="*/ 1349494 h 25540716"/>
              <a:gd name="connsiteX5" fmla="*/ 25352042 w 27791268"/>
              <a:gd name="connsiteY5" fmla="*/ 4377765 h 25540716"/>
              <a:gd name="connsiteX6" fmla="*/ 27788293 w 27791268"/>
              <a:gd name="connsiteY6" fmla="*/ 14760696 h 25540716"/>
              <a:gd name="connsiteX7" fmla="*/ 23932840 w 27791268"/>
              <a:gd name="connsiteY7" fmla="*/ 19995769 h 25540716"/>
              <a:gd name="connsiteX8" fmla="*/ 21667705 w 27791268"/>
              <a:gd name="connsiteY8" fmla="*/ 24794019 h 25540716"/>
              <a:gd name="connsiteX9" fmla="*/ 6834104 w 27791268"/>
              <a:gd name="connsiteY9" fmla="*/ 24997220 h 25540716"/>
              <a:gd name="connsiteX10" fmla="*/ 1677093 w 27791268"/>
              <a:gd name="connsiteY10" fmla="*/ 19637494 h 25540716"/>
              <a:gd name="connsiteX11" fmla="*/ 128504 w 27791268"/>
              <a:gd name="connsiteY11" fmla="*/ 13516418 h 25540716"/>
              <a:gd name="connsiteX0" fmla="*/ 128504 w 27262153"/>
              <a:gd name="connsiteY0" fmla="*/ 13516418 h 25540716"/>
              <a:gd name="connsiteX1" fmla="*/ 356293 w 27262153"/>
              <a:gd name="connsiteY1" fmla="*/ 7445494 h 25540716"/>
              <a:gd name="connsiteX2" fmla="*/ 3693050 w 27262153"/>
              <a:gd name="connsiteY2" fmla="*/ 3354759 h 25540716"/>
              <a:gd name="connsiteX3" fmla="*/ 11938692 w 27262153"/>
              <a:gd name="connsiteY3" fmla="*/ 28696 h 25540716"/>
              <a:gd name="connsiteX4" fmla="*/ 19050693 w 27262153"/>
              <a:gd name="connsiteY4" fmla="*/ 1349494 h 25540716"/>
              <a:gd name="connsiteX5" fmla="*/ 25352042 w 27262153"/>
              <a:gd name="connsiteY5" fmla="*/ 4377765 h 25540716"/>
              <a:gd name="connsiteX6" fmla="*/ 27258902 w 27262153"/>
              <a:gd name="connsiteY6" fmla="*/ 13894423 h 25540716"/>
              <a:gd name="connsiteX7" fmla="*/ 23932840 w 27262153"/>
              <a:gd name="connsiteY7" fmla="*/ 19995769 h 25540716"/>
              <a:gd name="connsiteX8" fmla="*/ 21667705 w 27262153"/>
              <a:gd name="connsiteY8" fmla="*/ 24794019 h 25540716"/>
              <a:gd name="connsiteX9" fmla="*/ 6834104 w 27262153"/>
              <a:gd name="connsiteY9" fmla="*/ 24997220 h 25540716"/>
              <a:gd name="connsiteX10" fmla="*/ 1677093 w 27262153"/>
              <a:gd name="connsiteY10" fmla="*/ 19637494 h 25540716"/>
              <a:gd name="connsiteX11" fmla="*/ 128504 w 27262153"/>
              <a:gd name="connsiteY11" fmla="*/ 13516418 h 25540716"/>
              <a:gd name="connsiteX0" fmla="*/ 128504 w 27262730"/>
              <a:gd name="connsiteY0" fmla="*/ 13516418 h 25665852"/>
              <a:gd name="connsiteX1" fmla="*/ 356293 w 27262730"/>
              <a:gd name="connsiteY1" fmla="*/ 7445494 h 25665852"/>
              <a:gd name="connsiteX2" fmla="*/ 3693050 w 27262730"/>
              <a:gd name="connsiteY2" fmla="*/ 3354759 h 25665852"/>
              <a:gd name="connsiteX3" fmla="*/ 11938692 w 27262730"/>
              <a:gd name="connsiteY3" fmla="*/ 28696 h 25665852"/>
              <a:gd name="connsiteX4" fmla="*/ 19050693 w 27262730"/>
              <a:gd name="connsiteY4" fmla="*/ 1349494 h 25665852"/>
              <a:gd name="connsiteX5" fmla="*/ 25352042 w 27262730"/>
              <a:gd name="connsiteY5" fmla="*/ 4377765 h 25665852"/>
              <a:gd name="connsiteX6" fmla="*/ 27258902 w 27262730"/>
              <a:gd name="connsiteY6" fmla="*/ 13894423 h 25665852"/>
              <a:gd name="connsiteX7" fmla="*/ 23932840 w 27262730"/>
              <a:gd name="connsiteY7" fmla="*/ 19995769 h 25665852"/>
              <a:gd name="connsiteX8" fmla="*/ 19309515 w 27262730"/>
              <a:gd name="connsiteY8" fmla="*/ 25034651 h 25665852"/>
              <a:gd name="connsiteX9" fmla="*/ 6834104 w 27262730"/>
              <a:gd name="connsiteY9" fmla="*/ 24997220 h 25665852"/>
              <a:gd name="connsiteX10" fmla="*/ 1677093 w 27262730"/>
              <a:gd name="connsiteY10" fmla="*/ 19637494 h 25665852"/>
              <a:gd name="connsiteX11" fmla="*/ 128504 w 27262730"/>
              <a:gd name="connsiteY11" fmla="*/ 13516418 h 25665852"/>
              <a:gd name="connsiteX0" fmla="*/ 15991 w 27150217"/>
              <a:gd name="connsiteY0" fmla="*/ 13516418 h 25665852"/>
              <a:gd name="connsiteX1" fmla="*/ 2216959 w 27150217"/>
              <a:gd name="connsiteY1" fmla="*/ 9466799 h 25665852"/>
              <a:gd name="connsiteX2" fmla="*/ 3580537 w 27150217"/>
              <a:gd name="connsiteY2" fmla="*/ 3354759 h 25665852"/>
              <a:gd name="connsiteX3" fmla="*/ 11826179 w 27150217"/>
              <a:gd name="connsiteY3" fmla="*/ 28696 h 25665852"/>
              <a:gd name="connsiteX4" fmla="*/ 18938180 w 27150217"/>
              <a:gd name="connsiteY4" fmla="*/ 1349494 h 25665852"/>
              <a:gd name="connsiteX5" fmla="*/ 25239529 w 27150217"/>
              <a:gd name="connsiteY5" fmla="*/ 4377765 h 25665852"/>
              <a:gd name="connsiteX6" fmla="*/ 27146389 w 27150217"/>
              <a:gd name="connsiteY6" fmla="*/ 13894423 h 25665852"/>
              <a:gd name="connsiteX7" fmla="*/ 23820327 w 27150217"/>
              <a:gd name="connsiteY7" fmla="*/ 19995769 h 25665852"/>
              <a:gd name="connsiteX8" fmla="*/ 19197002 w 27150217"/>
              <a:gd name="connsiteY8" fmla="*/ 25034651 h 25665852"/>
              <a:gd name="connsiteX9" fmla="*/ 6721591 w 27150217"/>
              <a:gd name="connsiteY9" fmla="*/ 24997220 h 25665852"/>
              <a:gd name="connsiteX10" fmla="*/ 1564580 w 27150217"/>
              <a:gd name="connsiteY10" fmla="*/ 19637494 h 25665852"/>
              <a:gd name="connsiteX11" fmla="*/ 15991 w 27150217"/>
              <a:gd name="connsiteY11" fmla="*/ 13516418 h 25665852"/>
              <a:gd name="connsiteX0" fmla="*/ 15991 w 27150217"/>
              <a:gd name="connsiteY0" fmla="*/ 13516418 h 25665852"/>
              <a:gd name="connsiteX1" fmla="*/ 2216959 w 27150217"/>
              <a:gd name="connsiteY1" fmla="*/ 9466799 h 25665852"/>
              <a:gd name="connsiteX2" fmla="*/ 4350558 w 27150217"/>
              <a:gd name="connsiteY2" fmla="*/ 3787896 h 25665852"/>
              <a:gd name="connsiteX3" fmla="*/ 11826179 w 27150217"/>
              <a:gd name="connsiteY3" fmla="*/ 28696 h 25665852"/>
              <a:gd name="connsiteX4" fmla="*/ 18938180 w 27150217"/>
              <a:gd name="connsiteY4" fmla="*/ 1349494 h 25665852"/>
              <a:gd name="connsiteX5" fmla="*/ 25239529 w 27150217"/>
              <a:gd name="connsiteY5" fmla="*/ 4377765 h 25665852"/>
              <a:gd name="connsiteX6" fmla="*/ 27146389 w 27150217"/>
              <a:gd name="connsiteY6" fmla="*/ 13894423 h 25665852"/>
              <a:gd name="connsiteX7" fmla="*/ 23820327 w 27150217"/>
              <a:gd name="connsiteY7" fmla="*/ 19995769 h 25665852"/>
              <a:gd name="connsiteX8" fmla="*/ 19197002 w 27150217"/>
              <a:gd name="connsiteY8" fmla="*/ 25034651 h 25665852"/>
              <a:gd name="connsiteX9" fmla="*/ 6721591 w 27150217"/>
              <a:gd name="connsiteY9" fmla="*/ 24997220 h 25665852"/>
              <a:gd name="connsiteX10" fmla="*/ 1564580 w 27150217"/>
              <a:gd name="connsiteY10" fmla="*/ 19637494 h 25665852"/>
              <a:gd name="connsiteX11" fmla="*/ 15991 w 27150217"/>
              <a:gd name="connsiteY11" fmla="*/ 13516418 h 25665852"/>
              <a:gd name="connsiteX0" fmla="*/ 15991 w 27150217"/>
              <a:gd name="connsiteY0" fmla="*/ 13516418 h 25665852"/>
              <a:gd name="connsiteX1" fmla="*/ 2216959 w 27150217"/>
              <a:gd name="connsiteY1" fmla="*/ 9466799 h 25665852"/>
              <a:gd name="connsiteX2" fmla="*/ 4350558 w 27150217"/>
              <a:gd name="connsiteY2" fmla="*/ 3787896 h 25665852"/>
              <a:gd name="connsiteX3" fmla="*/ 11826179 w 27150217"/>
              <a:gd name="connsiteY3" fmla="*/ 28696 h 25665852"/>
              <a:gd name="connsiteX4" fmla="*/ 18938180 w 27150217"/>
              <a:gd name="connsiteY4" fmla="*/ 1349494 h 25665852"/>
              <a:gd name="connsiteX5" fmla="*/ 24806391 w 27150217"/>
              <a:gd name="connsiteY5" fmla="*/ 5340292 h 25665852"/>
              <a:gd name="connsiteX6" fmla="*/ 27146389 w 27150217"/>
              <a:gd name="connsiteY6" fmla="*/ 13894423 h 25665852"/>
              <a:gd name="connsiteX7" fmla="*/ 23820327 w 27150217"/>
              <a:gd name="connsiteY7" fmla="*/ 19995769 h 25665852"/>
              <a:gd name="connsiteX8" fmla="*/ 19197002 w 27150217"/>
              <a:gd name="connsiteY8" fmla="*/ 25034651 h 25665852"/>
              <a:gd name="connsiteX9" fmla="*/ 6721591 w 27150217"/>
              <a:gd name="connsiteY9" fmla="*/ 24997220 h 25665852"/>
              <a:gd name="connsiteX10" fmla="*/ 1564580 w 27150217"/>
              <a:gd name="connsiteY10" fmla="*/ 19637494 h 25665852"/>
              <a:gd name="connsiteX11" fmla="*/ 15991 w 27150217"/>
              <a:gd name="connsiteY11" fmla="*/ 13516418 h 25665852"/>
              <a:gd name="connsiteX0" fmla="*/ 1790 w 27136016"/>
              <a:gd name="connsiteY0" fmla="*/ 13516418 h 25730263"/>
              <a:gd name="connsiteX1" fmla="*/ 2202758 w 27136016"/>
              <a:gd name="connsiteY1" fmla="*/ 9466799 h 25730263"/>
              <a:gd name="connsiteX2" fmla="*/ 4336357 w 27136016"/>
              <a:gd name="connsiteY2" fmla="*/ 3787896 h 25730263"/>
              <a:gd name="connsiteX3" fmla="*/ 11811978 w 27136016"/>
              <a:gd name="connsiteY3" fmla="*/ 28696 h 25730263"/>
              <a:gd name="connsiteX4" fmla="*/ 18923979 w 27136016"/>
              <a:gd name="connsiteY4" fmla="*/ 1349494 h 25730263"/>
              <a:gd name="connsiteX5" fmla="*/ 24792190 w 27136016"/>
              <a:gd name="connsiteY5" fmla="*/ 5340292 h 25730263"/>
              <a:gd name="connsiteX6" fmla="*/ 27132188 w 27136016"/>
              <a:gd name="connsiteY6" fmla="*/ 13894423 h 25730263"/>
              <a:gd name="connsiteX7" fmla="*/ 23806126 w 27136016"/>
              <a:gd name="connsiteY7" fmla="*/ 19995769 h 25730263"/>
              <a:gd name="connsiteX8" fmla="*/ 19182801 w 27136016"/>
              <a:gd name="connsiteY8" fmla="*/ 25034651 h 25730263"/>
              <a:gd name="connsiteX9" fmla="*/ 6707390 w 27136016"/>
              <a:gd name="connsiteY9" fmla="*/ 24997220 h 25730263"/>
              <a:gd name="connsiteX10" fmla="*/ 2609158 w 27136016"/>
              <a:gd name="connsiteY10" fmla="*/ 18626841 h 25730263"/>
              <a:gd name="connsiteX11" fmla="*/ 1790 w 27136016"/>
              <a:gd name="connsiteY11" fmla="*/ 13516418 h 25730263"/>
              <a:gd name="connsiteX0" fmla="*/ 2309 w 26703398"/>
              <a:gd name="connsiteY0" fmla="*/ 13420165 h 25730263"/>
              <a:gd name="connsiteX1" fmla="*/ 1770140 w 26703398"/>
              <a:gd name="connsiteY1" fmla="*/ 9466799 h 25730263"/>
              <a:gd name="connsiteX2" fmla="*/ 3903739 w 26703398"/>
              <a:gd name="connsiteY2" fmla="*/ 3787896 h 25730263"/>
              <a:gd name="connsiteX3" fmla="*/ 11379360 w 26703398"/>
              <a:gd name="connsiteY3" fmla="*/ 28696 h 25730263"/>
              <a:gd name="connsiteX4" fmla="*/ 18491361 w 26703398"/>
              <a:gd name="connsiteY4" fmla="*/ 1349494 h 25730263"/>
              <a:gd name="connsiteX5" fmla="*/ 24359572 w 26703398"/>
              <a:gd name="connsiteY5" fmla="*/ 5340292 h 25730263"/>
              <a:gd name="connsiteX6" fmla="*/ 26699570 w 26703398"/>
              <a:gd name="connsiteY6" fmla="*/ 13894423 h 25730263"/>
              <a:gd name="connsiteX7" fmla="*/ 23373508 w 26703398"/>
              <a:gd name="connsiteY7" fmla="*/ 19995769 h 25730263"/>
              <a:gd name="connsiteX8" fmla="*/ 18750183 w 26703398"/>
              <a:gd name="connsiteY8" fmla="*/ 25034651 h 25730263"/>
              <a:gd name="connsiteX9" fmla="*/ 6274772 w 26703398"/>
              <a:gd name="connsiteY9" fmla="*/ 24997220 h 25730263"/>
              <a:gd name="connsiteX10" fmla="*/ 2176540 w 26703398"/>
              <a:gd name="connsiteY10" fmla="*/ 18626841 h 25730263"/>
              <a:gd name="connsiteX11" fmla="*/ 2309 w 26703398"/>
              <a:gd name="connsiteY11" fmla="*/ 13420165 h 25730263"/>
              <a:gd name="connsiteX0" fmla="*/ 2309 w 26703398"/>
              <a:gd name="connsiteY0" fmla="*/ 13420165 h 25268993"/>
              <a:gd name="connsiteX1" fmla="*/ 1770140 w 26703398"/>
              <a:gd name="connsiteY1" fmla="*/ 9466799 h 25268993"/>
              <a:gd name="connsiteX2" fmla="*/ 3903739 w 26703398"/>
              <a:gd name="connsiteY2" fmla="*/ 3787896 h 25268993"/>
              <a:gd name="connsiteX3" fmla="*/ 11379360 w 26703398"/>
              <a:gd name="connsiteY3" fmla="*/ 28696 h 25268993"/>
              <a:gd name="connsiteX4" fmla="*/ 18491361 w 26703398"/>
              <a:gd name="connsiteY4" fmla="*/ 1349494 h 25268993"/>
              <a:gd name="connsiteX5" fmla="*/ 24359572 w 26703398"/>
              <a:gd name="connsiteY5" fmla="*/ 5340292 h 25268993"/>
              <a:gd name="connsiteX6" fmla="*/ 26699570 w 26703398"/>
              <a:gd name="connsiteY6" fmla="*/ 13894423 h 25268993"/>
              <a:gd name="connsiteX7" fmla="*/ 23373508 w 26703398"/>
              <a:gd name="connsiteY7" fmla="*/ 19995769 h 25268993"/>
              <a:gd name="connsiteX8" fmla="*/ 18750183 w 26703398"/>
              <a:gd name="connsiteY8" fmla="*/ 25034651 h 25268993"/>
              <a:gd name="connsiteX9" fmla="*/ 6178519 w 26703398"/>
              <a:gd name="connsiteY9" fmla="*/ 23842189 h 25268993"/>
              <a:gd name="connsiteX10" fmla="*/ 2176540 w 26703398"/>
              <a:gd name="connsiteY10" fmla="*/ 18626841 h 25268993"/>
              <a:gd name="connsiteX11" fmla="*/ 2309 w 26703398"/>
              <a:gd name="connsiteY11" fmla="*/ 13420165 h 25268993"/>
              <a:gd name="connsiteX0" fmla="*/ 2309 w 26559241"/>
              <a:gd name="connsiteY0" fmla="*/ 13420165 h 25268993"/>
              <a:gd name="connsiteX1" fmla="*/ 1770140 w 26559241"/>
              <a:gd name="connsiteY1" fmla="*/ 9466799 h 25268993"/>
              <a:gd name="connsiteX2" fmla="*/ 3903739 w 26559241"/>
              <a:gd name="connsiteY2" fmla="*/ 3787896 h 25268993"/>
              <a:gd name="connsiteX3" fmla="*/ 11379360 w 26559241"/>
              <a:gd name="connsiteY3" fmla="*/ 28696 h 25268993"/>
              <a:gd name="connsiteX4" fmla="*/ 18491361 w 26559241"/>
              <a:gd name="connsiteY4" fmla="*/ 1349494 h 25268993"/>
              <a:gd name="connsiteX5" fmla="*/ 24359572 w 26559241"/>
              <a:gd name="connsiteY5" fmla="*/ 5340292 h 25268993"/>
              <a:gd name="connsiteX6" fmla="*/ 26555191 w 26559241"/>
              <a:gd name="connsiteY6" fmla="*/ 13413159 h 25268993"/>
              <a:gd name="connsiteX7" fmla="*/ 23373508 w 26559241"/>
              <a:gd name="connsiteY7" fmla="*/ 19995769 h 25268993"/>
              <a:gd name="connsiteX8" fmla="*/ 18750183 w 26559241"/>
              <a:gd name="connsiteY8" fmla="*/ 25034651 h 25268993"/>
              <a:gd name="connsiteX9" fmla="*/ 6178519 w 26559241"/>
              <a:gd name="connsiteY9" fmla="*/ 23842189 h 25268993"/>
              <a:gd name="connsiteX10" fmla="*/ 2176540 w 26559241"/>
              <a:gd name="connsiteY10" fmla="*/ 18626841 h 25268993"/>
              <a:gd name="connsiteX11" fmla="*/ 2309 w 26559241"/>
              <a:gd name="connsiteY11" fmla="*/ 13420165 h 25268993"/>
              <a:gd name="connsiteX0" fmla="*/ 2309 w 26559241"/>
              <a:gd name="connsiteY0" fmla="*/ 13420165 h 25268993"/>
              <a:gd name="connsiteX1" fmla="*/ 1770140 w 26559241"/>
              <a:gd name="connsiteY1" fmla="*/ 9466799 h 25268993"/>
              <a:gd name="connsiteX2" fmla="*/ 3903739 w 26559241"/>
              <a:gd name="connsiteY2" fmla="*/ 3787896 h 25268993"/>
              <a:gd name="connsiteX3" fmla="*/ 11331233 w 26559241"/>
              <a:gd name="connsiteY3" fmla="*/ 28696 h 25268993"/>
              <a:gd name="connsiteX4" fmla="*/ 18491361 w 26559241"/>
              <a:gd name="connsiteY4" fmla="*/ 1349494 h 25268993"/>
              <a:gd name="connsiteX5" fmla="*/ 24359572 w 26559241"/>
              <a:gd name="connsiteY5" fmla="*/ 5340292 h 25268993"/>
              <a:gd name="connsiteX6" fmla="*/ 26555191 w 26559241"/>
              <a:gd name="connsiteY6" fmla="*/ 13413159 h 25268993"/>
              <a:gd name="connsiteX7" fmla="*/ 23373508 w 26559241"/>
              <a:gd name="connsiteY7" fmla="*/ 19995769 h 25268993"/>
              <a:gd name="connsiteX8" fmla="*/ 18750183 w 26559241"/>
              <a:gd name="connsiteY8" fmla="*/ 25034651 h 25268993"/>
              <a:gd name="connsiteX9" fmla="*/ 6178519 w 26559241"/>
              <a:gd name="connsiteY9" fmla="*/ 23842189 h 25268993"/>
              <a:gd name="connsiteX10" fmla="*/ 2176540 w 26559241"/>
              <a:gd name="connsiteY10" fmla="*/ 18626841 h 25268993"/>
              <a:gd name="connsiteX11" fmla="*/ 2309 w 26559241"/>
              <a:gd name="connsiteY11" fmla="*/ 13420165 h 25268993"/>
              <a:gd name="connsiteX0" fmla="*/ 5922 w 25648454"/>
              <a:gd name="connsiteY0" fmla="*/ 14238312 h 25268993"/>
              <a:gd name="connsiteX1" fmla="*/ 859353 w 25648454"/>
              <a:gd name="connsiteY1" fmla="*/ 9466799 h 25268993"/>
              <a:gd name="connsiteX2" fmla="*/ 2992952 w 25648454"/>
              <a:gd name="connsiteY2" fmla="*/ 3787896 h 25268993"/>
              <a:gd name="connsiteX3" fmla="*/ 10420446 w 25648454"/>
              <a:gd name="connsiteY3" fmla="*/ 28696 h 25268993"/>
              <a:gd name="connsiteX4" fmla="*/ 17580574 w 25648454"/>
              <a:gd name="connsiteY4" fmla="*/ 1349494 h 25268993"/>
              <a:gd name="connsiteX5" fmla="*/ 23448785 w 25648454"/>
              <a:gd name="connsiteY5" fmla="*/ 5340292 h 25268993"/>
              <a:gd name="connsiteX6" fmla="*/ 25644404 w 25648454"/>
              <a:gd name="connsiteY6" fmla="*/ 13413159 h 25268993"/>
              <a:gd name="connsiteX7" fmla="*/ 22462721 w 25648454"/>
              <a:gd name="connsiteY7" fmla="*/ 19995769 h 25268993"/>
              <a:gd name="connsiteX8" fmla="*/ 17839396 w 25648454"/>
              <a:gd name="connsiteY8" fmla="*/ 25034651 h 25268993"/>
              <a:gd name="connsiteX9" fmla="*/ 5267732 w 25648454"/>
              <a:gd name="connsiteY9" fmla="*/ 23842189 h 25268993"/>
              <a:gd name="connsiteX10" fmla="*/ 1265753 w 25648454"/>
              <a:gd name="connsiteY10" fmla="*/ 18626841 h 25268993"/>
              <a:gd name="connsiteX11" fmla="*/ 5922 w 25648454"/>
              <a:gd name="connsiteY11" fmla="*/ 14238312 h 25268993"/>
              <a:gd name="connsiteX0" fmla="*/ 5922 w 25648454"/>
              <a:gd name="connsiteY0" fmla="*/ 13313433 h 24344114"/>
              <a:gd name="connsiteX1" fmla="*/ 859353 w 25648454"/>
              <a:gd name="connsiteY1" fmla="*/ 8541920 h 24344114"/>
              <a:gd name="connsiteX2" fmla="*/ 2992952 w 25648454"/>
              <a:gd name="connsiteY2" fmla="*/ 2863017 h 24344114"/>
              <a:gd name="connsiteX3" fmla="*/ 10612951 w 25648454"/>
              <a:gd name="connsiteY3" fmla="*/ 114469 h 24344114"/>
              <a:gd name="connsiteX4" fmla="*/ 17580574 w 25648454"/>
              <a:gd name="connsiteY4" fmla="*/ 424615 h 24344114"/>
              <a:gd name="connsiteX5" fmla="*/ 23448785 w 25648454"/>
              <a:gd name="connsiteY5" fmla="*/ 4415413 h 24344114"/>
              <a:gd name="connsiteX6" fmla="*/ 25644404 w 25648454"/>
              <a:gd name="connsiteY6" fmla="*/ 12488280 h 24344114"/>
              <a:gd name="connsiteX7" fmla="*/ 22462721 w 25648454"/>
              <a:gd name="connsiteY7" fmla="*/ 19070890 h 24344114"/>
              <a:gd name="connsiteX8" fmla="*/ 17839396 w 25648454"/>
              <a:gd name="connsiteY8" fmla="*/ 24109772 h 24344114"/>
              <a:gd name="connsiteX9" fmla="*/ 5267732 w 25648454"/>
              <a:gd name="connsiteY9" fmla="*/ 22917310 h 24344114"/>
              <a:gd name="connsiteX10" fmla="*/ 1265753 w 25648454"/>
              <a:gd name="connsiteY10" fmla="*/ 17701962 h 24344114"/>
              <a:gd name="connsiteX11" fmla="*/ 5922 w 25648454"/>
              <a:gd name="connsiteY11" fmla="*/ 13313433 h 24344114"/>
              <a:gd name="connsiteX0" fmla="*/ 5922 w 25120155"/>
              <a:gd name="connsiteY0" fmla="*/ 13313433 h 24344114"/>
              <a:gd name="connsiteX1" fmla="*/ 859353 w 25120155"/>
              <a:gd name="connsiteY1" fmla="*/ 8541920 h 24344114"/>
              <a:gd name="connsiteX2" fmla="*/ 2992952 w 25120155"/>
              <a:gd name="connsiteY2" fmla="*/ 2863017 h 24344114"/>
              <a:gd name="connsiteX3" fmla="*/ 10612951 w 25120155"/>
              <a:gd name="connsiteY3" fmla="*/ 114469 h 24344114"/>
              <a:gd name="connsiteX4" fmla="*/ 17580574 w 25120155"/>
              <a:gd name="connsiteY4" fmla="*/ 424615 h 24344114"/>
              <a:gd name="connsiteX5" fmla="*/ 23448785 w 25120155"/>
              <a:gd name="connsiteY5" fmla="*/ 4415413 h 24344114"/>
              <a:gd name="connsiteX6" fmla="*/ 25115014 w 25120155"/>
              <a:gd name="connsiteY6" fmla="*/ 12488280 h 24344114"/>
              <a:gd name="connsiteX7" fmla="*/ 22462721 w 25120155"/>
              <a:gd name="connsiteY7" fmla="*/ 19070890 h 24344114"/>
              <a:gd name="connsiteX8" fmla="*/ 17839396 w 25120155"/>
              <a:gd name="connsiteY8" fmla="*/ 24109772 h 24344114"/>
              <a:gd name="connsiteX9" fmla="*/ 5267732 w 25120155"/>
              <a:gd name="connsiteY9" fmla="*/ 22917310 h 24344114"/>
              <a:gd name="connsiteX10" fmla="*/ 1265753 w 25120155"/>
              <a:gd name="connsiteY10" fmla="*/ 17701962 h 24344114"/>
              <a:gd name="connsiteX11" fmla="*/ 5922 w 25120155"/>
              <a:gd name="connsiteY11" fmla="*/ 13313433 h 24344114"/>
              <a:gd name="connsiteX0" fmla="*/ 5922 w 25120155"/>
              <a:gd name="connsiteY0" fmla="*/ 13313433 h 24344114"/>
              <a:gd name="connsiteX1" fmla="*/ 859353 w 25120155"/>
              <a:gd name="connsiteY1" fmla="*/ 8541920 h 24344114"/>
              <a:gd name="connsiteX2" fmla="*/ 2992952 w 25120155"/>
              <a:gd name="connsiteY2" fmla="*/ 2863017 h 24344114"/>
              <a:gd name="connsiteX3" fmla="*/ 10612951 w 25120155"/>
              <a:gd name="connsiteY3" fmla="*/ 114469 h 24344114"/>
              <a:gd name="connsiteX4" fmla="*/ 17580574 w 25120155"/>
              <a:gd name="connsiteY4" fmla="*/ 424615 h 24344114"/>
              <a:gd name="connsiteX5" fmla="*/ 23063773 w 25120155"/>
              <a:gd name="connsiteY5" fmla="*/ 5089182 h 24344114"/>
              <a:gd name="connsiteX6" fmla="*/ 25115014 w 25120155"/>
              <a:gd name="connsiteY6" fmla="*/ 12488280 h 24344114"/>
              <a:gd name="connsiteX7" fmla="*/ 22462721 w 25120155"/>
              <a:gd name="connsiteY7" fmla="*/ 19070890 h 24344114"/>
              <a:gd name="connsiteX8" fmla="*/ 17839396 w 25120155"/>
              <a:gd name="connsiteY8" fmla="*/ 24109772 h 24344114"/>
              <a:gd name="connsiteX9" fmla="*/ 5267732 w 25120155"/>
              <a:gd name="connsiteY9" fmla="*/ 22917310 h 24344114"/>
              <a:gd name="connsiteX10" fmla="*/ 1265753 w 25120155"/>
              <a:gd name="connsiteY10" fmla="*/ 17701962 h 24344114"/>
              <a:gd name="connsiteX11" fmla="*/ 5922 w 25120155"/>
              <a:gd name="connsiteY11" fmla="*/ 13313433 h 24344114"/>
              <a:gd name="connsiteX0" fmla="*/ 5922 w 25120155"/>
              <a:gd name="connsiteY0" fmla="*/ 13313433 h 24344114"/>
              <a:gd name="connsiteX1" fmla="*/ 859353 w 25120155"/>
              <a:gd name="connsiteY1" fmla="*/ 8541920 h 24344114"/>
              <a:gd name="connsiteX2" fmla="*/ 3587604 w 25120155"/>
              <a:gd name="connsiteY2" fmla="*/ 3577775 h 24344114"/>
              <a:gd name="connsiteX3" fmla="*/ 10612951 w 25120155"/>
              <a:gd name="connsiteY3" fmla="*/ 114469 h 24344114"/>
              <a:gd name="connsiteX4" fmla="*/ 17580574 w 25120155"/>
              <a:gd name="connsiteY4" fmla="*/ 424615 h 24344114"/>
              <a:gd name="connsiteX5" fmla="*/ 23063773 w 25120155"/>
              <a:gd name="connsiteY5" fmla="*/ 5089182 h 24344114"/>
              <a:gd name="connsiteX6" fmla="*/ 25115014 w 25120155"/>
              <a:gd name="connsiteY6" fmla="*/ 12488280 h 24344114"/>
              <a:gd name="connsiteX7" fmla="*/ 22462721 w 25120155"/>
              <a:gd name="connsiteY7" fmla="*/ 19070890 h 24344114"/>
              <a:gd name="connsiteX8" fmla="*/ 17839396 w 25120155"/>
              <a:gd name="connsiteY8" fmla="*/ 24109772 h 24344114"/>
              <a:gd name="connsiteX9" fmla="*/ 5267732 w 25120155"/>
              <a:gd name="connsiteY9" fmla="*/ 22917310 h 24344114"/>
              <a:gd name="connsiteX10" fmla="*/ 1265753 w 25120155"/>
              <a:gd name="connsiteY10" fmla="*/ 17701962 h 24344114"/>
              <a:gd name="connsiteX11" fmla="*/ 5922 w 25120155"/>
              <a:gd name="connsiteY11" fmla="*/ 13313433 h 24344114"/>
              <a:gd name="connsiteX0" fmla="*/ 5922 w 25120155"/>
              <a:gd name="connsiteY0" fmla="*/ 13313433 h 24344114"/>
              <a:gd name="connsiteX1" fmla="*/ 859353 w 25120155"/>
              <a:gd name="connsiteY1" fmla="*/ 8541920 h 24344114"/>
              <a:gd name="connsiteX2" fmla="*/ 3585715 w 25120155"/>
              <a:gd name="connsiteY2" fmla="*/ 3671440 h 24344114"/>
              <a:gd name="connsiteX3" fmla="*/ 10612951 w 25120155"/>
              <a:gd name="connsiteY3" fmla="*/ 114469 h 24344114"/>
              <a:gd name="connsiteX4" fmla="*/ 17580574 w 25120155"/>
              <a:gd name="connsiteY4" fmla="*/ 424615 h 24344114"/>
              <a:gd name="connsiteX5" fmla="*/ 23063773 w 25120155"/>
              <a:gd name="connsiteY5" fmla="*/ 5089182 h 24344114"/>
              <a:gd name="connsiteX6" fmla="*/ 25115014 w 25120155"/>
              <a:gd name="connsiteY6" fmla="*/ 12488280 h 24344114"/>
              <a:gd name="connsiteX7" fmla="*/ 22462721 w 25120155"/>
              <a:gd name="connsiteY7" fmla="*/ 19070890 h 24344114"/>
              <a:gd name="connsiteX8" fmla="*/ 17839396 w 25120155"/>
              <a:gd name="connsiteY8" fmla="*/ 24109772 h 24344114"/>
              <a:gd name="connsiteX9" fmla="*/ 5267732 w 25120155"/>
              <a:gd name="connsiteY9" fmla="*/ 22917310 h 24344114"/>
              <a:gd name="connsiteX10" fmla="*/ 1265753 w 25120155"/>
              <a:gd name="connsiteY10" fmla="*/ 17701962 h 24344114"/>
              <a:gd name="connsiteX11" fmla="*/ 5922 w 25120155"/>
              <a:gd name="connsiteY11" fmla="*/ 13313433 h 24344114"/>
              <a:gd name="connsiteX0" fmla="*/ 5922 w 25120155"/>
              <a:gd name="connsiteY0" fmla="*/ 13313433 h 24579575"/>
              <a:gd name="connsiteX1" fmla="*/ 859353 w 25120155"/>
              <a:gd name="connsiteY1" fmla="*/ 8541920 h 24579575"/>
              <a:gd name="connsiteX2" fmla="*/ 3585715 w 25120155"/>
              <a:gd name="connsiteY2" fmla="*/ 3671440 h 24579575"/>
              <a:gd name="connsiteX3" fmla="*/ 10612951 w 25120155"/>
              <a:gd name="connsiteY3" fmla="*/ 114469 h 24579575"/>
              <a:gd name="connsiteX4" fmla="*/ 17580574 w 25120155"/>
              <a:gd name="connsiteY4" fmla="*/ 424615 h 24579575"/>
              <a:gd name="connsiteX5" fmla="*/ 23063773 w 25120155"/>
              <a:gd name="connsiteY5" fmla="*/ 5089182 h 24579575"/>
              <a:gd name="connsiteX6" fmla="*/ 25115014 w 25120155"/>
              <a:gd name="connsiteY6" fmla="*/ 12488280 h 24579575"/>
              <a:gd name="connsiteX7" fmla="*/ 22462721 w 25120155"/>
              <a:gd name="connsiteY7" fmla="*/ 19070890 h 24579575"/>
              <a:gd name="connsiteX8" fmla="*/ 17839396 w 25120155"/>
              <a:gd name="connsiteY8" fmla="*/ 24109772 h 24579575"/>
              <a:gd name="connsiteX9" fmla="*/ 6900335 w 25120155"/>
              <a:gd name="connsiteY9" fmla="*/ 23635716 h 24579575"/>
              <a:gd name="connsiteX10" fmla="*/ 1265753 w 25120155"/>
              <a:gd name="connsiteY10" fmla="*/ 17701962 h 24579575"/>
              <a:gd name="connsiteX11" fmla="*/ 5922 w 25120155"/>
              <a:gd name="connsiteY11" fmla="*/ 13313433 h 2457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20155" h="24579575">
                <a:moveTo>
                  <a:pt x="5922" y="13313433"/>
                </a:moveTo>
                <a:cubicBezTo>
                  <a:pt x="-61811" y="11786759"/>
                  <a:pt x="465788" y="10468140"/>
                  <a:pt x="859353" y="8541920"/>
                </a:cubicBezTo>
                <a:cubicBezTo>
                  <a:pt x="1252918" y="6615700"/>
                  <a:pt x="1960115" y="5076015"/>
                  <a:pt x="3585715" y="3671440"/>
                </a:cubicBezTo>
                <a:cubicBezTo>
                  <a:pt x="5211315" y="2266865"/>
                  <a:pt x="7802018" y="334603"/>
                  <a:pt x="10612951" y="114469"/>
                </a:cubicBezTo>
                <a:cubicBezTo>
                  <a:pt x="13423885" y="-105665"/>
                  <a:pt x="15417205" y="-11472"/>
                  <a:pt x="17580574" y="424615"/>
                </a:cubicBezTo>
                <a:cubicBezTo>
                  <a:pt x="19743943" y="860702"/>
                  <a:pt x="21808033" y="3078571"/>
                  <a:pt x="23063773" y="5089182"/>
                </a:cubicBezTo>
                <a:cubicBezTo>
                  <a:pt x="24319513" y="7099793"/>
                  <a:pt x="25009316" y="9436101"/>
                  <a:pt x="25115014" y="12488280"/>
                </a:cubicBezTo>
                <a:cubicBezTo>
                  <a:pt x="25220712" y="15540459"/>
                  <a:pt x="23675324" y="17133975"/>
                  <a:pt x="22462721" y="19070890"/>
                </a:cubicBezTo>
                <a:cubicBezTo>
                  <a:pt x="21250118" y="21007805"/>
                  <a:pt x="20433127" y="23348968"/>
                  <a:pt x="17839396" y="24109772"/>
                </a:cubicBezTo>
                <a:cubicBezTo>
                  <a:pt x="15245665" y="24870576"/>
                  <a:pt x="9662609" y="24703684"/>
                  <a:pt x="6900335" y="23635716"/>
                </a:cubicBezTo>
                <a:cubicBezTo>
                  <a:pt x="4138061" y="22567748"/>
                  <a:pt x="2484953" y="19615429"/>
                  <a:pt x="1265753" y="17701962"/>
                </a:cubicBezTo>
                <a:cubicBezTo>
                  <a:pt x="46553" y="15788495"/>
                  <a:pt x="73655" y="14840107"/>
                  <a:pt x="5922" y="13313433"/>
                </a:cubicBezTo>
                <a:close/>
              </a:path>
            </a:pathLst>
          </a:custGeom>
          <a:solidFill>
            <a:srgbClr val="FEFE4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66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1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/>
      <p:bldP spid="6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47" name="矩形 10"/>
          <p:cNvSpPr/>
          <p:nvPr/>
        </p:nvSpPr>
        <p:spPr>
          <a:xfrm>
            <a:off x="-1529" y="3287585"/>
            <a:ext cx="12192000" cy="3555178"/>
          </a:xfrm>
          <a:custGeom>
            <a:avLst/>
            <a:gdLst>
              <a:gd name="connsiteX0" fmla="*/ 0 w 12192000"/>
              <a:gd name="connsiteY0" fmla="*/ 0 h 2181497"/>
              <a:gd name="connsiteX1" fmla="*/ 12192000 w 12192000"/>
              <a:gd name="connsiteY1" fmla="*/ 0 h 2181497"/>
              <a:gd name="connsiteX2" fmla="*/ 12192000 w 12192000"/>
              <a:gd name="connsiteY2" fmla="*/ 2181497 h 2181497"/>
              <a:gd name="connsiteX3" fmla="*/ 0 w 12192000"/>
              <a:gd name="connsiteY3" fmla="*/ 2181497 h 2181497"/>
              <a:gd name="connsiteX4" fmla="*/ 0 w 12192000"/>
              <a:gd name="connsiteY4" fmla="*/ 0 h 2181497"/>
              <a:gd name="connsiteX0" fmla="*/ 0 w 12192000"/>
              <a:gd name="connsiteY0" fmla="*/ 10 h 2181507"/>
              <a:gd name="connsiteX1" fmla="*/ 5143500 w 12192000"/>
              <a:gd name="connsiteY1" fmla="*/ 695607 h 2181507"/>
              <a:gd name="connsiteX2" fmla="*/ 12192000 w 12192000"/>
              <a:gd name="connsiteY2" fmla="*/ 10 h 2181507"/>
              <a:gd name="connsiteX3" fmla="*/ 12192000 w 12192000"/>
              <a:gd name="connsiteY3" fmla="*/ 2181507 h 2181507"/>
              <a:gd name="connsiteX4" fmla="*/ 0 w 12192000"/>
              <a:gd name="connsiteY4" fmla="*/ 2181507 h 2181507"/>
              <a:gd name="connsiteX5" fmla="*/ 0 w 12192000"/>
              <a:gd name="connsiteY5" fmla="*/ 10 h 2181507"/>
              <a:gd name="connsiteX0" fmla="*/ 0 w 12192000"/>
              <a:gd name="connsiteY0" fmla="*/ 142603 h 2324100"/>
              <a:gd name="connsiteX1" fmla="*/ 5143500 w 12192000"/>
              <a:gd name="connsiteY1" fmla="*/ 83820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142603 h 2324100"/>
              <a:gd name="connsiteX1" fmla="*/ 4305300 w 12192000"/>
              <a:gd name="connsiteY1" fmla="*/ 123825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390253 h 2571750"/>
              <a:gd name="connsiteX1" fmla="*/ 4305300 w 12192000"/>
              <a:gd name="connsiteY1" fmla="*/ 1485900 h 2571750"/>
              <a:gd name="connsiteX2" fmla="*/ 10306050 w 12192000"/>
              <a:gd name="connsiteY2" fmla="*/ 0 h 2571750"/>
              <a:gd name="connsiteX3" fmla="*/ 12192000 w 12192000"/>
              <a:gd name="connsiteY3" fmla="*/ 390253 h 2571750"/>
              <a:gd name="connsiteX4" fmla="*/ 12192000 w 12192000"/>
              <a:gd name="connsiteY4" fmla="*/ 2571750 h 2571750"/>
              <a:gd name="connsiteX5" fmla="*/ 0 w 12192000"/>
              <a:gd name="connsiteY5" fmla="*/ 2571750 h 2571750"/>
              <a:gd name="connsiteX6" fmla="*/ 0 w 12192000"/>
              <a:gd name="connsiteY6" fmla="*/ 390253 h 2571750"/>
              <a:gd name="connsiteX0" fmla="*/ 0 w 12192000"/>
              <a:gd name="connsiteY0" fmla="*/ 7 h 2181504"/>
              <a:gd name="connsiteX1" fmla="*/ 4305300 w 12192000"/>
              <a:gd name="connsiteY1" fmla="*/ 1095654 h 2181504"/>
              <a:gd name="connsiteX2" fmla="*/ 9944100 w 12192000"/>
              <a:gd name="connsiteY2" fmla="*/ 676554 h 2181504"/>
              <a:gd name="connsiteX3" fmla="*/ 12192000 w 12192000"/>
              <a:gd name="connsiteY3" fmla="*/ 7 h 2181504"/>
              <a:gd name="connsiteX4" fmla="*/ 12192000 w 12192000"/>
              <a:gd name="connsiteY4" fmla="*/ 2181504 h 2181504"/>
              <a:gd name="connsiteX5" fmla="*/ 0 w 12192000"/>
              <a:gd name="connsiteY5" fmla="*/ 2181504 h 2181504"/>
              <a:gd name="connsiteX6" fmla="*/ 0 w 12192000"/>
              <a:gd name="connsiteY6" fmla="*/ 7 h 2181504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288591 h 2470088"/>
              <a:gd name="connsiteX1" fmla="*/ 4152900 w 12192000"/>
              <a:gd name="connsiteY1" fmla="*/ 126938 h 2470088"/>
              <a:gd name="connsiteX2" fmla="*/ 9944100 w 12192000"/>
              <a:gd name="connsiteY2" fmla="*/ 965138 h 2470088"/>
              <a:gd name="connsiteX3" fmla="*/ 12192000 w 12192000"/>
              <a:gd name="connsiteY3" fmla="*/ 288591 h 2470088"/>
              <a:gd name="connsiteX4" fmla="*/ 12192000 w 12192000"/>
              <a:gd name="connsiteY4" fmla="*/ 2470088 h 2470088"/>
              <a:gd name="connsiteX5" fmla="*/ 0 w 12192000"/>
              <a:gd name="connsiteY5" fmla="*/ 2470088 h 2470088"/>
              <a:gd name="connsiteX6" fmla="*/ 0 w 12192000"/>
              <a:gd name="connsiteY6" fmla="*/ 288591 h 2470088"/>
              <a:gd name="connsiteX0" fmla="*/ 0 w 12192000"/>
              <a:gd name="connsiteY0" fmla="*/ 111875 h 2293372"/>
              <a:gd name="connsiteX1" fmla="*/ 3352800 w 12192000"/>
              <a:gd name="connsiteY1" fmla="*/ 140722 h 2293372"/>
              <a:gd name="connsiteX2" fmla="*/ 9944100 w 12192000"/>
              <a:gd name="connsiteY2" fmla="*/ 788422 h 2293372"/>
              <a:gd name="connsiteX3" fmla="*/ 12192000 w 12192000"/>
              <a:gd name="connsiteY3" fmla="*/ 111875 h 2293372"/>
              <a:gd name="connsiteX4" fmla="*/ 12192000 w 12192000"/>
              <a:gd name="connsiteY4" fmla="*/ 2293372 h 2293372"/>
              <a:gd name="connsiteX5" fmla="*/ 0 w 12192000"/>
              <a:gd name="connsiteY5" fmla="*/ 2293372 h 2293372"/>
              <a:gd name="connsiteX6" fmla="*/ 0 w 12192000"/>
              <a:gd name="connsiteY6" fmla="*/ 111875 h 2293372"/>
              <a:gd name="connsiteX0" fmla="*/ 0 w 12192000"/>
              <a:gd name="connsiteY0" fmla="*/ 94770 h 2276267"/>
              <a:gd name="connsiteX1" fmla="*/ 3352800 w 12192000"/>
              <a:gd name="connsiteY1" fmla="*/ 123617 h 2276267"/>
              <a:gd name="connsiteX2" fmla="*/ 9944100 w 12192000"/>
              <a:gd name="connsiteY2" fmla="*/ 771317 h 2276267"/>
              <a:gd name="connsiteX3" fmla="*/ 12192000 w 12192000"/>
              <a:gd name="connsiteY3" fmla="*/ 94770 h 2276267"/>
              <a:gd name="connsiteX4" fmla="*/ 12192000 w 12192000"/>
              <a:gd name="connsiteY4" fmla="*/ 2276267 h 2276267"/>
              <a:gd name="connsiteX5" fmla="*/ 0 w 12192000"/>
              <a:gd name="connsiteY5" fmla="*/ 2276267 h 2276267"/>
              <a:gd name="connsiteX6" fmla="*/ 0 w 12192000"/>
              <a:gd name="connsiteY6" fmla="*/ 94770 h 2276267"/>
              <a:gd name="connsiteX0" fmla="*/ 0 w 12192000"/>
              <a:gd name="connsiteY0" fmla="*/ 12374 h 2193871"/>
              <a:gd name="connsiteX1" fmla="*/ 3352800 w 12192000"/>
              <a:gd name="connsiteY1" fmla="*/ 41221 h 2193871"/>
              <a:gd name="connsiteX2" fmla="*/ 9815763 w 12192000"/>
              <a:gd name="connsiteY2" fmla="*/ 421503 h 2193871"/>
              <a:gd name="connsiteX3" fmla="*/ 12192000 w 12192000"/>
              <a:gd name="connsiteY3" fmla="*/ 12374 h 2193871"/>
              <a:gd name="connsiteX4" fmla="*/ 12192000 w 12192000"/>
              <a:gd name="connsiteY4" fmla="*/ 2193871 h 2193871"/>
              <a:gd name="connsiteX5" fmla="*/ 0 w 12192000"/>
              <a:gd name="connsiteY5" fmla="*/ 2193871 h 2193871"/>
              <a:gd name="connsiteX6" fmla="*/ 0 w 12192000"/>
              <a:gd name="connsiteY6" fmla="*/ 12374 h 2193871"/>
              <a:gd name="connsiteX0" fmla="*/ 0 w 12192000"/>
              <a:gd name="connsiteY0" fmla="*/ 12374 h 2193871"/>
              <a:gd name="connsiteX1" fmla="*/ 3352800 w 12192000"/>
              <a:gd name="connsiteY1" fmla="*/ 41221 h 2193871"/>
              <a:gd name="connsiteX2" fmla="*/ 9815763 w 12192000"/>
              <a:gd name="connsiteY2" fmla="*/ 421503 h 2193871"/>
              <a:gd name="connsiteX3" fmla="*/ 12192000 w 12192000"/>
              <a:gd name="connsiteY3" fmla="*/ 12374 h 2193871"/>
              <a:gd name="connsiteX4" fmla="*/ 12192000 w 12192000"/>
              <a:gd name="connsiteY4" fmla="*/ 2193871 h 2193871"/>
              <a:gd name="connsiteX5" fmla="*/ 0 w 12192000"/>
              <a:gd name="connsiteY5" fmla="*/ 2193871 h 2193871"/>
              <a:gd name="connsiteX6" fmla="*/ 0 w 12192000"/>
              <a:gd name="connsiteY6" fmla="*/ 12374 h 2193871"/>
              <a:gd name="connsiteX0" fmla="*/ 0 w 12192000"/>
              <a:gd name="connsiteY0" fmla="*/ 53 h 2181550"/>
              <a:gd name="connsiteX1" fmla="*/ 3352800 w 12192000"/>
              <a:gd name="connsiteY1" fmla="*/ 28900 h 2181550"/>
              <a:gd name="connsiteX2" fmla="*/ 9815763 w 12192000"/>
              <a:gd name="connsiteY2" fmla="*/ 409182 h 2181550"/>
              <a:gd name="connsiteX3" fmla="*/ 12192000 w 12192000"/>
              <a:gd name="connsiteY3" fmla="*/ 53 h 2181550"/>
              <a:gd name="connsiteX4" fmla="*/ 12192000 w 12192000"/>
              <a:gd name="connsiteY4" fmla="*/ 2181550 h 2181550"/>
              <a:gd name="connsiteX5" fmla="*/ 0 w 12192000"/>
              <a:gd name="connsiteY5" fmla="*/ 2181550 h 2181550"/>
              <a:gd name="connsiteX6" fmla="*/ 0 w 12192000"/>
              <a:gd name="connsiteY6" fmla="*/ 53 h 2181550"/>
              <a:gd name="connsiteX0" fmla="*/ 0 w 12192000"/>
              <a:gd name="connsiteY0" fmla="*/ 154135 h 2335632"/>
              <a:gd name="connsiteX1" fmla="*/ 3352800 w 12192000"/>
              <a:gd name="connsiteY1" fmla="*/ 182982 h 2335632"/>
              <a:gd name="connsiteX2" fmla="*/ 9815763 w 12192000"/>
              <a:gd name="connsiteY2" fmla="*/ 563264 h 2335632"/>
              <a:gd name="connsiteX3" fmla="*/ 12192000 w 12192000"/>
              <a:gd name="connsiteY3" fmla="*/ 154135 h 2335632"/>
              <a:gd name="connsiteX4" fmla="*/ 12192000 w 12192000"/>
              <a:gd name="connsiteY4" fmla="*/ 2335632 h 2335632"/>
              <a:gd name="connsiteX5" fmla="*/ 0 w 12192000"/>
              <a:gd name="connsiteY5" fmla="*/ 2335632 h 2335632"/>
              <a:gd name="connsiteX6" fmla="*/ 0 w 12192000"/>
              <a:gd name="connsiteY6" fmla="*/ 154135 h 2335632"/>
              <a:gd name="connsiteX0" fmla="*/ 0 w 12192000"/>
              <a:gd name="connsiteY0" fmla="*/ 77476 h 2258973"/>
              <a:gd name="connsiteX1" fmla="*/ 3352800 w 12192000"/>
              <a:gd name="connsiteY1" fmla="*/ 106323 h 2258973"/>
              <a:gd name="connsiteX2" fmla="*/ 9815763 w 12192000"/>
              <a:gd name="connsiteY2" fmla="*/ 486605 h 2258973"/>
              <a:gd name="connsiteX3" fmla="*/ 12192000 w 12192000"/>
              <a:gd name="connsiteY3" fmla="*/ 77476 h 2258973"/>
              <a:gd name="connsiteX4" fmla="*/ 12192000 w 12192000"/>
              <a:gd name="connsiteY4" fmla="*/ 2258973 h 2258973"/>
              <a:gd name="connsiteX5" fmla="*/ 0 w 12192000"/>
              <a:gd name="connsiteY5" fmla="*/ 2258973 h 2258973"/>
              <a:gd name="connsiteX6" fmla="*/ 0 w 12192000"/>
              <a:gd name="connsiteY6" fmla="*/ 77476 h 2258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258973">
                <a:moveTo>
                  <a:pt x="0" y="77476"/>
                </a:moveTo>
                <a:cubicBezTo>
                  <a:pt x="1689100" y="74392"/>
                  <a:pt x="1572461" y="487397"/>
                  <a:pt x="3352800" y="106323"/>
                </a:cubicBezTo>
                <a:cubicBezTo>
                  <a:pt x="5133139" y="-274751"/>
                  <a:pt x="8342563" y="491413"/>
                  <a:pt x="9815763" y="486605"/>
                </a:cubicBezTo>
                <a:cubicBezTo>
                  <a:pt x="11288963" y="481797"/>
                  <a:pt x="11442700" y="302992"/>
                  <a:pt x="12192000" y="77476"/>
                </a:cubicBezTo>
                <a:lnTo>
                  <a:pt x="12192000" y="2258973"/>
                </a:lnTo>
                <a:lnTo>
                  <a:pt x="0" y="2258973"/>
                </a:lnTo>
                <a:lnTo>
                  <a:pt x="0" y="77476"/>
                </a:lnTo>
                <a:close/>
              </a:path>
            </a:pathLst>
          </a:custGeom>
          <a:solidFill>
            <a:srgbClr val="FFC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10"/>
          <p:cNvSpPr/>
          <p:nvPr/>
        </p:nvSpPr>
        <p:spPr>
          <a:xfrm>
            <a:off x="-10522" y="3926368"/>
            <a:ext cx="12192000" cy="2931633"/>
          </a:xfrm>
          <a:custGeom>
            <a:avLst/>
            <a:gdLst>
              <a:gd name="connsiteX0" fmla="*/ 0 w 12192000"/>
              <a:gd name="connsiteY0" fmla="*/ 0 h 2181497"/>
              <a:gd name="connsiteX1" fmla="*/ 12192000 w 12192000"/>
              <a:gd name="connsiteY1" fmla="*/ 0 h 2181497"/>
              <a:gd name="connsiteX2" fmla="*/ 12192000 w 12192000"/>
              <a:gd name="connsiteY2" fmla="*/ 2181497 h 2181497"/>
              <a:gd name="connsiteX3" fmla="*/ 0 w 12192000"/>
              <a:gd name="connsiteY3" fmla="*/ 2181497 h 2181497"/>
              <a:gd name="connsiteX4" fmla="*/ 0 w 12192000"/>
              <a:gd name="connsiteY4" fmla="*/ 0 h 2181497"/>
              <a:gd name="connsiteX0" fmla="*/ 0 w 12192000"/>
              <a:gd name="connsiteY0" fmla="*/ 10 h 2181507"/>
              <a:gd name="connsiteX1" fmla="*/ 5143500 w 12192000"/>
              <a:gd name="connsiteY1" fmla="*/ 695607 h 2181507"/>
              <a:gd name="connsiteX2" fmla="*/ 12192000 w 12192000"/>
              <a:gd name="connsiteY2" fmla="*/ 10 h 2181507"/>
              <a:gd name="connsiteX3" fmla="*/ 12192000 w 12192000"/>
              <a:gd name="connsiteY3" fmla="*/ 2181507 h 2181507"/>
              <a:gd name="connsiteX4" fmla="*/ 0 w 12192000"/>
              <a:gd name="connsiteY4" fmla="*/ 2181507 h 2181507"/>
              <a:gd name="connsiteX5" fmla="*/ 0 w 12192000"/>
              <a:gd name="connsiteY5" fmla="*/ 10 h 2181507"/>
              <a:gd name="connsiteX0" fmla="*/ 0 w 12192000"/>
              <a:gd name="connsiteY0" fmla="*/ 142603 h 2324100"/>
              <a:gd name="connsiteX1" fmla="*/ 5143500 w 12192000"/>
              <a:gd name="connsiteY1" fmla="*/ 83820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142603 h 2324100"/>
              <a:gd name="connsiteX1" fmla="*/ 4305300 w 12192000"/>
              <a:gd name="connsiteY1" fmla="*/ 123825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390253 h 2571750"/>
              <a:gd name="connsiteX1" fmla="*/ 4305300 w 12192000"/>
              <a:gd name="connsiteY1" fmla="*/ 1485900 h 2571750"/>
              <a:gd name="connsiteX2" fmla="*/ 10306050 w 12192000"/>
              <a:gd name="connsiteY2" fmla="*/ 0 h 2571750"/>
              <a:gd name="connsiteX3" fmla="*/ 12192000 w 12192000"/>
              <a:gd name="connsiteY3" fmla="*/ 390253 h 2571750"/>
              <a:gd name="connsiteX4" fmla="*/ 12192000 w 12192000"/>
              <a:gd name="connsiteY4" fmla="*/ 2571750 h 2571750"/>
              <a:gd name="connsiteX5" fmla="*/ 0 w 12192000"/>
              <a:gd name="connsiteY5" fmla="*/ 2571750 h 2571750"/>
              <a:gd name="connsiteX6" fmla="*/ 0 w 12192000"/>
              <a:gd name="connsiteY6" fmla="*/ 390253 h 2571750"/>
              <a:gd name="connsiteX0" fmla="*/ 0 w 12192000"/>
              <a:gd name="connsiteY0" fmla="*/ 7 h 2181504"/>
              <a:gd name="connsiteX1" fmla="*/ 4305300 w 12192000"/>
              <a:gd name="connsiteY1" fmla="*/ 1095654 h 2181504"/>
              <a:gd name="connsiteX2" fmla="*/ 9944100 w 12192000"/>
              <a:gd name="connsiteY2" fmla="*/ 676554 h 2181504"/>
              <a:gd name="connsiteX3" fmla="*/ 12192000 w 12192000"/>
              <a:gd name="connsiteY3" fmla="*/ 7 h 2181504"/>
              <a:gd name="connsiteX4" fmla="*/ 12192000 w 12192000"/>
              <a:gd name="connsiteY4" fmla="*/ 2181504 h 2181504"/>
              <a:gd name="connsiteX5" fmla="*/ 0 w 12192000"/>
              <a:gd name="connsiteY5" fmla="*/ 2181504 h 2181504"/>
              <a:gd name="connsiteX6" fmla="*/ 0 w 12192000"/>
              <a:gd name="connsiteY6" fmla="*/ 7 h 2181504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288591 h 2470088"/>
              <a:gd name="connsiteX1" fmla="*/ 4152900 w 12192000"/>
              <a:gd name="connsiteY1" fmla="*/ 126938 h 2470088"/>
              <a:gd name="connsiteX2" fmla="*/ 9944100 w 12192000"/>
              <a:gd name="connsiteY2" fmla="*/ 965138 h 2470088"/>
              <a:gd name="connsiteX3" fmla="*/ 12192000 w 12192000"/>
              <a:gd name="connsiteY3" fmla="*/ 288591 h 2470088"/>
              <a:gd name="connsiteX4" fmla="*/ 12192000 w 12192000"/>
              <a:gd name="connsiteY4" fmla="*/ 2470088 h 2470088"/>
              <a:gd name="connsiteX5" fmla="*/ 0 w 12192000"/>
              <a:gd name="connsiteY5" fmla="*/ 2470088 h 2470088"/>
              <a:gd name="connsiteX6" fmla="*/ 0 w 12192000"/>
              <a:gd name="connsiteY6" fmla="*/ 288591 h 2470088"/>
              <a:gd name="connsiteX0" fmla="*/ 0 w 12192000"/>
              <a:gd name="connsiteY0" fmla="*/ 111875 h 2293372"/>
              <a:gd name="connsiteX1" fmla="*/ 3352800 w 12192000"/>
              <a:gd name="connsiteY1" fmla="*/ 140722 h 2293372"/>
              <a:gd name="connsiteX2" fmla="*/ 9944100 w 12192000"/>
              <a:gd name="connsiteY2" fmla="*/ 788422 h 2293372"/>
              <a:gd name="connsiteX3" fmla="*/ 12192000 w 12192000"/>
              <a:gd name="connsiteY3" fmla="*/ 111875 h 2293372"/>
              <a:gd name="connsiteX4" fmla="*/ 12192000 w 12192000"/>
              <a:gd name="connsiteY4" fmla="*/ 2293372 h 2293372"/>
              <a:gd name="connsiteX5" fmla="*/ 0 w 12192000"/>
              <a:gd name="connsiteY5" fmla="*/ 2293372 h 2293372"/>
              <a:gd name="connsiteX6" fmla="*/ 0 w 12192000"/>
              <a:gd name="connsiteY6" fmla="*/ 111875 h 2293372"/>
              <a:gd name="connsiteX0" fmla="*/ 0 w 12192000"/>
              <a:gd name="connsiteY0" fmla="*/ 94770 h 2276267"/>
              <a:gd name="connsiteX1" fmla="*/ 3352800 w 12192000"/>
              <a:gd name="connsiteY1" fmla="*/ 123617 h 2276267"/>
              <a:gd name="connsiteX2" fmla="*/ 9944100 w 12192000"/>
              <a:gd name="connsiteY2" fmla="*/ 771317 h 2276267"/>
              <a:gd name="connsiteX3" fmla="*/ 12192000 w 12192000"/>
              <a:gd name="connsiteY3" fmla="*/ 94770 h 2276267"/>
              <a:gd name="connsiteX4" fmla="*/ 12192000 w 12192000"/>
              <a:gd name="connsiteY4" fmla="*/ 2276267 h 2276267"/>
              <a:gd name="connsiteX5" fmla="*/ 0 w 12192000"/>
              <a:gd name="connsiteY5" fmla="*/ 2276267 h 2276267"/>
              <a:gd name="connsiteX6" fmla="*/ 0 w 12192000"/>
              <a:gd name="connsiteY6" fmla="*/ 94770 h 2276267"/>
              <a:gd name="connsiteX0" fmla="*/ 0 w 12192000"/>
              <a:gd name="connsiteY0" fmla="*/ 552100 h 2733597"/>
              <a:gd name="connsiteX1" fmla="*/ 6153150 w 12192000"/>
              <a:gd name="connsiteY1" fmla="*/ 123791 h 2733597"/>
              <a:gd name="connsiteX2" fmla="*/ 9944100 w 12192000"/>
              <a:gd name="connsiteY2" fmla="*/ 1228647 h 2733597"/>
              <a:gd name="connsiteX3" fmla="*/ 12192000 w 12192000"/>
              <a:gd name="connsiteY3" fmla="*/ 552100 h 2733597"/>
              <a:gd name="connsiteX4" fmla="*/ 12192000 w 12192000"/>
              <a:gd name="connsiteY4" fmla="*/ 2733597 h 2733597"/>
              <a:gd name="connsiteX5" fmla="*/ 0 w 12192000"/>
              <a:gd name="connsiteY5" fmla="*/ 2733597 h 2733597"/>
              <a:gd name="connsiteX6" fmla="*/ 0 w 12192000"/>
              <a:gd name="connsiteY6" fmla="*/ 552100 h 2733597"/>
              <a:gd name="connsiteX0" fmla="*/ 0 w 12192000"/>
              <a:gd name="connsiteY0" fmla="*/ 429366 h 2610863"/>
              <a:gd name="connsiteX1" fmla="*/ 2800350 w 12192000"/>
              <a:gd name="connsiteY1" fmla="*/ 1342165 h 2610863"/>
              <a:gd name="connsiteX2" fmla="*/ 6153150 w 12192000"/>
              <a:gd name="connsiteY2" fmla="*/ 1057 h 2610863"/>
              <a:gd name="connsiteX3" fmla="*/ 9944100 w 12192000"/>
              <a:gd name="connsiteY3" fmla="*/ 1105913 h 2610863"/>
              <a:gd name="connsiteX4" fmla="*/ 12192000 w 12192000"/>
              <a:gd name="connsiteY4" fmla="*/ 429366 h 2610863"/>
              <a:gd name="connsiteX5" fmla="*/ 12192000 w 12192000"/>
              <a:gd name="connsiteY5" fmla="*/ 2610863 h 2610863"/>
              <a:gd name="connsiteX6" fmla="*/ 0 w 12192000"/>
              <a:gd name="connsiteY6" fmla="*/ 2610863 h 2610863"/>
              <a:gd name="connsiteX7" fmla="*/ 0 w 12192000"/>
              <a:gd name="connsiteY7" fmla="*/ 429366 h 2610863"/>
              <a:gd name="connsiteX0" fmla="*/ 0 w 12192000"/>
              <a:gd name="connsiteY0" fmla="*/ 745652 h 2927149"/>
              <a:gd name="connsiteX1" fmla="*/ 2800350 w 12192000"/>
              <a:gd name="connsiteY1" fmla="*/ 1658451 h 2927149"/>
              <a:gd name="connsiteX2" fmla="*/ 6019800 w 12192000"/>
              <a:gd name="connsiteY2" fmla="*/ 851 h 2927149"/>
              <a:gd name="connsiteX3" fmla="*/ 9944100 w 12192000"/>
              <a:gd name="connsiteY3" fmla="*/ 1422199 h 2927149"/>
              <a:gd name="connsiteX4" fmla="*/ 12192000 w 12192000"/>
              <a:gd name="connsiteY4" fmla="*/ 745652 h 2927149"/>
              <a:gd name="connsiteX5" fmla="*/ 12192000 w 12192000"/>
              <a:gd name="connsiteY5" fmla="*/ 2927149 h 2927149"/>
              <a:gd name="connsiteX6" fmla="*/ 0 w 12192000"/>
              <a:gd name="connsiteY6" fmla="*/ 2927149 h 2927149"/>
              <a:gd name="connsiteX7" fmla="*/ 0 w 12192000"/>
              <a:gd name="connsiteY7" fmla="*/ 745652 h 2927149"/>
              <a:gd name="connsiteX0" fmla="*/ 0 w 12192000"/>
              <a:gd name="connsiteY0" fmla="*/ 745634 h 2927131"/>
              <a:gd name="connsiteX1" fmla="*/ 2800350 w 12192000"/>
              <a:gd name="connsiteY1" fmla="*/ 1658433 h 2927131"/>
              <a:gd name="connsiteX2" fmla="*/ 6019800 w 12192000"/>
              <a:gd name="connsiteY2" fmla="*/ 833 h 2927131"/>
              <a:gd name="connsiteX3" fmla="*/ 9944100 w 12192000"/>
              <a:gd name="connsiteY3" fmla="*/ 1422181 h 2927131"/>
              <a:gd name="connsiteX4" fmla="*/ 12192000 w 12192000"/>
              <a:gd name="connsiteY4" fmla="*/ 534639 h 2927131"/>
              <a:gd name="connsiteX5" fmla="*/ 12192000 w 12192000"/>
              <a:gd name="connsiteY5" fmla="*/ 2927131 h 2927131"/>
              <a:gd name="connsiteX6" fmla="*/ 0 w 12192000"/>
              <a:gd name="connsiteY6" fmla="*/ 2927131 h 2927131"/>
              <a:gd name="connsiteX7" fmla="*/ 0 w 12192000"/>
              <a:gd name="connsiteY7" fmla="*/ 745634 h 2927131"/>
              <a:gd name="connsiteX0" fmla="*/ 0 w 12192000"/>
              <a:gd name="connsiteY0" fmla="*/ 749714 h 2931211"/>
              <a:gd name="connsiteX1" fmla="*/ 2720140 w 12192000"/>
              <a:gd name="connsiteY1" fmla="*/ 940540 h 2931211"/>
              <a:gd name="connsiteX2" fmla="*/ 6019800 w 12192000"/>
              <a:gd name="connsiteY2" fmla="*/ 4913 h 2931211"/>
              <a:gd name="connsiteX3" fmla="*/ 9944100 w 12192000"/>
              <a:gd name="connsiteY3" fmla="*/ 1426261 h 2931211"/>
              <a:gd name="connsiteX4" fmla="*/ 12192000 w 12192000"/>
              <a:gd name="connsiteY4" fmla="*/ 538719 h 2931211"/>
              <a:gd name="connsiteX5" fmla="*/ 12192000 w 12192000"/>
              <a:gd name="connsiteY5" fmla="*/ 2931211 h 2931211"/>
              <a:gd name="connsiteX6" fmla="*/ 0 w 12192000"/>
              <a:gd name="connsiteY6" fmla="*/ 2931211 h 2931211"/>
              <a:gd name="connsiteX7" fmla="*/ 0 w 12192000"/>
              <a:gd name="connsiteY7" fmla="*/ 749714 h 2931211"/>
              <a:gd name="connsiteX0" fmla="*/ 0 w 12192000"/>
              <a:gd name="connsiteY0" fmla="*/ 745256 h 2926753"/>
              <a:gd name="connsiteX1" fmla="*/ 2720140 w 12192000"/>
              <a:gd name="connsiteY1" fmla="*/ 936082 h 2926753"/>
              <a:gd name="connsiteX2" fmla="*/ 6019800 w 12192000"/>
              <a:gd name="connsiteY2" fmla="*/ 455 h 2926753"/>
              <a:gd name="connsiteX3" fmla="*/ 9847848 w 12192000"/>
              <a:gd name="connsiteY3" fmla="*/ 1076511 h 2926753"/>
              <a:gd name="connsiteX4" fmla="*/ 12192000 w 12192000"/>
              <a:gd name="connsiteY4" fmla="*/ 534261 h 2926753"/>
              <a:gd name="connsiteX5" fmla="*/ 12192000 w 12192000"/>
              <a:gd name="connsiteY5" fmla="*/ 2926753 h 2926753"/>
              <a:gd name="connsiteX6" fmla="*/ 0 w 12192000"/>
              <a:gd name="connsiteY6" fmla="*/ 2926753 h 2926753"/>
              <a:gd name="connsiteX7" fmla="*/ 0 w 12192000"/>
              <a:gd name="connsiteY7" fmla="*/ 745256 h 2926753"/>
              <a:gd name="connsiteX0" fmla="*/ 0 w 12192000"/>
              <a:gd name="connsiteY0" fmla="*/ 757602 h 2939099"/>
              <a:gd name="connsiteX1" fmla="*/ 2607846 w 12192000"/>
              <a:gd name="connsiteY1" fmla="*/ 493271 h 2939099"/>
              <a:gd name="connsiteX2" fmla="*/ 6019800 w 12192000"/>
              <a:gd name="connsiteY2" fmla="*/ 12801 h 2939099"/>
              <a:gd name="connsiteX3" fmla="*/ 9847848 w 12192000"/>
              <a:gd name="connsiteY3" fmla="*/ 1088857 h 2939099"/>
              <a:gd name="connsiteX4" fmla="*/ 12192000 w 12192000"/>
              <a:gd name="connsiteY4" fmla="*/ 546607 h 2939099"/>
              <a:gd name="connsiteX5" fmla="*/ 12192000 w 12192000"/>
              <a:gd name="connsiteY5" fmla="*/ 2939099 h 2939099"/>
              <a:gd name="connsiteX6" fmla="*/ 0 w 12192000"/>
              <a:gd name="connsiteY6" fmla="*/ 2939099 h 2939099"/>
              <a:gd name="connsiteX7" fmla="*/ 0 w 12192000"/>
              <a:gd name="connsiteY7" fmla="*/ 757602 h 2939099"/>
              <a:gd name="connsiteX0" fmla="*/ 0 w 12192000"/>
              <a:gd name="connsiteY0" fmla="*/ 473014 h 2654511"/>
              <a:gd name="connsiteX1" fmla="*/ 2607846 w 12192000"/>
              <a:gd name="connsiteY1" fmla="*/ 208683 h 2654511"/>
              <a:gd name="connsiteX2" fmla="*/ 5987715 w 12192000"/>
              <a:gd name="connsiteY2" fmla="*/ 26419 h 2654511"/>
              <a:gd name="connsiteX3" fmla="*/ 9847848 w 12192000"/>
              <a:gd name="connsiteY3" fmla="*/ 804269 h 2654511"/>
              <a:gd name="connsiteX4" fmla="*/ 12192000 w 12192000"/>
              <a:gd name="connsiteY4" fmla="*/ 262019 h 2654511"/>
              <a:gd name="connsiteX5" fmla="*/ 12192000 w 12192000"/>
              <a:gd name="connsiteY5" fmla="*/ 2654511 h 2654511"/>
              <a:gd name="connsiteX6" fmla="*/ 0 w 12192000"/>
              <a:gd name="connsiteY6" fmla="*/ 2654511 h 2654511"/>
              <a:gd name="connsiteX7" fmla="*/ 0 w 12192000"/>
              <a:gd name="connsiteY7" fmla="*/ 473014 h 2654511"/>
              <a:gd name="connsiteX0" fmla="*/ 0 w 12192000"/>
              <a:gd name="connsiteY0" fmla="*/ 456071 h 2637568"/>
              <a:gd name="connsiteX1" fmla="*/ 2607846 w 12192000"/>
              <a:gd name="connsiteY1" fmla="*/ 191740 h 2637568"/>
              <a:gd name="connsiteX2" fmla="*/ 5987715 w 12192000"/>
              <a:gd name="connsiteY2" fmla="*/ 9476 h 2637568"/>
              <a:gd name="connsiteX3" fmla="*/ 9735554 w 12192000"/>
              <a:gd name="connsiteY3" fmla="*/ 489119 h 2637568"/>
              <a:gd name="connsiteX4" fmla="*/ 12192000 w 12192000"/>
              <a:gd name="connsiteY4" fmla="*/ 245076 h 2637568"/>
              <a:gd name="connsiteX5" fmla="*/ 12192000 w 12192000"/>
              <a:gd name="connsiteY5" fmla="*/ 2637568 h 2637568"/>
              <a:gd name="connsiteX6" fmla="*/ 0 w 12192000"/>
              <a:gd name="connsiteY6" fmla="*/ 2637568 h 2637568"/>
              <a:gd name="connsiteX7" fmla="*/ 0 w 12192000"/>
              <a:gd name="connsiteY7" fmla="*/ 456071 h 2637568"/>
              <a:gd name="connsiteX0" fmla="*/ 0 w 12192000"/>
              <a:gd name="connsiteY0" fmla="*/ 550996 h 2732493"/>
              <a:gd name="connsiteX1" fmla="*/ 2623888 w 12192000"/>
              <a:gd name="connsiteY1" fmla="*/ 35544 h 2732493"/>
              <a:gd name="connsiteX2" fmla="*/ 5987715 w 12192000"/>
              <a:gd name="connsiteY2" fmla="*/ 104401 h 2732493"/>
              <a:gd name="connsiteX3" fmla="*/ 9735554 w 12192000"/>
              <a:gd name="connsiteY3" fmla="*/ 584044 h 2732493"/>
              <a:gd name="connsiteX4" fmla="*/ 12192000 w 12192000"/>
              <a:gd name="connsiteY4" fmla="*/ 340001 h 2732493"/>
              <a:gd name="connsiteX5" fmla="*/ 12192000 w 12192000"/>
              <a:gd name="connsiteY5" fmla="*/ 2732493 h 2732493"/>
              <a:gd name="connsiteX6" fmla="*/ 0 w 12192000"/>
              <a:gd name="connsiteY6" fmla="*/ 2732493 h 2732493"/>
              <a:gd name="connsiteX7" fmla="*/ 0 w 12192000"/>
              <a:gd name="connsiteY7" fmla="*/ 550996 h 2732493"/>
              <a:gd name="connsiteX0" fmla="*/ 0 w 12192000"/>
              <a:gd name="connsiteY0" fmla="*/ 516061 h 2697558"/>
              <a:gd name="connsiteX1" fmla="*/ 2623888 w 12192000"/>
              <a:gd name="connsiteY1" fmla="*/ 609 h 2697558"/>
              <a:gd name="connsiteX2" fmla="*/ 6019799 w 12192000"/>
              <a:gd name="connsiteY2" fmla="*/ 414757 h 2697558"/>
              <a:gd name="connsiteX3" fmla="*/ 9735554 w 12192000"/>
              <a:gd name="connsiteY3" fmla="*/ 549109 h 2697558"/>
              <a:gd name="connsiteX4" fmla="*/ 12192000 w 12192000"/>
              <a:gd name="connsiteY4" fmla="*/ 305066 h 2697558"/>
              <a:gd name="connsiteX5" fmla="*/ 12192000 w 12192000"/>
              <a:gd name="connsiteY5" fmla="*/ 2697558 h 2697558"/>
              <a:gd name="connsiteX6" fmla="*/ 0 w 12192000"/>
              <a:gd name="connsiteY6" fmla="*/ 2697558 h 2697558"/>
              <a:gd name="connsiteX7" fmla="*/ 0 w 12192000"/>
              <a:gd name="connsiteY7" fmla="*/ 516061 h 2697558"/>
              <a:gd name="connsiteX0" fmla="*/ 0 w 12192000"/>
              <a:gd name="connsiteY0" fmla="*/ 517026 h 2698523"/>
              <a:gd name="connsiteX1" fmla="*/ 2623888 w 12192000"/>
              <a:gd name="connsiteY1" fmla="*/ 1574 h 2698523"/>
              <a:gd name="connsiteX2" fmla="*/ 5971673 w 12192000"/>
              <a:gd name="connsiteY2" fmla="*/ 635454 h 2698523"/>
              <a:gd name="connsiteX3" fmla="*/ 9735554 w 12192000"/>
              <a:gd name="connsiteY3" fmla="*/ 550074 h 2698523"/>
              <a:gd name="connsiteX4" fmla="*/ 12192000 w 12192000"/>
              <a:gd name="connsiteY4" fmla="*/ 306031 h 2698523"/>
              <a:gd name="connsiteX5" fmla="*/ 12192000 w 12192000"/>
              <a:gd name="connsiteY5" fmla="*/ 2698523 h 2698523"/>
              <a:gd name="connsiteX6" fmla="*/ 0 w 12192000"/>
              <a:gd name="connsiteY6" fmla="*/ 2698523 h 2698523"/>
              <a:gd name="connsiteX7" fmla="*/ 0 w 12192000"/>
              <a:gd name="connsiteY7" fmla="*/ 517026 h 2698523"/>
              <a:gd name="connsiteX0" fmla="*/ 0 w 12192000"/>
              <a:gd name="connsiteY0" fmla="*/ 517026 h 2698523"/>
              <a:gd name="connsiteX1" fmla="*/ 2623888 w 12192000"/>
              <a:gd name="connsiteY1" fmla="*/ 1574 h 2698523"/>
              <a:gd name="connsiteX2" fmla="*/ 5971673 w 12192000"/>
              <a:gd name="connsiteY2" fmla="*/ 635454 h 2698523"/>
              <a:gd name="connsiteX3" fmla="*/ 9703470 w 12192000"/>
              <a:gd name="connsiteY3" fmla="*/ 424514 h 2698523"/>
              <a:gd name="connsiteX4" fmla="*/ 12192000 w 12192000"/>
              <a:gd name="connsiteY4" fmla="*/ 306031 h 2698523"/>
              <a:gd name="connsiteX5" fmla="*/ 12192000 w 12192000"/>
              <a:gd name="connsiteY5" fmla="*/ 2698523 h 2698523"/>
              <a:gd name="connsiteX6" fmla="*/ 0 w 12192000"/>
              <a:gd name="connsiteY6" fmla="*/ 2698523 h 2698523"/>
              <a:gd name="connsiteX7" fmla="*/ 0 w 12192000"/>
              <a:gd name="connsiteY7" fmla="*/ 517026 h 2698523"/>
              <a:gd name="connsiteX0" fmla="*/ 0 w 12192000"/>
              <a:gd name="connsiteY0" fmla="*/ 517026 h 2698523"/>
              <a:gd name="connsiteX1" fmla="*/ 2623888 w 12192000"/>
              <a:gd name="connsiteY1" fmla="*/ 1574 h 2698523"/>
              <a:gd name="connsiteX2" fmla="*/ 5971673 w 12192000"/>
              <a:gd name="connsiteY2" fmla="*/ 635454 h 2698523"/>
              <a:gd name="connsiteX3" fmla="*/ 9703470 w 12192000"/>
              <a:gd name="connsiteY3" fmla="*/ 424514 h 2698523"/>
              <a:gd name="connsiteX4" fmla="*/ 12175958 w 12192000"/>
              <a:gd name="connsiteY4" fmla="*/ 70605 h 2698523"/>
              <a:gd name="connsiteX5" fmla="*/ 12192000 w 12192000"/>
              <a:gd name="connsiteY5" fmla="*/ 2698523 h 2698523"/>
              <a:gd name="connsiteX6" fmla="*/ 0 w 12192000"/>
              <a:gd name="connsiteY6" fmla="*/ 2698523 h 2698523"/>
              <a:gd name="connsiteX7" fmla="*/ 0 w 12192000"/>
              <a:gd name="connsiteY7" fmla="*/ 517026 h 2698523"/>
              <a:gd name="connsiteX0" fmla="*/ 0 w 12192000"/>
              <a:gd name="connsiteY0" fmla="*/ 517026 h 2698523"/>
              <a:gd name="connsiteX1" fmla="*/ 2623888 w 12192000"/>
              <a:gd name="connsiteY1" fmla="*/ 1574 h 2698523"/>
              <a:gd name="connsiteX2" fmla="*/ 5971673 w 12192000"/>
              <a:gd name="connsiteY2" fmla="*/ 635454 h 2698523"/>
              <a:gd name="connsiteX3" fmla="*/ 9623260 w 12192000"/>
              <a:gd name="connsiteY3" fmla="*/ 550074 h 2698523"/>
              <a:gd name="connsiteX4" fmla="*/ 12175958 w 12192000"/>
              <a:gd name="connsiteY4" fmla="*/ 70605 h 2698523"/>
              <a:gd name="connsiteX5" fmla="*/ 12192000 w 12192000"/>
              <a:gd name="connsiteY5" fmla="*/ 2698523 h 2698523"/>
              <a:gd name="connsiteX6" fmla="*/ 0 w 12192000"/>
              <a:gd name="connsiteY6" fmla="*/ 2698523 h 2698523"/>
              <a:gd name="connsiteX7" fmla="*/ 0 w 12192000"/>
              <a:gd name="connsiteY7" fmla="*/ 517026 h 269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2698523">
                <a:moveTo>
                  <a:pt x="0" y="517026"/>
                </a:moveTo>
                <a:cubicBezTo>
                  <a:pt x="460375" y="147330"/>
                  <a:pt x="1628609" y="-18164"/>
                  <a:pt x="2623888" y="1574"/>
                </a:cubicBezTo>
                <a:cubicBezTo>
                  <a:pt x="3619167" y="21312"/>
                  <a:pt x="4805111" y="544037"/>
                  <a:pt x="5971673" y="635454"/>
                </a:cubicBezTo>
                <a:cubicBezTo>
                  <a:pt x="7138235" y="726871"/>
                  <a:pt x="8589212" y="644216"/>
                  <a:pt x="9623260" y="550074"/>
                </a:cubicBezTo>
                <a:cubicBezTo>
                  <a:pt x="10657308" y="455932"/>
                  <a:pt x="11426658" y="296121"/>
                  <a:pt x="12175958" y="70605"/>
                </a:cubicBezTo>
                <a:cubicBezTo>
                  <a:pt x="12181305" y="946578"/>
                  <a:pt x="12186653" y="1822550"/>
                  <a:pt x="12192000" y="2698523"/>
                </a:cubicBezTo>
                <a:lnTo>
                  <a:pt x="0" y="2698523"/>
                </a:lnTo>
                <a:lnTo>
                  <a:pt x="0" y="517026"/>
                </a:lnTo>
                <a:close/>
              </a:path>
            </a:pathLst>
          </a:custGeom>
          <a:solidFill>
            <a:srgbClr val="FEFE4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 rot="20304556">
            <a:off x="937220" y="687290"/>
            <a:ext cx="2236510" cy="132343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rgbClr val="FFC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8000" b="1" dirty="0">
              <a:solidFill>
                <a:srgbClr val="FFC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96"/>
          <p:cNvSpPr txBox="1">
            <a:spLocks noChangeArrowheads="1"/>
          </p:cNvSpPr>
          <p:nvPr/>
        </p:nvSpPr>
        <p:spPr bwMode="auto">
          <a:xfrm rot="20339001">
            <a:off x="1295094" y="1868949"/>
            <a:ext cx="219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zh-CN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350690" y="1537143"/>
            <a:ext cx="1899871" cy="718109"/>
            <a:chOff x="4125863" y="2956759"/>
            <a:chExt cx="4153148" cy="1569798"/>
          </a:xfrm>
        </p:grpSpPr>
        <p:sp>
          <p:nvSpPr>
            <p:cNvPr id="57" name="矩形 56"/>
            <p:cNvSpPr/>
            <p:nvPr/>
          </p:nvSpPr>
          <p:spPr>
            <a:xfrm rot="20337749" flipV="1">
              <a:off x="4125863" y="3693098"/>
              <a:ext cx="4153148" cy="997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58" name="椭圆 57"/>
            <p:cNvSpPr/>
            <p:nvPr/>
          </p:nvSpPr>
          <p:spPr>
            <a:xfrm>
              <a:off x="4231396" y="4440766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59" name="椭圆 58"/>
            <p:cNvSpPr/>
            <p:nvPr/>
          </p:nvSpPr>
          <p:spPr>
            <a:xfrm>
              <a:off x="8091377" y="2956759"/>
              <a:ext cx="85791" cy="8579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51829" y="686956"/>
            <a:ext cx="2011999" cy="2011999"/>
            <a:chOff x="123396" y="449973"/>
            <a:chExt cx="4305300" cy="4305300"/>
          </a:xfrm>
        </p:grpSpPr>
        <p:sp>
          <p:nvSpPr>
            <p:cNvPr id="54" name="空心弧 53"/>
            <p:cNvSpPr/>
            <p:nvPr/>
          </p:nvSpPr>
          <p:spPr>
            <a:xfrm rot="14497319">
              <a:off x="123396" y="449973"/>
              <a:ext cx="4305300" cy="4305300"/>
            </a:xfrm>
            <a:prstGeom prst="blockArc">
              <a:avLst>
                <a:gd name="adj1" fmla="val 10800000"/>
                <a:gd name="adj2" fmla="val 21425294"/>
                <a:gd name="adj3" fmla="val 2564"/>
              </a:avLst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137641" y="760836"/>
              <a:ext cx="98712" cy="987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56" name="椭圆 55"/>
            <p:cNvSpPr/>
            <p:nvPr/>
          </p:nvSpPr>
          <p:spPr>
            <a:xfrm>
              <a:off x="3223757" y="4396237"/>
              <a:ext cx="96365" cy="963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</p:grpSp>
      <p:sp>
        <p:nvSpPr>
          <p:cNvPr id="60" name="KSO_Shape"/>
          <p:cNvSpPr>
            <a:spLocks/>
          </p:cNvSpPr>
          <p:nvPr/>
        </p:nvSpPr>
        <p:spPr bwMode="auto">
          <a:xfrm>
            <a:off x="10071671" y="4641003"/>
            <a:ext cx="1025952" cy="1015692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KSO_Shape"/>
          <p:cNvSpPr>
            <a:spLocks/>
          </p:cNvSpPr>
          <p:nvPr/>
        </p:nvSpPr>
        <p:spPr bwMode="auto">
          <a:xfrm>
            <a:off x="1243985" y="4616450"/>
            <a:ext cx="802398" cy="1015694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KSO_Shape"/>
          <p:cNvSpPr>
            <a:spLocks/>
          </p:cNvSpPr>
          <p:nvPr/>
        </p:nvSpPr>
        <p:spPr bwMode="auto">
          <a:xfrm>
            <a:off x="7187404" y="4662506"/>
            <a:ext cx="840090" cy="994189"/>
          </a:xfrm>
          <a:custGeom>
            <a:avLst/>
            <a:gdLst>
              <a:gd name="T0" fmla="*/ 863428 w 1966913"/>
              <a:gd name="T1" fmla="*/ 1097231 h 2327275"/>
              <a:gd name="T2" fmla="*/ 770330 w 1966913"/>
              <a:gd name="T3" fmla="*/ 995043 h 2327275"/>
              <a:gd name="T4" fmla="*/ 745648 w 1966913"/>
              <a:gd name="T5" fmla="*/ 1036395 h 2327275"/>
              <a:gd name="T6" fmla="*/ 941803 w 1966913"/>
              <a:gd name="T7" fmla="*/ 1041158 h 2327275"/>
              <a:gd name="T8" fmla="*/ 925565 w 1966913"/>
              <a:gd name="T9" fmla="*/ 995692 h 2327275"/>
              <a:gd name="T10" fmla="*/ 742401 w 1966913"/>
              <a:gd name="T11" fmla="*/ 955423 h 2327275"/>
              <a:gd name="T12" fmla="*/ 933359 w 1966913"/>
              <a:gd name="T13" fmla="*/ 977073 h 2327275"/>
              <a:gd name="T14" fmla="*/ 935741 w 1966913"/>
              <a:gd name="T15" fmla="*/ 929226 h 2327275"/>
              <a:gd name="T16" fmla="*/ 1130380 w 1966913"/>
              <a:gd name="T17" fmla="*/ 825521 h 2327275"/>
              <a:gd name="T18" fmla="*/ 1164155 w 1966913"/>
              <a:gd name="T19" fmla="*/ 788284 h 2327275"/>
              <a:gd name="T20" fmla="*/ 528276 w 1966913"/>
              <a:gd name="T21" fmla="*/ 810367 h 2327275"/>
              <a:gd name="T22" fmla="*/ 619858 w 1966913"/>
              <a:gd name="T23" fmla="*/ 753210 h 2327275"/>
              <a:gd name="T24" fmla="*/ 1277172 w 1966913"/>
              <a:gd name="T25" fmla="*/ 526532 h 2327275"/>
              <a:gd name="T26" fmla="*/ 1265264 w 1966913"/>
              <a:gd name="T27" fmla="*/ 477819 h 2327275"/>
              <a:gd name="T28" fmla="*/ 404434 w 1966913"/>
              <a:gd name="T29" fmla="*/ 505748 h 2327275"/>
              <a:gd name="T30" fmla="*/ 536286 w 1966913"/>
              <a:gd name="T31" fmla="*/ 497088 h 2327275"/>
              <a:gd name="T32" fmla="*/ 858564 w 1966913"/>
              <a:gd name="T33" fmla="*/ 336617 h 2327275"/>
              <a:gd name="T34" fmla="*/ 795736 w 1966913"/>
              <a:gd name="T35" fmla="*/ 369597 h 2327275"/>
              <a:gd name="T36" fmla="*/ 713261 w 1966913"/>
              <a:gd name="T37" fmla="*/ 442280 h 2327275"/>
              <a:gd name="T38" fmla="*/ 683897 w 1966913"/>
              <a:gd name="T39" fmla="*/ 539265 h 2327275"/>
              <a:gd name="T40" fmla="*/ 636830 w 1966913"/>
              <a:gd name="T41" fmla="*/ 517134 h 2327275"/>
              <a:gd name="T42" fmla="*/ 684113 w 1966913"/>
              <a:gd name="T43" fmla="*/ 373285 h 2327275"/>
              <a:gd name="T44" fmla="*/ 827258 w 1966913"/>
              <a:gd name="T45" fmla="*/ 304072 h 2327275"/>
              <a:gd name="T46" fmla="*/ 691089 w 1966913"/>
              <a:gd name="T47" fmla="*/ 297690 h 2327275"/>
              <a:gd name="T48" fmla="*/ 580021 w 1966913"/>
              <a:gd name="T49" fmla="*/ 473490 h 2327275"/>
              <a:gd name="T50" fmla="*/ 598856 w 1966913"/>
              <a:gd name="T51" fmla="*/ 635866 h 2327275"/>
              <a:gd name="T52" fmla="*/ 697151 w 1966913"/>
              <a:gd name="T53" fmla="*/ 768365 h 2327275"/>
              <a:gd name="T54" fmla="*/ 708409 w 1966913"/>
              <a:gd name="T55" fmla="*/ 863626 h 2327275"/>
              <a:gd name="T56" fmla="*/ 756473 w 1966913"/>
              <a:gd name="T57" fmla="*/ 905195 h 2327275"/>
              <a:gd name="T58" fmla="*/ 966701 w 1966913"/>
              <a:gd name="T59" fmla="*/ 887225 h 2327275"/>
              <a:gd name="T60" fmla="*/ 985970 w 1966913"/>
              <a:gd name="T61" fmla="*/ 829202 h 2327275"/>
              <a:gd name="T62" fmla="*/ 1060665 w 1966913"/>
              <a:gd name="T63" fmla="*/ 688043 h 2327275"/>
              <a:gd name="T64" fmla="*/ 1113926 w 1966913"/>
              <a:gd name="T65" fmla="*/ 528914 h 2327275"/>
              <a:gd name="T66" fmla="*/ 1035334 w 1966913"/>
              <a:gd name="T67" fmla="*/ 327784 h 2327275"/>
              <a:gd name="T68" fmla="*/ 879666 w 1966913"/>
              <a:gd name="T69" fmla="*/ 250926 h 2327275"/>
              <a:gd name="T70" fmla="*/ 1047675 w 1966913"/>
              <a:gd name="T71" fmla="*/ 272143 h 2327275"/>
              <a:gd name="T72" fmla="*/ 1162207 w 1966913"/>
              <a:gd name="T73" fmla="*/ 201347 h 2327275"/>
              <a:gd name="T74" fmla="*/ 531523 w 1966913"/>
              <a:gd name="T75" fmla="*/ 196584 h 2327275"/>
              <a:gd name="T76" fmla="*/ 632199 w 1966913"/>
              <a:gd name="T77" fmla="*/ 282318 h 2327275"/>
              <a:gd name="T78" fmla="*/ 824240 w 1966913"/>
              <a:gd name="T79" fmla="*/ 73827 h 2327275"/>
              <a:gd name="T80" fmla="*/ 874470 w 1966913"/>
              <a:gd name="T81" fmla="*/ 91581 h 2327275"/>
              <a:gd name="T82" fmla="*/ 916689 w 1966913"/>
              <a:gd name="T83" fmla="*/ 5412 h 2327275"/>
              <a:gd name="T84" fmla="*/ 1319823 w 1966913"/>
              <a:gd name="T85" fmla="*/ 138129 h 2327275"/>
              <a:gd name="T86" fmla="*/ 1480255 w 1966913"/>
              <a:gd name="T87" fmla="*/ 287732 h 2327275"/>
              <a:gd name="T88" fmla="*/ 1575085 w 1966913"/>
              <a:gd name="T89" fmla="*/ 471758 h 2327275"/>
              <a:gd name="T90" fmla="*/ 1609725 w 1966913"/>
              <a:gd name="T91" fmla="*/ 701466 h 2327275"/>
              <a:gd name="T92" fmla="*/ 1577249 w 1966913"/>
              <a:gd name="T93" fmla="*/ 943082 h 2327275"/>
              <a:gd name="T94" fmla="*/ 1389538 w 1966913"/>
              <a:gd name="T95" fmla="*/ 1273897 h 2327275"/>
              <a:gd name="T96" fmla="*/ 574392 w 1966913"/>
              <a:gd name="T97" fmla="*/ 1716860 h 2327275"/>
              <a:gd name="T98" fmla="*/ 319997 w 1966913"/>
              <a:gd name="T99" fmla="*/ 1770336 h 2327275"/>
              <a:gd name="T100" fmla="*/ 227115 w 1966913"/>
              <a:gd name="T101" fmla="*/ 1688498 h 2327275"/>
              <a:gd name="T102" fmla="*/ 235343 w 1966913"/>
              <a:gd name="T103" fmla="*/ 1565308 h 2327275"/>
              <a:gd name="T104" fmla="*/ 148956 w 1966913"/>
              <a:gd name="T105" fmla="*/ 1440603 h 2327275"/>
              <a:gd name="T106" fmla="*/ 177535 w 1966913"/>
              <a:gd name="T107" fmla="*/ 1387994 h 2327275"/>
              <a:gd name="T108" fmla="*/ 89417 w 1966913"/>
              <a:gd name="T109" fmla="*/ 1305723 h 2327275"/>
              <a:gd name="T110" fmla="*/ 115398 w 1966913"/>
              <a:gd name="T111" fmla="*/ 1257876 h 2327275"/>
              <a:gd name="T112" fmla="*/ 45033 w 1966913"/>
              <a:gd name="T113" fmla="*/ 1226483 h 2327275"/>
              <a:gd name="T114" fmla="*/ 0 w 1966913"/>
              <a:gd name="T115" fmla="*/ 1162615 h 2327275"/>
              <a:gd name="T116" fmla="*/ 121460 w 1966913"/>
              <a:gd name="T117" fmla="*/ 855183 h 2327275"/>
              <a:gd name="T118" fmla="*/ 120811 w 1966913"/>
              <a:gd name="T119" fmla="*/ 727879 h 2327275"/>
              <a:gd name="T120" fmla="*/ 196371 w 1966913"/>
              <a:gd name="T121" fmla="*/ 372816 h 2327275"/>
              <a:gd name="T122" fmla="*/ 421754 w 1966913"/>
              <a:gd name="T123" fmla="*/ 110849 h 2327275"/>
              <a:gd name="T124" fmla="*/ 768598 w 1966913"/>
              <a:gd name="T125" fmla="*/ 866 h 23272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966913" h="2327275">
                <a:moveTo>
                  <a:pt x="954753" y="1302893"/>
                </a:moveTo>
                <a:lnTo>
                  <a:pt x="954489" y="1306067"/>
                </a:lnTo>
                <a:lnTo>
                  <a:pt x="954753" y="1309506"/>
                </a:lnTo>
                <a:lnTo>
                  <a:pt x="955547" y="1313209"/>
                </a:lnTo>
                <a:lnTo>
                  <a:pt x="957134" y="1316118"/>
                </a:lnTo>
                <a:lnTo>
                  <a:pt x="959251" y="1319292"/>
                </a:lnTo>
                <a:lnTo>
                  <a:pt x="961896" y="1322466"/>
                </a:lnTo>
                <a:lnTo>
                  <a:pt x="965071" y="1325111"/>
                </a:lnTo>
                <a:lnTo>
                  <a:pt x="968510" y="1328020"/>
                </a:lnTo>
                <a:lnTo>
                  <a:pt x="972478" y="1330136"/>
                </a:lnTo>
                <a:lnTo>
                  <a:pt x="976182" y="1332517"/>
                </a:lnTo>
                <a:lnTo>
                  <a:pt x="980679" y="1334368"/>
                </a:lnTo>
                <a:lnTo>
                  <a:pt x="985176" y="1336219"/>
                </a:lnTo>
                <a:lnTo>
                  <a:pt x="990467" y="1337542"/>
                </a:lnTo>
                <a:lnTo>
                  <a:pt x="995229" y="1338864"/>
                </a:lnTo>
                <a:lnTo>
                  <a:pt x="1000255" y="1339658"/>
                </a:lnTo>
                <a:lnTo>
                  <a:pt x="1005282" y="1339922"/>
                </a:lnTo>
                <a:lnTo>
                  <a:pt x="1010308" y="1340451"/>
                </a:lnTo>
                <a:lnTo>
                  <a:pt x="1015335" y="1340451"/>
                </a:lnTo>
                <a:lnTo>
                  <a:pt x="1050255" y="1340451"/>
                </a:lnTo>
                <a:lnTo>
                  <a:pt x="1055017" y="1340451"/>
                </a:lnTo>
                <a:lnTo>
                  <a:pt x="1060043" y="1339922"/>
                </a:lnTo>
                <a:lnTo>
                  <a:pt x="1065070" y="1339658"/>
                </a:lnTo>
                <a:lnTo>
                  <a:pt x="1070096" y="1338864"/>
                </a:lnTo>
                <a:lnTo>
                  <a:pt x="1075123" y="1337542"/>
                </a:lnTo>
                <a:lnTo>
                  <a:pt x="1079884" y="1336219"/>
                </a:lnTo>
                <a:lnTo>
                  <a:pt x="1084646" y="1334368"/>
                </a:lnTo>
                <a:lnTo>
                  <a:pt x="1088879" y="1332517"/>
                </a:lnTo>
                <a:lnTo>
                  <a:pt x="1093112" y="1330136"/>
                </a:lnTo>
                <a:lnTo>
                  <a:pt x="1097080" y="1328020"/>
                </a:lnTo>
                <a:lnTo>
                  <a:pt x="1100519" y="1325111"/>
                </a:lnTo>
                <a:lnTo>
                  <a:pt x="1103429" y="1322466"/>
                </a:lnTo>
                <a:lnTo>
                  <a:pt x="1106075" y="1319292"/>
                </a:lnTo>
                <a:lnTo>
                  <a:pt x="1108191" y="1316118"/>
                </a:lnTo>
                <a:lnTo>
                  <a:pt x="1109778" y="1313209"/>
                </a:lnTo>
                <a:lnTo>
                  <a:pt x="1110836" y="1309506"/>
                </a:lnTo>
                <a:lnTo>
                  <a:pt x="1111101" y="1306067"/>
                </a:lnTo>
                <a:lnTo>
                  <a:pt x="1110836" y="1302893"/>
                </a:lnTo>
                <a:lnTo>
                  <a:pt x="1048668" y="1302893"/>
                </a:lnTo>
                <a:lnTo>
                  <a:pt x="1016657" y="1302893"/>
                </a:lnTo>
                <a:lnTo>
                  <a:pt x="954753" y="1302893"/>
                </a:lnTo>
                <a:close/>
                <a:moveTo>
                  <a:pt x="941261" y="1215611"/>
                </a:moveTo>
                <a:lnTo>
                  <a:pt x="937822" y="1215875"/>
                </a:lnTo>
                <a:lnTo>
                  <a:pt x="934383" y="1216404"/>
                </a:lnTo>
                <a:lnTo>
                  <a:pt x="931208" y="1217462"/>
                </a:lnTo>
                <a:lnTo>
                  <a:pt x="928034" y="1218520"/>
                </a:lnTo>
                <a:lnTo>
                  <a:pt x="924859" y="1219842"/>
                </a:lnTo>
                <a:lnTo>
                  <a:pt x="922214" y="1221694"/>
                </a:lnTo>
                <a:lnTo>
                  <a:pt x="919568" y="1223545"/>
                </a:lnTo>
                <a:lnTo>
                  <a:pt x="916923" y="1225661"/>
                </a:lnTo>
                <a:lnTo>
                  <a:pt x="914806" y="1228306"/>
                </a:lnTo>
                <a:lnTo>
                  <a:pt x="912955" y="1230951"/>
                </a:lnTo>
                <a:lnTo>
                  <a:pt x="911103" y="1233596"/>
                </a:lnTo>
                <a:lnTo>
                  <a:pt x="909780" y="1236770"/>
                </a:lnTo>
                <a:lnTo>
                  <a:pt x="908722" y="1239944"/>
                </a:lnTo>
                <a:lnTo>
                  <a:pt x="907664" y="1243118"/>
                </a:lnTo>
                <a:lnTo>
                  <a:pt x="907135" y="1246556"/>
                </a:lnTo>
                <a:lnTo>
                  <a:pt x="906870" y="1249995"/>
                </a:lnTo>
                <a:lnTo>
                  <a:pt x="907135" y="1253698"/>
                </a:lnTo>
                <a:lnTo>
                  <a:pt x="907664" y="1256872"/>
                </a:lnTo>
                <a:lnTo>
                  <a:pt x="908722" y="1260310"/>
                </a:lnTo>
                <a:lnTo>
                  <a:pt x="909780" y="1263484"/>
                </a:lnTo>
                <a:lnTo>
                  <a:pt x="911103" y="1266129"/>
                </a:lnTo>
                <a:lnTo>
                  <a:pt x="912955" y="1269303"/>
                </a:lnTo>
                <a:lnTo>
                  <a:pt x="914806" y="1271948"/>
                </a:lnTo>
                <a:lnTo>
                  <a:pt x="916923" y="1274328"/>
                </a:lnTo>
                <a:lnTo>
                  <a:pt x="919568" y="1276444"/>
                </a:lnTo>
                <a:lnTo>
                  <a:pt x="922214" y="1278560"/>
                </a:lnTo>
                <a:lnTo>
                  <a:pt x="924859" y="1280147"/>
                </a:lnTo>
                <a:lnTo>
                  <a:pt x="928034" y="1281734"/>
                </a:lnTo>
                <a:lnTo>
                  <a:pt x="931208" y="1282792"/>
                </a:lnTo>
                <a:lnTo>
                  <a:pt x="934383" y="1283585"/>
                </a:lnTo>
                <a:lnTo>
                  <a:pt x="937822" y="1284114"/>
                </a:lnTo>
                <a:lnTo>
                  <a:pt x="941261" y="1284114"/>
                </a:lnTo>
                <a:lnTo>
                  <a:pt x="1124064" y="1284114"/>
                </a:lnTo>
                <a:lnTo>
                  <a:pt x="1127768" y="1284114"/>
                </a:lnTo>
                <a:lnTo>
                  <a:pt x="1130942" y="1283585"/>
                </a:lnTo>
                <a:lnTo>
                  <a:pt x="1134381" y="1282792"/>
                </a:lnTo>
                <a:lnTo>
                  <a:pt x="1137556" y="1281734"/>
                </a:lnTo>
                <a:lnTo>
                  <a:pt x="1140466" y="1280147"/>
                </a:lnTo>
                <a:lnTo>
                  <a:pt x="1143376" y="1278560"/>
                </a:lnTo>
                <a:lnTo>
                  <a:pt x="1146021" y="1276444"/>
                </a:lnTo>
                <a:lnTo>
                  <a:pt x="1148402" y="1274328"/>
                </a:lnTo>
                <a:lnTo>
                  <a:pt x="1150783" y="1271948"/>
                </a:lnTo>
                <a:lnTo>
                  <a:pt x="1152635" y="1269303"/>
                </a:lnTo>
                <a:lnTo>
                  <a:pt x="1154222" y="1266129"/>
                </a:lnTo>
                <a:lnTo>
                  <a:pt x="1155810" y="1263484"/>
                </a:lnTo>
                <a:lnTo>
                  <a:pt x="1156868" y="1260310"/>
                </a:lnTo>
                <a:lnTo>
                  <a:pt x="1157661" y="1256872"/>
                </a:lnTo>
                <a:lnTo>
                  <a:pt x="1158191" y="1253698"/>
                </a:lnTo>
                <a:lnTo>
                  <a:pt x="1158191" y="1249995"/>
                </a:lnTo>
                <a:lnTo>
                  <a:pt x="1158191" y="1246556"/>
                </a:lnTo>
                <a:lnTo>
                  <a:pt x="1157661" y="1243118"/>
                </a:lnTo>
                <a:lnTo>
                  <a:pt x="1156868" y="1239944"/>
                </a:lnTo>
                <a:lnTo>
                  <a:pt x="1155810" y="1236770"/>
                </a:lnTo>
                <a:lnTo>
                  <a:pt x="1154222" y="1233596"/>
                </a:lnTo>
                <a:lnTo>
                  <a:pt x="1152635" y="1230951"/>
                </a:lnTo>
                <a:lnTo>
                  <a:pt x="1150783" y="1228306"/>
                </a:lnTo>
                <a:lnTo>
                  <a:pt x="1148402" y="1225661"/>
                </a:lnTo>
                <a:lnTo>
                  <a:pt x="1146021" y="1223545"/>
                </a:lnTo>
                <a:lnTo>
                  <a:pt x="1143376" y="1221694"/>
                </a:lnTo>
                <a:lnTo>
                  <a:pt x="1140466" y="1219842"/>
                </a:lnTo>
                <a:lnTo>
                  <a:pt x="1137556" y="1218520"/>
                </a:lnTo>
                <a:lnTo>
                  <a:pt x="1134381" y="1217462"/>
                </a:lnTo>
                <a:lnTo>
                  <a:pt x="1130942" y="1216404"/>
                </a:lnTo>
                <a:lnTo>
                  <a:pt x="1127768" y="1215875"/>
                </a:lnTo>
                <a:lnTo>
                  <a:pt x="1124064" y="1215611"/>
                </a:lnTo>
                <a:lnTo>
                  <a:pt x="941261" y="1215611"/>
                </a:lnTo>
                <a:close/>
                <a:moveTo>
                  <a:pt x="941261" y="1129121"/>
                </a:moveTo>
                <a:lnTo>
                  <a:pt x="937822" y="1129386"/>
                </a:lnTo>
                <a:lnTo>
                  <a:pt x="934383" y="1130179"/>
                </a:lnTo>
                <a:lnTo>
                  <a:pt x="931208" y="1130973"/>
                </a:lnTo>
                <a:lnTo>
                  <a:pt x="928034" y="1132031"/>
                </a:lnTo>
                <a:lnTo>
                  <a:pt x="924859" y="1133353"/>
                </a:lnTo>
                <a:lnTo>
                  <a:pt x="922214" y="1135205"/>
                </a:lnTo>
                <a:lnTo>
                  <a:pt x="919568" y="1137056"/>
                </a:lnTo>
                <a:lnTo>
                  <a:pt x="916923" y="1139437"/>
                </a:lnTo>
                <a:lnTo>
                  <a:pt x="914806" y="1141817"/>
                </a:lnTo>
                <a:lnTo>
                  <a:pt x="912955" y="1144462"/>
                </a:lnTo>
                <a:lnTo>
                  <a:pt x="911103" y="1147107"/>
                </a:lnTo>
                <a:lnTo>
                  <a:pt x="909780" y="1150281"/>
                </a:lnTo>
                <a:lnTo>
                  <a:pt x="908722" y="1153455"/>
                </a:lnTo>
                <a:lnTo>
                  <a:pt x="907664" y="1156629"/>
                </a:lnTo>
                <a:lnTo>
                  <a:pt x="907135" y="1160067"/>
                </a:lnTo>
                <a:lnTo>
                  <a:pt x="906870" y="1163505"/>
                </a:lnTo>
                <a:lnTo>
                  <a:pt x="907135" y="1167208"/>
                </a:lnTo>
                <a:lnTo>
                  <a:pt x="907664" y="1170382"/>
                </a:lnTo>
                <a:lnTo>
                  <a:pt x="908722" y="1173821"/>
                </a:lnTo>
                <a:lnTo>
                  <a:pt x="909780" y="1176995"/>
                </a:lnTo>
                <a:lnTo>
                  <a:pt x="911103" y="1179640"/>
                </a:lnTo>
                <a:lnTo>
                  <a:pt x="912955" y="1182813"/>
                </a:lnTo>
                <a:lnTo>
                  <a:pt x="914806" y="1185458"/>
                </a:lnTo>
                <a:lnTo>
                  <a:pt x="916923" y="1187839"/>
                </a:lnTo>
                <a:lnTo>
                  <a:pt x="919568" y="1189955"/>
                </a:lnTo>
                <a:lnTo>
                  <a:pt x="922214" y="1191806"/>
                </a:lnTo>
                <a:lnTo>
                  <a:pt x="924859" y="1193658"/>
                </a:lnTo>
                <a:lnTo>
                  <a:pt x="928034" y="1195245"/>
                </a:lnTo>
                <a:lnTo>
                  <a:pt x="931208" y="1196303"/>
                </a:lnTo>
                <a:lnTo>
                  <a:pt x="934383" y="1197096"/>
                </a:lnTo>
                <a:lnTo>
                  <a:pt x="937822" y="1197625"/>
                </a:lnTo>
                <a:lnTo>
                  <a:pt x="941261" y="1197625"/>
                </a:lnTo>
                <a:lnTo>
                  <a:pt x="1124064" y="1197625"/>
                </a:lnTo>
                <a:lnTo>
                  <a:pt x="1127768" y="1197625"/>
                </a:lnTo>
                <a:lnTo>
                  <a:pt x="1130942" y="1197096"/>
                </a:lnTo>
                <a:lnTo>
                  <a:pt x="1134381" y="1196303"/>
                </a:lnTo>
                <a:lnTo>
                  <a:pt x="1137556" y="1195245"/>
                </a:lnTo>
                <a:lnTo>
                  <a:pt x="1140466" y="1193658"/>
                </a:lnTo>
                <a:lnTo>
                  <a:pt x="1143376" y="1191806"/>
                </a:lnTo>
                <a:lnTo>
                  <a:pt x="1146021" y="1189955"/>
                </a:lnTo>
                <a:lnTo>
                  <a:pt x="1148402" y="1187839"/>
                </a:lnTo>
                <a:lnTo>
                  <a:pt x="1150783" y="1185458"/>
                </a:lnTo>
                <a:lnTo>
                  <a:pt x="1152635" y="1182813"/>
                </a:lnTo>
                <a:lnTo>
                  <a:pt x="1154222" y="1179640"/>
                </a:lnTo>
                <a:lnTo>
                  <a:pt x="1155810" y="1176995"/>
                </a:lnTo>
                <a:lnTo>
                  <a:pt x="1156868" y="1173821"/>
                </a:lnTo>
                <a:lnTo>
                  <a:pt x="1157661" y="1170382"/>
                </a:lnTo>
                <a:lnTo>
                  <a:pt x="1158191" y="1167208"/>
                </a:lnTo>
                <a:lnTo>
                  <a:pt x="1158191" y="1163505"/>
                </a:lnTo>
                <a:lnTo>
                  <a:pt x="1158191" y="1160067"/>
                </a:lnTo>
                <a:lnTo>
                  <a:pt x="1157661" y="1156629"/>
                </a:lnTo>
                <a:lnTo>
                  <a:pt x="1156868" y="1153455"/>
                </a:lnTo>
                <a:lnTo>
                  <a:pt x="1155810" y="1150281"/>
                </a:lnTo>
                <a:lnTo>
                  <a:pt x="1154222" y="1147107"/>
                </a:lnTo>
                <a:lnTo>
                  <a:pt x="1152635" y="1144462"/>
                </a:lnTo>
                <a:lnTo>
                  <a:pt x="1150783" y="1141817"/>
                </a:lnTo>
                <a:lnTo>
                  <a:pt x="1148402" y="1139437"/>
                </a:lnTo>
                <a:lnTo>
                  <a:pt x="1146021" y="1137056"/>
                </a:lnTo>
                <a:lnTo>
                  <a:pt x="1143376" y="1135205"/>
                </a:lnTo>
                <a:lnTo>
                  <a:pt x="1140466" y="1133353"/>
                </a:lnTo>
                <a:lnTo>
                  <a:pt x="1137556" y="1132031"/>
                </a:lnTo>
                <a:lnTo>
                  <a:pt x="1134381" y="1130973"/>
                </a:lnTo>
                <a:lnTo>
                  <a:pt x="1130942" y="1130179"/>
                </a:lnTo>
                <a:lnTo>
                  <a:pt x="1127768" y="1129386"/>
                </a:lnTo>
                <a:lnTo>
                  <a:pt x="1124064" y="1129121"/>
                </a:lnTo>
                <a:lnTo>
                  <a:pt x="941261" y="1129121"/>
                </a:lnTo>
                <a:close/>
                <a:moveTo>
                  <a:pt x="1341787" y="876266"/>
                </a:moveTo>
                <a:lnTo>
                  <a:pt x="1336231" y="884201"/>
                </a:lnTo>
                <a:lnTo>
                  <a:pt x="1330676" y="891871"/>
                </a:lnTo>
                <a:lnTo>
                  <a:pt x="1325120" y="899277"/>
                </a:lnTo>
                <a:lnTo>
                  <a:pt x="1319565" y="906418"/>
                </a:lnTo>
                <a:lnTo>
                  <a:pt x="1308189" y="920172"/>
                </a:lnTo>
                <a:lnTo>
                  <a:pt x="1297078" y="932867"/>
                </a:lnTo>
                <a:lnTo>
                  <a:pt x="1362686" y="998726"/>
                </a:lnTo>
                <a:lnTo>
                  <a:pt x="1365596" y="1001107"/>
                </a:lnTo>
                <a:lnTo>
                  <a:pt x="1368241" y="1003223"/>
                </a:lnTo>
                <a:lnTo>
                  <a:pt x="1371416" y="1005074"/>
                </a:lnTo>
                <a:lnTo>
                  <a:pt x="1374591" y="1006396"/>
                </a:lnTo>
                <a:lnTo>
                  <a:pt x="1377765" y="1007719"/>
                </a:lnTo>
                <a:lnTo>
                  <a:pt x="1381204" y="1008512"/>
                </a:lnTo>
                <a:lnTo>
                  <a:pt x="1384643" y="1009041"/>
                </a:lnTo>
                <a:lnTo>
                  <a:pt x="1388083" y="1009041"/>
                </a:lnTo>
                <a:lnTo>
                  <a:pt x="1391522" y="1009041"/>
                </a:lnTo>
                <a:lnTo>
                  <a:pt x="1394961" y="1008512"/>
                </a:lnTo>
                <a:lnTo>
                  <a:pt x="1398400" y="1007719"/>
                </a:lnTo>
                <a:lnTo>
                  <a:pt x="1401839" y="1006396"/>
                </a:lnTo>
                <a:lnTo>
                  <a:pt x="1404749" y="1005074"/>
                </a:lnTo>
                <a:lnTo>
                  <a:pt x="1407924" y="1003223"/>
                </a:lnTo>
                <a:lnTo>
                  <a:pt x="1410834" y="1001107"/>
                </a:lnTo>
                <a:lnTo>
                  <a:pt x="1413479" y="998726"/>
                </a:lnTo>
                <a:lnTo>
                  <a:pt x="1416125" y="995817"/>
                </a:lnTo>
                <a:lnTo>
                  <a:pt x="1417976" y="993172"/>
                </a:lnTo>
                <a:lnTo>
                  <a:pt x="1420093" y="989998"/>
                </a:lnTo>
                <a:lnTo>
                  <a:pt x="1421416" y="986824"/>
                </a:lnTo>
                <a:lnTo>
                  <a:pt x="1422474" y="983386"/>
                </a:lnTo>
                <a:lnTo>
                  <a:pt x="1423267" y="980212"/>
                </a:lnTo>
                <a:lnTo>
                  <a:pt x="1423797" y="976773"/>
                </a:lnTo>
                <a:lnTo>
                  <a:pt x="1423797" y="973335"/>
                </a:lnTo>
                <a:lnTo>
                  <a:pt x="1423797" y="969632"/>
                </a:lnTo>
                <a:lnTo>
                  <a:pt x="1423267" y="966458"/>
                </a:lnTo>
                <a:lnTo>
                  <a:pt x="1422474" y="963020"/>
                </a:lnTo>
                <a:lnTo>
                  <a:pt x="1421416" y="959581"/>
                </a:lnTo>
                <a:lnTo>
                  <a:pt x="1420093" y="956672"/>
                </a:lnTo>
                <a:lnTo>
                  <a:pt x="1417976" y="953498"/>
                </a:lnTo>
                <a:lnTo>
                  <a:pt x="1416125" y="950588"/>
                </a:lnTo>
                <a:lnTo>
                  <a:pt x="1413479" y="947944"/>
                </a:lnTo>
                <a:lnTo>
                  <a:pt x="1341787" y="876266"/>
                </a:lnTo>
                <a:close/>
                <a:moveTo>
                  <a:pt x="723538" y="876266"/>
                </a:moveTo>
                <a:lnTo>
                  <a:pt x="651846" y="947944"/>
                </a:lnTo>
                <a:lnTo>
                  <a:pt x="649465" y="950588"/>
                </a:lnTo>
                <a:lnTo>
                  <a:pt x="647084" y="953498"/>
                </a:lnTo>
                <a:lnTo>
                  <a:pt x="645497" y="956672"/>
                </a:lnTo>
                <a:lnTo>
                  <a:pt x="644174" y="959581"/>
                </a:lnTo>
                <a:lnTo>
                  <a:pt x="642587" y="963020"/>
                </a:lnTo>
                <a:lnTo>
                  <a:pt x="642058" y="966458"/>
                </a:lnTo>
                <a:lnTo>
                  <a:pt x="641529" y="969632"/>
                </a:lnTo>
                <a:lnTo>
                  <a:pt x="641264" y="973335"/>
                </a:lnTo>
                <a:lnTo>
                  <a:pt x="641529" y="976773"/>
                </a:lnTo>
                <a:lnTo>
                  <a:pt x="642058" y="980212"/>
                </a:lnTo>
                <a:lnTo>
                  <a:pt x="642587" y="983386"/>
                </a:lnTo>
                <a:lnTo>
                  <a:pt x="644174" y="986824"/>
                </a:lnTo>
                <a:lnTo>
                  <a:pt x="645497" y="989998"/>
                </a:lnTo>
                <a:lnTo>
                  <a:pt x="647084" y="993172"/>
                </a:lnTo>
                <a:lnTo>
                  <a:pt x="649465" y="995817"/>
                </a:lnTo>
                <a:lnTo>
                  <a:pt x="651846" y="998726"/>
                </a:lnTo>
                <a:lnTo>
                  <a:pt x="654491" y="1001107"/>
                </a:lnTo>
                <a:lnTo>
                  <a:pt x="657666" y="1003223"/>
                </a:lnTo>
                <a:lnTo>
                  <a:pt x="660576" y="1005074"/>
                </a:lnTo>
                <a:lnTo>
                  <a:pt x="663751" y="1006396"/>
                </a:lnTo>
                <a:lnTo>
                  <a:pt x="667190" y="1007719"/>
                </a:lnTo>
                <a:lnTo>
                  <a:pt x="670629" y="1008512"/>
                </a:lnTo>
                <a:lnTo>
                  <a:pt x="673803" y="1009041"/>
                </a:lnTo>
                <a:lnTo>
                  <a:pt x="677243" y="1009041"/>
                </a:lnTo>
                <a:lnTo>
                  <a:pt x="680682" y="1009041"/>
                </a:lnTo>
                <a:lnTo>
                  <a:pt x="683856" y="1008512"/>
                </a:lnTo>
                <a:lnTo>
                  <a:pt x="687295" y="1007719"/>
                </a:lnTo>
                <a:lnTo>
                  <a:pt x="690734" y="1006396"/>
                </a:lnTo>
                <a:lnTo>
                  <a:pt x="694174" y="1005074"/>
                </a:lnTo>
                <a:lnTo>
                  <a:pt x="696819" y="1003223"/>
                </a:lnTo>
                <a:lnTo>
                  <a:pt x="699994" y="1001107"/>
                </a:lnTo>
                <a:lnTo>
                  <a:pt x="702639" y="998726"/>
                </a:lnTo>
                <a:lnTo>
                  <a:pt x="768512" y="932867"/>
                </a:lnTo>
                <a:lnTo>
                  <a:pt x="757401" y="920172"/>
                </a:lnTo>
                <a:lnTo>
                  <a:pt x="745760" y="906418"/>
                </a:lnTo>
                <a:lnTo>
                  <a:pt x="740205" y="899277"/>
                </a:lnTo>
                <a:lnTo>
                  <a:pt x="734649" y="891606"/>
                </a:lnTo>
                <a:lnTo>
                  <a:pt x="728829" y="884201"/>
                </a:lnTo>
                <a:lnTo>
                  <a:pt x="723538" y="876266"/>
                </a:lnTo>
                <a:close/>
                <a:moveTo>
                  <a:pt x="1407659" y="582150"/>
                </a:moveTo>
                <a:lnTo>
                  <a:pt x="1408982" y="594581"/>
                </a:lnTo>
                <a:lnTo>
                  <a:pt x="1410040" y="607276"/>
                </a:lnTo>
                <a:lnTo>
                  <a:pt x="1411098" y="620237"/>
                </a:lnTo>
                <a:lnTo>
                  <a:pt x="1411098" y="633197"/>
                </a:lnTo>
                <a:lnTo>
                  <a:pt x="1411098" y="643512"/>
                </a:lnTo>
                <a:lnTo>
                  <a:pt x="1410834" y="653827"/>
                </a:lnTo>
                <a:lnTo>
                  <a:pt x="1535436" y="653827"/>
                </a:lnTo>
                <a:lnTo>
                  <a:pt x="1539139" y="653563"/>
                </a:lnTo>
                <a:lnTo>
                  <a:pt x="1542314" y="653034"/>
                </a:lnTo>
                <a:lnTo>
                  <a:pt x="1546018" y="652240"/>
                </a:lnTo>
                <a:lnTo>
                  <a:pt x="1549192" y="651182"/>
                </a:lnTo>
                <a:lnTo>
                  <a:pt x="1552631" y="649331"/>
                </a:lnTo>
                <a:lnTo>
                  <a:pt x="1555277" y="647744"/>
                </a:lnTo>
                <a:lnTo>
                  <a:pt x="1558187" y="645628"/>
                </a:lnTo>
                <a:lnTo>
                  <a:pt x="1560568" y="643247"/>
                </a:lnTo>
                <a:lnTo>
                  <a:pt x="1562949" y="640603"/>
                </a:lnTo>
                <a:lnTo>
                  <a:pt x="1565065" y="637958"/>
                </a:lnTo>
                <a:lnTo>
                  <a:pt x="1566917" y="635048"/>
                </a:lnTo>
                <a:lnTo>
                  <a:pt x="1568504" y="631874"/>
                </a:lnTo>
                <a:lnTo>
                  <a:pt x="1569562" y="628700"/>
                </a:lnTo>
                <a:lnTo>
                  <a:pt x="1570356" y="625262"/>
                </a:lnTo>
                <a:lnTo>
                  <a:pt x="1571150" y="621559"/>
                </a:lnTo>
                <a:lnTo>
                  <a:pt x="1571414" y="617856"/>
                </a:lnTo>
                <a:lnTo>
                  <a:pt x="1571150" y="614418"/>
                </a:lnTo>
                <a:lnTo>
                  <a:pt x="1570356" y="610715"/>
                </a:lnTo>
                <a:lnTo>
                  <a:pt x="1569562" y="607276"/>
                </a:lnTo>
                <a:lnTo>
                  <a:pt x="1568504" y="603838"/>
                </a:lnTo>
                <a:lnTo>
                  <a:pt x="1566917" y="600929"/>
                </a:lnTo>
                <a:lnTo>
                  <a:pt x="1565065" y="598019"/>
                </a:lnTo>
                <a:lnTo>
                  <a:pt x="1562949" y="595110"/>
                </a:lnTo>
                <a:lnTo>
                  <a:pt x="1560568" y="592729"/>
                </a:lnTo>
                <a:lnTo>
                  <a:pt x="1558187" y="590084"/>
                </a:lnTo>
                <a:lnTo>
                  <a:pt x="1555277" y="588233"/>
                </a:lnTo>
                <a:lnTo>
                  <a:pt x="1552631" y="586646"/>
                </a:lnTo>
                <a:lnTo>
                  <a:pt x="1549192" y="584794"/>
                </a:lnTo>
                <a:lnTo>
                  <a:pt x="1546018" y="583736"/>
                </a:lnTo>
                <a:lnTo>
                  <a:pt x="1542314" y="582943"/>
                </a:lnTo>
                <a:lnTo>
                  <a:pt x="1539139" y="582414"/>
                </a:lnTo>
                <a:lnTo>
                  <a:pt x="1535436" y="582150"/>
                </a:lnTo>
                <a:lnTo>
                  <a:pt x="1407659" y="582150"/>
                </a:lnTo>
                <a:close/>
                <a:moveTo>
                  <a:pt x="530154" y="582150"/>
                </a:moveTo>
                <a:lnTo>
                  <a:pt x="526450" y="582414"/>
                </a:lnTo>
                <a:lnTo>
                  <a:pt x="522747" y="582943"/>
                </a:lnTo>
                <a:lnTo>
                  <a:pt x="519308" y="583736"/>
                </a:lnTo>
                <a:lnTo>
                  <a:pt x="516133" y="584794"/>
                </a:lnTo>
                <a:lnTo>
                  <a:pt x="512958" y="586646"/>
                </a:lnTo>
                <a:lnTo>
                  <a:pt x="509784" y="588233"/>
                </a:lnTo>
                <a:lnTo>
                  <a:pt x="507403" y="590084"/>
                </a:lnTo>
                <a:lnTo>
                  <a:pt x="504493" y="592729"/>
                </a:lnTo>
                <a:lnTo>
                  <a:pt x="502376" y="595110"/>
                </a:lnTo>
                <a:lnTo>
                  <a:pt x="500260" y="598019"/>
                </a:lnTo>
                <a:lnTo>
                  <a:pt x="498408" y="600929"/>
                </a:lnTo>
                <a:lnTo>
                  <a:pt x="497085" y="603838"/>
                </a:lnTo>
                <a:lnTo>
                  <a:pt x="495763" y="607276"/>
                </a:lnTo>
                <a:lnTo>
                  <a:pt x="494969" y="610715"/>
                </a:lnTo>
                <a:lnTo>
                  <a:pt x="494440" y="614418"/>
                </a:lnTo>
                <a:lnTo>
                  <a:pt x="494175" y="617856"/>
                </a:lnTo>
                <a:lnTo>
                  <a:pt x="494440" y="621559"/>
                </a:lnTo>
                <a:lnTo>
                  <a:pt x="494969" y="625262"/>
                </a:lnTo>
                <a:lnTo>
                  <a:pt x="495763" y="628700"/>
                </a:lnTo>
                <a:lnTo>
                  <a:pt x="497085" y="631874"/>
                </a:lnTo>
                <a:lnTo>
                  <a:pt x="498408" y="635048"/>
                </a:lnTo>
                <a:lnTo>
                  <a:pt x="500260" y="637958"/>
                </a:lnTo>
                <a:lnTo>
                  <a:pt x="502376" y="640603"/>
                </a:lnTo>
                <a:lnTo>
                  <a:pt x="504493" y="643247"/>
                </a:lnTo>
                <a:lnTo>
                  <a:pt x="507403" y="645628"/>
                </a:lnTo>
                <a:lnTo>
                  <a:pt x="509784" y="647744"/>
                </a:lnTo>
                <a:lnTo>
                  <a:pt x="512958" y="649331"/>
                </a:lnTo>
                <a:lnTo>
                  <a:pt x="516133" y="651182"/>
                </a:lnTo>
                <a:lnTo>
                  <a:pt x="519308" y="652240"/>
                </a:lnTo>
                <a:lnTo>
                  <a:pt x="522747" y="653034"/>
                </a:lnTo>
                <a:lnTo>
                  <a:pt x="526450" y="653563"/>
                </a:lnTo>
                <a:lnTo>
                  <a:pt x="530154" y="653827"/>
                </a:lnTo>
                <a:lnTo>
                  <a:pt x="654756" y="653827"/>
                </a:lnTo>
                <a:lnTo>
                  <a:pt x="654491" y="643512"/>
                </a:lnTo>
                <a:lnTo>
                  <a:pt x="654227" y="633197"/>
                </a:lnTo>
                <a:lnTo>
                  <a:pt x="654491" y="620237"/>
                </a:lnTo>
                <a:lnTo>
                  <a:pt x="655285" y="607276"/>
                </a:lnTo>
                <a:lnTo>
                  <a:pt x="656079" y="594581"/>
                </a:lnTo>
                <a:lnTo>
                  <a:pt x="657666" y="582150"/>
                </a:lnTo>
                <a:lnTo>
                  <a:pt x="530154" y="582150"/>
                </a:lnTo>
                <a:close/>
                <a:moveTo>
                  <a:pt x="1010822" y="371475"/>
                </a:moveTo>
                <a:lnTo>
                  <a:pt x="1014779" y="372005"/>
                </a:lnTo>
                <a:lnTo>
                  <a:pt x="1018472" y="372270"/>
                </a:lnTo>
                <a:lnTo>
                  <a:pt x="1021902" y="373065"/>
                </a:lnTo>
                <a:lnTo>
                  <a:pt x="1025331" y="374126"/>
                </a:lnTo>
                <a:lnTo>
                  <a:pt x="1028497" y="375451"/>
                </a:lnTo>
                <a:lnTo>
                  <a:pt x="1031927" y="377306"/>
                </a:lnTo>
                <a:lnTo>
                  <a:pt x="1034565" y="379427"/>
                </a:lnTo>
                <a:lnTo>
                  <a:pt x="1037467" y="381813"/>
                </a:lnTo>
                <a:lnTo>
                  <a:pt x="1039841" y="384198"/>
                </a:lnTo>
                <a:lnTo>
                  <a:pt x="1041951" y="387114"/>
                </a:lnTo>
                <a:lnTo>
                  <a:pt x="1043798" y="389764"/>
                </a:lnTo>
                <a:lnTo>
                  <a:pt x="1045645" y="393210"/>
                </a:lnTo>
                <a:lnTo>
                  <a:pt x="1046964" y="396656"/>
                </a:lnTo>
                <a:lnTo>
                  <a:pt x="1048019" y="400102"/>
                </a:lnTo>
                <a:lnTo>
                  <a:pt x="1048547" y="403548"/>
                </a:lnTo>
                <a:lnTo>
                  <a:pt x="1049338" y="407523"/>
                </a:lnTo>
                <a:lnTo>
                  <a:pt x="1049074" y="411234"/>
                </a:lnTo>
                <a:lnTo>
                  <a:pt x="1048547" y="414945"/>
                </a:lnTo>
                <a:lnTo>
                  <a:pt x="1047755" y="418656"/>
                </a:lnTo>
                <a:lnTo>
                  <a:pt x="1046700" y="421837"/>
                </a:lnTo>
                <a:lnTo>
                  <a:pt x="1045381" y="425283"/>
                </a:lnTo>
                <a:lnTo>
                  <a:pt x="1043534" y="428463"/>
                </a:lnTo>
                <a:lnTo>
                  <a:pt x="1041424" y="431644"/>
                </a:lnTo>
                <a:lnTo>
                  <a:pt x="1039049" y="434030"/>
                </a:lnTo>
                <a:lnTo>
                  <a:pt x="1036675" y="436680"/>
                </a:lnTo>
                <a:lnTo>
                  <a:pt x="1033773" y="438801"/>
                </a:lnTo>
                <a:lnTo>
                  <a:pt x="1031135" y="440921"/>
                </a:lnTo>
                <a:lnTo>
                  <a:pt x="1027706" y="442512"/>
                </a:lnTo>
                <a:lnTo>
                  <a:pt x="1024276" y="443837"/>
                </a:lnTo>
                <a:lnTo>
                  <a:pt x="1020846" y="445162"/>
                </a:lnTo>
                <a:lnTo>
                  <a:pt x="1017417" y="445692"/>
                </a:lnTo>
                <a:lnTo>
                  <a:pt x="1013460" y="445957"/>
                </a:lnTo>
                <a:lnTo>
                  <a:pt x="1005809" y="446487"/>
                </a:lnTo>
                <a:lnTo>
                  <a:pt x="998422" y="447018"/>
                </a:lnTo>
                <a:lnTo>
                  <a:pt x="991563" y="447813"/>
                </a:lnTo>
                <a:lnTo>
                  <a:pt x="984704" y="448873"/>
                </a:lnTo>
                <a:lnTo>
                  <a:pt x="978373" y="450198"/>
                </a:lnTo>
                <a:lnTo>
                  <a:pt x="972305" y="451524"/>
                </a:lnTo>
                <a:lnTo>
                  <a:pt x="965973" y="453114"/>
                </a:lnTo>
                <a:lnTo>
                  <a:pt x="960433" y="454969"/>
                </a:lnTo>
                <a:lnTo>
                  <a:pt x="954893" y="456825"/>
                </a:lnTo>
                <a:lnTo>
                  <a:pt x="949881" y="458945"/>
                </a:lnTo>
                <a:lnTo>
                  <a:pt x="944868" y="461066"/>
                </a:lnTo>
                <a:lnTo>
                  <a:pt x="939856" y="463716"/>
                </a:lnTo>
                <a:lnTo>
                  <a:pt x="935371" y="466102"/>
                </a:lnTo>
                <a:lnTo>
                  <a:pt x="930886" y="468753"/>
                </a:lnTo>
                <a:lnTo>
                  <a:pt x="926665" y="471403"/>
                </a:lnTo>
                <a:lnTo>
                  <a:pt x="922444" y="474319"/>
                </a:lnTo>
                <a:lnTo>
                  <a:pt x="918487" y="477235"/>
                </a:lnTo>
                <a:lnTo>
                  <a:pt x="914530" y="480150"/>
                </a:lnTo>
                <a:lnTo>
                  <a:pt x="910837" y="483331"/>
                </a:lnTo>
                <a:lnTo>
                  <a:pt x="907671" y="486777"/>
                </a:lnTo>
                <a:lnTo>
                  <a:pt x="900812" y="493403"/>
                </a:lnTo>
                <a:lnTo>
                  <a:pt x="894744" y="500825"/>
                </a:lnTo>
                <a:lnTo>
                  <a:pt x="888940" y="508247"/>
                </a:lnTo>
                <a:lnTo>
                  <a:pt x="883928" y="516199"/>
                </a:lnTo>
                <a:lnTo>
                  <a:pt x="879443" y="524150"/>
                </a:lnTo>
                <a:lnTo>
                  <a:pt x="874958" y="532367"/>
                </a:lnTo>
                <a:lnTo>
                  <a:pt x="871529" y="540319"/>
                </a:lnTo>
                <a:lnTo>
                  <a:pt x="868099" y="548801"/>
                </a:lnTo>
                <a:lnTo>
                  <a:pt x="864933" y="557018"/>
                </a:lnTo>
                <a:lnTo>
                  <a:pt x="862559" y="565235"/>
                </a:lnTo>
                <a:lnTo>
                  <a:pt x="860185" y="573452"/>
                </a:lnTo>
                <a:lnTo>
                  <a:pt x="858338" y="580874"/>
                </a:lnTo>
                <a:lnTo>
                  <a:pt x="856491" y="588295"/>
                </a:lnTo>
                <a:lnTo>
                  <a:pt x="855436" y="595187"/>
                </a:lnTo>
                <a:lnTo>
                  <a:pt x="853589" y="607645"/>
                </a:lnTo>
                <a:lnTo>
                  <a:pt x="852270" y="617717"/>
                </a:lnTo>
                <a:lnTo>
                  <a:pt x="852006" y="624874"/>
                </a:lnTo>
                <a:lnTo>
                  <a:pt x="851743" y="627789"/>
                </a:lnTo>
                <a:lnTo>
                  <a:pt x="851743" y="631765"/>
                </a:lnTo>
                <a:lnTo>
                  <a:pt x="851215" y="635476"/>
                </a:lnTo>
                <a:lnTo>
                  <a:pt x="850160" y="638922"/>
                </a:lnTo>
                <a:lnTo>
                  <a:pt x="849104" y="642633"/>
                </a:lnTo>
                <a:lnTo>
                  <a:pt x="847258" y="645549"/>
                </a:lnTo>
                <a:lnTo>
                  <a:pt x="845675" y="648729"/>
                </a:lnTo>
                <a:lnTo>
                  <a:pt x="843301" y="651645"/>
                </a:lnTo>
                <a:lnTo>
                  <a:pt x="841190" y="654296"/>
                </a:lnTo>
                <a:lnTo>
                  <a:pt x="838288" y="656681"/>
                </a:lnTo>
                <a:lnTo>
                  <a:pt x="835650" y="658802"/>
                </a:lnTo>
                <a:lnTo>
                  <a:pt x="832484" y="660657"/>
                </a:lnTo>
                <a:lnTo>
                  <a:pt x="829319" y="662247"/>
                </a:lnTo>
                <a:lnTo>
                  <a:pt x="826153" y="663308"/>
                </a:lnTo>
                <a:lnTo>
                  <a:pt x="822459" y="664103"/>
                </a:lnTo>
                <a:lnTo>
                  <a:pt x="818766" y="664898"/>
                </a:lnTo>
                <a:lnTo>
                  <a:pt x="814809" y="665163"/>
                </a:lnTo>
                <a:lnTo>
                  <a:pt x="811115" y="664898"/>
                </a:lnTo>
                <a:lnTo>
                  <a:pt x="807686" y="664103"/>
                </a:lnTo>
                <a:lnTo>
                  <a:pt x="803993" y="663308"/>
                </a:lnTo>
                <a:lnTo>
                  <a:pt x="800563" y="662247"/>
                </a:lnTo>
                <a:lnTo>
                  <a:pt x="797133" y="660657"/>
                </a:lnTo>
                <a:lnTo>
                  <a:pt x="794495" y="658802"/>
                </a:lnTo>
                <a:lnTo>
                  <a:pt x="791330" y="656681"/>
                </a:lnTo>
                <a:lnTo>
                  <a:pt x="788691" y="654296"/>
                </a:lnTo>
                <a:lnTo>
                  <a:pt x="786317" y="651645"/>
                </a:lnTo>
                <a:lnTo>
                  <a:pt x="784207" y="648729"/>
                </a:lnTo>
                <a:lnTo>
                  <a:pt x="782360" y="645549"/>
                </a:lnTo>
                <a:lnTo>
                  <a:pt x="781041" y="642633"/>
                </a:lnTo>
                <a:lnTo>
                  <a:pt x="779458" y="638922"/>
                </a:lnTo>
                <a:lnTo>
                  <a:pt x="778667" y="635476"/>
                </a:lnTo>
                <a:lnTo>
                  <a:pt x="778139" y="631765"/>
                </a:lnTo>
                <a:lnTo>
                  <a:pt x="777875" y="627789"/>
                </a:lnTo>
                <a:lnTo>
                  <a:pt x="778139" y="623814"/>
                </a:lnTo>
                <a:lnTo>
                  <a:pt x="778667" y="613741"/>
                </a:lnTo>
                <a:lnTo>
                  <a:pt x="779194" y="606850"/>
                </a:lnTo>
                <a:lnTo>
                  <a:pt x="780249" y="598898"/>
                </a:lnTo>
                <a:lnTo>
                  <a:pt x="781305" y="590151"/>
                </a:lnTo>
                <a:lnTo>
                  <a:pt x="782888" y="580343"/>
                </a:lnTo>
                <a:lnTo>
                  <a:pt x="785262" y="569741"/>
                </a:lnTo>
                <a:lnTo>
                  <a:pt x="787636" y="558343"/>
                </a:lnTo>
                <a:lnTo>
                  <a:pt x="790802" y="546681"/>
                </a:lnTo>
                <a:lnTo>
                  <a:pt x="794759" y="534223"/>
                </a:lnTo>
                <a:lnTo>
                  <a:pt x="799508" y="521500"/>
                </a:lnTo>
                <a:lnTo>
                  <a:pt x="801882" y="515138"/>
                </a:lnTo>
                <a:lnTo>
                  <a:pt x="804784" y="508247"/>
                </a:lnTo>
                <a:lnTo>
                  <a:pt x="807950" y="501885"/>
                </a:lnTo>
                <a:lnTo>
                  <a:pt x="810852" y="495524"/>
                </a:lnTo>
                <a:lnTo>
                  <a:pt x="814545" y="488632"/>
                </a:lnTo>
                <a:lnTo>
                  <a:pt x="818238" y="482271"/>
                </a:lnTo>
                <a:lnTo>
                  <a:pt x="823515" y="473259"/>
                </a:lnTo>
                <a:lnTo>
                  <a:pt x="829319" y="464512"/>
                </a:lnTo>
                <a:lnTo>
                  <a:pt x="835914" y="456030"/>
                </a:lnTo>
                <a:lnTo>
                  <a:pt x="842773" y="447548"/>
                </a:lnTo>
                <a:lnTo>
                  <a:pt x="850160" y="439331"/>
                </a:lnTo>
                <a:lnTo>
                  <a:pt x="858338" y="431379"/>
                </a:lnTo>
                <a:lnTo>
                  <a:pt x="867044" y="423692"/>
                </a:lnTo>
                <a:lnTo>
                  <a:pt x="876013" y="416270"/>
                </a:lnTo>
                <a:lnTo>
                  <a:pt x="882345" y="411499"/>
                </a:lnTo>
                <a:lnTo>
                  <a:pt x="888940" y="406993"/>
                </a:lnTo>
                <a:lnTo>
                  <a:pt x="896063" y="402752"/>
                </a:lnTo>
                <a:lnTo>
                  <a:pt x="903450" y="398776"/>
                </a:lnTo>
                <a:lnTo>
                  <a:pt x="910837" y="395066"/>
                </a:lnTo>
                <a:lnTo>
                  <a:pt x="918751" y="391620"/>
                </a:lnTo>
                <a:lnTo>
                  <a:pt x="926929" y="388174"/>
                </a:lnTo>
                <a:lnTo>
                  <a:pt x="935371" y="384993"/>
                </a:lnTo>
                <a:lnTo>
                  <a:pt x="943549" y="382343"/>
                </a:lnTo>
                <a:lnTo>
                  <a:pt x="952519" y="379957"/>
                </a:lnTo>
                <a:lnTo>
                  <a:pt x="961489" y="377837"/>
                </a:lnTo>
                <a:lnTo>
                  <a:pt x="970986" y="375716"/>
                </a:lnTo>
                <a:lnTo>
                  <a:pt x="980747" y="374391"/>
                </a:lnTo>
                <a:lnTo>
                  <a:pt x="990508" y="373065"/>
                </a:lnTo>
                <a:lnTo>
                  <a:pt x="1000533" y="372270"/>
                </a:lnTo>
                <a:lnTo>
                  <a:pt x="1010822" y="371475"/>
                </a:lnTo>
                <a:close/>
                <a:moveTo>
                  <a:pt x="1024065" y="303903"/>
                </a:moveTo>
                <a:lnTo>
                  <a:pt x="1016128" y="304432"/>
                </a:lnTo>
                <a:lnTo>
                  <a:pt x="1001049" y="305490"/>
                </a:lnTo>
                <a:lnTo>
                  <a:pt x="997875" y="305754"/>
                </a:lnTo>
                <a:lnTo>
                  <a:pt x="990467" y="306548"/>
                </a:lnTo>
                <a:lnTo>
                  <a:pt x="983060" y="307606"/>
                </a:lnTo>
                <a:lnTo>
                  <a:pt x="975388" y="308928"/>
                </a:lnTo>
                <a:lnTo>
                  <a:pt x="968245" y="310251"/>
                </a:lnTo>
                <a:lnTo>
                  <a:pt x="960838" y="311573"/>
                </a:lnTo>
                <a:lnTo>
                  <a:pt x="953430" y="313424"/>
                </a:lnTo>
                <a:lnTo>
                  <a:pt x="946288" y="315276"/>
                </a:lnTo>
                <a:lnTo>
                  <a:pt x="938880" y="317392"/>
                </a:lnTo>
                <a:lnTo>
                  <a:pt x="915071" y="324269"/>
                </a:lnTo>
                <a:lnTo>
                  <a:pt x="915336" y="325591"/>
                </a:lnTo>
                <a:lnTo>
                  <a:pt x="904754" y="330088"/>
                </a:lnTo>
                <a:lnTo>
                  <a:pt x="893907" y="334584"/>
                </a:lnTo>
                <a:lnTo>
                  <a:pt x="883590" y="340138"/>
                </a:lnTo>
                <a:lnTo>
                  <a:pt x="873537" y="345428"/>
                </a:lnTo>
                <a:lnTo>
                  <a:pt x="863749" y="350983"/>
                </a:lnTo>
                <a:lnTo>
                  <a:pt x="853961" y="357066"/>
                </a:lnTo>
                <a:lnTo>
                  <a:pt x="844437" y="363678"/>
                </a:lnTo>
                <a:lnTo>
                  <a:pt x="835178" y="370291"/>
                </a:lnTo>
                <a:lnTo>
                  <a:pt x="826183" y="377432"/>
                </a:lnTo>
                <a:lnTo>
                  <a:pt x="817453" y="384573"/>
                </a:lnTo>
                <a:lnTo>
                  <a:pt x="808987" y="392508"/>
                </a:lnTo>
                <a:lnTo>
                  <a:pt x="800522" y="400443"/>
                </a:lnTo>
                <a:lnTo>
                  <a:pt x="792585" y="408642"/>
                </a:lnTo>
                <a:lnTo>
                  <a:pt x="785178" y="416841"/>
                </a:lnTo>
                <a:lnTo>
                  <a:pt x="777771" y="425570"/>
                </a:lnTo>
                <a:lnTo>
                  <a:pt x="770363" y="434562"/>
                </a:lnTo>
                <a:lnTo>
                  <a:pt x="762956" y="445407"/>
                </a:lnTo>
                <a:lnTo>
                  <a:pt x="755813" y="455986"/>
                </a:lnTo>
                <a:lnTo>
                  <a:pt x="748935" y="467095"/>
                </a:lnTo>
                <a:lnTo>
                  <a:pt x="742586" y="478468"/>
                </a:lnTo>
                <a:lnTo>
                  <a:pt x="736766" y="490106"/>
                </a:lnTo>
                <a:lnTo>
                  <a:pt x="731210" y="502008"/>
                </a:lnTo>
                <a:lnTo>
                  <a:pt x="726184" y="514439"/>
                </a:lnTo>
                <a:lnTo>
                  <a:pt x="721687" y="526606"/>
                </a:lnTo>
                <a:lnTo>
                  <a:pt x="717718" y="539302"/>
                </a:lnTo>
                <a:lnTo>
                  <a:pt x="714015" y="552262"/>
                </a:lnTo>
                <a:lnTo>
                  <a:pt x="710840" y="565222"/>
                </a:lnTo>
                <a:lnTo>
                  <a:pt x="708724" y="578447"/>
                </a:lnTo>
                <a:lnTo>
                  <a:pt x="706607" y="591936"/>
                </a:lnTo>
                <a:lnTo>
                  <a:pt x="705285" y="605689"/>
                </a:lnTo>
                <a:lnTo>
                  <a:pt x="704491" y="619443"/>
                </a:lnTo>
                <a:lnTo>
                  <a:pt x="704226" y="633197"/>
                </a:lnTo>
                <a:lnTo>
                  <a:pt x="704226" y="642983"/>
                </a:lnTo>
                <a:lnTo>
                  <a:pt x="704491" y="652769"/>
                </a:lnTo>
                <a:lnTo>
                  <a:pt x="705020" y="662026"/>
                </a:lnTo>
                <a:lnTo>
                  <a:pt x="705549" y="671284"/>
                </a:lnTo>
                <a:lnTo>
                  <a:pt x="706607" y="680541"/>
                </a:lnTo>
                <a:lnTo>
                  <a:pt x="707930" y="689269"/>
                </a:lnTo>
                <a:lnTo>
                  <a:pt x="708988" y="697998"/>
                </a:lnTo>
                <a:lnTo>
                  <a:pt x="710311" y="706461"/>
                </a:lnTo>
                <a:lnTo>
                  <a:pt x="712163" y="714661"/>
                </a:lnTo>
                <a:lnTo>
                  <a:pt x="713750" y="722595"/>
                </a:lnTo>
                <a:lnTo>
                  <a:pt x="715602" y="730266"/>
                </a:lnTo>
                <a:lnTo>
                  <a:pt x="717983" y="738200"/>
                </a:lnTo>
                <a:lnTo>
                  <a:pt x="720099" y="745342"/>
                </a:lnTo>
                <a:lnTo>
                  <a:pt x="722480" y="752748"/>
                </a:lnTo>
                <a:lnTo>
                  <a:pt x="724861" y="759624"/>
                </a:lnTo>
                <a:lnTo>
                  <a:pt x="727507" y="766766"/>
                </a:lnTo>
                <a:lnTo>
                  <a:pt x="731739" y="776816"/>
                </a:lnTo>
                <a:lnTo>
                  <a:pt x="736237" y="786338"/>
                </a:lnTo>
                <a:lnTo>
                  <a:pt x="740734" y="795595"/>
                </a:lnTo>
                <a:lnTo>
                  <a:pt x="745760" y="804324"/>
                </a:lnTo>
                <a:lnTo>
                  <a:pt x="750522" y="812788"/>
                </a:lnTo>
                <a:lnTo>
                  <a:pt x="755549" y="820987"/>
                </a:lnTo>
                <a:lnTo>
                  <a:pt x="760840" y="828922"/>
                </a:lnTo>
                <a:lnTo>
                  <a:pt x="766131" y="836327"/>
                </a:lnTo>
                <a:lnTo>
                  <a:pt x="771686" y="843469"/>
                </a:lnTo>
                <a:lnTo>
                  <a:pt x="776977" y="850346"/>
                </a:lnTo>
                <a:lnTo>
                  <a:pt x="782268" y="856958"/>
                </a:lnTo>
                <a:lnTo>
                  <a:pt x="787824" y="863041"/>
                </a:lnTo>
                <a:lnTo>
                  <a:pt x="798141" y="875208"/>
                </a:lnTo>
                <a:lnTo>
                  <a:pt x="808458" y="885788"/>
                </a:lnTo>
                <a:lnTo>
                  <a:pt x="826977" y="905096"/>
                </a:lnTo>
                <a:lnTo>
                  <a:pt x="834649" y="913824"/>
                </a:lnTo>
                <a:lnTo>
                  <a:pt x="841262" y="921759"/>
                </a:lnTo>
                <a:lnTo>
                  <a:pt x="844172" y="925726"/>
                </a:lnTo>
                <a:lnTo>
                  <a:pt x="846553" y="929165"/>
                </a:lnTo>
                <a:lnTo>
                  <a:pt x="848934" y="932338"/>
                </a:lnTo>
                <a:lnTo>
                  <a:pt x="850521" y="935512"/>
                </a:lnTo>
                <a:lnTo>
                  <a:pt x="851844" y="938686"/>
                </a:lnTo>
                <a:lnTo>
                  <a:pt x="852902" y="941067"/>
                </a:lnTo>
                <a:lnTo>
                  <a:pt x="853961" y="943976"/>
                </a:lnTo>
                <a:lnTo>
                  <a:pt x="854490" y="946092"/>
                </a:lnTo>
                <a:lnTo>
                  <a:pt x="856341" y="957994"/>
                </a:lnTo>
                <a:lnTo>
                  <a:pt x="857929" y="969896"/>
                </a:lnTo>
                <a:lnTo>
                  <a:pt x="858987" y="981799"/>
                </a:lnTo>
                <a:lnTo>
                  <a:pt x="859781" y="993436"/>
                </a:lnTo>
                <a:lnTo>
                  <a:pt x="860310" y="1003752"/>
                </a:lnTo>
                <a:lnTo>
                  <a:pt x="860574" y="1012744"/>
                </a:lnTo>
                <a:lnTo>
                  <a:pt x="860574" y="1025176"/>
                </a:lnTo>
                <a:lnTo>
                  <a:pt x="860574" y="1026762"/>
                </a:lnTo>
                <a:lnTo>
                  <a:pt x="860574" y="1027291"/>
                </a:lnTo>
                <a:lnTo>
                  <a:pt x="860574" y="1027556"/>
                </a:lnTo>
                <a:lnTo>
                  <a:pt x="860574" y="1027820"/>
                </a:lnTo>
                <a:lnTo>
                  <a:pt x="860839" y="1031788"/>
                </a:lnTo>
                <a:lnTo>
                  <a:pt x="861103" y="1036020"/>
                </a:lnTo>
                <a:lnTo>
                  <a:pt x="861632" y="1039987"/>
                </a:lnTo>
                <a:lnTo>
                  <a:pt x="862161" y="1043955"/>
                </a:lnTo>
                <a:lnTo>
                  <a:pt x="863220" y="1047922"/>
                </a:lnTo>
                <a:lnTo>
                  <a:pt x="864278" y="1051360"/>
                </a:lnTo>
                <a:lnTo>
                  <a:pt x="865601" y="1055063"/>
                </a:lnTo>
                <a:lnTo>
                  <a:pt x="867188" y="1058766"/>
                </a:lnTo>
                <a:lnTo>
                  <a:pt x="868511" y="1062469"/>
                </a:lnTo>
                <a:lnTo>
                  <a:pt x="870362" y="1065643"/>
                </a:lnTo>
                <a:lnTo>
                  <a:pt x="872479" y="1069081"/>
                </a:lnTo>
                <a:lnTo>
                  <a:pt x="874331" y="1072255"/>
                </a:lnTo>
                <a:lnTo>
                  <a:pt x="876712" y="1075694"/>
                </a:lnTo>
                <a:lnTo>
                  <a:pt x="878828" y="1078339"/>
                </a:lnTo>
                <a:lnTo>
                  <a:pt x="881473" y="1081513"/>
                </a:lnTo>
                <a:lnTo>
                  <a:pt x="884119" y="1083893"/>
                </a:lnTo>
                <a:lnTo>
                  <a:pt x="887029" y="1086802"/>
                </a:lnTo>
                <a:lnTo>
                  <a:pt x="889939" y="1089447"/>
                </a:lnTo>
                <a:lnTo>
                  <a:pt x="892849" y="1091563"/>
                </a:lnTo>
                <a:lnTo>
                  <a:pt x="896024" y="1093944"/>
                </a:lnTo>
                <a:lnTo>
                  <a:pt x="899198" y="1095795"/>
                </a:lnTo>
                <a:lnTo>
                  <a:pt x="902373" y="1097647"/>
                </a:lnTo>
                <a:lnTo>
                  <a:pt x="905812" y="1099763"/>
                </a:lnTo>
                <a:lnTo>
                  <a:pt x="909516" y="1101085"/>
                </a:lnTo>
                <a:lnTo>
                  <a:pt x="913219" y="1102408"/>
                </a:lnTo>
                <a:lnTo>
                  <a:pt x="916658" y="1103994"/>
                </a:lnTo>
                <a:lnTo>
                  <a:pt x="920627" y="1105052"/>
                </a:lnTo>
                <a:lnTo>
                  <a:pt x="924330" y="1105846"/>
                </a:lnTo>
                <a:lnTo>
                  <a:pt x="928298" y="1106375"/>
                </a:lnTo>
                <a:lnTo>
                  <a:pt x="932267" y="1106904"/>
                </a:lnTo>
                <a:lnTo>
                  <a:pt x="936499" y="1107433"/>
                </a:lnTo>
                <a:lnTo>
                  <a:pt x="940468" y="1107697"/>
                </a:lnTo>
                <a:lnTo>
                  <a:pt x="1124857" y="1107697"/>
                </a:lnTo>
                <a:lnTo>
                  <a:pt x="1129090" y="1107433"/>
                </a:lnTo>
                <a:lnTo>
                  <a:pt x="1133058" y="1106904"/>
                </a:lnTo>
                <a:lnTo>
                  <a:pt x="1137027" y="1106375"/>
                </a:lnTo>
                <a:lnTo>
                  <a:pt x="1140730" y="1105846"/>
                </a:lnTo>
                <a:lnTo>
                  <a:pt x="1144699" y="1105052"/>
                </a:lnTo>
                <a:lnTo>
                  <a:pt x="1148667" y="1103994"/>
                </a:lnTo>
                <a:lnTo>
                  <a:pt x="1152370" y="1102408"/>
                </a:lnTo>
                <a:lnTo>
                  <a:pt x="1156074" y="1101085"/>
                </a:lnTo>
                <a:lnTo>
                  <a:pt x="1159513" y="1099763"/>
                </a:lnTo>
                <a:lnTo>
                  <a:pt x="1162688" y="1097647"/>
                </a:lnTo>
                <a:lnTo>
                  <a:pt x="1166127" y="1095795"/>
                </a:lnTo>
                <a:lnTo>
                  <a:pt x="1169566" y="1093944"/>
                </a:lnTo>
                <a:lnTo>
                  <a:pt x="1172476" y="1091563"/>
                </a:lnTo>
                <a:lnTo>
                  <a:pt x="1175651" y="1089447"/>
                </a:lnTo>
                <a:lnTo>
                  <a:pt x="1178561" y="1086802"/>
                </a:lnTo>
                <a:lnTo>
                  <a:pt x="1181206" y="1083893"/>
                </a:lnTo>
                <a:lnTo>
                  <a:pt x="1183852" y="1081248"/>
                </a:lnTo>
                <a:lnTo>
                  <a:pt x="1186233" y="1078339"/>
                </a:lnTo>
                <a:lnTo>
                  <a:pt x="1188878" y="1075429"/>
                </a:lnTo>
                <a:lnTo>
                  <a:pt x="1190994" y="1072255"/>
                </a:lnTo>
                <a:lnTo>
                  <a:pt x="1193111" y="1069081"/>
                </a:lnTo>
                <a:lnTo>
                  <a:pt x="1194963" y="1065643"/>
                </a:lnTo>
                <a:lnTo>
                  <a:pt x="1196814" y="1062469"/>
                </a:lnTo>
                <a:lnTo>
                  <a:pt x="1198402" y="1058766"/>
                </a:lnTo>
                <a:lnTo>
                  <a:pt x="1199725" y="1055063"/>
                </a:lnTo>
                <a:lnTo>
                  <a:pt x="1201047" y="1051360"/>
                </a:lnTo>
                <a:lnTo>
                  <a:pt x="1202105" y="1047922"/>
                </a:lnTo>
                <a:lnTo>
                  <a:pt x="1202899" y="1043955"/>
                </a:lnTo>
                <a:lnTo>
                  <a:pt x="1203693" y="1039987"/>
                </a:lnTo>
                <a:lnTo>
                  <a:pt x="1204222" y="1036020"/>
                </a:lnTo>
                <a:lnTo>
                  <a:pt x="1204486" y="1031788"/>
                </a:lnTo>
                <a:lnTo>
                  <a:pt x="1204486" y="1027820"/>
                </a:lnTo>
                <a:lnTo>
                  <a:pt x="1204486" y="1027556"/>
                </a:lnTo>
                <a:lnTo>
                  <a:pt x="1204486" y="1027291"/>
                </a:lnTo>
                <a:lnTo>
                  <a:pt x="1204486" y="1026762"/>
                </a:lnTo>
                <a:lnTo>
                  <a:pt x="1204486" y="1025176"/>
                </a:lnTo>
                <a:lnTo>
                  <a:pt x="1204751" y="1013009"/>
                </a:lnTo>
                <a:lnTo>
                  <a:pt x="1205280" y="1004016"/>
                </a:lnTo>
                <a:lnTo>
                  <a:pt x="1205809" y="993701"/>
                </a:lnTo>
                <a:lnTo>
                  <a:pt x="1206338" y="982063"/>
                </a:lnTo>
                <a:lnTo>
                  <a:pt x="1207661" y="969896"/>
                </a:lnTo>
                <a:lnTo>
                  <a:pt x="1208984" y="957994"/>
                </a:lnTo>
                <a:lnTo>
                  <a:pt x="1211100" y="946092"/>
                </a:lnTo>
                <a:lnTo>
                  <a:pt x="1211894" y="943183"/>
                </a:lnTo>
                <a:lnTo>
                  <a:pt x="1212952" y="939480"/>
                </a:lnTo>
                <a:lnTo>
                  <a:pt x="1215068" y="935512"/>
                </a:lnTo>
                <a:lnTo>
                  <a:pt x="1217185" y="931280"/>
                </a:lnTo>
                <a:lnTo>
                  <a:pt x="1220095" y="927313"/>
                </a:lnTo>
                <a:lnTo>
                  <a:pt x="1223005" y="923081"/>
                </a:lnTo>
                <a:lnTo>
                  <a:pt x="1226708" y="918585"/>
                </a:lnTo>
                <a:lnTo>
                  <a:pt x="1230677" y="913824"/>
                </a:lnTo>
                <a:lnTo>
                  <a:pt x="1239936" y="903773"/>
                </a:lnTo>
                <a:lnTo>
                  <a:pt x="1250253" y="892929"/>
                </a:lnTo>
                <a:lnTo>
                  <a:pt x="1258719" y="883936"/>
                </a:lnTo>
                <a:lnTo>
                  <a:pt x="1267713" y="873885"/>
                </a:lnTo>
                <a:lnTo>
                  <a:pt x="1276972" y="863570"/>
                </a:lnTo>
                <a:lnTo>
                  <a:pt x="1286496" y="852461"/>
                </a:lnTo>
                <a:lnTo>
                  <a:pt x="1296020" y="840559"/>
                </a:lnTo>
                <a:lnTo>
                  <a:pt x="1300517" y="834211"/>
                </a:lnTo>
                <a:lnTo>
                  <a:pt x="1305279" y="827335"/>
                </a:lnTo>
                <a:lnTo>
                  <a:pt x="1309776" y="820722"/>
                </a:lnTo>
                <a:lnTo>
                  <a:pt x="1314274" y="813581"/>
                </a:lnTo>
                <a:lnTo>
                  <a:pt x="1318506" y="806175"/>
                </a:lnTo>
                <a:lnTo>
                  <a:pt x="1322739" y="798505"/>
                </a:lnTo>
                <a:lnTo>
                  <a:pt x="1326972" y="790570"/>
                </a:lnTo>
                <a:lnTo>
                  <a:pt x="1330940" y="782371"/>
                </a:lnTo>
                <a:lnTo>
                  <a:pt x="1334908" y="773907"/>
                </a:lnTo>
                <a:lnTo>
                  <a:pt x="1338612" y="765179"/>
                </a:lnTo>
                <a:lnTo>
                  <a:pt x="1341787" y="755922"/>
                </a:lnTo>
                <a:lnTo>
                  <a:pt x="1344961" y="746135"/>
                </a:lnTo>
                <a:lnTo>
                  <a:pt x="1347871" y="736614"/>
                </a:lnTo>
                <a:lnTo>
                  <a:pt x="1350517" y="726563"/>
                </a:lnTo>
                <a:lnTo>
                  <a:pt x="1352898" y="715983"/>
                </a:lnTo>
                <a:lnTo>
                  <a:pt x="1355014" y="705403"/>
                </a:lnTo>
                <a:lnTo>
                  <a:pt x="1357130" y="694030"/>
                </a:lnTo>
                <a:lnTo>
                  <a:pt x="1358453" y="682657"/>
                </a:lnTo>
                <a:lnTo>
                  <a:pt x="1359511" y="670755"/>
                </a:lnTo>
                <a:lnTo>
                  <a:pt x="1360834" y="658588"/>
                </a:lnTo>
                <a:lnTo>
                  <a:pt x="1361099" y="646157"/>
                </a:lnTo>
                <a:lnTo>
                  <a:pt x="1361363" y="633197"/>
                </a:lnTo>
                <a:lnTo>
                  <a:pt x="1361099" y="619443"/>
                </a:lnTo>
                <a:lnTo>
                  <a:pt x="1360041" y="605689"/>
                </a:lnTo>
                <a:lnTo>
                  <a:pt x="1358718" y="591936"/>
                </a:lnTo>
                <a:lnTo>
                  <a:pt x="1356866" y="578447"/>
                </a:lnTo>
                <a:lnTo>
                  <a:pt x="1354220" y="565222"/>
                </a:lnTo>
                <a:lnTo>
                  <a:pt x="1351046" y="552262"/>
                </a:lnTo>
                <a:lnTo>
                  <a:pt x="1347871" y="539302"/>
                </a:lnTo>
                <a:lnTo>
                  <a:pt x="1343639" y="526606"/>
                </a:lnTo>
                <a:lnTo>
                  <a:pt x="1339141" y="514439"/>
                </a:lnTo>
                <a:lnTo>
                  <a:pt x="1334115" y="502008"/>
                </a:lnTo>
                <a:lnTo>
                  <a:pt x="1328824" y="490106"/>
                </a:lnTo>
                <a:lnTo>
                  <a:pt x="1322739" y="478468"/>
                </a:lnTo>
                <a:lnTo>
                  <a:pt x="1316390" y="467095"/>
                </a:lnTo>
                <a:lnTo>
                  <a:pt x="1309512" y="455986"/>
                </a:lnTo>
                <a:lnTo>
                  <a:pt x="1302369" y="445407"/>
                </a:lnTo>
                <a:lnTo>
                  <a:pt x="1294697" y="434562"/>
                </a:lnTo>
                <a:lnTo>
                  <a:pt x="1287819" y="425570"/>
                </a:lnTo>
                <a:lnTo>
                  <a:pt x="1280412" y="416841"/>
                </a:lnTo>
                <a:lnTo>
                  <a:pt x="1272740" y="408642"/>
                </a:lnTo>
                <a:lnTo>
                  <a:pt x="1265068" y="400443"/>
                </a:lnTo>
                <a:lnTo>
                  <a:pt x="1256867" y="392508"/>
                </a:lnTo>
                <a:lnTo>
                  <a:pt x="1248401" y="384838"/>
                </a:lnTo>
                <a:lnTo>
                  <a:pt x="1239671" y="377696"/>
                </a:lnTo>
                <a:lnTo>
                  <a:pt x="1230677" y="370555"/>
                </a:lnTo>
                <a:lnTo>
                  <a:pt x="1221417" y="363943"/>
                </a:lnTo>
                <a:lnTo>
                  <a:pt x="1211894" y="357330"/>
                </a:lnTo>
                <a:lnTo>
                  <a:pt x="1202370" y="351247"/>
                </a:lnTo>
                <a:lnTo>
                  <a:pt x="1192317" y="345693"/>
                </a:lnTo>
                <a:lnTo>
                  <a:pt x="1182000" y="340403"/>
                </a:lnTo>
                <a:lnTo>
                  <a:pt x="1171947" y="334848"/>
                </a:lnTo>
                <a:lnTo>
                  <a:pt x="1161365" y="330352"/>
                </a:lnTo>
                <a:lnTo>
                  <a:pt x="1150783" y="325856"/>
                </a:lnTo>
                <a:lnTo>
                  <a:pt x="1151048" y="324269"/>
                </a:lnTo>
                <a:lnTo>
                  <a:pt x="1126180" y="317392"/>
                </a:lnTo>
                <a:lnTo>
                  <a:pt x="1119302" y="315276"/>
                </a:lnTo>
                <a:lnTo>
                  <a:pt x="1111895" y="313424"/>
                </a:lnTo>
                <a:lnTo>
                  <a:pt x="1104752" y="311573"/>
                </a:lnTo>
                <a:lnTo>
                  <a:pt x="1097345" y="310251"/>
                </a:lnTo>
                <a:lnTo>
                  <a:pt x="1089673" y="308928"/>
                </a:lnTo>
                <a:lnTo>
                  <a:pt x="1082530" y="307606"/>
                </a:lnTo>
                <a:lnTo>
                  <a:pt x="1074858" y="306548"/>
                </a:lnTo>
                <a:lnTo>
                  <a:pt x="1067186" y="305754"/>
                </a:lnTo>
                <a:lnTo>
                  <a:pt x="1064541" y="305490"/>
                </a:lnTo>
                <a:lnTo>
                  <a:pt x="1064276" y="305490"/>
                </a:lnTo>
                <a:lnTo>
                  <a:pt x="1049197" y="304432"/>
                </a:lnTo>
                <a:lnTo>
                  <a:pt x="1041525" y="303903"/>
                </a:lnTo>
                <a:lnTo>
                  <a:pt x="1033588" y="303903"/>
                </a:lnTo>
                <a:lnTo>
                  <a:pt x="1032795" y="303903"/>
                </a:lnTo>
                <a:lnTo>
                  <a:pt x="1032530" y="303903"/>
                </a:lnTo>
                <a:lnTo>
                  <a:pt x="1032001" y="303903"/>
                </a:lnTo>
                <a:lnTo>
                  <a:pt x="1024065" y="303903"/>
                </a:lnTo>
                <a:close/>
                <a:moveTo>
                  <a:pt x="1388083" y="226671"/>
                </a:moveTo>
                <a:lnTo>
                  <a:pt x="1384643" y="226935"/>
                </a:lnTo>
                <a:lnTo>
                  <a:pt x="1381204" y="227464"/>
                </a:lnTo>
                <a:lnTo>
                  <a:pt x="1377765" y="228258"/>
                </a:lnTo>
                <a:lnTo>
                  <a:pt x="1374591" y="229316"/>
                </a:lnTo>
                <a:lnTo>
                  <a:pt x="1371416" y="230903"/>
                </a:lnTo>
                <a:lnTo>
                  <a:pt x="1368241" y="232490"/>
                </a:lnTo>
                <a:lnTo>
                  <a:pt x="1365596" y="234606"/>
                </a:lnTo>
                <a:lnTo>
                  <a:pt x="1362686" y="237250"/>
                </a:lnTo>
                <a:lnTo>
                  <a:pt x="1273269" y="326649"/>
                </a:lnTo>
                <a:lnTo>
                  <a:pt x="1280147" y="332468"/>
                </a:lnTo>
                <a:lnTo>
                  <a:pt x="1286496" y="338551"/>
                </a:lnTo>
                <a:lnTo>
                  <a:pt x="1293110" y="344899"/>
                </a:lnTo>
                <a:lnTo>
                  <a:pt x="1299195" y="351247"/>
                </a:lnTo>
                <a:lnTo>
                  <a:pt x="1305279" y="357859"/>
                </a:lnTo>
                <a:lnTo>
                  <a:pt x="1311364" y="364736"/>
                </a:lnTo>
                <a:lnTo>
                  <a:pt x="1317184" y="371348"/>
                </a:lnTo>
                <a:lnTo>
                  <a:pt x="1322739" y="378490"/>
                </a:lnTo>
                <a:lnTo>
                  <a:pt x="1413479" y="288033"/>
                </a:lnTo>
                <a:lnTo>
                  <a:pt x="1416125" y="285388"/>
                </a:lnTo>
                <a:lnTo>
                  <a:pt x="1417976" y="282479"/>
                </a:lnTo>
                <a:lnTo>
                  <a:pt x="1420093" y="279305"/>
                </a:lnTo>
                <a:lnTo>
                  <a:pt x="1421416" y="276131"/>
                </a:lnTo>
                <a:lnTo>
                  <a:pt x="1422474" y="272957"/>
                </a:lnTo>
                <a:lnTo>
                  <a:pt x="1423267" y="269519"/>
                </a:lnTo>
                <a:lnTo>
                  <a:pt x="1423797" y="266080"/>
                </a:lnTo>
                <a:lnTo>
                  <a:pt x="1423797" y="262642"/>
                </a:lnTo>
                <a:lnTo>
                  <a:pt x="1423797" y="259203"/>
                </a:lnTo>
                <a:lnTo>
                  <a:pt x="1423267" y="255765"/>
                </a:lnTo>
                <a:lnTo>
                  <a:pt x="1422474" y="252327"/>
                </a:lnTo>
                <a:lnTo>
                  <a:pt x="1421416" y="249153"/>
                </a:lnTo>
                <a:lnTo>
                  <a:pt x="1420093" y="245979"/>
                </a:lnTo>
                <a:lnTo>
                  <a:pt x="1417976" y="242805"/>
                </a:lnTo>
                <a:lnTo>
                  <a:pt x="1416125" y="240160"/>
                </a:lnTo>
                <a:lnTo>
                  <a:pt x="1413479" y="237250"/>
                </a:lnTo>
                <a:lnTo>
                  <a:pt x="1410834" y="234606"/>
                </a:lnTo>
                <a:lnTo>
                  <a:pt x="1407924" y="232490"/>
                </a:lnTo>
                <a:lnTo>
                  <a:pt x="1404749" y="230903"/>
                </a:lnTo>
                <a:lnTo>
                  <a:pt x="1401839" y="229316"/>
                </a:lnTo>
                <a:lnTo>
                  <a:pt x="1398400" y="228258"/>
                </a:lnTo>
                <a:lnTo>
                  <a:pt x="1394961" y="227464"/>
                </a:lnTo>
                <a:lnTo>
                  <a:pt x="1391522" y="226935"/>
                </a:lnTo>
                <a:lnTo>
                  <a:pt x="1388083" y="226671"/>
                </a:lnTo>
                <a:close/>
                <a:moveTo>
                  <a:pt x="677243" y="226671"/>
                </a:moveTo>
                <a:lnTo>
                  <a:pt x="673803" y="226935"/>
                </a:lnTo>
                <a:lnTo>
                  <a:pt x="670629" y="227464"/>
                </a:lnTo>
                <a:lnTo>
                  <a:pt x="667190" y="228258"/>
                </a:lnTo>
                <a:lnTo>
                  <a:pt x="663751" y="229316"/>
                </a:lnTo>
                <a:lnTo>
                  <a:pt x="660576" y="230903"/>
                </a:lnTo>
                <a:lnTo>
                  <a:pt x="657666" y="232490"/>
                </a:lnTo>
                <a:lnTo>
                  <a:pt x="654491" y="234606"/>
                </a:lnTo>
                <a:lnTo>
                  <a:pt x="651846" y="237250"/>
                </a:lnTo>
                <a:lnTo>
                  <a:pt x="649465" y="240160"/>
                </a:lnTo>
                <a:lnTo>
                  <a:pt x="647084" y="242805"/>
                </a:lnTo>
                <a:lnTo>
                  <a:pt x="645497" y="245979"/>
                </a:lnTo>
                <a:lnTo>
                  <a:pt x="644174" y="249153"/>
                </a:lnTo>
                <a:lnTo>
                  <a:pt x="642587" y="252327"/>
                </a:lnTo>
                <a:lnTo>
                  <a:pt x="642058" y="255765"/>
                </a:lnTo>
                <a:lnTo>
                  <a:pt x="641529" y="259203"/>
                </a:lnTo>
                <a:lnTo>
                  <a:pt x="641264" y="262642"/>
                </a:lnTo>
                <a:lnTo>
                  <a:pt x="641529" y="266080"/>
                </a:lnTo>
                <a:lnTo>
                  <a:pt x="642058" y="269519"/>
                </a:lnTo>
                <a:lnTo>
                  <a:pt x="642587" y="272957"/>
                </a:lnTo>
                <a:lnTo>
                  <a:pt x="644174" y="276131"/>
                </a:lnTo>
                <a:lnTo>
                  <a:pt x="645497" y="279305"/>
                </a:lnTo>
                <a:lnTo>
                  <a:pt x="647084" y="282479"/>
                </a:lnTo>
                <a:lnTo>
                  <a:pt x="649465" y="285388"/>
                </a:lnTo>
                <a:lnTo>
                  <a:pt x="651846" y="288033"/>
                </a:lnTo>
                <a:lnTo>
                  <a:pt x="742321" y="378490"/>
                </a:lnTo>
                <a:lnTo>
                  <a:pt x="748406" y="371348"/>
                </a:lnTo>
                <a:lnTo>
                  <a:pt x="753961" y="364736"/>
                </a:lnTo>
                <a:lnTo>
                  <a:pt x="760046" y="357859"/>
                </a:lnTo>
                <a:lnTo>
                  <a:pt x="765866" y="351247"/>
                </a:lnTo>
                <a:lnTo>
                  <a:pt x="772480" y="344899"/>
                </a:lnTo>
                <a:lnTo>
                  <a:pt x="778564" y="338551"/>
                </a:lnTo>
                <a:lnTo>
                  <a:pt x="785443" y="332468"/>
                </a:lnTo>
                <a:lnTo>
                  <a:pt x="791792" y="326649"/>
                </a:lnTo>
                <a:lnTo>
                  <a:pt x="702639" y="237250"/>
                </a:lnTo>
                <a:lnTo>
                  <a:pt x="699994" y="234606"/>
                </a:lnTo>
                <a:lnTo>
                  <a:pt x="696819" y="232490"/>
                </a:lnTo>
                <a:lnTo>
                  <a:pt x="694174" y="230903"/>
                </a:lnTo>
                <a:lnTo>
                  <a:pt x="690734" y="229316"/>
                </a:lnTo>
                <a:lnTo>
                  <a:pt x="687295" y="228258"/>
                </a:lnTo>
                <a:lnTo>
                  <a:pt x="683856" y="227464"/>
                </a:lnTo>
                <a:lnTo>
                  <a:pt x="680682" y="226935"/>
                </a:lnTo>
                <a:lnTo>
                  <a:pt x="677243" y="226671"/>
                </a:lnTo>
                <a:close/>
                <a:moveTo>
                  <a:pt x="1032795" y="79348"/>
                </a:moveTo>
                <a:lnTo>
                  <a:pt x="1029091" y="79877"/>
                </a:lnTo>
                <a:lnTo>
                  <a:pt x="1025387" y="80406"/>
                </a:lnTo>
                <a:lnTo>
                  <a:pt x="1021948" y="81200"/>
                </a:lnTo>
                <a:lnTo>
                  <a:pt x="1018774" y="82257"/>
                </a:lnTo>
                <a:lnTo>
                  <a:pt x="1015599" y="83844"/>
                </a:lnTo>
                <a:lnTo>
                  <a:pt x="1012425" y="85696"/>
                </a:lnTo>
                <a:lnTo>
                  <a:pt x="1010044" y="87547"/>
                </a:lnTo>
                <a:lnTo>
                  <a:pt x="1007134" y="90192"/>
                </a:lnTo>
                <a:lnTo>
                  <a:pt x="1005017" y="92573"/>
                </a:lnTo>
                <a:lnTo>
                  <a:pt x="1002901" y="95482"/>
                </a:lnTo>
                <a:lnTo>
                  <a:pt x="1001049" y="98392"/>
                </a:lnTo>
                <a:lnTo>
                  <a:pt x="999726" y="101301"/>
                </a:lnTo>
                <a:lnTo>
                  <a:pt x="998404" y="104739"/>
                </a:lnTo>
                <a:lnTo>
                  <a:pt x="997610" y="108178"/>
                </a:lnTo>
                <a:lnTo>
                  <a:pt x="997081" y="111881"/>
                </a:lnTo>
                <a:lnTo>
                  <a:pt x="996816" y="115319"/>
                </a:lnTo>
                <a:lnTo>
                  <a:pt x="996816" y="236986"/>
                </a:lnTo>
                <a:lnTo>
                  <a:pt x="1005546" y="236192"/>
                </a:lnTo>
                <a:lnTo>
                  <a:pt x="1014276" y="235664"/>
                </a:lnTo>
                <a:lnTo>
                  <a:pt x="1023007" y="235399"/>
                </a:lnTo>
                <a:lnTo>
                  <a:pt x="1031737" y="235135"/>
                </a:lnTo>
                <a:lnTo>
                  <a:pt x="1032795" y="235135"/>
                </a:lnTo>
                <a:lnTo>
                  <a:pt x="1033588" y="235135"/>
                </a:lnTo>
                <a:lnTo>
                  <a:pt x="1042583" y="235399"/>
                </a:lnTo>
                <a:lnTo>
                  <a:pt x="1051313" y="235664"/>
                </a:lnTo>
                <a:lnTo>
                  <a:pt x="1060043" y="236192"/>
                </a:lnTo>
                <a:lnTo>
                  <a:pt x="1068773" y="236986"/>
                </a:lnTo>
                <a:lnTo>
                  <a:pt x="1068773" y="115319"/>
                </a:lnTo>
                <a:lnTo>
                  <a:pt x="1068509" y="111881"/>
                </a:lnTo>
                <a:lnTo>
                  <a:pt x="1067715" y="108178"/>
                </a:lnTo>
                <a:lnTo>
                  <a:pt x="1066922" y="104739"/>
                </a:lnTo>
                <a:lnTo>
                  <a:pt x="1065863" y="101301"/>
                </a:lnTo>
                <a:lnTo>
                  <a:pt x="1064276" y="98392"/>
                </a:lnTo>
                <a:lnTo>
                  <a:pt x="1062424" y="95482"/>
                </a:lnTo>
                <a:lnTo>
                  <a:pt x="1060308" y="92573"/>
                </a:lnTo>
                <a:lnTo>
                  <a:pt x="1057927" y="90192"/>
                </a:lnTo>
                <a:lnTo>
                  <a:pt x="1055546" y="87547"/>
                </a:lnTo>
                <a:lnTo>
                  <a:pt x="1052636" y="85696"/>
                </a:lnTo>
                <a:lnTo>
                  <a:pt x="1049990" y="83844"/>
                </a:lnTo>
                <a:lnTo>
                  <a:pt x="1046816" y="82257"/>
                </a:lnTo>
                <a:lnTo>
                  <a:pt x="1043377" y="81200"/>
                </a:lnTo>
                <a:lnTo>
                  <a:pt x="1039938" y="80406"/>
                </a:lnTo>
                <a:lnTo>
                  <a:pt x="1036498" y="79877"/>
                </a:lnTo>
                <a:lnTo>
                  <a:pt x="1032795" y="79348"/>
                </a:lnTo>
                <a:close/>
                <a:moveTo>
                  <a:pt x="986234" y="0"/>
                </a:moveTo>
                <a:lnTo>
                  <a:pt x="1012954" y="265"/>
                </a:lnTo>
                <a:lnTo>
                  <a:pt x="1039938" y="1058"/>
                </a:lnTo>
                <a:lnTo>
                  <a:pt x="1066922" y="2381"/>
                </a:lnTo>
                <a:lnTo>
                  <a:pt x="1093641" y="4232"/>
                </a:lnTo>
                <a:lnTo>
                  <a:pt x="1120096" y="6612"/>
                </a:lnTo>
                <a:lnTo>
                  <a:pt x="1146286" y="8993"/>
                </a:lnTo>
                <a:lnTo>
                  <a:pt x="1172212" y="12431"/>
                </a:lnTo>
                <a:lnTo>
                  <a:pt x="1198137" y="16134"/>
                </a:lnTo>
                <a:lnTo>
                  <a:pt x="1223798" y="20366"/>
                </a:lnTo>
                <a:lnTo>
                  <a:pt x="1248930" y="25127"/>
                </a:lnTo>
                <a:lnTo>
                  <a:pt x="1274327" y="30417"/>
                </a:lnTo>
                <a:lnTo>
                  <a:pt x="1298930" y="35971"/>
                </a:lnTo>
                <a:lnTo>
                  <a:pt x="1323268" y="42055"/>
                </a:lnTo>
                <a:lnTo>
                  <a:pt x="1347871" y="48931"/>
                </a:lnTo>
                <a:lnTo>
                  <a:pt x="1371681" y="56073"/>
                </a:lnTo>
                <a:lnTo>
                  <a:pt x="1395225" y="64007"/>
                </a:lnTo>
                <a:lnTo>
                  <a:pt x="1418506" y="72207"/>
                </a:lnTo>
                <a:lnTo>
                  <a:pt x="1441521" y="80935"/>
                </a:lnTo>
                <a:lnTo>
                  <a:pt x="1464272" y="90192"/>
                </a:lnTo>
                <a:lnTo>
                  <a:pt x="1486494" y="99979"/>
                </a:lnTo>
                <a:lnTo>
                  <a:pt x="1508716" y="110029"/>
                </a:lnTo>
                <a:lnTo>
                  <a:pt x="1530145" y="120873"/>
                </a:lnTo>
                <a:lnTo>
                  <a:pt x="1551309" y="131982"/>
                </a:lnTo>
                <a:lnTo>
                  <a:pt x="1572208" y="143884"/>
                </a:lnTo>
                <a:lnTo>
                  <a:pt x="1592313" y="156051"/>
                </a:lnTo>
                <a:lnTo>
                  <a:pt x="1612684" y="168747"/>
                </a:lnTo>
                <a:lnTo>
                  <a:pt x="1631996" y="181971"/>
                </a:lnTo>
                <a:lnTo>
                  <a:pt x="1651043" y="195725"/>
                </a:lnTo>
                <a:lnTo>
                  <a:pt x="1660567" y="202602"/>
                </a:lnTo>
                <a:lnTo>
                  <a:pt x="1669826" y="210008"/>
                </a:lnTo>
                <a:lnTo>
                  <a:pt x="1678821" y="217413"/>
                </a:lnTo>
                <a:lnTo>
                  <a:pt x="1687815" y="224819"/>
                </a:lnTo>
                <a:lnTo>
                  <a:pt x="1696810" y="232225"/>
                </a:lnTo>
                <a:lnTo>
                  <a:pt x="1705804" y="240160"/>
                </a:lnTo>
                <a:lnTo>
                  <a:pt x="1714535" y="247830"/>
                </a:lnTo>
                <a:lnTo>
                  <a:pt x="1723000" y="255765"/>
                </a:lnTo>
                <a:lnTo>
                  <a:pt x="1731466" y="263964"/>
                </a:lnTo>
                <a:lnTo>
                  <a:pt x="1739931" y="272164"/>
                </a:lnTo>
                <a:lnTo>
                  <a:pt x="1747868" y="280098"/>
                </a:lnTo>
                <a:lnTo>
                  <a:pt x="1756069" y="288827"/>
                </a:lnTo>
                <a:lnTo>
                  <a:pt x="1764005" y="297290"/>
                </a:lnTo>
                <a:lnTo>
                  <a:pt x="1771941" y="306019"/>
                </a:lnTo>
                <a:lnTo>
                  <a:pt x="1779349" y="314747"/>
                </a:lnTo>
                <a:lnTo>
                  <a:pt x="1787021" y="323740"/>
                </a:lnTo>
                <a:lnTo>
                  <a:pt x="1794163" y="332997"/>
                </a:lnTo>
                <a:lnTo>
                  <a:pt x="1801571" y="341990"/>
                </a:lnTo>
                <a:lnTo>
                  <a:pt x="1808714" y="351512"/>
                </a:lnTo>
                <a:lnTo>
                  <a:pt x="1815592" y="360769"/>
                </a:lnTo>
                <a:lnTo>
                  <a:pt x="1822735" y="370291"/>
                </a:lnTo>
                <a:lnTo>
                  <a:pt x="1829348" y="380077"/>
                </a:lnTo>
                <a:lnTo>
                  <a:pt x="1835962" y="389863"/>
                </a:lnTo>
                <a:lnTo>
                  <a:pt x="1842311" y="399914"/>
                </a:lnTo>
                <a:lnTo>
                  <a:pt x="1848396" y="409964"/>
                </a:lnTo>
                <a:lnTo>
                  <a:pt x="1854745" y="420280"/>
                </a:lnTo>
                <a:lnTo>
                  <a:pt x="1860830" y="430330"/>
                </a:lnTo>
                <a:lnTo>
                  <a:pt x="1866385" y="441175"/>
                </a:lnTo>
                <a:lnTo>
                  <a:pt x="1872470" y="451490"/>
                </a:lnTo>
                <a:lnTo>
                  <a:pt x="1877761" y="462070"/>
                </a:lnTo>
                <a:lnTo>
                  <a:pt x="1883316" y="473178"/>
                </a:lnTo>
                <a:lnTo>
                  <a:pt x="1888342" y="484023"/>
                </a:lnTo>
                <a:lnTo>
                  <a:pt x="1893369" y="495396"/>
                </a:lnTo>
                <a:lnTo>
                  <a:pt x="1898395" y="506240"/>
                </a:lnTo>
                <a:lnTo>
                  <a:pt x="1903157" y="517613"/>
                </a:lnTo>
                <a:lnTo>
                  <a:pt x="1907654" y="529251"/>
                </a:lnTo>
                <a:lnTo>
                  <a:pt x="1912152" y="540624"/>
                </a:lnTo>
                <a:lnTo>
                  <a:pt x="1916385" y="552526"/>
                </a:lnTo>
                <a:lnTo>
                  <a:pt x="1920617" y="564428"/>
                </a:lnTo>
                <a:lnTo>
                  <a:pt x="1924586" y="576331"/>
                </a:lnTo>
                <a:lnTo>
                  <a:pt x="1928289" y="588497"/>
                </a:lnTo>
                <a:lnTo>
                  <a:pt x="1931993" y="600664"/>
                </a:lnTo>
                <a:lnTo>
                  <a:pt x="1935432" y="612831"/>
                </a:lnTo>
                <a:lnTo>
                  <a:pt x="1938607" y="625526"/>
                </a:lnTo>
                <a:lnTo>
                  <a:pt x="1941781" y="637958"/>
                </a:lnTo>
                <a:lnTo>
                  <a:pt x="1944691" y="650918"/>
                </a:lnTo>
                <a:lnTo>
                  <a:pt x="1947337" y="663613"/>
                </a:lnTo>
                <a:lnTo>
                  <a:pt x="1950247" y="676574"/>
                </a:lnTo>
                <a:lnTo>
                  <a:pt x="1952363" y="689798"/>
                </a:lnTo>
                <a:lnTo>
                  <a:pt x="1954744" y="703023"/>
                </a:lnTo>
                <a:lnTo>
                  <a:pt x="1956596" y="716248"/>
                </a:lnTo>
                <a:lnTo>
                  <a:pt x="1958448" y="729737"/>
                </a:lnTo>
                <a:lnTo>
                  <a:pt x="1960299" y="743490"/>
                </a:lnTo>
                <a:lnTo>
                  <a:pt x="1961622" y="757244"/>
                </a:lnTo>
                <a:lnTo>
                  <a:pt x="1962945" y="770998"/>
                </a:lnTo>
                <a:lnTo>
                  <a:pt x="1964268" y="785016"/>
                </a:lnTo>
                <a:lnTo>
                  <a:pt x="1965061" y="799034"/>
                </a:lnTo>
                <a:lnTo>
                  <a:pt x="1965855" y="813317"/>
                </a:lnTo>
                <a:lnTo>
                  <a:pt x="1966384" y="827599"/>
                </a:lnTo>
                <a:lnTo>
                  <a:pt x="1966649" y="842411"/>
                </a:lnTo>
                <a:lnTo>
                  <a:pt x="1966913" y="856958"/>
                </a:lnTo>
                <a:lnTo>
                  <a:pt x="1966913" y="871769"/>
                </a:lnTo>
                <a:lnTo>
                  <a:pt x="1966649" y="886581"/>
                </a:lnTo>
                <a:lnTo>
                  <a:pt x="1966120" y="901393"/>
                </a:lnTo>
                <a:lnTo>
                  <a:pt x="1965590" y="916733"/>
                </a:lnTo>
                <a:lnTo>
                  <a:pt x="1964797" y="931809"/>
                </a:lnTo>
                <a:lnTo>
                  <a:pt x="1964003" y="947150"/>
                </a:lnTo>
                <a:lnTo>
                  <a:pt x="1962416" y="962755"/>
                </a:lnTo>
                <a:lnTo>
                  <a:pt x="1961093" y="978360"/>
                </a:lnTo>
                <a:lnTo>
                  <a:pt x="1959506" y="994230"/>
                </a:lnTo>
                <a:lnTo>
                  <a:pt x="1957654" y="1010099"/>
                </a:lnTo>
                <a:lnTo>
                  <a:pt x="1955802" y="1026233"/>
                </a:lnTo>
                <a:lnTo>
                  <a:pt x="1953950" y="1038929"/>
                </a:lnTo>
                <a:lnTo>
                  <a:pt x="1952363" y="1051360"/>
                </a:lnTo>
                <a:lnTo>
                  <a:pt x="1950247" y="1064056"/>
                </a:lnTo>
                <a:lnTo>
                  <a:pt x="1947866" y="1076752"/>
                </a:lnTo>
                <a:lnTo>
                  <a:pt x="1944956" y="1089447"/>
                </a:lnTo>
                <a:lnTo>
                  <a:pt x="1942046" y="1101879"/>
                </a:lnTo>
                <a:lnTo>
                  <a:pt x="1938607" y="1114574"/>
                </a:lnTo>
                <a:lnTo>
                  <a:pt x="1935167" y="1127005"/>
                </a:lnTo>
                <a:lnTo>
                  <a:pt x="1931199" y="1139701"/>
                </a:lnTo>
                <a:lnTo>
                  <a:pt x="1927231" y="1152132"/>
                </a:lnTo>
                <a:lnTo>
                  <a:pt x="1922998" y="1164828"/>
                </a:lnTo>
                <a:lnTo>
                  <a:pt x="1918501" y="1177524"/>
                </a:lnTo>
                <a:lnTo>
                  <a:pt x="1913210" y="1189955"/>
                </a:lnTo>
                <a:lnTo>
                  <a:pt x="1908448" y="1202386"/>
                </a:lnTo>
                <a:lnTo>
                  <a:pt x="1903157" y="1214817"/>
                </a:lnTo>
                <a:lnTo>
                  <a:pt x="1897866" y="1227513"/>
                </a:lnTo>
                <a:lnTo>
                  <a:pt x="1892311" y="1239944"/>
                </a:lnTo>
                <a:lnTo>
                  <a:pt x="1886491" y="1252111"/>
                </a:lnTo>
                <a:lnTo>
                  <a:pt x="1880142" y="1264806"/>
                </a:lnTo>
                <a:lnTo>
                  <a:pt x="1874321" y="1276973"/>
                </a:lnTo>
                <a:lnTo>
                  <a:pt x="1861359" y="1301571"/>
                </a:lnTo>
                <a:lnTo>
                  <a:pt x="1847867" y="1325904"/>
                </a:lnTo>
                <a:lnTo>
                  <a:pt x="1834110" y="1350238"/>
                </a:lnTo>
                <a:lnTo>
                  <a:pt x="1819825" y="1374306"/>
                </a:lnTo>
                <a:lnTo>
                  <a:pt x="1805274" y="1397846"/>
                </a:lnTo>
                <a:lnTo>
                  <a:pt x="1790195" y="1421386"/>
                </a:lnTo>
                <a:lnTo>
                  <a:pt x="1774851" y="1444662"/>
                </a:lnTo>
                <a:lnTo>
                  <a:pt x="1759772" y="1467673"/>
                </a:lnTo>
                <a:lnTo>
                  <a:pt x="1744164" y="1490154"/>
                </a:lnTo>
                <a:lnTo>
                  <a:pt x="1728820" y="1512636"/>
                </a:lnTo>
                <a:lnTo>
                  <a:pt x="1697868" y="1556278"/>
                </a:lnTo>
                <a:lnTo>
                  <a:pt x="1667974" y="1598332"/>
                </a:lnTo>
                <a:lnTo>
                  <a:pt x="1639403" y="1638535"/>
                </a:lnTo>
                <a:lnTo>
                  <a:pt x="1625647" y="1658108"/>
                </a:lnTo>
                <a:lnTo>
                  <a:pt x="1612419" y="1676887"/>
                </a:lnTo>
                <a:lnTo>
                  <a:pt x="1599985" y="1695401"/>
                </a:lnTo>
                <a:lnTo>
                  <a:pt x="1587816" y="1713387"/>
                </a:lnTo>
                <a:lnTo>
                  <a:pt x="1576705" y="1730843"/>
                </a:lnTo>
                <a:lnTo>
                  <a:pt x="1566388" y="1748035"/>
                </a:lnTo>
                <a:lnTo>
                  <a:pt x="1607393" y="2062253"/>
                </a:lnTo>
                <a:lnTo>
                  <a:pt x="1556070" y="2077329"/>
                </a:lnTo>
                <a:lnTo>
                  <a:pt x="1479087" y="2100605"/>
                </a:lnTo>
                <a:lnTo>
                  <a:pt x="1371681" y="2133931"/>
                </a:lnTo>
                <a:lnTo>
                  <a:pt x="1245491" y="2173076"/>
                </a:lnTo>
                <a:lnTo>
                  <a:pt x="1113217" y="2214601"/>
                </a:lnTo>
                <a:lnTo>
                  <a:pt x="986499" y="2254804"/>
                </a:lnTo>
                <a:lnTo>
                  <a:pt x="877241" y="2289188"/>
                </a:lnTo>
                <a:lnTo>
                  <a:pt x="797347" y="2314844"/>
                </a:lnTo>
                <a:lnTo>
                  <a:pt x="772480" y="2323043"/>
                </a:lnTo>
                <a:lnTo>
                  <a:pt x="759252" y="2327275"/>
                </a:lnTo>
                <a:lnTo>
                  <a:pt x="710046" y="2094521"/>
                </a:lnTo>
                <a:lnTo>
                  <a:pt x="701846" y="2097431"/>
                </a:lnTo>
                <a:lnTo>
                  <a:pt x="680153" y="2105630"/>
                </a:lnTo>
                <a:lnTo>
                  <a:pt x="664544" y="2110920"/>
                </a:lnTo>
                <a:lnTo>
                  <a:pt x="646820" y="2117003"/>
                </a:lnTo>
                <a:lnTo>
                  <a:pt x="626978" y="2123351"/>
                </a:lnTo>
                <a:lnTo>
                  <a:pt x="605550" y="2129699"/>
                </a:lnTo>
                <a:lnTo>
                  <a:pt x="582799" y="2136576"/>
                </a:lnTo>
                <a:lnTo>
                  <a:pt x="559254" y="2142923"/>
                </a:lnTo>
                <a:lnTo>
                  <a:pt x="535180" y="2149007"/>
                </a:lnTo>
                <a:lnTo>
                  <a:pt x="523011" y="2151652"/>
                </a:lnTo>
                <a:lnTo>
                  <a:pt x="511107" y="2154297"/>
                </a:lnTo>
                <a:lnTo>
                  <a:pt x="498937" y="2156413"/>
                </a:lnTo>
                <a:lnTo>
                  <a:pt x="486768" y="2158793"/>
                </a:lnTo>
                <a:lnTo>
                  <a:pt x="475128" y="2160644"/>
                </a:lnTo>
                <a:lnTo>
                  <a:pt x="463488" y="2162496"/>
                </a:lnTo>
                <a:lnTo>
                  <a:pt x="452112" y="2163554"/>
                </a:lnTo>
                <a:lnTo>
                  <a:pt x="441001" y="2164612"/>
                </a:lnTo>
                <a:lnTo>
                  <a:pt x="430419" y="2165141"/>
                </a:lnTo>
                <a:lnTo>
                  <a:pt x="420102" y="2165141"/>
                </a:lnTo>
                <a:lnTo>
                  <a:pt x="410049" y="2164876"/>
                </a:lnTo>
                <a:lnTo>
                  <a:pt x="400261" y="2164083"/>
                </a:lnTo>
                <a:lnTo>
                  <a:pt x="391002" y="2162760"/>
                </a:lnTo>
                <a:lnTo>
                  <a:pt x="382272" y="2160644"/>
                </a:lnTo>
                <a:lnTo>
                  <a:pt x="373806" y="2158264"/>
                </a:lnTo>
                <a:lnTo>
                  <a:pt x="365870" y="2155355"/>
                </a:lnTo>
                <a:lnTo>
                  <a:pt x="357933" y="2151916"/>
                </a:lnTo>
                <a:lnTo>
                  <a:pt x="350790" y="2148213"/>
                </a:lnTo>
                <a:lnTo>
                  <a:pt x="343648" y="2144246"/>
                </a:lnTo>
                <a:lnTo>
                  <a:pt x="337034" y="2139749"/>
                </a:lnTo>
                <a:lnTo>
                  <a:pt x="330685" y="2135253"/>
                </a:lnTo>
                <a:lnTo>
                  <a:pt x="324600" y="2129963"/>
                </a:lnTo>
                <a:lnTo>
                  <a:pt x="319045" y="2124938"/>
                </a:lnTo>
                <a:lnTo>
                  <a:pt x="313489" y="2119384"/>
                </a:lnTo>
                <a:lnTo>
                  <a:pt x="308463" y="2114094"/>
                </a:lnTo>
                <a:lnTo>
                  <a:pt x="303966" y="2108539"/>
                </a:lnTo>
                <a:lnTo>
                  <a:pt x="299468" y="2102456"/>
                </a:lnTo>
                <a:lnTo>
                  <a:pt x="295500" y="2096902"/>
                </a:lnTo>
                <a:lnTo>
                  <a:pt x="291796" y="2091083"/>
                </a:lnTo>
                <a:lnTo>
                  <a:pt x="288357" y="2085264"/>
                </a:lnTo>
                <a:lnTo>
                  <a:pt x="285183" y="2079445"/>
                </a:lnTo>
                <a:lnTo>
                  <a:pt x="282537" y="2073891"/>
                </a:lnTo>
                <a:lnTo>
                  <a:pt x="279892" y="2068336"/>
                </a:lnTo>
                <a:lnTo>
                  <a:pt x="277511" y="2062782"/>
                </a:lnTo>
                <a:lnTo>
                  <a:pt x="275394" y="2057757"/>
                </a:lnTo>
                <a:lnTo>
                  <a:pt x="273807" y="2052467"/>
                </a:lnTo>
                <a:lnTo>
                  <a:pt x="272220" y="2047706"/>
                </a:lnTo>
                <a:lnTo>
                  <a:pt x="271162" y="2042945"/>
                </a:lnTo>
                <a:lnTo>
                  <a:pt x="270103" y="2038713"/>
                </a:lnTo>
                <a:lnTo>
                  <a:pt x="269574" y="2035275"/>
                </a:lnTo>
                <a:lnTo>
                  <a:pt x="269310" y="2031572"/>
                </a:lnTo>
                <a:lnTo>
                  <a:pt x="269045" y="2028398"/>
                </a:lnTo>
                <a:lnTo>
                  <a:pt x="269045" y="2025489"/>
                </a:lnTo>
                <a:lnTo>
                  <a:pt x="269310" y="2022050"/>
                </a:lnTo>
                <a:lnTo>
                  <a:pt x="270632" y="2013851"/>
                </a:lnTo>
                <a:lnTo>
                  <a:pt x="272484" y="2004329"/>
                </a:lnTo>
                <a:lnTo>
                  <a:pt x="274865" y="1993749"/>
                </a:lnTo>
                <a:lnTo>
                  <a:pt x="280156" y="1969680"/>
                </a:lnTo>
                <a:lnTo>
                  <a:pt x="282802" y="1957249"/>
                </a:lnTo>
                <a:lnTo>
                  <a:pt x="284918" y="1944289"/>
                </a:lnTo>
                <a:lnTo>
                  <a:pt x="285712" y="1937677"/>
                </a:lnTo>
                <a:lnTo>
                  <a:pt x="286770" y="1931329"/>
                </a:lnTo>
                <a:lnTo>
                  <a:pt x="287034" y="1924981"/>
                </a:lnTo>
                <a:lnTo>
                  <a:pt x="287299" y="1918633"/>
                </a:lnTo>
                <a:lnTo>
                  <a:pt x="287564" y="1912285"/>
                </a:lnTo>
                <a:lnTo>
                  <a:pt x="287299" y="1906202"/>
                </a:lnTo>
                <a:lnTo>
                  <a:pt x="286770" y="1900383"/>
                </a:lnTo>
                <a:lnTo>
                  <a:pt x="285712" y="1894564"/>
                </a:lnTo>
                <a:lnTo>
                  <a:pt x="284654" y="1889010"/>
                </a:lnTo>
                <a:lnTo>
                  <a:pt x="283066" y="1883985"/>
                </a:lnTo>
                <a:lnTo>
                  <a:pt x="280950" y="1878695"/>
                </a:lnTo>
                <a:lnTo>
                  <a:pt x="278569" y="1873934"/>
                </a:lnTo>
                <a:lnTo>
                  <a:pt x="275659" y="1869438"/>
                </a:lnTo>
                <a:lnTo>
                  <a:pt x="272220" y="1865735"/>
                </a:lnTo>
                <a:lnTo>
                  <a:pt x="268781" y="1862032"/>
                </a:lnTo>
                <a:lnTo>
                  <a:pt x="264283" y="1858593"/>
                </a:lnTo>
                <a:lnTo>
                  <a:pt x="235712" y="1840343"/>
                </a:lnTo>
                <a:lnTo>
                  <a:pt x="215077" y="1826854"/>
                </a:lnTo>
                <a:lnTo>
                  <a:pt x="198146" y="1816274"/>
                </a:lnTo>
                <a:lnTo>
                  <a:pt x="194443" y="1807017"/>
                </a:lnTo>
                <a:lnTo>
                  <a:pt x="191004" y="1797231"/>
                </a:lnTo>
                <a:lnTo>
                  <a:pt x="187300" y="1785064"/>
                </a:lnTo>
                <a:lnTo>
                  <a:pt x="185448" y="1778981"/>
                </a:lnTo>
                <a:lnTo>
                  <a:pt x="184125" y="1772369"/>
                </a:lnTo>
                <a:lnTo>
                  <a:pt x="182803" y="1766285"/>
                </a:lnTo>
                <a:lnTo>
                  <a:pt x="182009" y="1759937"/>
                </a:lnTo>
                <a:lnTo>
                  <a:pt x="181744" y="1754383"/>
                </a:lnTo>
                <a:lnTo>
                  <a:pt x="181744" y="1749093"/>
                </a:lnTo>
                <a:lnTo>
                  <a:pt x="182009" y="1746977"/>
                </a:lnTo>
                <a:lnTo>
                  <a:pt x="182538" y="1744597"/>
                </a:lnTo>
                <a:lnTo>
                  <a:pt x="183067" y="1742745"/>
                </a:lnTo>
                <a:lnTo>
                  <a:pt x="183861" y="1740629"/>
                </a:lnTo>
                <a:lnTo>
                  <a:pt x="186242" y="1737191"/>
                </a:lnTo>
                <a:lnTo>
                  <a:pt x="188623" y="1734017"/>
                </a:lnTo>
                <a:lnTo>
                  <a:pt x="191797" y="1730579"/>
                </a:lnTo>
                <a:lnTo>
                  <a:pt x="194707" y="1727140"/>
                </a:lnTo>
                <a:lnTo>
                  <a:pt x="201586" y="1720792"/>
                </a:lnTo>
                <a:lnTo>
                  <a:pt x="208199" y="1714445"/>
                </a:lnTo>
                <a:lnTo>
                  <a:pt x="214548" y="1709155"/>
                </a:lnTo>
                <a:lnTo>
                  <a:pt x="219310" y="1704394"/>
                </a:lnTo>
                <a:lnTo>
                  <a:pt x="220897" y="1702542"/>
                </a:lnTo>
                <a:lnTo>
                  <a:pt x="221691" y="1700691"/>
                </a:lnTo>
                <a:lnTo>
                  <a:pt x="222220" y="1699369"/>
                </a:lnTo>
                <a:lnTo>
                  <a:pt x="221956" y="1698840"/>
                </a:lnTo>
                <a:lnTo>
                  <a:pt x="221691" y="1698311"/>
                </a:lnTo>
                <a:lnTo>
                  <a:pt x="220104" y="1697253"/>
                </a:lnTo>
                <a:lnTo>
                  <a:pt x="216929" y="1695666"/>
                </a:lnTo>
                <a:lnTo>
                  <a:pt x="207141" y="1691169"/>
                </a:lnTo>
                <a:lnTo>
                  <a:pt x="193914" y="1686144"/>
                </a:lnTo>
                <a:lnTo>
                  <a:pt x="178834" y="1680061"/>
                </a:lnTo>
                <a:lnTo>
                  <a:pt x="163491" y="1674242"/>
                </a:lnTo>
                <a:lnTo>
                  <a:pt x="148940" y="1668158"/>
                </a:lnTo>
                <a:lnTo>
                  <a:pt x="137300" y="1663133"/>
                </a:lnTo>
                <a:lnTo>
                  <a:pt x="132803" y="1661282"/>
                </a:lnTo>
                <a:lnTo>
                  <a:pt x="129628" y="1659166"/>
                </a:lnTo>
                <a:lnTo>
                  <a:pt x="128570" y="1658372"/>
                </a:lnTo>
                <a:lnTo>
                  <a:pt x="127248" y="1657314"/>
                </a:lnTo>
                <a:lnTo>
                  <a:pt x="124602" y="1654140"/>
                </a:lnTo>
                <a:lnTo>
                  <a:pt x="122221" y="1649908"/>
                </a:lnTo>
                <a:lnTo>
                  <a:pt x="119576" y="1645147"/>
                </a:lnTo>
                <a:lnTo>
                  <a:pt x="116930" y="1639593"/>
                </a:lnTo>
                <a:lnTo>
                  <a:pt x="115078" y="1633774"/>
                </a:lnTo>
                <a:lnTo>
                  <a:pt x="112697" y="1627162"/>
                </a:lnTo>
                <a:lnTo>
                  <a:pt x="111375" y="1620814"/>
                </a:lnTo>
                <a:lnTo>
                  <a:pt x="110052" y="1613937"/>
                </a:lnTo>
                <a:lnTo>
                  <a:pt x="109258" y="1607589"/>
                </a:lnTo>
                <a:lnTo>
                  <a:pt x="108994" y="1601506"/>
                </a:lnTo>
                <a:lnTo>
                  <a:pt x="109258" y="1595158"/>
                </a:lnTo>
                <a:lnTo>
                  <a:pt x="109523" y="1592513"/>
                </a:lnTo>
                <a:lnTo>
                  <a:pt x="110052" y="1589868"/>
                </a:lnTo>
                <a:lnTo>
                  <a:pt x="110846" y="1587488"/>
                </a:lnTo>
                <a:lnTo>
                  <a:pt x="111639" y="1585107"/>
                </a:lnTo>
                <a:lnTo>
                  <a:pt x="112697" y="1582992"/>
                </a:lnTo>
                <a:lnTo>
                  <a:pt x="114285" y="1581140"/>
                </a:lnTo>
                <a:lnTo>
                  <a:pt x="115607" y="1579553"/>
                </a:lnTo>
                <a:lnTo>
                  <a:pt x="117195" y="1578231"/>
                </a:lnTo>
                <a:lnTo>
                  <a:pt x="120898" y="1575321"/>
                </a:lnTo>
                <a:lnTo>
                  <a:pt x="124338" y="1572412"/>
                </a:lnTo>
                <a:lnTo>
                  <a:pt x="127512" y="1569502"/>
                </a:lnTo>
                <a:lnTo>
                  <a:pt x="130158" y="1566328"/>
                </a:lnTo>
                <a:lnTo>
                  <a:pt x="132803" y="1563155"/>
                </a:lnTo>
                <a:lnTo>
                  <a:pt x="134655" y="1560245"/>
                </a:lnTo>
                <a:lnTo>
                  <a:pt x="136771" y="1556807"/>
                </a:lnTo>
                <a:lnTo>
                  <a:pt x="138094" y="1553368"/>
                </a:lnTo>
                <a:lnTo>
                  <a:pt x="139417" y="1549930"/>
                </a:lnTo>
                <a:lnTo>
                  <a:pt x="140475" y="1546756"/>
                </a:lnTo>
                <a:lnTo>
                  <a:pt x="141004" y="1543318"/>
                </a:lnTo>
                <a:lnTo>
                  <a:pt x="141004" y="1539879"/>
                </a:lnTo>
                <a:lnTo>
                  <a:pt x="141004" y="1536705"/>
                </a:lnTo>
                <a:lnTo>
                  <a:pt x="140475" y="1533531"/>
                </a:lnTo>
                <a:lnTo>
                  <a:pt x="139417" y="1530093"/>
                </a:lnTo>
                <a:lnTo>
                  <a:pt x="138359" y="1526919"/>
                </a:lnTo>
                <a:lnTo>
                  <a:pt x="136771" y="1524010"/>
                </a:lnTo>
                <a:lnTo>
                  <a:pt x="134655" y="1521100"/>
                </a:lnTo>
                <a:lnTo>
                  <a:pt x="132539" y="1518455"/>
                </a:lnTo>
                <a:lnTo>
                  <a:pt x="129628" y="1515546"/>
                </a:lnTo>
                <a:lnTo>
                  <a:pt x="126718" y="1512901"/>
                </a:lnTo>
                <a:lnTo>
                  <a:pt x="123279" y="1510520"/>
                </a:lnTo>
                <a:lnTo>
                  <a:pt x="119576" y="1508404"/>
                </a:lnTo>
                <a:lnTo>
                  <a:pt x="115343" y="1506289"/>
                </a:lnTo>
                <a:lnTo>
                  <a:pt x="110581" y="1504702"/>
                </a:lnTo>
                <a:lnTo>
                  <a:pt x="105555" y="1502850"/>
                </a:lnTo>
                <a:lnTo>
                  <a:pt x="100264" y="1501792"/>
                </a:lnTo>
                <a:lnTo>
                  <a:pt x="94179" y="1500734"/>
                </a:lnTo>
                <a:lnTo>
                  <a:pt x="88094" y="1499676"/>
                </a:lnTo>
                <a:lnTo>
                  <a:pt x="81481" y="1499147"/>
                </a:lnTo>
                <a:lnTo>
                  <a:pt x="74338" y="1498883"/>
                </a:lnTo>
                <a:lnTo>
                  <a:pt x="66666" y="1498883"/>
                </a:lnTo>
                <a:lnTo>
                  <a:pt x="60846" y="1498883"/>
                </a:lnTo>
                <a:lnTo>
                  <a:pt x="55026" y="1498354"/>
                </a:lnTo>
                <a:lnTo>
                  <a:pt x="49735" y="1497560"/>
                </a:lnTo>
                <a:lnTo>
                  <a:pt x="44709" y="1496238"/>
                </a:lnTo>
                <a:lnTo>
                  <a:pt x="39947" y="1494386"/>
                </a:lnTo>
                <a:lnTo>
                  <a:pt x="35449" y="1492270"/>
                </a:lnTo>
                <a:lnTo>
                  <a:pt x="31217" y="1489625"/>
                </a:lnTo>
                <a:lnTo>
                  <a:pt x="27248" y="1486981"/>
                </a:lnTo>
                <a:lnTo>
                  <a:pt x="23545" y="1483807"/>
                </a:lnTo>
                <a:lnTo>
                  <a:pt x="20106" y="1480368"/>
                </a:lnTo>
                <a:lnTo>
                  <a:pt x="17196" y="1476665"/>
                </a:lnTo>
                <a:lnTo>
                  <a:pt x="14286" y="1472962"/>
                </a:lnTo>
                <a:lnTo>
                  <a:pt x="11640" y="1468995"/>
                </a:lnTo>
                <a:lnTo>
                  <a:pt x="9524" y="1464499"/>
                </a:lnTo>
                <a:lnTo>
                  <a:pt x="7407" y="1460002"/>
                </a:lnTo>
                <a:lnTo>
                  <a:pt x="5820" y="1455506"/>
                </a:lnTo>
                <a:lnTo>
                  <a:pt x="4233" y="1450745"/>
                </a:lnTo>
                <a:lnTo>
                  <a:pt x="2910" y="1445720"/>
                </a:lnTo>
                <a:lnTo>
                  <a:pt x="1852" y="1440959"/>
                </a:lnTo>
                <a:lnTo>
                  <a:pt x="1058" y="1435669"/>
                </a:lnTo>
                <a:lnTo>
                  <a:pt x="529" y="1430643"/>
                </a:lnTo>
                <a:lnTo>
                  <a:pt x="265" y="1425354"/>
                </a:lnTo>
                <a:lnTo>
                  <a:pt x="0" y="1420328"/>
                </a:lnTo>
                <a:lnTo>
                  <a:pt x="0" y="1415303"/>
                </a:lnTo>
                <a:lnTo>
                  <a:pt x="265" y="1410278"/>
                </a:lnTo>
                <a:lnTo>
                  <a:pt x="794" y="1405252"/>
                </a:lnTo>
                <a:lnTo>
                  <a:pt x="1323" y="1400227"/>
                </a:lnTo>
                <a:lnTo>
                  <a:pt x="2116" y="1395466"/>
                </a:lnTo>
                <a:lnTo>
                  <a:pt x="2910" y="1390705"/>
                </a:lnTo>
                <a:lnTo>
                  <a:pt x="4233" y="1386209"/>
                </a:lnTo>
                <a:lnTo>
                  <a:pt x="5556" y="1381977"/>
                </a:lnTo>
                <a:lnTo>
                  <a:pt x="6878" y="1377745"/>
                </a:lnTo>
                <a:lnTo>
                  <a:pt x="11640" y="1365843"/>
                </a:lnTo>
                <a:lnTo>
                  <a:pt x="19048" y="1349444"/>
                </a:lnTo>
                <a:lnTo>
                  <a:pt x="39947" y="1303687"/>
                </a:lnTo>
                <a:lnTo>
                  <a:pt x="65608" y="1245763"/>
                </a:lnTo>
                <a:lnTo>
                  <a:pt x="79629" y="1214288"/>
                </a:lnTo>
                <a:lnTo>
                  <a:pt x="93650" y="1182020"/>
                </a:lnTo>
                <a:lnTo>
                  <a:pt x="107406" y="1149487"/>
                </a:lnTo>
                <a:lnTo>
                  <a:pt x="120634" y="1117484"/>
                </a:lnTo>
                <a:lnTo>
                  <a:pt x="133068" y="1086802"/>
                </a:lnTo>
                <a:lnTo>
                  <a:pt x="138623" y="1072255"/>
                </a:lnTo>
                <a:lnTo>
                  <a:pt x="143914" y="1057973"/>
                </a:lnTo>
                <a:lnTo>
                  <a:pt x="148411" y="1044748"/>
                </a:lnTo>
                <a:lnTo>
                  <a:pt x="152909" y="1031788"/>
                </a:lnTo>
                <a:lnTo>
                  <a:pt x="156612" y="1019886"/>
                </a:lnTo>
                <a:lnTo>
                  <a:pt x="159787" y="1009041"/>
                </a:lnTo>
                <a:lnTo>
                  <a:pt x="162168" y="999255"/>
                </a:lnTo>
                <a:lnTo>
                  <a:pt x="164020" y="990527"/>
                </a:lnTo>
                <a:lnTo>
                  <a:pt x="164813" y="982857"/>
                </a:lnTo>
                <a:lnTo>
                  <a:pt x="165078" y="979683"/>
                </a:lnTo>
                <a:lnTo>
                  <a:pt x="165078" y="976509"/>
                </a:lnTo>
                <a:lnTo>
                  <a:pt x="164549" y="965929"/>
                </a:lnTo>
                <a:lnTo>
                  <a:pt x="163755" y="956143"/>
                </a:lnTo>
                <a:lnTo>
                  <a:pt x="162697" y="947944"/>
                </a:lnTo>
                <a:lnTo>
                  <a:pt x="161374" y="940273"/>
                </a:lnTo>
                <a:lnTo>
                  <a:pt x="160051" y="933396"/>
                </a:lnTo>
                <a:lnTo>
                  <a:pt x="158729" y="927578"/>
                </a:lnTo>
                <a:lnTo>
                  <a:pt x="157141" y="922288"/>
                </a:lnTo>
                <a:lnTo>
                  <a:pt x="155554" y="917527"/>
                </a:lnTo>
                <a:lnTo>
                  <a:pt x="152380" y="908799"/>
                </a:lnTo>
                <a:lnTo>
                  <a:pt x="149999" y="900864"/>
                </a:lnTo>
                <a:lnTo>
                  <a:pt x="148940" y="897425"/>
                </a:lnTo>
                <a:lnTo>
                  <a:pt x="148147" y="893458"/>
                </a:lnTo>
                <a:lnTo>
                  <a:pt x="147618" y="889226"/>
                </a:lnTo>
                <a:lnTo>
                  <a:pt x="147353" y="884730"/>
                </a:lnTo>
                <a:lnTo>
                  <a:pt x="147618" y="861190"/>
                </a:lnTo>
                <a:lnTo>
                  <a:pt x="148411" y="837385"/>
                </a:lnTo>
                <a:lnTo>
                  <a:pt x="149734" y="814374"/>
                </a:lnTo>
                <a:lnTo>
                  <a:pt x="151321" y="791364"/>
                </a:lnTo>
                <a:lnTo>
                  <a:pt x="153438" y="768617"/>
                </a:lnTo>
                <a:lnTo>
                  <a:pt x="156083" y="745871"/>
                </a:lnTo>
                <a:lnTo>
                  <a:pt x="159258" y="723653"/>
                </a:lnTo>
                <a:lnTo>
                  <a:pt x="162697" y="701700"/>
                </a:lnTo>
                <a:lnTo>
                  <a:pt x="166665" y="679747"/>
                </a:lnTo>
                <a:lnTo>
                  <a:pt x="171163" y="657795"/>
                </a:lnTo>
                <a:lnTo>
                  <a:pt x="176189" y="636371"/>
                </a:lnTo>
                <a:lnTo>
                  <a:pt x="181744" y="615476"/>
                </a:lnTo>
                <a:lnTo>
                  <a:pt x="187300" y="594316"/>
                </a:lnTo>
                <a:lnTo>
                  <a:pt x="193649" y="573686"/>
                </a:lnTo>
                <a:lnTo>
                  <a:pt x="200263" y="553320"/>
                </a:lnTo>
                <a:lnTo>
                  <a:pt x="207406" y="533218"/>
                </a:lnTo>
                <a:lnTo>
                  <a:pt x="215077" y="513117"/>
                </a:lnTo>
                <a:lnTo>
                  <a:pt x="223014" y="493809"/>
                </a:lnTo>
                <a:lnTo>
                  <a:pt x="231215" y="474501"/>
                </a:lnTo>
                <a:lnTo>
                  <a:pt x="239945" y="455457"/>
                </a:lnTo>
                <a:lnTo>
                  <a:pt x="249204" y="436943"/>
                </a:lnTo>
                <a:lnTo>
                  <a:pt x="259257" y="418428"/>
                </a:lnTo>
                <a:lnTo>
                  <a:pt x="269045" y="400443"/>
                </a:lnTo>
                <a:lnTo>
                  <a:pt x="279627" y="382722"/>
                </a:lnTo>
                <a:lnTo>
                  <a:pt x="290209" y="365265"/>
                </a:lnTo>
                <a:lnTo>
                  <a:pt x="301585" y="348073"/>
                </a:lnTo>
                <a:lnTo>
                  <a:pt x="313225" y="331410"/>
                </a:lnTo>
                <a:lnTo>
                  <a:pt x="325394" y="315011"/>
                </a:lnTo>
                <a:lnTo>
                  <a:pt x="337828" y="299142"/>
                </a:lnTo>
                <a:lnTo>
                  <a:pt x="350261" y="283272"/>
                </a:lnTo>
                <a:lnTo>
                  <a:pt x="363489" y="267932"/>
                </a:lnTo>
                <a:lnTo>
                  <a:pt x="376981" y="252856"/>
                </a:lnTo>
                <a:lnTo>
                  <a:pt x="391002" y="238044"/>
                </a:lnTo>
                <a:lnTo>
                  <a:pt x="405552" y="224026"/>
                </a:lnTo>
                <a:lnTo>
                  <a:pt x="420102" y="210008"/>
                </a:lnTo>
                <a:lnTo>
                  <a:pt x="434917" y="196519"/>
                </a:lnTo>
                <a:lnTo>
                  <a:pt x="450261" y="183558"/>
                </a:lnTo>
                <a:lnTo>
                  <a:pt x="466133" y="171127"/>
                </a:lnTo>
                <a:lnTo>
                  <a:pt x="482006" y="158696"/>
                </a:lnTo>
                <a:lnTo>
                  <a:pt x="498673" y="146794"/>
                </a:lnTo>
                <a:lnTo>
                  <a:pt x="515339" y="135421"/>
                </a:lnTo>
                <a:lnTo>
                  <a:pt x="532270" y="124312"/>
                </a:lnTo>
                <a:lnTo>
                  <a:pt x="549731" y="113732"/>
                </a:lnTo>
                <a:lnTo>
                  <a:pt x="567455" y="103681"/>
                </a:lnTo>
                <a:lnTo>
                  <a:pt x="585709" y="93895"/>
                </a:lnTo>
                <a:lnTo>
                  <a:pt x="603963" y="84638"/>
                </a:lnTo>
                <a:lnTo>
                  <a:pt x="622746" y="75645"/>
                </a:lnTo>
                <a:lnTo>
                  <a:pt x="641793" y="67446"/>
                </a:lnTo>
                <a:lnTo>
                  <a:pt x="661105" y="59247"/>
                </a:lnTo>
                <a:lnTo>
                  <a:pt x="680946" y="51841"/>
                </a:lnTo>
                <a:lnTo>
                  <a:pt x="700787" y="44964"/>
                </a:lnTo>
                <a:lnTo>
                  <a:pt x="721157" y="38616"/>
                </a:lnTo>
                <a:lnTo>
                  <a:pt x="741528" y="32533"/>
                </a:lnTo>
                <a:lnTo>
                  <a:pt x="762427" y="26978"/>
                </a:lnTo>
                <a:lnTo>
                  <a:pt x="783326" y="21953"/>
                </a:lnTo>
                <a:lnTo>
                  <a:pt x="805019" y="17457"/>
                </a:lnTo>
                <a:lnTo>
                  <a:pt x="826712" y="13489"/>
                </a:lnTo>
                <a:lnTo>
                  <a:pt x="848405" y="9786"/>
                </a:lnTo>
                <a:lnTo>
                  <a:pt x="870627" y="7141"/>
                </a:lnTo>
                <a:lnTo>
                  <a:pt x="893378" y="4497"/>
                </a:lnTo>
                <a:lnTo>
                  <a:pt x="916129" y="2645"/>
                </a:lnTo>
                <a:lnTo>
                  <a:pt x="939145" y="1058"/>
                </a:lnTo>
                <a:lnTo>
                  <a:pt x="962425" y="265"/>
                </a:lnTo>
                <a:lnTo>
                  <a:pt x="98623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KSO_Shape"/>
          <p:cNvSpPr>
            <a:spLocks/>
          </p:cNvSpPr>
          <p:nvPr/>
        </p:nvSpPr>
        <p:spPr bwMode="auto">
          <a:xfrm>
            <a:off x="4090559" y="4616450"/>
            <a:ext cx="1052669" cy="1010562"/>
          </a:xfrm>
          <a:custGeom>
            <a:avLst/>
            <a:gdLst>
              <a:gd name="T0" fmla="*/ 487682 w 2208213"/>
              <a:gd name="T1" fmla="*/ 903141 h 2120900"/>
              <a:gd name="T2" fmla="*/ 877061 w 2208213"/>
              <a:gd name="T3" fmla="*/ 868938 h 2120900"/>
              <a:gd name="T4" fmla="*/ 1211675 w 2208213"/>
              <a:gd name="T5" fmla="*/ 978387 h 2120900"/>
              <a:gd name="T6" fmla="*/ 1550671 w 2208213"/>
              <a:gd name="T7" fmla="*/ 850880 h 2120900"/>
              <a:gd name="T8" fmla="*/ 1905000 w 2208213"/>
              <a:gd name="T9" fmla="*/ 938439 h 2120900"/>
              <a:gd name="T10" fmla="*/ 1447165 w 2208213"/>
              <a:gd name="T11" fmla="*/ 1413991 h 2120900"/>
              <a:gd name="T12" fmla="*/ 1047928 w 2208213"/>
              <a:gd name="T13" fmla="*/ 1828800 h 2120900"/>
              <a:gd name="T14" fmla="*/ 930730 w 2208213"/>
              <a:gd name="T15" fmla="*/ 1416180 h 2120900"/>
              <a:gd name="T16" fmla="*/ 474265 w 2208213"/>
              <a:gd name="T17" fmla="*/ 1392375 h 2120900"/>
              <a:gd name="T18" fmla="*/ 4655 w 2208213"/>
              <a:gd name="T19" fmla="*/ 1399763 h 2120900"/>
              <a:gd name="T20" fmla="*/ 1699778 w 2208213"/>
              <a:gd name="T21" fmla="*/ 568357 h 2120900"/>
              <a:gd name="T22" fmla="*/ 1776302 w 2208213"/>
              <a:gd name="T23" fmla="*/ 687290 h 2120900"/>
              <a:gd name="T24" fmla="*/ 1757990 w 2208213"/>
              <a:gd name="T25" fmla="*/ 747304 h 2120900"/>
              <a:gd name="T26" fmla="*/ 1632272 w 2208213"/>
              <a:gd name="T27" fmla="*/ 831708 h 2120900"/>
              <a:gd name="T28" fmla="*/ 1550556 w 2208213"/>
              <a:gd name="T29" fmla="*/ 696333 h 2120900"/>
              <a:gd name="T30" fmla="*/ 1616695 w 2208213"/>
              <a:gd name="T31" fmla="*/ 576852 h 2120900"/>
              <a:gd name="T32" fmla="*/ 1264397 w 2208213"/>
              <a:gd name="T33" fmla="*/ 596035 h 2120900"/>
              <a:gd name="T34" fmla="*/ 1315287 w 2208213"/>
              <a:gd name="T35" fmla="*/ 707294 h 2120900"/>
              <a:gd name="T36" fmla="*/ 1239772 w 2208213"/>
              <a:gd name="T37" fmla="*/ 818554 h 2120900"/>
              <a:gd name="T38" fmla="*/ 1103245 w 2208213"/>
              <a:gd name="T39" fmla="*/ 756895 h 2120900"/>
              <a:gd name="T40" fmla="*/ 1088470 w 2208213"/>
              <a:gd name="T41" fmla="*/ 666463 h 2120900"/>
              <a:gd name="T42" fmla="*/ 1185599 w 2208213"/>
              <a:gd name="T43" fmla="*/ 562876 h 2120900"/>
              <a:gd name="T44" fmla="*/ 813923 w 2208213"/>
              <a:gd name="T45" fmla="*/ 646732 h 2120900"/>
              <a:gd name="T46" fmla="*/ 830980 w 2208213"/>
              <a:gd name="T47" fmla="*/ 736069 h 2120900"/>
              <a:gd name="T48" fmla="*/ 714332 w 2208213"/>
              <a:gd name="T49" fmla="*/ 844588 h 2120900"/>
              <a:gd name="T50" fmla="*/ 596309 w 2208213"/>
              <a:gd name="T51" fmla="*/ 730039 h 2120900"/>
              <a:gd name="T52" fmla="*/ 630423 w 2208213"/>
              <a:gd name="T53" fmla="*/ 609189 h 2120900"/>
              <a:gd name="T54" fmla="*/ 275254 w 2208213"/>
              <a:gd name="T55" fmla="*/ 570001 h 2120900"/>
              <a:gd name="T56" fmla="*/ 350002 w 2208213"/>
              <a:gd name="T57" fmla="*/ 688111 h 2120900"/>
              <a:gd name="T58" fmla="*/ 325818 w 2208213"/>
              <a:gd name="T59" fmla="*/ 757169 h 2120900"/>
              <a:gd name="T60" fmla="*/ 196933 w 2208213"/>
              <a:gd name="T61" fmla="*/ 826776 h 2120900"/>
              <a:gd name="T62" fmla="*/ 123559 w 2208213"/>
              <a:gd name="T63" fmla="*/ 692496 h 2120900"/>
              <a:gd name="T64" fmla="*/ 191437 w 2208213"/>
              <a:gd name="T65" fmla="*/ 574386 h 2120900"/>
              <a:gd name="T66" fmla="*/ 1499406 w 2208213"/>
              <a:gd name="T67" fmla="*/ 315562 h 2120900"/>
              <a:gd name="T68" fmla="*/ 1548654 w 2208213"/>
              <a:gd name="T69" fmla="*/ 420383 h 2120900"/>
              <a:gd name="T70" fmla="*/ 1488189 w 2208213"/>
              <a:gd name="T71" fmla="*/ 521111 h 2120900"/>
              <a:gd name="T72" fmla="*/ 1351935 w 2208213"/>
              <a:gd name="T73" fmla="*/ 503640 h 2120900"/>
              <a:gd name="T74" fmla="*/ 1323481 w 2208213"/>
              <a:gd name="T75" fmla="*/ 404824 h 2120900"/>
              <a:gd name="T76" fmla="*/ 1406929 w 2208213"/>
              <a:gd name="T77" fmla="*/ 283624 h 2120900"/>
              <a:gd name="T78" fmla="*/ 1042787 w 2208213"/>
              <a:gd name="T79" fmla="*/ 348319 h 2120900"/>
              <a:gd name="T80" fmla="*/ 1073977 w 2208213"/>
              <a:gd name="T81" fmla="*/ 441402 h 2120900"/>
              <a:gd name="T82" fmla="*/ 979585 w 2208213"/>
              <a:gd name="T83" fmla="*/ 552775 h 2120900"/>
              <a:gd name="T84" fmla="*/ 847709 w 2208213"/>
              <a:gd name="T85" fmla="*/ 461875 h 2120900"/>
              <a:gd name="T86" fmla="*/ 851539 w 2208213"/>
              <a:gd name="T87" fmla="*/ 359784 h 2120900"/>
              <a:gd name="T88" fmla="*/ 482345 w 2208213"/>
              <a:gd name="T89" fmla="*/ 282259 h 2120900"/>
              <a:gd name="T90" fmla="*/ 575472 w 2208213"/>
              <a:gd name="T91" fmla="*/ 392267 h 2120900"/>
              <a:gd name="T92" fmla="*/ 583689 w 2208213"/>
              <a:gd name="T93" fmla="*/ 458873 h 2120900"/>
              <a:gd name="T94" fmla="*/ 469197 w 2208213"/>
              <a:gd name="T95" fmla="*/ 562603 h 2120900"/>
              <a:gd name="T96" fmla="*/ 353610 w 2208213"/>
              <a:gd name="T97" fmla="*/ 446043 h 2120900"/>
              <a:gd name="T98" fmla="*/ 392504 w 2208213"/>
              <a:gd name="T99" fmla="*/ 323477 h 2120900"/>
              <a:gd name="T100" fmla="*/ 1230742 w 2208213"/>
              <a:gd name="T101" fmla="*/ 9591 h 2120900"/>
              <a:gd name="T102" fmla="*/ 1298596 w 2208213"/>
              <a:gd name="T103" fmla="*/ 124413 h 2120900"/>
              <a:gd name="T104" fmla="*/ 1280264 w 2208213"/>
              <a:gd name="T105" fmla="*/ 184702 h 2120900"/>
              <a:gd name="T106" fmla="*/ 1160701 w 2208213"/>
              <a:gd name="T107" fmla="*/ 273216 h 2120900"/>
              <a:gd name="T108" fmla="*/ 1070138 w 2208213"/>
              <a:gd name="T109" fmla="*/ 138389 h 2120900"/>
              <a:gd name="T110" fmla="*/ 1134435 w 2208213"/>
              <a:gd name="T111" fmla="*/ 16990 h 2120900"/>
              <a:gd name="T112" fmla="*/ 782331 w 2208213"/>
              <a:gd name="T113" fmla="*/ 29870 h 2120900"/>
              <a:gd name="T114" fmla="*/ 834042 w 2208213"/>
              <a:gd name="T115" fmla="*/ 136471 h 2120900"/>
              <a:gd name="T116" fmla="*/ 778774 w 2208213"/>
              <a:gd name="T117" fmla="*/ 234303 h 2120900"/>
              <a:gd name="T118" fmla="*/ 643068 w 2208213"/>
              <a:gd name="T119" fmla="*/ 230741 h 2120900"/>
              <a:gd name="T120" fmla="*/ 607774 w 2208213"/>
              <a:gd name="T121" fmla="*/ 123866 h 2120900"/>
              <a:gd name="T122" fmla="*/ 688486 w 2208213"/>
              <a:gd name="T123" fmla="*/ 3015 h 212090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08213" h="2120900">
                <a:moveTo>
                  <a:pt x="178701" y="976312"/>
                </a:moveTo>
                <a:lnTo>
                  <a:pt x="187271" y="994082"/>
                </a:lnTo>
                <a:lnTo>
                  <a:pt x="200603" y="1020420"/>
                </a:lnTo>
                <a:lnTo>
                  <a:pt x="233930" y="1085472"/>
                </a:lnTo>
                <a:lnTo>
                  <a:pt x="278050" y="1170197"/>
                </a:lnTo>
                <a:lnTo>
                  <a:pt x="282177" y="1164803"/>
                </a:lnTo>
                <a:lnTo>
                  <a:pt x="287573" y="1156552"/>
                </a:lnTo>
                <a:lnTo>
                  <a:pt x="293603" y="1146081"/>
                </a:lnTo>
                <a:lnTo>
                  <a:pt x="300269" y="1134657"/>
                </a:lnTo>
                <a:lnTo>
                  <a:pt x="315187" y="1107684"/>
                </a:lnTo>
                <a:lnTo>
                  <a:pt x="331375" y="1077856"/>
                </a:lnTo>
                <a:lnTo>
                  <a:pt x="346928" y="1047393"/>
                </a:lnTo>
                <a:lnTo>
                  <a:pt x="361211" y="1018834"/>
                </a:lnTo>
                <a:lnTo>
                  <a:pt x="381208" y="978216"/>
                </a:lnTo>
                <a:lnTo>
                  <a:pt x="399618" y="983293"/>
                </a:lnTo>
                <a:lnTo>
                  <a:pt x="417075" y="988688"/>
                </a:lnTo>
                <a:lnTo>
                  <a:pt x="433898" y="995034"/>
                </a:lnTo>
                <a:lnTo>
                  <a:pt x="449768" y="1001381"/>
                </a:lnTo>
                <a:lnTo>
                  <a:pt x="464687" y="1007727"/>
                </a:lnTo>
                <a:lnTo>
                  <a:pt x="478653" y="1014391"/>
                </a:lnTo>
                <a:lnTo>
                  <a:pt x="491666" y="1020737"/>
                </a:lnTo>
                <a:lnTo>
                  <a:pt x="503728" y="1027084"/>
                </a:lnTo>
                <a:lnTo>
                  <a:pt x="514520" y="1032796"/>
                </a:lnTo>
                <a:lnTo>
                  <a:pt x="524042" y="1038825"/>
                </a:lnTo>
                <a:lnTo>
                  <a:pt x="538960" y="1047710"/>
                </a:lnTo>
                <a:lnTo>
                  <a:pt x="548483" y="1054057"/>
                </a:lnTo>
                <a:lnTo>
                  <a:pt x="551974" y="1056595"/>
                </a:lnTo>
                <a:lnTo>
                  <a:pt x="555148" y="1054057"/>
                </a:lnTo>
                <a:lnTo>
                  <a:pt x="565305" y="1047393"/>
                </a:lnTo>
                <a:lnTo>
                  <a:pt x="581176" y="1037873"/>
                </a:lnTo>
                <a:lnTo>
                  <a:pt x="591333" y="1032161"/>
                </a:lnTo>
                <a:lnTo>
                  <a:pt x="602760" y="1025815"/>
                </a:lnTo>
                <a:lnTo>
                  <a:pt x="614821" y="1019468"/>
                </a:lnTo>
                <a:lnTo>
                  <a:pt x="628787" y="1012804"/>
                </a:lnTo>
                <a:lnTo>
                  <a:pt x="643388" y="1006141"/>
                </a:lnTo>
                <a:lnTo>
                  <a:pt x="658941" y="999477"/>
                </a:lnTo>
                <a:lnTo>
                  <a:pt x="675764" y="993130"/>
                </a:lnTo>
                <a:lnTo>
                  <a:pt x="693221" y="986784"/>
                </a:lnTo>
                <a:lnTo>
                  <a:pt x="711631" y="981389"/>
                </a:lnTo>
                <a:lnTo>
                  <a:pt x="730675" y="976312"/>
                </a:lnTo>
                <a:lnTo>
                  <a:pt x="739245" y="994082"/>
                </a:lnTo>
                <a:lnTo>
                  <a:pt x="752576" y="1020420"/>
                </a:lnTo>
                <a:lnTo>
                  <a:pt x="786222" y="1085472"/>
                </a:lnTo>
                <a:lnTo>
                  <a:pt x="830024" y="1170197"/>
                </a:lnTo>
                <a:lnTo>
                  <a:pt x="834468" y="1164803"/>
                </a:lnTo>
                <a:lnTo>
                  <a:pt x="839546" y="1156552"/>
                </a:lnTo>
                <a:lnTo>
                  <a:pt x="845577" y="1146081"/>
                </a:lnTo>
                <a:lnTo>
                  <a:pt x="852560" y="1134657"/>
                </a:lnTo>
                <a:lnTo>
                  <a:pt x="867161" y="1107684"/>
                </a:lnTo>
                <a:lnTo>
                  <a:pt x="883349" y="1077856"/>
                </a:lnTo>
                <a:lnTo>
                  <a:pt x="898902" y="1047393"/>
                </a:lnTo>
                <a:lnTo>
                  <a:pt x="913185" y="1018834"/>
                </a:lnTo>
                <a:lnTo>
                  <a:pt x="933182" y="978216"/>
                </a:lnTo>
                <a:lnTo>
                  <a:pt x="951909" y="983293"/>
                </a:lnTo>
                <a:lnTo>
                  <a:pt x="969049" y="988688"/>
                </a:lnTo>
                <a:lnTo>
                  <a:pt x="985872" y="995034"/>
                </a:lnTo>
                <a:lnTo>
                  <a:pt x="1001742" y="1001381"/>
                </a:lnTo>
                <a:lnTo>
                  <a:pt x="1016660" y="1007727"/>
                </a:lnTo>
                <a:lnTo>
                  <a:pt x="1030944" y="1014391"/>
                </a:lnTo>
                <a:lnTo>
                  <a:pt x="1043957" y="1020737"/>
                </a:lnTo>
                <a:lnTo>
                  <a:pt x="1055702" y="1027084"/>
                </a:lnTo>
                <a:lnTo>
                  <a:pt x="1066811" y="1032796"/>
                </a:lnTo>
                <a:lnTo>
                  <a:pt x="1076016" y="1038825"/>
                </a:lnTo>
                <a:lnTo>
                  <a:pt x="1090934" y="1047710"/>
                </a:lnTo>
                <a:lnTo>
                  <a:pt x="1100456" y="1054057"/>
                </a:lnTo>
                <a:lnTo>
                  <a:pt x="1103948" y="1056595"/>
                </a:lnTo>
                <a:lnTo>
                  <a:pt x="1107439" y="1054057"/>
                </a:lnTo>
                <a:lnTo>
                  <a:pt x="1117279" y="1047393"/>
                </a:lnTo>
                <a:lnTo>
                  <a:pt x="1133149" y="1037873"/>
                </a:lnTo>
                <a:lnTo>
                  <a:pt x="1143306" y="1032161"/>
                </a:lnTo>
                <a:lnTo>
                  <a:pt x="1154733" y="1025815"/>
                </a:lnTo>
                <a:lnTo>
                  <a:pt x="1167112" y="1019468"/>
                </a:lnTo>
                <a:lnTo>
                  <a:pt x="1180761" y="1012804"/>
                </a:lnTo>
                <a:lnTo>
                  <a:pt x="1195679" y="1006141"/>
                </a:lnTo>
                <a:lnTo>
                  <a:pt x="1210914" y="999477"/>
                </a:lnTo>
                <a:lnTo>
                  <a:pt x="1228055" y="993130"/>
                </a:lnTo>
                <a:lnTo>
                  <a:pt x="1245195" y="986784"/>
                </a:lnTo>
                <a:lnTo>
                  <a:pt x="1263922" y="981389"/>
                </a:lnTo>
                <a:lnTo>
                  <a:pt x="1282649" y="976312"/>
                </a:lnTo>
                <a:lnTo>
                  <a:pt x="1291219" y="994082"/>
                </a:lnTo>
                <a:lnTo>
                  <a:pt x="1304868" y="1020420"/>
                </a:lnTo>
                <a:lnTo>
                  <a:pt x="1338196" y="1085472"/>
                </a:lnTo>
                <a:lnTo>
                  <a:pt x="1382315" y="1170197"/>
                </a:lnTo>
                <a:lnTo>
                  <a:pt x="1386442" y="1164803"/>
                </a:lnTo>
                <a:lnTo>
                  <a:pt x="1391838" y="1156552"/>
                </a:lnTo>
                <a:lnTo>
                  <a:pt x="1397551" y="1146081"/>
                </a:lnTo>
                <a:lnTo>
                  <a:pt x="1404534" y="1134657"/>
                </a:lnTo>
                <a:lnTo>
                  <a:pt x="1419135" y="1107684"/>
                </a:lnTo>
                <a:lnTo>
                  <a:pt x="1435323" y="1077856"/>
                </a:lnTo>
                <a:lnTo>
                  <a:pt x="1451193" y="1047393"/>
                </a:lnTo>
                <a:lnTo>
                  <a:pt x="1465159" y="1018834"/>
                </a:lnTo>
                <a:lnTo>
                  <a:pt x="1485473" y="978216"/>
                </a:lnTo>
                <a:lnTo>
                  <a:pt x="1503883" y="983293"/>
                </a:lnTo>
                <a:lnTo>
                  <a:pt x="1521023" y="988688"/>
                </a:lnTo>
                <a:lnTo>
                  <a:pt x="1538163" y="995034"/>
                </a:lnTo>
                <a:lnTo>
                  <a:pt x="1553716" y="1001381"/>
                </a:lnTo>
                <a:lnTo>
                  <a:pt x="1568634" y="1007727"/>
                </a:lnTo>
                <a:lnTo>
                  <a:pt x="1582918" y="1014391"/>
                </a:lnTo>
                <a:lnTo>
                  <a:pt x="1595931" y="1020737"/>
                </a:lnTo>
                <a:lnTo>
                  <a:pt x="1607676" y="1027084"/>
                </a:lnTo>
                <a:lnTo>
                  <a:pt x="1618785" y="1032796"/>
                </a:lnTo>
                <a:lnTo>
                  <a:pt x="1628307" y="1038825"/>
                </a:lnTo>
                <a:lnTo>
                  <a:pt x="1643225" y="1047710"/>
                </a:lnTo>
                <a:lnTo>
                  <a:pt x="1652430" y="1054057"/>
                </a:lnTo>
                <a:lnTo>
                  <a:pt x="1656239" y="1056595"/>
                </a:lnTo>
                <a:lnTo>
                  <a:pt x="1659731" y="1054057"/>
                </a:lnTo>
                <a:lnTo>
                  <a:pt x="1669570" y="1047393"/>
                </a:lnTo>
                <a:lnTo>
                  <a:pt x="1685123" y="1037873"/>
                </a:lnTo>
                <a:lnTo>
                  <a:pt x="1695598" y="1032161"/>
                </a:lnTo>
                <a:lnTo>
                  <a:pt x="1707025" y="1025815"/>
                </a:lnTo>
                <a:lnTo>
                  <a:pt x="1719086" y="1019468"/>
                </a:lnTo>
                <a:lnTo>
                  <a:pt x="1732735" y="1012804"/>
                </a:lnTo>
                <a:lnTo>
                  <a:pt x="1747653" y="1006141"/>
                </a:lnTo>
                <a:lnTo>
                  <a:pt x="1763523" y="999477"/>
                </a:lnTo>
                <a:lnTo>
                  <a:pt x="1780029" y="993130"/>
                </a:lnTo>
                <a:lnTo>
                  <a:pt x="1797486" y="986784"/>
                </a:lnTo>
                <a:lnTo>
                  <a:pt x="1815896" y="981389"/>
                </a:lnTo>
                <a:lnTo>
                  <a:pt x="1834623" y="976312"/>
                </a:lnTo>
                <a:lnTo>
                  <a:pt x="1843510" y="994082"/>
                </a:lnTo>
                <a:lnTo>
                  <a:pt x="1856842" y="1020420"/>
                </a:lnTo>
                <a:lnTo>
                  <a:pt x="1890169" y="1085472"/>
                </a:lnTo>
                <a:lnTo>
                  <a:pt x="1934289" y="1170197"/>
                </a:lnTo>
                <a:lnTo>
                  <a:pt x="1938733" y="1164803"/>
                </a:lnTo>
                <a:lnTo>
                  <a:pt x="1943812" y="1156552"/>
                </a:lnTo>
                <a:lnTo>
                  <a:pt x="1949525" y="1146081"/>
                </a:lnTo>
                <a:lnTo>
                  <a:pt x="1956825" y="1134657"/>
                </a:lnTo>
                <a:lnTo>
                  <a:pt x="1971744" y="1107684"/>
                </a:lnTo>
                <a:lnTo>
                  <a:pt x="1987297" y="1077856"/>
                </a:lnTo>
                <a:lnTo>
                  <a:pt x="2003167" y="1047393"/>
                </a:lnTo>
                <a:lnTo>
                  <a:pt x="2017451" y="1018834"/>
                </a:lnTo>
                <a:lnTo>
                  <a:pt x="2037447" y="978216"/>
                </a:lnTo>
                <a:lnTo>
                  <a:pt x="2055857" y="983293"/>
                </a:lnTo>
                <a:lnTo>
                  <a:pt x="2073314" y="988688"/>
                </a:lnTo>
                <a:lnTo>
                  <a:pt x="2090137" y="995034"/>
                </a:lnTo>
                <a:lnTo>
                  <a:pt x="2106007" y="1001381"/>
                </a:lnTo>
                <a:lnTo>
                  <a:pt x="2120926" y="1007727"/>
                </a:lnTo>
                <a:lnTo>
                  <a:pt x="2134892" y="1014391"/>
                </a:lnTo>
                <a:lnTo>
                  <a:pt x="2147905" y="1020737"/>
                </a:lnTo>
                <a:lnTo>
                  <a:pt x="2159650" y="1027084"/>
                </a:lnTo>
                <a:lnTo>
                  <a:pt x="2170759" y="1032796"/>
                </a:lnTo>
                <a:lnTo>
                  <a:pt x="2180281" y="1038825"/>
                </a:lnTo>
                <a:lnTo>
                  <a:pt x="2195199" y="1047710"/>
                </a:lnTo>
                <a:lnTo>
                  <a:pt x="2205039" y="1054057"/>
                </a:lnTo>
                <a:lnTo>
                  <a:pt x="2208213" y="1056595"/>
                </a:lnTo>
                <a:lnTo>
                  <a:pt x="2208213" y="1088328"/>
                </a:lnTo>
                <a:lnTo>
                  <a:pt x="2208213" y="1210180"/>
                </a:lnTo>
                <a:lnTo>
                  <a:pt x="2208213" y="1600489"/>
                </a:lnTo>
                <a:lnTo>
                  <a:pt x="2207896" y="1605249"/>
                </a:lnTo>
                <a:lnTo>
                  <a:pt x="2206943" y="1610008"/>
                </a:lnTo>
                <a:lnTo>
                  <a:pt x="2205674" y="1614768"/>
                </a:lnTo>
                <a:lnTo>
                  <a:pt x="2204404" y="1618893"/>
                </a:lnTo>
                <a:lnTo>
                  <a:pt x="2202182" y="1623336"/>
                </a:lnTo>
                <a:lnTo>
                  <a:pt x="2199960" y="1627144"/>
                </a:lnTo>
                <a:lnTo>
                  <a:pt x="2197104" y="1630952"/>
                </a:lnTo>
                <a:lnTo>
                  <a:pt x="2193930" y="1634442"/>
                </a:lnTo>
                <a:lnTo>
                  <a:pt x="2190756" y="1636981"/>
                </a:lnTo>
                <a:lnTo>
                  <a:pt x="2186947" y="1639837"/>
                </a:lnTo>
                <a:lnTo>
                  <a:pt x="2183138" y="1642375"/>
                </a:lnTo>
                <a:lnTo>
                  <a:pt x="2179012" y="1644597"/>
                </a:lnTo>
                <a:lnTo>
                  <a:pt x="2174250" y="1646183"/>
                </a:lnTo>
                <a:lnTo>
                  <a:pt x="2170124" y="1647453"/>
                </a:lnTo>
                <a:lnTo>
                  <a:pt x="2165363" y="1648087"/>
                </a:lnTo>
                <a:lnTo>
                  <a:pt x="2160284" y="1648087"/>
                </a:lnTo>
                <a:lnTo>
                  <a:pt x="2101881" y="1648087"/>
                </a:lnTo>
                <a:lnTo>
                  <a:pt x="2101881" y="2120900"/>
                </a:lnTo>
                <a:lnTo>
                  <a:pt x="1766697" y="2120900"/>
                </a:lnTo>
                <a:lnTo>
                  <a:pt x="1766697" y="1648087"/>
                </a:lnTo>
                <a:lnTo>
                  <a:pt x="1703850" y="1648087"/>
                </a:lnTo>
                <a:lnTo>
                  <a:pt x="1699089" y="1648087"/>
                </a:lnTo>
                <a:lnTo>
                  <a:pt x="1694328" y="1647453"/>
                </a:lnTo>
                <a:lnTo>
                  <a:pt x="1689567" y="1646183"/>
                </a:lnTo>
                <a:lnTo>
                  <a:pt x="1685123" y="1644597"/>
                </a:lnTo>
                <a:lnTo>
                  <a:pt x="1681314" y="1642375"/>
                </a:lnTo>
                <a:lnTo>
                  <a:pt x="1677506" y="1639837"/>
                </a:lnTo>
                <a:lnTo>
                  <a:pt x="1673379" y="1636981"/>
                </a:lnTo>
                <a:lnTo>
                  <a:pt x="1670205" y="1634442"/>
                </a:lnTo>
                <a:lnTo>
                  <a:pt x="1667031" y="1630952"/>
                </a:lnTo>
                <a:lnTo>
                  <a:pt x="1664492" y="1627144"/>
                </a:lnTo>
                <a:lnTo>
                  <a:pt x="1661953" y="1623336"/>
                </a:lnTo>
                <a:lnTo>
                  <a:pt x="1659731" y="1618893"/>
                </a:lnTo>
                <a:lnTo>
                  <a:pt x="1658144" y="1614768"/>
                </a:lnTo>
                <a:lnTo>
                  <a:pt x="1656874" y="1610008"/>
                </a:lnTo>
                <a:lnTo>
                  <a:pt x="1656239" y="1605249"/>
                </a:lnTo>
                <a:lnTo>
                  <a:pt x="1656239" y="1600489"/>
                </a:lnTo>
                <a:lnTo>
                  <a:pt x="1655604" y="1605249"/>
                </a:lnTo>
                <a:lnTo>
                  <a:pt x="1654970" y="1610008"/>
                </a:lnTo>
                <a:lnTo>
                  <a:pt x="1653700" y="1614768"/>
                </a:lnTo>
                <a:lnTo>
                  <a:pt x="1652113" y="1618893"/>
                </a:lnTo>
                <a:lnTo>
                  <a:pt x="1650208" y="1623336"/>
                </a:lnTo>
                <a:lnTo>
                  <a:pt x="1647987" y="1627144"/>
                </a:lnTo>
                <a:lnTo>
                  <a:pt x="1645130" y="1630952"/>
                </a:lnTo>
                <a:lnTo>
                  <a:pt x="1641956" y="1634442"/>
                </a:lnTo>
                <a:lnTo>
                  <a:pt x="1638782" y="1636981"/>
                </a:lnTo>
                <a:lnTo>
                  <a:pt x="1634973" y="1639837"/>
                </a:lnTo>
                <a:lnTo>
                  <a:pt x="1630846" y="1642375"/>
                </a:lnTo>
                <a:lnTo>
                  <a:pt x="1627038" y="1644597"/>
                </a:lnTo>
                <a:lnTo>
                  <a:pt x="1622276" y="1646183"/>
                </a:lnTo>
                <a:lnTo>
                  <a:pt x="1617833" y="1647453"/>
                </a:lnTo>
                <a:lnTo>
                  <a:pt x="1613072" y="1648087"/>
                </a:lnTo>
                <a:lnTo>
                  <a:pt x="1607993" y="1648087"/>
                </a:lnTo>
                <a:lnTo>
                  <a:pt x="1549907" y="1648087"/>
                </a:lnTo>
                <a:lnTo>
                  <a:pt x="1549907" y="2120900"/>
                </a:lnTo>
                <a:lnTo>
                  <a:pt x="1214723" y="2120900"/>
                </a:lnTo>
                <a:lnTo>
                  <a:pt x="1214723" y="1648087"/>
                </a:lnTo>
                <a:lnTo>
                  <a:pt x="1151559" y="1648087"/>
                </a:lnTo>
                <a:lnTo>
                  <a:pt x="1146798" y="1648087"/>
                </a:lnTo>
                <a:lnTo>
                  <a:pt x="1142354" y="1647453"/>
                </a:lnTo>
                <a:lnTo>
                  <a:pt x="1137593" y="1646183"/>
                </a:lnTo>
                <a:lnTo>
                  <a:pt x="1133149" y="1644597"/>
                </a:lnTo>
                <a:lnTo>
                  <a:pt x="1129340" y="1642375"/>
                </a:lnTo>
                <a:lnTo>
                  <a:pt x="1125214" y="1639837"/>
                </a:lnTo>
                <a:lnTo>
                  <a:pt x="1121405" y="1636981"/>
                </a:lnTo>
                <a:lnTo>
                  <a:pt x="1118231" y="1634442"/>
                </a:lnTo>
                <a:lnTo>
                  <a:pt x="1115057" y="1630952"/>
                </a:lnTo>
                <a:lnTo>
                  <a:pt x="1112200" y="1627144"/>
                </a:lnTo>
                <a:lnTo>
                  <a:pt x="1109979" y="1623336"/>
                </a:lnTo>
                <a:lnTo>
                  <a:pt x="1107439" y="1618893"/>
                </a:lnTo>
                <a:lnTo>
                  <a:pt x="1105852" y="1614768"/>
                </a:lnTo>
                <a:lnTo>
                  <a:pt x="1104900" y="1610008"/>
                </a:lnTo>
                <a:lnTo>
                  <a:pt x="1103948" y="1605249"/>
                </a:lnTo>
                <a:lnTo>
                  <a:pt x="1103948" y="1600489"/>
                </a:lnTo>
                <a:lnTo>
                  <a:pt x="1103630" y="1605249"/>
                </a:lnTo>
                <a:lnTo>
                  <a:pt x="1102996" y="1610008"/>
                </a:lnTo>
                <a:lnTo>
                  <a:pt x="1101726" y="1614768"/>
                </a:lnTo>
                <a:lnTo>
                  <a:pt x="1100139" y="1618893"/>
                </a:lnTo>
                <a:lnTo>
                  <a:pt x="1098234" y="1623336"/>
                </a:lnTo>
                <a:lnTo>
                  <a:pt x="1095695" y="1627144"/>
                </a:lnTo>
                <a:lnTo>
                  <a:pt x="1093156" y="1630952"/>
                </a:lnTo>
                <a:lnTo>
                  <a:pt x="1089982" y="1634442"/>
                </a:lnTo>
                <a:lnTo>
                  <a:pt x="1086808" y="1636981"/>
                </a:lnTo>
                <a:lnTo>
                  <a:pt x="1082681" y="1639837"/>
                </a:lnTo>
                <a:lnTo>
                  <a:pt x="1078872" y="1642375"/>
                </a:lnTo>
                <a:lnTo>
                  <a:pt x="1075064" y="1644597"/>
                </a:lnTo>
                <a:lnTo>
                  <a:pt x="1070302" y="1646183"/>
                </a:lnTo>
                <a:lnTo>
                  <a:pt x="1065859" y="1647453"/>
                </a:lnTo>
                <a:lnTo>
                  <a:pt x="1061098" y="1648087"/>
                </a:lnTo>
                <a:lnTo>
                  <a:pt x="1056019" y="1648087"/>
                </a:lnTo>
                <a:lnTo>
                  <a:pt x="997298" y="1648087"/>
                </a:lnTo>
                <a:lnTo>
                  <a:pt x="997298" y="2120900"/>
                </a:lnTo>
                <a:lnTo>
                  <a:pt x="662432" y="2120900"/>
                </a:lnTo>
                <a:lnTo>
                  <a:pt x="662432" y="1648087"/>
                </a:lnTo>
                <a:lnTo>
                  <a:pt x="599585" y="1648087"/>
                </a:lnTo>
                <a:lnTo>
                  <a:pt x="594824" y="1648087"/>
                </a:lnTo>
                <a:lnTo>
                  <a:pt x="590063" y="1647453"/>
                </a:lnTo>
                <a:lnTo>
                  <a:pt x="585302" y="1646183"/>
                </a:lnTo>
                <a:lnTo>
                  <a:pt x="581176" y="1644597"/>
                </a:lnTo>
                <a:lnTo>
                  <a:pt x="576732" y="1642375"/>
                </a:lnTo>
                <a:lnTo>
                  <a:pt x="572923" y="1639837"/>
                </a:lnTo>
                <a:lnTo>
                  <a:pt x="569432" y="1636981"/>
                </a:lnTo>
                <a:lnTo>
                  <a:pt x="565623" y="1634442"/>
                </a:lnTo>
                <a:lnTo>
                  <a:pt x="563083" y="1630952"/>
                </a:lnTo>
                <a:lnTo>
                  <a:pt x="560227" y="1627144"/>
                </a:lnTo>
                <a:lnTo>
                  <a:pt x="557370" y="1623336"/>
                </a:lnTo>
                <a:lnTo>
                  <a:pt x="555466" y="1618893"/>
                </a:lnTo>
                <a:lnTo>
                  <a:pt x="553879" y="1614768"/>
                </a:lnTo>
                <a:lnTo>
                  <a:pt x="552609" y="1610008"/>
                </a:lnTo>
                <a:lnTo>
                  <a:pt x="551974" y="1605249"/>
                </a:lnTo>
                <a:lnTo>
                  <a:pt x="551974" y="1600489"/>
                </a:lnTo>
                <a:lnTo>
                  <a:pt x="551657" y="1605249"/>
                </a:lnTo>
                <a:lnTo>
                  <a:pt x="550704" y="1610008"/>
                </a:lnTo>
                <a:lnTo>
                  <a:pt x="549752" y="1614768"/>
                </a:lnTo>
                <a:lnTo>
                  <a:pt x="548165" y="1618893"/>
                </a:lnTo>
                <a:lnTo>
                  <a:pt x="545943" y="1623336"/>
                </a:lnTo>
                <a:lnTo>
                  <a:pt x="543722" y="1627144"/>
                </a:lnTo>
                <a:lnTo>
                  <a:pt x="540865" y="1630952"/>
                </a:lnTo>
                <a:lnTo>
                  <a:pt x="537691" y="1634442"/>
                </a:lnTo>
                <a:lnTo>
                  <a:pt x="534199" y="1636981"/>
                </a:lnTo>
                <a:lnTo>
                  <a:pt x="530708" y="1639837"/>
                </a:lnTo>
                <a:lnTo>
                  <a:pt x="526899" y="1642375"/>
                </a:lnTo>
                <a:lnTo>
                  <a:pt x="522455" y="1644597"/>
                </a:lnTo>
                <a:lnTo>
                  <a:pt x="518011" y="1646183"/>
                </a:lnTo>
                <a:lnTo>
                  <a:pt x="513885" y="1647453"/>
                </a:lnTo>
                <a:lnTo>
                  <a:pt x="509124" y="1648087"/>
                </a:lnTo>
                <a:lnTo>
                  <a:pt x="504045" y="1648087"/>
                </a:lnTo>
                <a:lnTo>
                  <a:pt x="445325" y="1648087"/>
                </a:lnTo>
                <a:lnTo>
                  <a:pt x="445325" y="2120900"/>
                </a:lnTo>
                <a:lnTo>
                  <a:pt x="110458" y="2120900"/>
                </a:lnTo>
                <a:lnTo>
                  <a:pt x="110458" y="1648087"/>
                </a:lnTo>
                <a:lnTo>
                  <a:pt x="47611" y="1648087"/>
                </a:lnTo>
                <a:lnTo>
                  <a:pt x="42850" y="1648087"/>
                </a:lnTo>
                <a:lnTo>
                  <a:pt x="38089" y="1647453"/>
                </a:lnTo>
                <a:lnTo>
                  <a:pt x="33328" y="1646183"/>
                </a:lnTo>
                <a:lnTo>
                  <a:pt x="28884" y="1644597"/>
                </a:lnTo>
                <a:lnTo>
                  <a:pt x="24758" y="1642375"/>
                </a:lnTo>
                <a:lnTo>
                  <a:pt x="20632" y="1639837"/>
                </a:lnTo>
                <a:lnTo>
                  <a:pt x="17140" y="1636981"/>
                </a:lnTo>
                <a:lnTo>
                  <a:pt x="13649" y="1634442"/>
                </a:lnTo>
                <a:lnTo>
                  <a:pt x="10792" y="1630952"/>
                </a:lnTo>
                <a:lnTo>
                  <a:pt x="8253" y="1627144"/>
                </a:lnTo>
                <a:lnTo>
                  <a:pt x="5396" y="1623336"/>
                </a:lnTo>
                <a:lnTo>
                  <a:pt x="3492" y="1618893"/>
                </a:lnTo>
                <a:lnTo>
                  <a:pt x="1905" y="1614768"/>
                </a:lnTo>
                <a:lnTo>
                  <a:pt x="635" y="1610008"/>
                </a:lnTo>
                <a:lnTo>
                  <a:pt x="0" y="1605249"/>
                </a:lnTo>
                <a:lnTo>
                  <a:pt x="0" y="1600489"/>
                </a:lnTo>
                <a:lnTo>
                  <a:pt x="0" y="1210180"/>
                </a:lnTo>
                <a:lnTo>
                  <a:pt x="0" y="1088328"/>
                </a:lnTo>
                <a:lnTo>
                  <a:pt x="0" y="1056595"/>
                </a:lnTo>
                <a:lnTo>
                  <a:pt x="3174" y="1054057"/>
                </a:lnTo>
                <a:lnTo>
                  <a:pt x="13331" y="1047393"/>
                </a:lnTo>
                <a:lnTo>
                  <a:pt x="28884" y="1037873"/>
                </a:lnTo>
                <a:lnTo>
                  <a:pt x="39359" y="1032161"/>
                </a:lnTo>
                <a:lnTo>
                  <a:pt x="50786" y="1025815"/>
                </a:lnTo>
                <a:lnTo>
                  <a:pt x="62847" y="1019468"/>
                </a:lnTo>
                <a:lnTo>
                  <a:pt x="76496" y="1012804"/>
                </a:lnTo>
                <a:lnTo>
                  <a:pt x="91096" y="1006141"/>
                </a:lnTo>
                <a:lnTo>
                  <a:pt x="106967" y="999477"/>
                </a:lnTo>
                <a:lnTo>
                  <a:pt x="123790" y="993130"/>
                </a:lnTo>
                <a:lnTo>
                  <a:pt x="141247" y="986784"/>
                </a:lnTo>
                <a:lnTo>
                  <a:pt x="159657" y="981389"/>
                </a:lnTo>
                <a:lnTo>
                  <a:pt x="178701" y="976312"/>
                </a:lnTo>
                <a:close/>
                <a:moveTo>
                  <a:pt x="1932310" y="652462"/>
                </a:moveTo>
                <a:lnTo>
                  <a:pt x="1937696" y="652780"/>
                </a:lnTo>
                <a:lnTo>
                  <a:pt x="1943081" y="653098"/>
                </a:lnTo>
                <a:lnTo>
                  <a:pt x="1948784" y="653416"/>
                </a:lnTo>
                <a:lnTo>
                  <a:pt x="1954169" y="654687"/>
                </a:lnTo>
                <a:lnTo>
                  <a:pt x="1959555" y="655958"/>
                </a:lnTo>
                <a:lnTo>
                  <a:pt x="1964940" y="657547"/>
                </a:lnTo>
                <a:lnTo>
                  <a:pt x="1970326" y="659136"/>
                </a:lnTo>
                <a:lnTo>
                  <a:pt x="1975395" y="661043"/>
                </a:lnTo>
                <a:lnTo>
                  <a:pt x="1980464" y="663268"/>
                </a:lnTo>
                <a:lnTo>
                  <a:pt x="1985532" y="666128"/>
                </a:lnTo>
                <a:lnTo>
                  <a:pt x="1990601" y="668988"/>
                </a:lnTo>
                <a:lnTo>
                  <a:pt x="1995353" y="672166"/>
                </a:lnTo>
                <a:lnTo>
                  <a:pt x="2000105" y="675344"/>
                </a:lnTo>
                <a:lnTo>
                  <a:pt x="2004857" y="679158"/>
                </a:lnTo>
                <a:lnTo>
                  <a:pt x="2009292" y="682654"/>
                </a:lnTo>
                <a:lnTo>
                  <a:pt x="2013411" y="687103"/>
                </a:lnTo>
                <a:lnTo>
                  <a:pt x="2017846" y="691235"/>
                </a:lnTo>
                <a:lnTo>
                  <a:pt x="2021648" y="696002"/>
                </a:lnTo>
                <a:lnTo>
                  <a:pt x="2025132" y="701087"/>
                </a:lnTo>
                <a:lnTo>
                  <a:pt x="2028934" y="706490"/>
                </a:lnTo>
                <a:lnTo>
                  <a:pt x="2032419" y="711892"/>
                </a:lnTo>
                <a:lnTo>
                  <a:pt x="2035587" y="717295"/>
                </a:lnTo>
                <a:lnTo>
                  <a:pt x="2038121" y="723651"/>
                </a:lnTo>
                <a:lnTo>
                  <a:pt x="2040656" y="730007"/>
                </a:lnTo>
                <a:lnTo>
                  <a:pt x="2042873" y="736364"/>
                </a:lnTo>
                <a:lnTo>
                  <a:pt x="2045408" y="743038"/>
                </a:lnTo>
                <a:lnTo>
                  <a:pt x="2046992" y="750029"/>
                </a:lnTo>
                <a:lnTo>
                  <a:pt x="2048576" y="757657"/>
                </a:lnTo>
                <a:lnTo>
                  <a:pt x="2049526" y="764966"/>
                </a:lnTo>
                <a:lnTo>
                  <a:pt x="2050476" y="772912"/>
                </a:lnTo>
                <a:lnTo>
                  <a:pt x="2050793" y="780857"/>
                </a:lnTo>
                <a:lnTo>
                  <a:pt x="2051110" y="789438"/>
                </a:lnTo>
                <a:lnTo>
                  <a:pt x="2051110" y="795476"/>
                </a:lnTo>
                <a:lnTo>
                  <a:pt x="2053961" y="795476"/>
                </a:lnTo>
                <a:lnTo>
                  <a:pt x="2056813" y="795794"/>
                </a:lnTo>
                <a:lnTo>
                  <a:pt x="2059030" y="797065"/>
                </a:lnTo>
                <a:lnTo>
                  <a:pt x="2061881" y="798018"/>
                </a:lnTo>
                <a:lnTo>
                  <a:pt x="2063782" y="799607"/>
                </a:lnTo>
                <a:lnTo>
                  <a:pt x="2066000" y="801197"/>
                </a:lnTo>
                <a:lnTo>
                  <a:pt x="2068217" y="803103"/>
                </a:lnTo>
                <a:lnTo>
                  <a:pt x="2070118" y="805646"/>
                </a:lnTo>
                <a:lnTo>
                  <a:pt x="2072019" y="808506"/>
                </a:lnTo>
                <a:lnTo>
                  <a:pt x="2073603" y="811049"/>
                </a:lnTo>
                <a:lnTo>
                  <a:pt x="2074870" y="813909"/>
                </a:lnTo>
                <a:lnTo>
                  <a:pt x="2075821" y="817087"/>
                </a:lnTo>
                <a:lnTo>
                  <a:pt x="2076771" y="820265"/>
                </a:lnTo>
                <a:lnTo>
                  <a:pt x="2077405" y="823761"/>
                </a:lnTo>
                <a:lnTo>
                  <a:pt x="2078038" y="827257"/>
                </a:lnTo>
                <a:lnTo>
                  <a:pt x="2078038" y="830753"/>
                </a:lnTo>
                <a:lnTo>
                  <a:pt x="2077405" y="834249"/>
                </a:lnTo>
                <a:lnTo>
                  <a:pt x="2076771" y="838062"/>
                </a:lnTo>
                <a:lnTo>
                  <a:pt x="2075504" y="841558"/>
                </a:lnTo>
                <a:lnTo>
                  <a:pt x="2073920" y="844736"/>
                </a:lnTo>
                <a:lnTo>
                  <a:pt x="2071702" y="847914"/>
                </a:lnTo>
                <a:lnTo>
                  <a:pt x="2069168" y="850775"/>
                </a:lnTo>
                <a:lnTo>
                  <a:pt x="2066633" y="853635"/>
                </a:lnTo>
                <a:lnTo>
                  <a:pt x="2063465" y="856177"/>
                </a:lnTo>
                <a:lnTo>
                  <a:pt x="2060297" y="858402"/>
                </a:lnTo>
                <a:lnTo>
                  <a:pt x="2057129" y="860309"/>
                </a:lnTo>
                <a:lnTo>
                  <a:pt x="2053961" y="862216"/>
                </a:lnTo>
                <a:lnTo>
                  <a:pt x="2050476" y="863805"/>
                </a:lnTo>
                <a:lnTo>
                  <a:pt x="2047308" y="865076"/>
                </a:lnTo>
                <a:lnTo>
                  <a:pt x="2044140" y="866029"/>
                </a:lnTo>
                <a:lnTo>
                  <a:pt x="2040972" y="866347"/>
                </a:lnTo>
                <a:lnTo>
                  <a:pt x="2037804" y="866665"/>
                </a:lnTo>
                <a:lnTo>
                  <a:pt x="2033369" y="878106"/>
                </a:lnTo>
                <a:lnTo>
                  <a:pt x="2028934" y="889230"/>
                </a:lnTo>
                <a:lnTo>
                  <a:pt x="2023548" y="899717"/>
                </a:lnTo>
                <a:lnTo>
                  <a:pt x="2018480" y="909887"/>
                </a:lnTo>
                <a:lnTo>
                  <a:pt x="2013728" y="917514"/>
                </a:lnTo>
                <a:lnTo>
                  <a:pt x="2009609" y="924506"/>
                </a:lnTo>
                <a:lnTo>
                  <a:pt x="2004857" y="931180"/>
                </a:lnTo>
                <a:lnTo>
                  <a:pt x="1999788" y="937536"/>
                </a:lnTo>
                <a:lnTo>
                  <a:pt x="1995036" y="943575"/>
                </a:lnTo>
                <a:lnTo>
                  <a:pt x="1989968" y="949295"/>
                </a:lnTo>
                <a:lnTo>
                  <a:pt x="1984582" y="954698"/>
                </a:lnTo>
                <a:lnTo>
                  <a:pt x="1978880" y="959147"/>
                </a:lnTo>
                <a:lnTo>
                  <a:pt x="1973494" y="963915"/>
                </a:lnTo>
                <a:lnTo>
                  <a:pt x="1967475" y="968046"/>
                </a:lnTo>
                <a:lnTo>
                  <a:pt x="1962089" y="971224"/>
                </a:lnTo>
                <a:lnTo>
                  <a:pt x="1956070" y="973767"/>
                </a:lnTo>
                <a:lnTo>
                  <a:pt x="1950368" y="976309"/>
                </a:lnTo>
                <a:lnTo>
                  <a:pt x="1944348" y="977898"/>
                </a:lnTo>
                <a:lnTo>
                  <a:pt x="1938012" y="978852"/>
                </a:lnTo>
                <a:lnTo>
                  <a:pt x="1932310" y="979487"/>
                </a:lnTo>
                <a:lnTo>
                  <a:pt x="1928192" y="978852"/>
                </a:lnTo>
                <a:lnTo>
                  <a:pt x="1924073" y="978534"/>
                </a:lnTo>
                <a:lnTo>
                  <a:pt x="1919955" y="977898"/>
                </a:lnTo>
                <a:lnTo>
                  <a:pt x="1915836" y="976627"/>
                </a:lnTo>
                <a:lnTo>
                  <a:pt x="1911718" y="975038"/>
                </a:lnTo>
                <a:lnTo>
                  <a:pt x="1907916" y="973449"/>
                </a:lnTo>
                <a:lnTo>
                  <a:pt x="1903481" y="971542"/>
                </a:lnTo>
                <a:lnTo>
                  <a:pt x="1899679" y="968999"/>
                </a:lnTo>
                <a:lnTo>
                  <a:pt x="1892076" y="964550"/>
                </a:lnTo>
                <a:lnTo>
                  <a:pt x="1885107" y="958830"/>
                </a:lnTo>
                <a:lnTo>
                  <a:pt x="1878137" y="952473"/>
                </a:lnTo>
                <a:lnTo>
                  <a:pt x="1871167" y="945164"/>
                </a:lnTo>
                <a:lnTo>
                  <a:pt x="1864515" y="937536"/>
                </a:lnTo>
                <a:lnTo>
                  <a:pt x="1858495" y="928956"/>
                </a:lnTo>
                <a:lnTo>
                  <a:pt x="1852476" y="920375"/>
                </a:lnTo>
                <a:lnTo>
                  <a:pt x="1846457" y="910523"/>
                </a:lnTo>
                <a:lnTo>
                  <a:pt x="1841071" y="900035"/>
                </a:lnTo>
                <a:lnTo>
                  <a:pt x="1836003" y="889230"/>
                </a:lnTo>
                <a:lnTo>
                  <a:pt x="1831251" y="877788"/>
                </a:lnTo>
                <a:lnTo>
                  <a:pt x="1826815" y="866347"/>
                </a:lnTo>
                <a:lnTo>
                  <a:pt x="1824281" y="865394"/>
                </a:lnTo>
                <a:lnTo>
                  <a:pt x="1821113" y="864758"/>
                </a:lnTo>
                <a:lnTo>
                  <a:pt x="1815094" y="862216"/>
                </a:lnTo>
                <a:lnTo>
                  <a:pt x="1808758" y="858720"/>
                </a:lnTo>
                <a:lnTo>
                  <a:pt x="1806223" y="856813"/>
                </a:lnTo>
                <a:lnTo>
                  <a:pt x="1803372" y="854588"/>
                </a:lnTo>
                <a:lnTo>
                  <a:pt x="1800521" y="852046"/>
                </a:lnTo>
                <a:lnTo>
                  <a:pt x="1798303" y="849503"/>
                </a:lnTo>
                <a:lnTo>
                  <a:pt x="1796402" y="846643"/>
                </a:lnTo>
                <a:lnTo>
                  <a:pt x="1794185" y="843783"/>
                </a:lnTo>
                <a:lnTo>
                  <a:pt x="1793234" y="840605"/>
                </a:lnTo>
                <a:lnTo>
                  <a:pt x="1791967" y="837427"/>
                </a:lnTo>
                <a:lnTo>
                  <a:pt x="1791334" y="834249"/>
                </a:lnTo>
                <a:lnTo>
                  <a:pt x="1790700" y="830753"/>
                </a:lnTo>
                <a:lnTo>
                  <a:pt x="1791650" y="824397"/>
                </a:lnTo>
                <a:lnTo>
                  <a:pt x="1792918" y="818358"/>
                </a:lnTo>
                <a:lnTo>
                  <a:pt x="1794818" y="812638"/>
                </a:lnTo>
                <a:lnTo>
                  <a:pt x="1797353" y="807553"/>
                </a:lnTo>
                <a:lnTo>
                  <a:pt x="1801154" y="803103"/>
                </a:lnTo>
                <a:lnTo>
                  <a:pt x="1802738" y="801197"/>
                </a:lnTo>
                <a:lnTo>
                  <a:pt x="1804639" y="799607"/>
                </a:lnTo>
                <a:lnTo>
                  <a:pt x="1806857" y="798654"/>
                </a:lnTo>
                <a:lnTo>
                  <a:pt x="1808758" y="797383"/>
                </a:lnTo>
                <a:lnTo>
                  <a:pt x="1811292" y="796112"/>
                </a:lnTo>
                <a:lnTo>
                  <a:pt x="1813510" y="795794"/>
                </a:lnTo>
                <a:lnTo>
                  <a:pt x="1813510" y="789438"/>
                </a:lnTo>
                <a:lnTo>
                  <a:pt x="1813510" y="780857"/>
                </a:lnTo>
                <a:lnTo>
                  <a:pt x="1814460" y="772912"/>
                </a:lnTo>
                <a:lnTo>
                  <a:pt x="1815094" y="764966"/>
                </a:lnTo>
                <a:lnTo>
                  <a:pt x="1816361" y="757657"/>
                </a:lnTo>
                <a:lnTo>
                  <a:pt x="1817628" y="750029"/>
                </a:lnTo>
                <a:lnTo>
                  <a:pt x="1819529" y="743038"/>
                </a:lnTo>
                <a:lnTo>
                  <a:pt x="1821430" y="736364"/>
                </a:lnTo>
                <a:lnTo>
                  <a:pt x="1823647" y="730007"/>
                </a:lnTo>
                <a:lnTo>
                  <a:pt x="1826499" y="723651"/>
                </a:lnTo>
                <a:lnTo>
                  <a:pt x="1829350" y="717295"/>
                </a:lnTo>
                <a:lnTo>
                  <a:pt x="1832518" y="711892"/>
                </a:lnTo>
                <a:lnTo>
                  <a:pt x="1835686" y="706490"/>
                </a:lnTo>
                <a:lnTo>
                  <a:pt x="1839171" y="701087"/>
                </a:lnTo>
                <a:lnTo>
                  <a:pt x="1842972" y="696002"/>
                </a:lnTo>
                <a:lnTo>
                  <a:pt x="1847091" y="691235"/>
                </a:lnTo>
                <a:lnTo>
                  <a:pt x="1850892" y="687103"/>
                </a:lnTo>
                <a:lnTo>
                  <a:pt x="1855327" y="682654"/>
                </a:lnTo>
                <a:lnTo>
                  <a:pt x="1860079" y="679158"/>
                </a:lnTo>
                <a:lnTo>
                  <a:pt x="1864198" y="675344"/>
                </a:lnTo>
                <a:lnTo>
                  <a:pt x="1868950" y="672166"/>
                </a:lnTo>
                <a:lnTo>
                  <a:pt x="1874019" y="668988"/>
                </a:lnTo>
                <a:lnTo>
                  <a:pt x="1878771" y="666128"/>
                </a:lnTo>
                <a:lnTo>
                  <a:pt x="1883839" y="663268"/>
                </a:lnTo>
                <a:lnTo>
                  <a:pt x="1888908" y="661043"/>
                </a:lnTo>
                <a:lnTo>
                  <a:pt x="1894611" y="659136"/>
                </a:lnTo>
                <a:lnTo>
                  <a:pt x="1899679" y="657547"/>
                </a:lnTo>
                <a:lnTo>
                  <a:pt x="1905065" y="655958"/>
                </a:lnTo>
                <a:lnTo>
                  <a:pt x="1910451" y="654687"/>
                </a:lnTo>
                <a:lnTo>
                  <a:pt x="1916153" y="653416"/>
                </a:lnTo>
                <a:lnTo>
                  <a:pt x="1921222" y="653098"/>
                </a:lnTo>
                <a:lnTo>
                  <a:pt x="1926608" y="652780"/>
                </a:lnTo>
                <a:lnTo>
                  <a:pt x="1932310" y="652462"/>
                </a:lnTo>
                <a:close/>
                <a:moveTo>
                  <a:pt x="1379699" y="652462"/>
                </a:moveTo>
                <a:lnTo>
                  <a:pt x="1385408" y="652780"/>
                </a:lnTo>
                <a:lnTo>
                  <a:pt x="1390799" y="653098"/>
                </a:lnTo>
                <a:lnTo>
                  <a:pt x="1396191" y="653416"/>
                </a:lnTo>
                <a:lnTo>
                  <a:pt x="1401900" y="654687"/>
                </a:lnTo>
                <a:lnTo>
                  <a:pt x="1407291" y="655958"/>
                </a:lnTo>
                <a:lnTo>
                  <a:pt x="1412365" y="657547"/>
                </a:lnTo>
                <a:lnTo>
                  <a:pt x="1418074" y="659136"/>
                </a:lnTo>
                <a:lnTo>
                  <a:pt x="1423149" y="661043"/>
                </a:lnTo>
                <a:lnTo>
                  <a:pt x="1428223" y="663268"/>
                </a:lnTo>
                <a:lnTo>
                  <a:pt x="1433297" y="666128"/>
                </a:lnTo>
                <a:lnTo>
                  <a:pt x="1438372" y="668988"/>
                </a:lnTo>
                <a:lnTo>
                  <a:pt x="1443129" y="672166"/>
                </a:lnTo>
                <a:lnTo>
                  <a:pt x="1447886" y="675344"/>
                </a:lnTo>
                <a:lnTo>
                  <a:pt x="1452644" y="679158"/>
                </a:lnTo>
                <a:lnTo>
                  <a:pt x="1456766" y="682654"/>
                </a:lnTo>
                <a:lnTo>
                  <a:pt x="1461207" y="687103"/>
                </a:lnTo>
                <a:lnTo>
                  <a:pt x="1465647" y="691235"/>
                </a:lnTo>
                <a:lnTo>
                  <a:pt x="1469453" y="696002"/>
                </a:lnTo>
                <a:lnTo>
                  <a:pt x="1472941" y="701087"/>
                </a:lnTo>
                <a:lnTo>
                  <a:pt x="1476430" y="706490"/>
                </a:lnTo>
                <a:lnTo>
                  <a:pt x="1479918" y="711892"/>
                </a:lnTo>
                <a:lnTo>
                  <a:pt x="1483090" y="717295"/>
                </a:lnTo>
                <a:lnTo>
                  <a:pt x="1485944" y="723651"/>
                </a:lnTo>
                <a:lnTo>
                  <a:pt x="1488164" y="730007"/>
                </a:lnTo>
                <a:lnTo>
                  <a:pt x="1490702" y="736364"/>
                </a:lnTo>
                <a:lnTo>
                  <a:pt x="1492922" y="743038"/>
                </a:lnTo>
                <a:lnTo>
                  <a:pt x="1494507" y="750029"/>
                </a:lnTo>
                <a:lnTo>
                  <a:pt x="1496093" y="757657"/>
                </a:lnTo>
                <a:lnTo>
                  <a:pt x="1497362" y="764966"/>
                </a:lnTo>
                <a:lnTo>
                  <a:pt x="1497996" y="772912"/>
                </a:lnTo>
                <a:lnTo>
                  <a:pt x="1498630" y="780857"/>
                </a:lnTo>
                <a:lnTo>
                  <a:pt x="1498947" y="789438"/>
                </a:lnTo>
                <a:lnTo>
                  <a:pt x="1498947" y="795476"/>
                </a:lnTo>
                <a:lnTo>
                  <a:pt x="1501802" y="795476"/>
                </a:lnTo>
                <a:lnTo>
                  <a:pt x="1504339" y="795794"/>
                </a:lnTo>
                <a:lnTo>
                  <a:pt x="1506876" y="797065"/>
                </a:lnTo>
                <a:lnTo>
                  <a:pt x="1509096" y="798018"/>
                </a:lnTo>
                <a:lnTo>
                  <a:pt x="1511633" y="799607"/>
                </a:lnTo>
                <a:lnTo>
                  <a:pt x="1513854" y="801197"/>
                </a:lnTo>
                <a:lnTo>
                  <a:pt x="1515756" y="803103"/>
                </a:lnTo>
                <a:lnTo>
                  <a:pt x="1517659" y="805646"/>
                </a:lnTo>
                <a:lnTo>
                  <a:pt x="1519879" y="808506"/>
                </a:lnTo>
                <a:lnTo>
                  <a:pt x="1520831" y="811049"/>
                </a:lnTo>
                <a:lnTo>
                  <a:pt x="1522417" y="813909"/>
                </a:lnTo>
                <a:lnTo>
                  <a:pt x="1523685" y="817087"/>
                </a:lnTo>
                <a:lnTo>
                  <a:pt x="1524637" y="820265"/>
                </a:lnTo>
                <a:lnTo>
                  <a:pt x="1525271" y="823761"/>
                </a:lnTo>
                <a:lnTo>
                  <a:pt x="1525588" y="827257"/>
                </a:lnTo>
                <a:lnTo>
                  <a:pt x="1525588" y="830753"/>
                </a:lnTo>
                <a:lnTo>
                  <a:pt x="1525271" y="834249"/>
                </a:lnTo>
                <a:lnTo>
                  <a:pt x="1524637" y="838062"/>
                </a:lnTo>
                <a:lnTo>
                  <a:pt x="1523368" y="841558"/>
                </a:lnTo>
                <a:lnTo>
                  <a:pt x="1521465" y="844736"/>
                </a:lnTo>
                <a:lnTo>
                  <a:pt x="1519245" y="847914"/>
                </a:lnTo>
                <a:lnTo>
                  <a:pt x="1517025" y="850775"/>
                </a:lnTo>
                <a:lnTo>
                  <a:pt x="1514171" y="853635"/>
                </a:lnTo>
                <a:lnTo>
                  <a:pt x="1510999" y="856177"/>
                </a:lnTo>
                <a:lnTo>
                  <a:pt x="1507828" y="858402"/>
                </a:lnTo>
                <a:lnTo>
                  <a:pt x="1504973" y="860309"/>
                </a:lnTo>
                <a:lnTo>
                  <a:pt x="1501802" y="862216"/>
                </a:lnTo>
                <a:lnTo>
                  <a:pt x="1497996" y="863805"/>
                </a:lnTo>
                <a:lnTo>
                  <a:pt x="1495142" y="865076"/>
                </a:lnTo>
                <a:lnTo>
                  <a:pt x="1491336" y="866029"/>
                </a:lnTo>
                <a:lnTo>
                  <a:pt x="1488799" y="866347"/>
                </a:lnTo>
                <a:lnTo>
                  <a:pt x="1485627" y="866665"/>
                </a:lnTo>
                <a:lnTo>
                  <a:pt x="1481187" y="878106"/>
                </a:lnTo>
                <a:lnTo>
                  <a:pt x="1476430" y="889230"/>
                </a:lnTo>
                <a:lnTo>
                  <a:pt x="1471355" y="899717"/>
                </a:lnTo>
                <a:lnTo>
                  <a:pt x="1466281" y="909887"/>
                </a:lnTo>
                <a:lnTo>
                  <a:pt x="1461524" y="917514"/>
                </a:lnTo>
                <a:lnTo>
                  <a:pt x="1457401" y="924506"/>
                </a:lnTo>
                <a:lnTo>
                  <a:pt x="1452644" y="931180"/>
                </a:lnTo>
                <a:lnTo>
                  <a:pt x="1447569" y="937536"/>
                </a:lnTo>
                <a:lnTo>
                  <a:pt x="1442812" y="943575"/>
                </a:lnTo>
                <a:lnTo>
                  <a:pt x="1437103" y="949295"/>
                </a:lnTo>
                <a:lnTo>
                  <a:pt x="1432029" y="954698"/>
                </a:lnTo>
                <a:lnTo>
                  <a:pt x="1426637" y="959147"/>
                </a:lnTo>
                <a:lnTo>
                  <a:pt x="1420929" y="963915"/>
                </a:lnTo>
                <a:lnTo>
                  <a:pt x="1415220" y="968046"/>
                </a:lnTo>
                <a:lnTo>
                  <a:pt x="1409194" y="971224"/>
                </a:lnTo>
                <a:lnTo>
                  <a:pt x="1403802" y="973767"/>
                </a:lnTo>
                <a:lnTo>
                  <a:pt x="1397777" y="976309"/>
                </a:lnTo>
                <a:lnTo>
                  <a:pt x="1392068" y="977898"/>
                </a:lnTo>
                <a:lnTo>
                  <a:pt x="1385725" y="978852"/>
                </a:lnTo>
                <a:lnTo>
                  <a:pt x="1379699" y="979487"/>
                </a:lnTo>
                <a:lnTo>
                  <a:pt x="1375893" y="978852"/>
                </a:lnTo>
                <a:lnTo>
                  <a:pt x="1371453" y="978534"/>
                </a:lnTo>
                <a:lnTo>
                  <a:pt x="1367647" y="977898"/>
                </a:lnTo>
                <a:lnTo>
                  <a:pt x="1363207" y="976627"/>
                </a:lnTo>
                <a:lnTo>
                  <a:pt x="1359401" y="975038"/>
                </a:lnTo>
                <a:lnTo>
                  <a:pt x="1355278" y="973449"/>
                </a:lnTo>
                <a:lnTo>
                  <a:pt x="1351156" y="971542"/>
                </a:lnTo>
                <a:lnTo>
                  <a:pt x="1347033" y="968999"/>
                </a:lnTo>
                <a:lnTo>
                  <a:pt x="1339738" y="964550"/>
                </a:lnTo>
                <a:lnTo>
                  <a:pt x="1332761" y="958830"/>
                </a:lnTo>
                <a:lnTo>
                  <a:pt x="1325466" y="952473"/>
                </a:lnTo>
                <a:lnTo>
                  <a:pt x="1318806" y="945164"/>
                </a:lnTo>
                <a:lnTo>
                  <a:pt x="1312146" y="937536"/>
                </a:lnTo>
                <a:lnTo>
                  <a:pt x="1305803" y="928956"/>
                </a:lnTo>
                <a:lnTo>
                  <a:pt x="1300094" y="920375"/>
                </a:lnTo>
                <a:lnTo>
                  <a:pt x="1294068" y="910523"/>
                </a:lnTo>
                <a:lnTo>
                  <a:pt x="1288677" y="900035"/>
                </a:lnTo>
                <a:lnTo>
                  <a:pt x="1283603" y="889230"/>
                </a:lnTo>
                <a:lnTo>
                  <a:pt x="1278845" y="877788"/>
                </a:lnTo>
                <a:lnTo>
                  <a:pt x="1274405" y="866347"/>
                </a:lnTo>
                <a:lnTo>
                  <a:pt x="1271551" y="865394"/>
                </a:lnTo>
                <a:lnTo>
                  <a:pt x="1268379" y="864758"/>
                </a:lnTo>
                <a:lnTo>
                  <a:pt x="1262671" y="862216"/>
                </a:lnTo>
                <a:lnTo>
                  <a:pt x="1256328" y="858720"/>
                </a:lnTo>
                <a:lnTo>
                  <a:pt x="1253473" y="856813"/>
                </a:lnTo>
                <a:lnTo>
                  <a:pt x="1250936" y="854588"/>
                </a:lnTo>
                <a:lnTo>
                  <a:pt x="1248082" y="852046"/>
                </a:lnTo>
                <a:lnTo>
                  <a:pt x="1245862" y="849503"/>
                </a:lnTo>
                <a:lnTo>
                  <a:pt x="1243642" y="846643"/>
                </a:lnTo>
                <a:lnTo>
                  <a:pt x="1241739" y="843783"/>
                </a:lnTo>
                <a:lnTo>
                  <a:pt x="1240470" y="840605"/>
                </a:lnTo>
                <a:lnTo>
                  <a:pt x="1239519" y="837427"/>
                </a:lnTo>
                <a:lnTo>
                  <a:pt x="1238567" y="834249"/>
                </a:lnTo>
                <a:lnTo>
                  <a:pt x="1238250" y="830753"/>
                </a:lnTo>
                <a:lnTo>
                  <a:pt x="1239202" y="824397"/>
                </a:lnTo>
                <a:lnTo>
                  <a:pt x="1240153" y="818358"/>
                </a:lnTo>
                <a:lnTo>
                  <a:pt x="1242056" y="812638"/>
                </a:lnTo>
                <a:lnTo>
                  <a:pt x="1244910" y="807553"/>
                </a:lnTo>
                <a:lnTo>
                  <a:pt x="1248399" y="803103"/>
                </a:lnTo>
                <a:lnTo>
                  <a:pt x="1249985" y="801197"/>
                </a:lnTo>
                <a:lnTo>
                  <a:pt x="1251888" y="799607"/>
                </a:lnTo>
                <a:lnTo>
                  <a:pt x="1254425" y="798654"/>
                </a:lnTo>
                <a:lnTo>
                  <a:pt x="1256328" y="797383"/>
                </a:lnTo>
                <a:lnTo>
                  <a:pt x="1258548" y="796112"/>
                </a:lnTo>
                <a:lnTo>
                  <a:pt x="1261085" y="795794"/>
                </a:lnTo>
                <a:lnTo>
                  <a:pt x="1261085" y="789438"/>
                </a:lnTo>
                <a:lnTo>
                  <a:pt x="1261085" y="780857"/>
                </a:lnTo>
                <a:lnTo>
                  <a:pt x="1261719" y="772912"/>
                </a:lnTo>
                <a:lnTo>
                  <a:pt x="1262671" y="764966"/>
                </a:lnTo>
                <a:lnTo>
                  <a:pt x="1263939" y="757657"/>
                </a:lnTo>
                <a:lnTo>
                  <a:pt x="1264891" y="750029"/>
                </a:lnTo>
                <a:lnTo>
                  <a:pt x="1267111" y="743038"/>
                </a:lnTo>
                <a:lnTo>
                  <a:pt x="1269014" y="736364"/>
                </a:lnTo>
                <a:lnTo>
                  <a:pt x="1271234" y="730007"/>
                </a:lnTo>
                <a:lnTo>
                  <a:pt x="1274088" y="723651"/>
                </a:lnTo>
                <a:lnTo>
                  <a:pt x="1276942" y="717295"/>
                </a:lnTo>
                <a:lnTo>
                  <a:pt x="1279797" y="711892"/>
                </a:lnTo>
                <a:lnTo>
                  <a:pt x="1282968" y="706490"/>
                </a:lnTo>
                <a:lnTo>
                  <a:pt x="1286774" y="701087"/>
                </a:lnTo>
                <a:lnTo>
                  <a:pt x="1290580" y="696002"/>
                </a:lnTo>
                <a:lnTo>
                  <a:pt x="1294386" y="691235"/>
                </a:lnTo>
                <a:lnTo>
                  <a:pt x="1298509" y="687103"/>
                </a:lnTo>
                <a:lnTo>
                  <a:pt x="1302632" y="682654"/>
                </a:lnTo>
                <a:lnTo>
                  <a:pt x="1307389" y="679158"/>
                </a:lnTo>
                <a:lnTo>
                  <a:pt x="1311829" y="675344"/>
                </a:lnTo>
                <a:lnTo>
                  <a:pt x="1316586" y="672166"/>
                </a:lnTo>
                <a:lnTo>
                  <a:pt x="1321661" y="668988"/>
                </a:lnTo>
                <a:lnTo>
                  <a:pt x="1326418" y="666128"/>
                </a:lnTo>
                <a:lnTo>
                  <a:pt x="1331492" y="663268"/>
                </a:lnTo>
                <a:lnTo>
                  <a:pt x="1336567" y="661043"/>
                </a:lnTo>
                <a:lnTo>
                  <a:pt x="1341958" y="659136"/>
                </a:lnTo>
                <a:lnTo>
                  <a:pt x="1347033" y="657547"/>
                </a:lnTo>
                <a:lnTo>
                  <a:pt x="1352741" y="655958"/>
                </a:lnTo>
                <a:lnTo>
                  <a:pt x="1358133" y="654687"/>
                </a:lnTo>
                <a:lnTo>
                  <a:pt x="1363524" y="653416"/>
                </a:lnTo>
                <a:lnTo>
                  <a:pt x="1368916" y="653098"/>
                </a:lnTo>
                <a:lnTo>
                  <a:pt x="1374307" y="652780"/>
                </a:lnTo>
                <a:lnTo>
                  <a:pt x="1379699" y="652462"/>
                </a:lnTo>
                <a:close/>
                <a:moveTo>
                  <a:pt x="828030" y="652462"/>
                </a:moveTo>
                <a:lnTo>
                  <a:pt x="833452" y="652780"/>
                </a:lnTo>
                <a:lnTo>
                  <a:pt x="839192" y="653098"/>
                </a:lnTo>
                <a:lnTo>
                  <a:pt x="844613" y="653416"/>
                </a:lnTo>
                <a:lnTo>
                  <a:pt x="850034" y="654687"/>
                </a:lnTo>
                <a:lnTo>
                  <a:pt x="855775" y="655958"/>
                </a:lnTo>
                <a:lnTo>
                  <a:pt x="860877" y="657547"/>
                </a:lnTo>
                <a:lnTo>
                  <a:pt x="866298" y="659136"/>
                </a:lnTo>
                <a:lnTo>
                  <a:pt x="871401" y="661043"/>
                </a:lnTo>
                <a:lnTo>
                  <a:pt x="876822" y="663268"/>
                </a:lnTo>
                <a:lnTo>
                  <a:pt x="881925" y="666128"/>
                </a:lnTo>
                <a:lnTo>
                  <a:pt x="887027" y="668988"/>
                </a:lnTo>
                <a:lnTo>
                  <a:pt x="891810" y="672166"/>
                </a:lnTo>
                <a:lnTo>
                  <a:pt x="896275" y="675344"/>
                </a:lnTo>
                <a:lnTo>
                  <a:pt x="901059" y="679158"/>
                </a:lnTo>
                <a:lnTo>
                  <a:pt x="905523" y="682654"/>
                </a:lnTo>
                <a:lnTo>
                  <a:pt x="909988" y="687103"/>
                </a:lnTo>
                <a:lnTo>
                  <a:pt x="914134" y="691235"/>
                </a:lnTo>
                <a:lnTo>
                  <a:pt x="918279" y="696002"/>
                </a:lnTo>
                <a:lnTo>
                  <a:pt x="921787" y="701087"/>
                </a:lnTo>
                <a:lnTo>
                  <a:pt x="925295" y="706490"/>
                </a:lnTo>
                <a:lnTo>
                  <a:pt x="928803" y="711892"/>
                </a:lnTo>
                <a:lnTo>
                  <a:pt x="931673" y="717295"/>
                </a:lnTo>
                <a:lnTo>
                  <a:pt x="934862" y="723651"/>
                </a:lnTo>
                <a:lnTo>
                  <a:pt x="937095" y="730007"/>
                </a:lnTo>
                <a:lnTo>
                  <a:pt x="939646" y="736364"/>
                </a:lnTo>
                <a:lnTo>
                  <a:pt x="941878" y="743038"/>
                </a:lnTo>
                <a:lnTo>
                  <a:pt x="943473" y="750029"/>
                </a:lnTo>
                <a:lnTo>
                  <a:pt x="945067" y="757657"/>
                </a:lnTo>
                <a:lnTo>
                  <a:pt x="946343" y="764966"/>
                </a:lnTo>
                <a:lnTo>
                  <a:pt x="946980" y="772912"/>
                </a:lnTo>
                <a:lnTo>
                  <a:pt x="947299" y="780857"/>
                </a:lnTo>
                <a:lnTo>
                  <a:pt x="947937" y="789438"/>
                </a:lnTo>
                <a:lnTo>
                  <a:pt x="947937" y="795476"/>
                </a:lnTo>
                <a:lnTo>
                  <a:pt x="950488" y="795476"/>
                </a:lnTo>
                <a:lnTo>
                  <a:pt x="953359" y="795794"/>
                </a:lnTo>
                <a:lnTo>
                  <a:pt x="955591" y="797065"/>
                </a:lnTo>
                <a:lnTo>
                  <a:pt x="958142" y="798018"/>
                </a:lnTo>
                <a:lnTo>
                  <a:pt x="960374" y="799607"/>
                </a:lnTo>
                <a:lnTo>
                  <a:pt x="962926" y="801197"/>
                </a:lnTo>
                <a:lnTo>
                  <a:pt x="964839" y="803103"/>
                </a:lnTo>
                <a:lnTo>
                  <a:pt x="966752" y="805646"/>
                </a:lnTo>
                <a:lnTo>
                  <a:pt x="968666" y="808506"/>
                </a:lnTo>
                <a:lnTo>
                  <a:pt x="969941" y="811049"/>
                </a:lnTo>
                <a:lnTo>
                  <a:pt x="971536" y="813909"/>
                </a:lnTo>
                <a:lnTo>
                  <a:pt x="972812" y="817087"/>
                </a:lnTo>
                <a:lnTo>
                  <a:pt x="973449" y="820265"/>
                </a:lnTo>
                <a:lnTo>
                  <a:pt x="974406" y="823761"/>
                </a:lnTo>
                <a:lnTo>
                  <a:pt x="974725" y="827257"/>
                </a:lnTo>
                <a:lnTo>
                  <a:pt x="974725" y="830753"/>
                </a:lnTo>
                <a:lnTo>
                  <a:pt x="974406" y="834249"/>
                </a:lnTo>
                <a:lnTo>
                  <a:pt x="973449" y="838062"/>
                </a:lnTo>
                <a:lnTo>
                  <a:pt x="972493" y="841558"/>
                </a:lnTo>
                <a:lnTo>
                  <a:pt x="970260" y="844736"/>
                </a:lnTo>
                <a:lnTo>
                  <a:pt x="968347" y="847914"/>
                </a:lnTo>
                <a:lnTo>
                  <a:pt x="966115" y="850775"/>
                </a:lnTo>
                <a:lnTo>
                  <a:pt x="963244" y="853635"/>
                </a:lnTo>
                <a:lnTo>
                  <a:pt x="960055" y="856177"/>
                </a:lnTo>
                <a:lnTo>
                  <a:pt x="956866" y="858402"/>
                </a:lnTo>
                <a:lnTo>
                  <a:pt x="953677" y="860309"/>
                </a:lnTo>
                <a:lnTo>
                  <a:pt x="950488" y="862216"/>
                </a:lnTo>
                <a:lnTo>
                  <a:pt x="946980" y="863805"/>
                </a:lnTo>
                <a:lnTo>
                  <a:pt x="943791" y="865076"/>
                </a:lnTo>
                <a:lnTo>
                  <a:pt x="940284" y="866029"/>
                </a:lnTo>
                <a:lnTo>
                  <a:pt x="937413" y="866347"/>
                </a:lnTo>
                <a:lnTo>
                  <a:pt x="934543" y="866665"/>
                </a:lnTo>
                <a:lnTo>
                  <a:pt x="930079" y="878106"/>
                </a:lnTo>
                <a:lnTo>
                  <a:pt x="925295" y="889230"/>
                </a:lnTo>
                <a:lnTo>
                  <a:pt x="920193" y="899717"/>
                </a:lnTo>
                <a:lnTo>
                  <a:pt x="914771" y="909887"/>
                </a:lnTo>
                <a:lnTo>
                  <a:pt x="910307" y="917514"/>
                </a:lnTo>
                <a:lnTo>
                  <a:pt x="905842" y="924506"/>
                </a:lnTo>
                <a:lnTo>
                  <a:pt x="901059" y="931180"/>
                </a:lnTo>
                <a:lnTo>
                  <a:pt x="895956" y="937536"/>
                </a:lnTo>
                <a:lnTo>
                  <a:pt x="891173" y="943575"/>
                </a:lnTo>
                <a:lnTo>
                  <a:pt x="885751" y="949295"/>
                </a:lnTo>
                <a:lnTo>
                  <a:pt x="880649" y="954698"/>
                </a:lnTo>
                <a:lnTo>
                  <a:pt x="875228" y="959147"/>
                </a:lnTo>
                <a:lnTo>
                  <a:pt x="869487" y="963915"/>
                </a:lnTo>
                <a:lnTo>
                  <a:pt x="863747" y="968046"/>
                </a:lnTo>
                <a:lnTo>
                  <a:pt x="857688" y="971224"/>
                </a:lnTo>
                <a:lnTo>
                  <a:pt x="852267" y="973767"/>
                </a:lnTo>
                <a:lnTo>
                  <a:pt x="846208" y="976309"/>
                </a:lnTo>
                <a:lnTo>
                  <a:pt x="839830" y="977898"/>
                </a:lnTo>
                <a:lnTo>
                  <a:pt x="834089" y="978852"/>
                </a:lnTo>
                <a:lnTo>
                  <a:pt x="828030" y="979487"/>
                </a:lnTo>
                <a:lnTo>
                  <a:pt x="824204" y="978852"/>
                </a:lnTo>
                <a:lnTo>
                  <a:pt x="819739" y="978534"/>
                </a:lnTo>
                <a:lnTo>
                  <a:pt x="815912" y="977898"/>
                </a:lnTo>
                <a:lnTo>
                  <a:pt x="811448" y="976627"/>
                </a:lnTo>
                <a:lnTo>
                  <a:pt x="807621" y="975038"/>
                </a:lnTo>
                <a:lnTo>
                  <a:pt x="803156" y="973449"/>
                </a:lnTo>
                <a:lnTo>
                  <a:pt x="799329" y="971542"/>
                </a:lnTo>
                <a:lnTo>
                  <a:pt x="795184" y="968999"/>
                </a:lnTo>
                <a:lnTo>
                  <a:pt x="787849" y="964550"/>
                </a:lnTo>
                <a:lnTo>
                  <a:pt x="780514" y="958830"/>
                </a:lnTo>
                <a:lnTo>
                  <a:pt x="773498" y="952473"/>
                </a:lnTo>
                <a:lnTo>
                  <a:pt x="766801" y="945164"/>
                </a:lnTo>
                <a:lnTo>
                  <a:pt x="760104" y="937536"/>
                </a:lnTo>
                <a:lnTo>
                  <a:pt x="753726" y="928956"/>
                </a:lnTo>
                <a:lnTo>
                  <a:pt x="747667" y="920375"/>
                </a:lnTo>
                <a:lnTo>
                  <a:pt x="741927" y="910523"/>
                </a:lnTo>
                <a:lnTo>
                  <a:pt x="736187" y="900035"/>
                </a:lnTo>
                <a:lnTo>
                  <a:pt x="731084" y="889230"/>
                </a:lnTo>
                <a:lnTo>
                  <a:pt x="726301" y="877788"/>
                </a:lnTo>
                <a:lnTo>
                  <a:pt x="722155" y="866347"/>
                </a:lnTo>
                <a:lnTo>
                  <a:pt x="719285" y="865394"/>
                </a:lnTo>
                <a:lnTo>
                  <a:pt x="716096" y="864758"/>
                </a:lnTo>
                <a:lnTo>
                  <a:pt x="710356" y="862216"/>
                </a:lnTo>
                <a:lnTo>
                  <a:pt x="703978" y="858720"/>
                </a:lnTo>
                <a:lnTo>
                  <a:pt x="701107" y="856813"/>
                </a:lnTo>
                <a:lnTo>
                  <a:pt x="698237" y="854588"/>
                </a:lnTo>
                <a:lnTo>
                  <a:pt x="695686" y="852046"/>
                </a:lnTo>
                <a:lnTo>
                  <a:pt x="693135" y="849503"/>
                </a:lnTo>
                <a:lnTo>
                  <a:pt x="691222" y="846643"/>
                </a:lnTo>
                <a:lnTo>
                  <a:pt x="689308" y="843783"/>
                </a:lnTo>
                <a:lnTo>
                  <a:pt x="688033" y="840605"/>
                </a:lnTo>
                <a:lnTo>
                  <a:pt x="686757" y="837427"/>
                </a:lnTo>
                <a:lnTo>
                  <a:pt x="686119" y="834249"/>
                </a:lnTo>
                <a:lnTo>
                  <a:pt x="685800" y="830753"/>
                </a:lnTo>
                <a:lnTo>
                  <a:pt x="686438" y="824397"/>
                </a:lnTo>
                <a:lnTo>
                  <a:pt x="687714" y="818358"/>
                </a:lnTo>
                <a:lnTo>
                  <a:pt x="689627" y="812638"/>
                </a:lnTo>
                <a:lnTo>
                  <a:pt x="692497" y="807553"/>
                </a:lnTo>
                <a:lnTo>
                  <a:pt x="696005" y="803103"/>
                </a:lnTo>
                <a:lnTo>
                  <a:pt x="697600" y="801197"/>
                </a:lnTo>
                <a:lnTo>
                  <a:pt x="699513" y="799607"/>
                </a:lnTo>
                <a:lnTo>
                  <a:pt x="702064" y="798654"/>
                </a:lnTo>
                <a:lnTo>
                  <a:pt x="703978" y="797383"/>
                </a:lnTo>
                <a:lnTo>
                  <a:pt x="706210" y="796112"/>
                </a:lnTo>
                <a:lnTo>
                  <a:pt x="708761" y="795794"/>
                </a:lnTo>
                <a:lnTo>
                  <a:pt x="708761" y="789438"/>
                </a:lnTo>
                <a:lnTo>
                  <a:pt x="708761" y="780857"/>
                </a:lnTo>
                <a:lnTo>
                  <a:pt x="709080" y="772912"/>
                </a:lnTo>
                <a:lnTo>
                  <a:pt x="710356" y="764966"/>
                </a:lnTo>
                <a:lnTo>
                  <a:pt x="711312" y="757657"/>
                </a:lnTo>
                <a:lnTo>
                  <a:pt x="712588" y="750029"/>
                </a:lnTo>
                <a:lnTo>
                  <a:pt x="714501" y="743038"/>
                </a:lnTo>
                <a:lnTo>
                  <a:pt x="716415" y="736364"/>
                </a:lnTo>
                <a:lnTo>
                  <a:pt x="718966" y="730007"/>
                </a:lnTo>
                <a:lnTo>
                  <a:pt x="721836" y="723651"/>
                </a:lnTo>
                <a:lnTo>
                  <a:pt x="724387" y="717295"/>
                </a:lnTo>
                <a:lnTo>
                  <a:pt x="727576" y="711892"/>
                </a:lnTo>
                <a:lnTo>
                  <a:pt x="730765" y="706490"/>
                </a:lnTo>
                <a:lnTo>
                  <a:pt x="734273" y="701087"/>
                </a:lnTo>
                <a:lnTo>
                  <a:pt x="738419" y="696002"/>
                </a:lnTo>
                <a:lnTo>
                  <a:pt x="742246" y="691235"/>
                </a:lnTo>
                <a:lnTo>
                  <a:pt x="746073" y="687103"/>
                </a:lnTo>
                <a:lnTo>
                  <a:pt x="750537" y="682654"/>
                </a:lnTo>
                <a:lnTo>
                  <a:pt x="755321" y="679158"/>
                </a:lnTo>
                <a:lnTo>
                  <a:pt x="759785" y="675344"/>
                </a:lnTo>
                <a:lnTo>
                  <a:pt x="764250" y="672166"/>
                </a:lnTo>
                <a:lnTo>
                  <a:pt x="769671" y="668988"/>
                </a:lnTo>
                <a:lnTo>
                  <a:pt x="774136" y="666128"/>
                </a:lnTo>
                <a:lnTo>
                  <a:pt x="779557" y="663268"/>
                </a:lnTo>
                <a:lnTo>
                  <a:pt x="784660" y="661043"/>
                </a:lnTo>
                <a:lnTo>
                  <a:pt x="790081" y="659136"/>
                </a:lnTo>
                <a:lnTo>
                  <a:pt x="795184" y="657547"/>
                </a:lnTo>
                <a:lnTo>
                  <a:pt x="800605" y="655958"/>
                </a:lnTo>
                <a:lnTo>
                  <a:pt x="806345" y="654687"/>
                </a:lnTo>
                <a:lnTo>
                  <a:pt x="811448" y="653416"/>
                </a:lnTo>
                <a:lnTo>
                  <a:pt x="816869" y="653098"/>
                </a:lnTo>
                <a:lnTo>
                  <a:pt x="822609" y="652780"/>
                </a:lnTo>
                <a:lnTo>
                  <a:pt x="828030" y="652462"/>
                </a:lnTo>
                <a:close/>
                <a:moveTo>
                  <a:pt x="275742" y="652462"/>
                </a:moveTo>
                <a:lnTo>
                  <a:pt x="281158" y="652780"/>
                </a:lnTo>
                <a:lnTo>
                  <a:pt x="286573" y="653098"/>
                </a:lnTo>
                <a:lnTo>
                  <a:pt x="292307" y="653416"/>
                </a:lnTo>
                <a:lnTo>
                  <a:pt x="297722" y="654687"/>
                </a:lnTo>
                <a:lnTo>
                  <a:pt x="303138" y="655958"/>
                </a:lnTo>
                <a:lnTo>
                  <a:pt x="308553" y="657547"/>
                </a:lnTo>
                <a:lnTo>
                  <a:pt x="313968" y="659136"/>
                </a:lnTo>
                <a:lnTo>
                  <a:pt x="319065" y="661043"/>
                </a:lnTo>
                <a:lnTo>
                  <a:pt x="324162" y="663268"/>
                </a:lnTo>
                <a:lnTo>
                  <a:pt x="329259" y="666128"/>
                </a:lnTo>
                <a:lnTo>
                  <a:pt x="334355" y="668988"/>
                </a:lnTo>
                <a:lnTo>
                  <a:pt x="339134" y="672166"/>
                </a:lnTo>
                <a:lnTo>
                  <a:pt x="343912" y="675344"/>
                </a:lnTo>
                <a:lnTo>
                  <a:pt x="348690" y="679158"/>
                </a:lnTo>
                <a:lnTo>
                  <a:pt x="353150" y="682654"/>
                </a:lnTo>
                <a:lnTo>
                  <a:pt x="357291" y="687103"/>
                </a:lnTo>
                <a:lnTo>
                  <a:pt x="361751" y="691235"/>
                </a:lnTo>
                <a:lnTo>
                  <a:pt x="365573" y="696002"/>
                </a:lnTo>
                <a:lnTo>
                  <a:pt x="369396" y="701087"/>
                </a:lnTo>
                <a:lnTo>
                  <a:pt x="372900" y="706490"/>
                </a:lnTo>
                <a:lnTo>
                  <a:pt x="376404" y="711892"/>
                </a:lnTo>
                <a:lnTo>
                  <a:pt x="379271" y="717295"/>
                </a:lnTo>
                <a:lnTo>
                  <a:pt x="382138" y="723651"/>
                </a:lnTo>
                <a:lnTo>
                  <a:pt x="384686" y="730007"/>
                </a:lnTo>
                <a:lnTo>
                  <a:pt x="386916" y="736364"/>
                </a:lnTo>
                <a:lnTo>
                  <a:pt x="389465" y="743038"/>
                </a:lnTo>
                <a:lnTo>
                  <a:pt x="391057" y="750029"/>
                </a:lnTo>
                <a:lnTo>
                  <a:pt x="392650" y="757657"/>
                </a:lnTo>
                <a:lnTo>
                  <a:pt x="393606" y="764966"/>
                </a:lnTo>
                <a:lnTo>
                  <a:pt x="394561" y="772912"/>
                </a:lnTo>
                <a:lnTo>
                  <a:pt x="394880" y="780857"/>
                </a:lnTo>
                <a:lnTo>
                  <a:pt x="395198" y="789438"/>
                </a:lnTo>
                <a:lnTo>
                  <a:pt x="395198" y="795476"/>
                </a:lnTo>
                <a:lnTo>
                  <a:pt x="398065" y="795476"/>
                </a:lnTo>
                <a:lnTo>
                  <a:pt x="400932" y="795794"/>
                </a:lnTo>
                <a:lnTo>
                  <a:pt x="403162" y="797065"/>
                </a:lnTo>
                <a:lnTo>
                  <a:pt x="405711" y="798018"/>
                </a:lnTo>
                <a:lnTo>
                  <a:pt x="407940" y="799607"/>
                </a:lnTo>
                <a:lnTo>
                  <a:pt x="410170" y="801197"/>
                </a:lnTo>
                <a:lnTo>
                  <a:pt x="412400" y="803103"/>
                </a:lnTo>
                <a:lnTo>
                  <a:pt x="414311" y="805646"/>
                </a:lnTo>
                <a:lnTo>
                  <a:pt x="415904" y="808506"/>
                </a:lnTo>
                <a:lnTo>
                  <a:pt x="417497" y="811049"/>
                </a:lnTo>
                <a:lnTo>
                  <a:pt x="419090" y="813909"/>
                </a:lnTo>
                <a:lnTo>
                  <a:pt x="420045" y="817087"/>
                </a:lnTo>
                <a:lnTo>
                  <a:pt x="421001" y="820265"/>
                </a:lnTo>
                <a:lnTo>
                  <a:pt x="421638" y="823761"/>
                </a:lnTo>
                <a:lnTo>
                  <a:pt x="422275" y="827257"/>
                </a:lnTo>
                <a:lnTo>
                  <a:pt x="422275" y="830753"/>
                </a:lnTo>
                <a:lnTo>
                  <a:pt x="421638" y="834249"/>
                </a:lnTo>
                <a:lnTo>
                  <a:pt x="421001" y="838062"/>
                </a:lnTo>
                <a:lnTo>
                  <a:pt x="419727" y="841558"/>
                </a:lnTo>
                <a:lnTo>
                  <a:pt x="417816" y="844736"/>
                </a:lnTo>
                <a:lnTo>
                  <a:pt x="415904" y="847914"/>
                </a:lnTo>
                <a:lnTo>
                  <a:pt x="413356" y="850775"/>
                </a:lnTo>
                <a:lnTo>
                  <a:pt x="410807" y="853635"/>
                </a:lnTo>
                <a:lnTo>
                  <a:pt x="407622" y="856177"/>
                </a:lnTo>
                <a:lnTo>
                  <a:pt x="404436" y="858402"/>
                </a:lnTo>
                <a:lnTo>
                  <a:pt x="401251" y="860309"/>
                </a:lnTo>
                <a:lnTo>
                  <a:pt x="397747" y="862216"/>
                </a:lnTo>
                <a:lnTo>
                  <a:pt x="394561" y="863805"/>
                </a:lnTo>
                <a:lnTo>
                  <a:pt x="391376" y="865076"/>
                </a:lnTo>
                <a:lnTo>
                  <a:pt x="387872" y="866029"/>
                </a:lnTo>
                <a:lnTo>
                  <a:pt x="385005" y="866347"/>
                </a:lnTo>
                <a:lnTo>
                  <a:pt x="381819" y="866665"/>
                </a:lnTo>
                <a:lnTo>
                  <a:pt x="377678" y="878106"/>
                </a:lnTo>
                <a:lnTo>
                  <a:pt x="372900" y="889230"/>
                </a:lnTo>
                <a:lnTo>
                  <a:pt x="367803" y="899717"/>
                </a:lnTo>
                <a:lnTo>
                  <a:pt x="362069" y="909887"/>
                </a:lnTo>
                <a:lnTo>
                  <a:pt x="357928" y="917514"/>
                </a:lnTo>
                <a:lnTo>
                  <a:pt x="353468" y="924506"/>
                </a:lnTo>
                <a:lnTo>
                  <a:pt x="348690" y="931180"/>
                </a:lnTo>
                <a:lnTo>
                  <a:pt x="343593" y="937536"/>
                </a:lnTo>
                <a:lnTo>
                  <a:pt x="338815" y="943575"/>
                </a:lnTo>
                <a:lnTo>
                  <a:pt x="333400" y="949295"/>
                </a:lnTo>
                <a:lnTo>
                  <a:pt x="328303" y="954698"/>
                </a:lnTo>
                <a:lnTo>
                  <a:pt x="322569" y="959147"/>
                </a:lnTo>
                <a:lnTo>
                  <a:pt x="317154" y="963915"/>
                </a:lnTo>
                <a:lnTo>
                  <a:pt x="311101" y="968046"/>
                </a:lnTo>
                <a:lnTo>
                  <a:pt x="305367" y="971224"/>
                </a:lnTo>
                <a:lnTo>
                  <a:pt x="299633" y="973767"/>
                </a:lnTo>
                <a:lnTo>
                  <a:pt x="293900" y="976309"/>
                </a:lnTo>
                <a:lnTo>
                  <a:pt x="287528" y="977898"/>
                </a:lnTo>
                <a:lnTo>
                  <a:pt x="281476" y="978852"/>
                </a:lnTo>
                <a:lnTo>
                  <a:pt x="275742" y="979487"/>
                </a:lnTo>
                <a:lnTo>
                  <a:pt x="271601" y="978852"/>
                </a:lnTo>
                <a:lnTo>
                  <a:pt x="267460" y="978534"/>
                </a:lnTo>
                <a:lnTo>
                  <a:pt x="263319" y="977898"/>
                </a:lnTo>
                <a:lnTo>
                  <a:pt x="259178" y="976627"/>
                </a:lnTo>
                <a:lnTo>
                  <a:pt x="255036" y="975038"/>
                </a:lnTo>
                <a:lnTo>
                  <a:pt x="250895" y="973449"/>
                </a:lnTo>
                <a:lnTo>
                  <a:pt x="246754" y="971542"/>
                </a:lnTo>
                <a:lnTo>
                  <a:pt x="242931" y="968999"/>
                </a:lnTo>
                <a:lnTo>
                  <a:pt x="235286" y="964550"/>
                </a:lnTo>
                <a:lnTo>
                  <a:pt x="228278" y="958830"/>
                </a:lnTo>
                <a:lnTo>
                  <a:pt x="221270" y="952473"/>
                </a:lnTo>
                <a:lnTo>
                  <a:pt x="214581" y="945164"/>
                </a:lnTo>
                <a:lnTo>
                  <a:pt x="207572" y="937536"/>
                </a:lnTo>
                <a:lnTo>
                  <a:pt x="201520" y="928956"/>
                </a:lnTo>
                <a:lnTo>
                  <a:pt x="195468" y="920375"/>
                </a:lnTo>
                <a:lnTo>
                  <a:pt x="189415" y="910523"/>
                </a:lnTo>
                <a:lnTo>
                  <a:pt x="184000" y="900035"/>
                </a:lnTo>
                <a:lnTo>
                  <a:pt x="178903" y="889230"/>
                </a:lnTo>
                <a:lnTo>
                  <a:pt x="174125" y="877788"/>
                </a:lnTo>
                <a:lnTo>
                  <a:pt x="169665" y="866347"/>
                </a:lnTo>
                <a:lnTo>
                  <a:pt x="167117" y="865394"/>
                </a:lnTo>
                <a:lnTo>
                  <a:pt x="163931" y="864758"/>
                </a:lnTo>
                <a:lnTo>
                  <a:pt x="157879" y="862216"/>
                </a:lnTo>
                <a:lnTo>
                  <a:pt x="151508" y="858720"/>
                </a:lnTo>
                <a:lnTo>
                  <a:pt x="148959" y="856813"/>
                </a:lnTo>
                <a:lnTo>
                  <a:pt x="146092" y="854588"/>
                </a:lnTo>
                <a:lnTo>
                  <a:pt x="143225" y="852046"/>
                </a:lnTo>
                <a:lnTo>
                  <a:pt x="140995" y="849503"/>
                </a:lnTo>
                <a:lnTo>
                  <a:pt x="139084" y="846643"/>
                </a:lnTo>
                <a:lnTo>
                  <a:pt x="137173" y="843783"/>
                </a:lnTo>
                <a:lnTo>
                  <a:pt x="135899" y="840605"/>
                </a:lnTo>
                <a:lnTo>
                  <a:pt x="134624" y="837427"/>
                </a:lnTo>
                <a:lnTo>
                  <a:pt x="133987" y="834249"/>
                </a:lnTo>
                <a:lnTo>
                  <a:pt x="133350" y="830753"/>
                </a:lnTo>
                <a:lnTo>
                  <a:pt x="133987" y="824397"/>
                </a:lnTo>
                <a:lnTo>
                  <a:pt x="135580" y="818358"/>
                </a:lnTo>
                <a:lnTo>
                  <a:pt x="137491" y="812638"/>
                </a:lnTo>
                <a:lnTo>
                  <a:pt x="140040" y="807553"/>
                </a:lnTo>
                <a:lnTo>
                  <a:pt x="143225" y="803103"/>
                </a:lnTo>
                <a:lnTo>
                  <a:pt x="145455" y="801197"/>
                </a:lnTo>
                <a:lnTo>
                  <a:pt x="147366" y="799607"/>
                </a:lnTo>
                <a:lnTo>
                  <a:pt x="149596" y="798654"/>
                </a:lnTo>
                <a:lnTo>
                  <a:pt x="151508" y="797383"/>
                </a:lnTo>
                <a:lnTo>
                  <a:pt x="154056" y="796112"/>
                </a:lnTo>
                <a:lnTo>
                  <a:pt x="156286" y="795794"/>
                </a:lnTo>
                <a:lnTo>
                  <a:pt x="156286" y="789438"/>
                </a:lnTo>
                <a:lnTo>
                  <a:pt x="156286" y="780857"/>
                </a:lnTo>
                <a:lnTo>
                  <a:pt x="156923" y="772912"/>
                </a:lnTo>
                <a:lnTo>
                  <a:pt x="157879" y="764966"/>
                </a:lnTo>
                <a:lnTo>
                  <a:pt x="159153" y="757657"/>
                </a:lnTo>
                <a:lnTo>
                  <a:pt x="160427" y="750029"/>
                </a:lnTo>
                <a:lnTo>
                  <a:pt x="162338" y="743038"/>
                </a:lnTo>
                <a:lnTo>
                  <a:pt x="164250" y="736364"/>
                </a:lnTo>
                <a:lnTo>
                  <a:pt x="166798" y="730007"/>
                </a:lnTo>
                <a:lnTo>
                  <a:pt x="169346" y="723651"/>
                </a:lnTo>
                <a:lnTo>
                  <a:pt x="172213" y="717295"/>
                </a:lnTo>
                <a:lnTo>
                  <a:pt x="175399" y="711892"/>
                </a:lnTo>
                <a:lnTo>
                  <a:pt x="178584" y="706490"/>
                </a:lnTo>
                <a:lnTo>
                  <a:pt x="182088" y="701087"/>
                </a:lnTo>
                <a:lnTo>
                  <a:pt x="185911" y="696002"/>
                </a:lnTo>
                <a:lnTo>
                  <a:pt x="190052" y="691235"/>
                </a:lnTo>
                <a:lnTo>
                  <a:pt x="193875" y="687103"/>
                </a:lnTo>
                <a:lnTo>
                  <a:pt x="198335" y="682654"/>
                </a:lnTo>
                <a:lnTo>
                  <a:pt x="202476" y="679158"/>
                </a:lnTo>
                <a:lnTo>
                  <a:pt x="207254" y="675344"/>
                </a:lnTo>
                <a:lnTo>
                  <a:pt x="212032" y="672166"/>
                </a:lnTo>
                <a:lnTo>
                  <a:pt x="217129" y="668988"/>
                </a:lnTo>
                <a:lnTo>
                  <a:pt x="221907" y="666128"/>
                </a:lnTo>
                <a:lnTo>
                  <a:pt x="227004" y="663268"/>
                </a:lnTo>
                <a:lnTo>
                  <a:pt x="232101" y="661043"/>
                </a:lnTo>
                <a:lnTo>
                  <a:pt x="237835" y="659136"/>
                </a:lnTo>
                <a:lnTo>
                  <a:pt x="242931" y="657547"/>
                </a:lnTo>
                <a:lnTo>
                  <a:pt x="248347" y="655958"/>
                </a:lnTo>
                <a:lnTo>
                  <a:pt x="254081" y="654687"/>
                </a:lnTo>
                <a:lnTo>
                  <a:pt x="259178" y="653416"/>
                </a:lnTo>
                <a:lnTo>
                  <a:pt x="264593" y="653098"/>
                </a:lnTo>
                <a:lnTo>
                  <a:pt x="270008" y="652780"/>
                </a:lnTo>
                <a:lnTo>
                  <a:pt x="275742" y="652462"/>
                </a:lnTo>
                <a:close/>
                <a:moveTo>
                  <a:pt x="1647357" y="327025"/>
                </a:moveTo>
                <a:lnTo>
                  <a:pt x="1652749" y="327025"/>
                </a:lnTo>
                <a:lnTo>
                  <a:pt x="1658458" y="327025"/>
                </a:lnTo>
                <a:lnTo>
                  <a:pt x="1663849" y="327342"/>
                </a:lnTo>
                <a:lnTo>
                  <a:pt x="1669241" y="328291"/>
                </a:lnTo>
                <a:lnTo>
                  <a:pt x="1674315" y="328925"/>
                </a:lnTo>
                <a:lnTo>
                  <a:pt x="1680024" y="330191"/>
                </a:lnTo>
                <a:lnTo>
                  <a:pt x="1685415" y="331774"/>
                </a:lnTo>
                <a:lnTo>
                  <a:pt x="1690490" y="333673"/>
                </a:lnTo>
                <a:lnTo>
                  <a:pt x="1696199" y="335573"/>
                </a:lnTo>
                <a:lnTo>
                  <a:pt x="1701273" y="338105"/>
                </a:lnTo>
                <a:lnTo>
                  <a:pt x="1706347" y="340321"/>
                </a:lnTo>
                <a:lnTo>
                  <a:pt x="1711105" y="343170"/>
                </a:lnTo>
                <a:lnTo>
                  <a:pt x="1716179" y="346336"/>
                </a:lnTo>
                <a:lnTo>
                  <a:pt x="1720936" y="349818"/>
                </a:lnTo>
                <a:lnTo>
                  <a:pt x="1725694" y="353301"/>
                </a:lnTo>
                <a:lnTo>
                  <a:pt x="1729816" y="357100"/>
                </a:lnTo>
                <a:lnTo>
                  <a:pt x="1734257" y="361215"/>
                </a:lnTo>
                <a:lnTo>
                  <a:pt x="1738062" y="365964"/>
                </a:lnTo>
                <a:lnTo>
                  <a:pt x="1742185" y="370712"/>
                </a:lnTo>
                <a:lnTo>
                  <a:pt x="1745991" y="375144"/>
                </a:lnTo>
                <a:lnTo>
                  <a:pt x="1749480" y="380843"/>
                </a:lnTo>
                <a:lnTo>
                  <a:pt x="1752651" y="385908"/>
                </a:lnTo>
                <a:lnTo>
                  <a:pt x="1755823" y="391606"/>
                </a:lnTo>
                <a:lnTo>
                  <a:pt x="1758994" y="397621"/>
                </a:lnTo>
                <a:lnTo>
                  <a:pt x="1761214" y="403953"/>
                </a:lnTo>
                <a:lnTo>
                  <a:pt x="1763752" y="410601"/>
                </a:lnTo>
                <a:lnTo>
                  <a:pt x="1765654" y="417249"/>
                </a:lnTo>
                <a:lnTo>
                  <a:pt x="1767557" y="424213"/>
                </a:lnTo>
                <a:lnTo>
                  <a:pt x="1769143" y="431495"/>
                </a:lnTo>
                <a:lnTo>
                  <a:pt x="1770412" y="439092"/>
                </a:lnTo>
                <a:lnTo>
                  <a:pt x="1771046" y="446690"/>
                </a:lnTo>
                <a:lnTo>
                  <a:pt x="1771680" y="454921"/>
                </a:lnTo>
                <a:lnTo>
                  <a:pt x="1771997" y="463152"/>
                </a:lnTo>
                <a:lnTo>
                  <a:pt x="1771680" y="466318"/>
                </a:lnTo>
                <a:lnTo>
                  <a:pt x="1771680" y="469167"/>
                </a:lnTo>
                <a:lnTo>
                  <a:pt x="1771997" y="469167"/>
                </a:lnTo>
                <a:lnTo>
                  <a:pt x="1774852" y="469483"/>
                </a:lnTo>
                <a:lnTo>
                  <a:pt x="1777072" y="469800"/>
                </a:lnTo>
                <a:lnTo>
                  <a:pt x="1779926" y="470750"/>
                </a:lnTo>
                <a:lnTo>
                  <a:pt x="1782146" y="471699"/>
                </a:lnTo>
                <a:lnTo>
                  <a:pt x="1784683" y="473282"/>
                </a:lnTo>
                <a:lnTo>
                  <a:pt x="1786904" y="474865"/>
                </a:lnTo>
                <a:lnTo>
                  <a:pt x="1788806" y="477398"/>
                </a:lnTo>
                <a:lnTo>
                  <a:pt x="1790709" y="479614"/>
                </a:lnTo>
                <a:lnTo>
                  <a:pt x="1792295" y="482146"/>
                </a:lnTo>
                <a:lnTo>
                  <a:pt x="1793881" y="484679"/>
                </a:lnTo>
                <a:lnTo>
                  <a:pt x="1795149" y="487528"/>
                </a:lnTo>
                <a:lnTo>
                  <a:pt x="1796418" y="490694"/>
                </a:lnTo>
                <a:lnTo>
                  <a:pt x="1797369" y="494176"/>
                </a:lnTo>
                <a:lnTo>
                  <a:pt x="1798004" y="497342"/>
                </a:lnTo>
                <a:lnTo>
                  <a:pt x="1798321" y="501141"/>
                </a:lnTo>
                <a:lnTo>
                  <a:pt x="1798638" y="504940"/>
                </a:lnTo>
                <a:lnTo>
                  <a:pt x="1798321" y="508422"/>
                </a:lnTo>
                <a:lnTo>
                  <a:pt x="1797369" y="511904"/>
                </a:lnTo>
                <a:lnTo>
                  <a:pt x="1795784" y="515387"/>
                </a:lnTo>
                <a:lnTo>
                  <a:pt x="1794198" y="518552"/>
                </a:lnTo>
                <a:lnTo>
                  <a:pt x="1792295" y="521718"/>
                </a:lnTo>
                <a:lnTo>
                  <a:pt x="1789758" y="524567"/>
                </a:lnTo>
                <a:lnTo>
                  <a:pt x="1786904" y="527100"/>
                </a:lnTo>
                <a:lnTo>
                  <a:pt x="1784049" y="529949"/>
                </a:lnTo>
                <a:lnTo>
                  <a:pt x="1780878" y="532165"/>
                </a:lnTo>
                <a:lnTo>
                  <a:pt x="1777706" y="534064"/>
                </a:lnTo>
                <a:lnTo>
                  <a:pt x="1774218" y="535647"/>
                </a:lnTo>
                <a:lnTo>
                  <a:pt x="1771046" y="537230"/>
                </a:lnTo>
                <a:lnTo>
                  <a:pt x="1767557" y="538497"/>
                </a:lnTo>
                <a:lnTo>
                  <a:pt x="1764386" y="539763"/>
                </a:lnTo>
                <a:lnTo>
                  <a:pt x="1761214" y="540079"/>
                </a:lnTo>
                <a:lnTo>
                  <a:pt x="1758677" y="540079"/>
                </a:lnTo>
                <a:lnTo>
                  <a:pt x="1758043" y="540079"/>
                </a:lnTo>
                <a:lnTo>
                  <a:pt x="1754237" y="551476"/>
                </a:lnTo>
                <a:lnTo>
                  <a:pt x="1749480" y="562556"/>
                </a:lnTo>
                <a:lnTo>
                  <a:pt x="1744405" y="573003"/>
                </a:lnTo>
                <a:lnTo>
                  <a:pt x="1739014" y="583133"/>
                </a:lnTo>
                <a:lnTo>
                  <a:pt x="1734574" y="590731"/>
                </a:lnTo>
                <a:lnTo>
                  <a:pt x="1729816" y="597696"/>
                </a:lnTo>
                <a:lnTo>
                  <a:pt x="1725059" y="604344"/>
                </a:lnTo>
                <a:lnTo>
                  <a:pt x="1720302" y="610675"/>
                </a:lnTo>
                <a:lnTo>
                  <a:pt x="1715228" y="617007"/>
                </a:lnTo>
                <a:lnTo>
                  <a:pt x="1710153" y="622389"/>
                </a:lnTo>
                <a:lnTo>
                  <a:pt x="1705079" y="628087"/>
                </a:lnTo>
                <a:lnTo>
                  <a:pt x="1699687" y="632836"/>
                </a:lnTo>
                <a:lnTo>
                  <a:pt x="1693661" y="636951"/>
                </a:lnTo>
                <a:lnTo>
                  <a:pt x="1688270" y="641066"/>
                </a:lnTo>
                <a:lnTo>
                  <a:pt x="1682244" y="644549"/>
                </a:lnTo>
                <a:lnTo>
                  <a:pt x="1676535" y="647398"/>
                </a:lnTo>
                <a:lnTo>
                  <a:pt x="1670509" y="649614"/>
                </a:lnTo>
                <a:lnTo>
                  <a:pt x="1664484" y="651197"/>
                </a:lnTo>
                <a:lnTo>
                  <a:pt x="1658775" y="651830"/>
                </a:lnTo>
                <a:lnTo>
                  <a:pt x="1652749" y="652463"/>
                </a:lnTo>
                <a:lnTo>
                  <a:pt x="1648626" y="652463"/>
                </a:lnTo>
                <a:lnTo>
                  <a:pt x="1644503" y="651830"/>
                </a:lnTo>
                <a:lnTo>
                  <a:pt x="1640380" y="650880"/>
                </a:lnTo>
                <a:lnTo>
                  <a:pt x="1636257" y="649931"/>
                </a:lnTo>
                <a:lnTo>
                  <a:pt x="1631817" y="648348"/>
                </a:lnTo>
                <a:lnTo>
                  <a:pt x="1628011" y="646765"/>
                </a:lnTo>
                <a:lnTo>
                  <a:pt x="1624206" y="644549"/>
                </a:lnTo>
                <a:lnTo>
                  <a:pt x="1619765" y="642649"/>
                </a:lnTo>
                <a:lnTo>
                  <a:pt x="1612788" y="637584"/>
                </a:lnTo>
                <a:lnTo>
                  <a:pt x="1605494" y="631886"/>
                </a:lnTo>
                <a:lnTo>
                  <a:pt x="1598516" y="625554"/>
                </a:lnTo>
                <a:lnTo>
                  <a:pt x="1591539" y="618590"/>
                </a:lnTo>
                <a:lnTo>
                  <a:pt x="1585196" y="610675"/>
                </a:lnTo>
                <a:lnTo>
                  <a:pt x="1578853" y="602444"/>
                </a:lnTo>
                <a:lnTo>
                  <a:pt x="1572510" y="593580"/>
                </a:lnTo>
                <a:lnTo>
                  <a:pt x="1567118" y="584083"/>
                </a:lnTo>
                <a:lnTo>
                  <a:pt x="1561727" y="573320"/>
                </a:lnTo>
                <a:lnTo>
                  <a:pt x="1556018" y="562556"/>
                </a:lnTo>
                <a:lnTo>
                  <a:pt x="1551261" y="551476"/>
                </a:lnTo>
                <a:lnTo>
                  <a:pt x="1547138" y="539763"/>
                </a:lnTo>
                <a:lnTo>
                  <a:pt x="1544284" y="539446"/>
                </a:lnTo>
                <a:lnTo>
                  <a:pt x="1541112" y="538180"/>
                </a:lnTo>
                <a:lnTo>
                  <a:pt x="1535403" y="535647"/>
                </a:lnTo>
                <a:lnTo>
                  <a:pt x="1529378" y="532165"/>
                </a:lnTo>
                <a:lnTo>
                  <a:pt x="1526206" y="530266"/>
                </a:lnTo>
                <a:lnTo>
                  <a:pt x="1523352" y="528050"/>
                </a:lnTo>
                <a:lnTo>
                  <a:pt x="1521132" y="525517"/>
                </a:lnTo>
                <a:lnTo>
                  <a:pt x="1518595" y="523301"/>
                </a:lnTo>
                <a:lnTo>
                  <a:pt x="1516692" y="520452"/>
                </a:lnTo>
                <a:lnTo>
                  <a:pt x="1514789" y="517286"/>
                </a:lnTo>
                <a:lnTo>
                  <a:pt x="1513203" y="514753"/>
                </a:lnTo>
                <a:lnTo>
                  <a:pt x="1511934" y="511588"/>
                </a:lnTo>
                <a:lnTo>
                  <a:pt x="1511617" y="507789"/>
                </a:lnTo>
                <a:lnTo>
                  <a:pt x="1511300" y="504940"/>
                </a:lnTo>
                <a:lnTo>
                  <a:pt x="1511617" y="497975"/>
                </a:lnTo>
                <a:lnTo>
                  <a:pt x="1512886" y="492277"/>
                </a:lnTo>
                <a:lnTo>
                  <a:pt x="1515106" y="486262"/>
                </a:lnTo>
                <a:lnTo>
                  <a:pt x="1517960" y="481197"/>
                </a:lnTo>
                <a:lnTo>
                  <a:pt x="1521132" y="476765"/>
                </a:lnTo>
                <a:lnTo>
                  <a:pt x="1523035" y="475498"/>
                </a:lnTo>
                <a:lnTo>
                  <a:pt x="1524938" y="473915"/>
                </a:lnTo>
                <a:lnTo>
                  <a:pt x="1526840" y="472333"/>
                </a:lnTo>
                <a:lnTo>
                  <a:pt x="1529378" y="471066"/>
                </a:lnTo>
                <a:lnTo>
                  <a:pt x="1531598" y="470117"/>
                </a:lnTo>
                <a:lnTo>
                  <a:pt x="1534135" y="469483"/>
                </a:lnTo>
                <a:lnTo>
                  <a:pt x="1533818" y="463152"/>
                </a:lnTo>
                <a:lnTo>
                  <a:pt x="1534135" y="454921"/>
                </a:lnTo>
                <a:lnTo>
                  <a:pt x="1534452" y="446690"/>
                </a:lnTo>
                <a:lnTo>
                  <a:pt x="1535403" y="439092"/>
                </a:lnTo>
                <a:lnTo>
                  <a:pt x="1536355" y="431495"/>
                </a:lnTo>
                <a:lnTo>
                  <a:pt x="1537941" y="424213"/>
                </a:lnTo>
                <a:lnTo>
                  <a:pt x="1539526" y="417249"/>
                </a:lnTo>
                <a:lnTo>
                  <a:pt x="1542064" y="410601"/>
                </a:lnTo>
                <a:lnTo>
                  <a:pt x="1544284" y="403953"/>
                </a:lnTo>
                <a:lnTo>
                  <a:pt x="1546504" y="397621"/>
                </a:lnTo>
                <a:lnTo>
                  <a:pt x="1549675" y="391606"/>
                </a:lnTo>
                <a:lnTo>
                  <a:pt x="1552530" y="385908"/>
                </a:lnTo>
                <a:lnTo>
                  <a:pt x="1556018" y="380843"/>
                </a:lnTo>
                <a:lnTo>
                  <a:pt x="1559507" y="375144"/>
                </a:lnTo>
                <a:lnTo>
                  <a:pt x="1563313" y="370712"/>
                </a:lnTo>
                <a:lnTo>
                  <a:pt x="1567118" y="365964"/>
                </a:lnTo>
                <a:lnTo>
                  <a:pt x="1571559" y="361215"/>
                </a:lnTo>
                <a:lnTo>
                  <a:pt x="1575682" y="357100"/>
                </a:lnTo>
                <a:lnTo>
                  <a:pt x="1580122" y="353301"/>
                </a:lnTo>
                <a:lnTo>
                  <a:pt x="1584879" y="349818"/>
                </a:lnTo>
                <a:lnTo>
                  <a:pt x="1589636" y="346336"/>
                </a:lnTo>
                <a:lnTo>
                  <a:pt x="1594076" y="343170"/>
                </a:lnTo>
                <a:lnTo>
                  <a:pt x="1599468" y="340321"/>
                </a:lnTo>
                <a:lnTo>
                  <a:pt x="1604542" y="338105"/>
                </a:lnTo>
                <a:lnTo>
                  <a:pt x="1609617" y="335573"/>
                </a:lnTo>
                <a:lnTo>
                  <a:pt x="1614691" y="333673"/>
                </a:lnTo>
                <a:lnTo>
                  <a:pt x="1620083" y="331774"/>
                </a:lnTo>
                <a:lnTo>
                  <a:pt x="1625157" y="330191"/>
                </a:lnTo>
                <a:lnTo>
                  <a:pt x="1630866" y="328925"/>
                </a:lnTo>
                <a:lnTo>
                  <a:pt x="1636257" y="328291"/>
                </a:lnTo>
                <a:lnTo>
                  <a:pt x="1641649" y="327342"/>
                </a:lnTo>
                <a:lnTo>
                  <a:pt x="1647357" y="327025"/>
                </a:lnTo>
                <a:close/>
                <a:moveTo>
                  <a:pt x="1094907" y="327025"/>
                </a:moveTo>
                <a:lnTo>
                  <a:pt x="1100299" y="327025"/>
                </a:lnTo>
                <a:lnTo>
                  <a:pt x="1105690" y="327025"/>
                </a:lnTo>
                <a:lnTo>
                  <a:pt x="1111399" y="327342"/>
                </a:lnTo>
                <a:lnTo>
                  <a:pt x="1116791" y="328291"/>
                </a:lnTo>
                <a:lnTo>
                  <a:pt x="1121865" y="328925"/>
                </a:lnTo>
                <a:lnTo>
                  <a:pt x="1127257" y="330191"/>
                </a:lnTo>
                <a:lnTo>
                  <a:pt x="1132965" y="331774"/>
                </a:lnTo>
                <a:lnTo>
                  <a:pt x="1138040" y="333673"/>
                </a:lnTo>
                <a:lnTo>
                  <a:pt x="1143431" y="335573"/>
                </a:lnTo>
                <a:lnTo>
                  <a:pt x="1148506" y="338105"/>
                </a:lnTo>
                <a:lnTo>
                  <a:pt x="1153580" y="340321"/>
                </a:lnTo>
                <a:lnTo>
                  <a:pt x="1158337" y="343170"/>
                </a:lnTo>
                <a:lnTo>
                  <a:pt x="1163412" y="346336"/>
                </a:lnTo>
                <a:lnTo>
                  <a:pt x="1168169" y="349818"/>
                </a:lnTo>
                <a:lnTo>
                  <a:pt x="1172926" y="353301"/>
                </a:lnTo>
                <a:lnTo>
                  <a:pt x="1177366" y="357100"/>
                </a:lnTo>
                <a:lnTo>
                  <a:pt x="1181806" y="361215"/>
                </a:lnTo>
                <a:lnTo>
                  <a:pt x="1185612" y="365964"/>
                </a:lnTo>
                <a:lnTo>
                  <a:pt x="1189418" y="370712"/>
                </a:lnTo>
                <a:lnTo>
                  <a:pt x="1193541" y="375144"/>
                </a:lnTo>
                <a:lnTo>
                  <a:pt x="1197030" y="380843"/>
                </a:lnTo>
                <a:lnTo>
                  <a:pt x="1200201" y="385908"/>
                </a:lnTo>
                <a:lnTo>
                  <a:pt x="1203373" y="391606"/>
                </a:lnTo>
                <a:lnTo>
                  <a:pt x="1206544" y="397621"/>
                </a:lnTo>
                <a:lnTo>
                  <a:pt x="1208764" y="403953"/>
                </a:lnTo>
                <a:lnTo>
                  <a:pt x="1210984" y="410601"/>
                </a:lnTo>
                <a:lnTo>
                  <a:pt x="1213204" y="417249"/>
                </a:lnTo>
                <a:lnTo>
                  <a:pt x="1215107" y="424213"/>
                </a:lnTo>
                <a:lnTo>
                  <a:pt x="1216693" y="431495"/>
                </a:lnTo>
                <a:lnTo>
                  <a:pt x="1217962" y="439092"/>
                </a:lnTo>
                <a:lnTo>
                  <a:pt x="1218596" y="446690"/>
                </a:lnTo>
                <a:lnTo>
                  <a:pt x="1218913" y="454921"/>
                </a:lnTo>
                <a:lnTo>
                  <a:pt x="1219547" y="463152"/>
                </a:lnTo>
                <a:lnTo>
                  <a:pt x="1218913" y="466318"/>
                </a:lnTo>
                <a:lnTo>
                  <a:pt x="1218913" y="469167"/>
                </a:lnTo>
                <a:lnTo>
                  <a:pt x="1219547" y="469167"/>
                </a:lnTo>
                <a:lnTo>
                  <a:pt x="1222085" y="469483"/>
                </a:lnTo>
                <a:lnTo>
                  <a:pt x="1224622" y="469800"/>
                </a:lnTo>
                <a:lnTo>
                  <a:pt x="1227159" y="470750"/>
                </a:lnTo>
                <a:lnTo>
                  <a:pt x="1229696" y="471699"/>
                </a:lnTo>
                <a:lnTo>
                  <a:pt x="1231916" y="473282"/>
                </a:lnTo>
                <a:lnTo>
                  <a:pt x="1234453" y="474865"/>
                </a:lnTo>
                <a:lnTo>
                  <a:pt x="1236356" y="477398"/>
                </a:lnTo>
                <a:lnTo>
                  <a:pt x="1238259" y="479614"/>
                </a:lnTo>
                <a:lnTo>
                  <a:pt x="1239845" y="482146"/>
                </a:lnTo>
                <a:lnTo>
                  <a:pt x="1241431" y="484679"/>
                </a:lnTo>
                <a:lnTo>
                  <a:pt x="1242699" y="487528"/>
                </a:lnTo>
                <a:lnTo>
                  <a:pt x="1243651" y="490694"/>
                </a:lnTo>
                <a:lnTo>
                  <a:pt x="1244602" y="494176"/>
                </a:lnTo>
                <a:lnTo>
                  <a:pt x="1245237" y="497342"/>
                </a:lnTo>
                <a:lnTo>
                  <a:pt x="1245871" y="501141"/>
                </a:lnTo>
                <a:lnTo>
                  <a:pt x="1246188" y="504940"/>
                </a:lnTo>
                <a:lnTo>
                  <a:pt x="1245871" y="508422"/>
                </a:lnTo>
                <a:lnTo>
                  <a:pt x="1244919" y="511904"/>
                </a:lnTo>
                <a:lnTo>
                  <a:pt x="1243334" y="515387"/>
                </a:lnTo>
                <a:lnTo>
                  <a:pt x="1241748" y="518552"/>
                </a:lnTo>
                <a:lnTo>
                  <a:pt x="1239845" y="521718"/>
                </a:lnTo>
                <a:lnTo>
                  <a:pt x="1236991" y="524567"/>
                </a:lnTo>
                <a:lnTo>
                  <a:pt x="1234453" y="527100"/>
                </a:lnTo>
                <a:lnTo>
                  <a:pt x="1231599" y="529949"/>
                </a:lnTo>
                <a:lnTo>
                  <a:pt x="1228428" y="532165"/>
                </a:lnTo>
                <a:lnTo>
                  <a:pt x="1224939" y="534064"/>
                </a:lnTo>
                <a:lnTo>
                  <a:pt x="1221767" y="535647"/>
                </a:lnTo>
                <a:lnTo>
                  <a:pt x="1218596" y="537230"/>
                </a:lnTo>
                <a:lnTo>
                  <a:pt x="1215107" y="538497"/>
                </a:lnTo>
                <a:lnTo>
                  <a:pt x="1211936" y="539763"/>
                </a:lnTo>
                <a:lnTo>
                  <a:pt x="1208764" y="540079"/>
                </a:lnTo>
                <a:lnTo>
                  <a:pt x="1205910" y="540079"/>
                </a:lnTo>
                <a:lnTo>
                  <a:pt x="1205593" y="540079"/>
                </a:lnTo>
                <a:lnTo>
                  <a:pt x="1201470" y="551476"/>
                </a:lnTo>
                <a:lnTo>
                  <a:pt x="1197030" y="562556"/>
                </a:lnTo>
                <a:lnTo>
                  <a:pt x="1191955" y="573003"/>
                </a:lnTo>
                <a:lnTo>
                  <a:pt x="1186247" y="583133"/>
                </a:lnTo>
                <a:lnTo>
                  <a:pt x="1182124" y="590731"/>
                </a:lnTo>
                <a:lnTo>
                  <a:pt x="1177366" y="597696"/>
                </a:lnTo>
                <a:lnTo>
                  <a:pt x="1172609" y="604344"/>
                </a:lnTo>
                <a:lnTo>
                  <a:pt x="1167852" y="610675"/>
                </a:lnTo>
                <a:lnTo>
                  <a:pt x="1162777" y="617007"/>
                </a:lnTo>
                <a:lnTo>
                  <a:pt x="1157703" y="622389"/>
                </a:lnTo>
                <a:lnTo>
                  <a:pt x="1152311" y="628087"/>
                </a:lnTo>
                <a:lnTo>
                  <a:pt x="1146920" y="632836"/>
                </a:lnTo>
                <a:lnTo>
                  <a:pt x="1141211" y="636951"/>
                </a:lnTo>
                <a:lnTo>
                  <a:pt x="1135503" y="641066"/>
                </a:lnTo>
                <a:lnTo>
                  <a:pt x="1129794" y="644549"/>
                </a:lnTo>
                <a:lnTo>
                  <a:pt x="1123768" y="647398"/>
                </a:lnTo>
                <a:lnTo>
                  <a:pt x="1118059" y="649614"/>
                </a:lnTo>
                <a:lnTo>
                  <a:pt x="1112033" y="651197"/>
                </a:lnTo>
                <a:lnTo>
                  <a:pt x="1106008" y="651830"/>
                </a:lnTo>
                <a:lnTo>
                  <a:pt x="1100299" y="652463"/>
                </a:lnTo>
                <a:lnTo>
                  <a:pt x="1095859" y="652463"/>
                </a:lnTo>
                <a:lnTo>
                  <a:pt x="1092053" y="651830"/>
                </a:lnTo>
                <a:lnTo>
                  <a:pt x="1087613" y="650880"/>
                </a:lnTo>
                <a:lnTo>
                  <a:pt x="1083807" y="649931"/>
                </a:lnTo>
                <a:lnTo>
                  <a:pt x="1079367" y="648348"/>
                </a:lnTo>
                <a:lnTo>
                  <a:pt x="1075561" y="646765"/>
                </a:lnTo>
                <a:lnTo>
                  <a:pt x="1071438" y="644549"/>
                </a:lnTo>
                <a:lnTo>
                  <a:pt x="1067315" y="642649"/>
                </a:lnTo>
                <a:lnTo>
                  <a:pt x="1060021" y="637584"/>
                </a:lnTo>
                <a:lnTo>
                  <a:pt x="1053044" y="631886"/>
                </a:lnTo>
                <a:lnTo>
                  <a:pt x="1046066" y="625554"/>
                </a:lnTo>
                <a:lnTo>
                  <a:pt x="1039089" y="618590"/>
                </a:lnTo>
                <a:lnTo>
                  <a:pt x="1032746" y="610675"/>
                </a:lnTo>
                <a:lnTo>
                  <a:pt x="1026403" y="602444"/>
                </a:lnTo>
                <a:lnTo>
                  <a:pt x="1020060" y="593580"/>
                </a:lnTo>
                <a:lnTo>
                  <a:pt x="1014668" y="584083"/>
                </a:lnTo>
                <a:lnTo>
                  <a:pt x="1008643" y="573320"/>
                </a:lnTo>
                <a:lnTo>
                  <a:pt x="1003568" y="562556"/>
                </a:lnTo>
                <a:lnTo>
                  <a:pt x="998811" y="551476"/>
                </a:lnTo>
                <a:lnTo>
                  <a:pt x="994371" y="539763"/>
                </a:lnTo>
                <a:lnTo>
                  <a:pt x="991834" y="539446"/>
                </a:lnTo>
                <a:lnTo>
                  <a:pt x="988662" y="538180"/>
                </a:lnTo>
                <a:lnTo>
                  <a:pt x="982636" y="535647"/>
                </a:lnTo>
                <a:lnTo>
                  <a:pt x="976927" y="532165"/>
                </a:lnTo>
                <a:lnTo>
                  <a:pt x="973756" y="530266"/>
                </a:lnTo>
                <a:lnTo>
                  <a:pt x="970902" y="528050"/>
                </a:lnTo>
                <a:lnTo>
                  <a:pt x="968682" y="525517"/>
                </a:lnTo>
                <a:lnTo>
                  <a:pt x="966144" y="523301"/>
                </a:lnTo>
                <a:lnTo>
                  <a:pt x="963924" y="520452"/>
                </a:lnTo>
                <a:lnTo>
                  <a:pt x="962339" y="517286"/>
                </a:lnTo>
                <a:lnTo>
                  <a:pt x="960753" y="514753"/>
                </a:lnTo>
                <a:lnTo>
                  <a:pt x="959484" y="511588"/>
                </a:lnTo>
                <a:lnTo>
                  <a:pt x="959167" y="507789"/>
                </a:lnTo>
                <a:lnTo>
                  <a:pt x="958850" y="504940"/>
                </a:lnTo>
                <a:lnTo>
                  <a:pt x="959167" y="497975"/>
                </a:lnTo>
                <a:lnTo>
                  <a:pt x="960436" y="492277"/>
                </a:lnTo>
                <a:lnTo>
                  <a:pt x="962656" y="486262"/>
                </a:lnTo>
                <a:lnTo>
                  <a:pt x="965510" y="481197"/>
                </a:lnTo>
                <a:lnTo>
                  <a:pt x="968682" y="476765"/>
                </a:lnTo>
                <a:lnTo>
                  <a:pt x="970584" y="475498"/>
                </a:lnTo>
                <a:lnTo>
                  <a:pt x="972487" y="473915"/>
                </a:lnTo>
                <a:lnTo>
                  <a:pt x="974390" y="472333"/>
                </a:lnTo>
                <a:lnTo>
                  <a:pt x="976927" y="471066"/>
                </a:lnTo>
                <a:lnTo>
                  <a:pt x="979148" y="470117"/>
                </a:lnTo>
                <a:lnTo>
                  <a:pt x="981685" y="469483"/>
                </a:lnTo>
                <a:lnTo>
                  <a:pt x="981050" y="463152"/>
                </a:lnTo>
                <a:lnTo>
                  <a:pt x="981685" y="454921"/>
                </a:lnTo>
                <a:lnTo>
                  <a:pt x="982002" y="446690"/>
                </a:lnTo>
                <a:lnTo>
                  <a:pt x="982636" y="439092"/>
                </a:lnTo>
                <a:lnTo>
                  <a:pt x="983905" y="431495"/>
                </a:lnTo>
                <a:lnTo>
                  <a:pt x="985491" y="424213"/>
                </a:lnTo>
                <a:lnTo>
                  <a:pt x="987076" y="417249"/>
                </a:lnTo>
                <a:lnTo>
                  <a:pt x="989296" y="410601"/>
                </a:lnTo>
                <a:lnTo>
                  <a:pt x="991834" y="403953"/>
                </a:lnTo>
                <a:lnTo>
                  <a:pt x="994054" y="397621"/>
                </a:lnTo>
                <a:lnTo>
                  <a:pt x="996908" y="391606"/>
                </a:lnTo>
                <a:lnTo>
                  <a:pt x="1000079" y="385908"/>
                </a:lnTo>
                <a:lnTo>
                  <a:pt x="1003568" y="380843"/>
                </a:lnTo>
                <a:lnTo>
                  <a:pt x="1007057" y="375144"/>
                </a:lnTo>
                <a:lnTo>
                  <a:pt x="1010545" y="370712"/>
                </a:lnTo>
                <a:lnTo>
                  <a:pt x="1014668" y="365964"/>
                </a:lnTo>
                <a:lnTo>
                  <a:pt x="1018791" y="361215"/>
                </a:lnTo>
                <a:lnTo>
                  <a:pt x="1023231" y="357100"/>
                </a:lnTo>
                <a:lnTo>
                  <a:pt x="1027672" y="353301"/>
                </a:lnTo>
                <a:lnTo>
                  <a:pt x="1032112" y="349818"/>
                </a:lnTo>
                <a:lnTo>
                  <a:pt x="1036869" y="346336"/>
                </a:lnTo>
                <a:lnTo>
                  <a:pt x="1041626" y="343170"/>
                </a:lnTo>
                <a:lnTo>
                  <a:pt x="1046701" y="340321"/>
                </a:lnTo>
                <a:lnTo>
                  <a:pt x="1051775" y="338105"/>
                </a:lnTo>
                <a:lnTo>
                  <a:pt x="1057166" y="335573"/>
                </a:lnTo>
                <a:lnTo>
                  <a:pt x="1062241" y="333673"/>
                </a:lnTo>
                <a:lnTo>
                  <a:pt x="1067632" y="331774"/>
                </a:lnTo>
                <a:lnTo>
                  <a:pt x="1072707" y="330191"/>
                </a:lnTo>
                <a:lnTo>
                  <a:pt x="1078098" y="328925"/>
                </a:lnTo>
                <a:lnTo>
                  <a:pt x="1083807" y="328291"/>
                </a:lnTo>
                <a:lnTo>
                  <a:pt x="1089199" y="327342"/>
                </a:lnTo>
                <a:lnTo>
                  <a:pt x="1094907" y="327025"/>
                </a:lnTo>
                <a:close/>
                <a:moveTo>
                  <a:pt x="542608" y="327025"/>
                </a:moveTo>
                <a:lnTo>
                  <a:pt x="548323" y="327025"/>
                </a:lnTo>
                <a:lnTo>
                  <a:pt x="553720" y="327025"/>
                </a:lnTo>
                <a:lnTo>
                  <a:pt x="559118" y="327342"/>
                </a:lnTo>
                <a:lnTo>
                  <a:pt x="564198" y="328291"/>
                </a:lnTo>
                <a:lnTo>
                  <a:pt x="569913" y="328925"/>
                </a:lnTo>
                <a:lnTo>
                  <a:pt x="575310" y="330191"/>
                </a:lnTo>
                <a:lnTo>
                  <a:pt x="580708" y="331774"/>
                </a:lnTo>
                <a:lnTo>
                  <a:pt x="586105" y="333673"/>
                </a:lnTo>
                <a:lnTo>
                  <a:pt x="591503" y="335573"/>
                </a:lnTo>
                <a:lnTo>
                  <a:pt x="596583" y="338105"/>
                </a:lnTo>
                <a:lnTo>
                  <a:pt x="601663" y="340321"/>
                </a:lnTo>
                <a:lnTo>
                  <a:pt x="606425" y="343170"/>
                </a:lnTo>
                <a:lnTo>
                  <a:pt x="611506" y="346336"/>
                </a:lnTo>
                <a:lnTo>
                  <a:pt x="616268" y="349818"/>
                </a:lnTo>
                <a:lnTo>
                  <a:pt x="621030" y="353301"/>
                </a:lnTo>
                <a:lnTo>
                  <a:pt x="625475" y="357100"/>
                </a:lnTo>
                <a:lnTo>
                  <a:pt x="629603" y="361215"/>
                </a:lnTo>
                <a:lnTo>
                  <a:pt x="633730" y="365964"/>
                </a:lnTo>
                <a:lnTo>
                  <a:pt x="637541" y="370712"/>
                </a:lnTo>
                <a:lnTo>
                  <a:pt x="641351" y="375144"/>
                </a:lnTo>
                <a:lnTo>
                  <a:pt x="645161" y="380843"/>
                </a:lnTo>
                <a:lnTo>
                  <a:pt x="648018" y="385908"/>
                </a:lnTo>
                <a:lnTo>
                  <a:pt x="651193" y="391606"/>
                </a:lnTo>
                <a:lnTo>
                  <a:pt x="654051" y="397621"/>
                </a:lnTo>
                <a:lnTo>
                  <a:pt x="656908" y="403953"/>
                </a:lnTo>
                <a:lnTo>
                  <a:pt x="659131" y="410601"/>
                </a:lnTo>
                <a:lnTo>
                  <a:pt x="661036" y="417249"/>
                </a:lnTo>
                <a:lnTo>
                  <a:pt x="663258" y="424213"/>
                </a:lnTo>
                <a:lnTo>
                  <a:pt x="664846" y="431495"/>
                </a:lnTo>
                <a:lnTo>
                  <a:pt x="665798" y="439092"/>
                </a:lnTo>
                <a:lnTo>
                  <a:pt x="666751" y="446690"/>
                </a:lnTo>
                <a:lnTo>
                  <a:pt x="667068" y="454921"/>
                </a:lnTo>
                <a:lnTo>
                  <a:pt x="667386" y="463152"/>
                </a:lnTo>
                <a:lnTo>
                  <a:pt x="667068" y="466318"/>
                </a:lnTo>
                <a:lnTo>
                  <a:pt x="667068" y="469167"/>
                </a:lnTo>
                <a:lnTo>
                  <a:pt x="667386" y="469167"/>
                </a:lnTo>
                <a:lnTo>
                  <a:pt x="669926" y="469483"/>
                </a:lnTo>
                <a:lnTo>
                  <a:pt x="672466" y="469800"/>
                </a:lnTo>
                <a:lnTo>
                  <a:pt x="675323" y="470750"/>
                </a:lnTo>
                <a:lnTo>
                  <a:pt x="677546" y="471699"/>
                </a:lnTo>
                <a:lnTo>
                  <a:pt x="680086" y="473282"/>
                </a:lnTo>
                <a:lnTo>
                  <a:pt x="682308" y="474865"/>
                </a:lnTo>
                <a:lnTo>
                  <a:pt x="684531" y="477398"/>
                </a:lnTo>
                <a:lnTo>
                  <a:pt x="686436" y="479614"/>
                </a:lnTo>
                <a:lnTo>
                  <a:pt x="688023" y="482146"/>
                </a:lnTo>
                <a:lnTo>
                  <a:pt x="689611" y="484679"/>
                </a:lnTo>
                <a:lnTo>
                  <a:pt x="690563" y="487528"/>
                </a:lnTo>
                <a:lnTo>
                  <a:pt x="691833" y="490694"/>
                </a:lnTo>
                <a:lnTo>
                  <a:pt x="692786" y="494176"/>
                </a:lnTo>
                <a:lnTo>
                  <a:pt x="693421" y="497342"/>
                </a:lnTo>
                <a:lnTo>
                  <a:pt x="693738" y="501141"/>
                </a:lnTo>
                <a:lnTo>
                  <a:pt x="693738" y="504940"/>
                </a:lnTo>
                <a:lnTo>
                  <a:pt x="693738" y="508422"/>
                </a:lnTo>
                <a:lnTo>
                  <a:pt x="693103" y="511904"/>
                </a:lnTo>
                <a:lnTo>
                  <a:pt x="691516" y="515387"/>
                </a:lnTo>
                <a:lnTo>
                  <a:pt x="689928" y="518552"/>
                </a:lnTo>
                <a:lnTo>
                  <a:pt x="687388" y="521718"/>
                </a:lnTo>
                <a:lnTo>
                  <a:pt x="685166" y="524567"/>
                </a:lnTo>
                <a:lnTo>
                  <a:pt x="682308" y="527100"/>
                </a:lnTo>
                <a:lnTo>
                  <a:pt x="679768" y="529949"/>
                </a:lnTo>
                <a:lnTo>
                  <a:pt x="676593" y="532165"/>
                </a:lnTo>
                <a:lnTo>
                  <a:pt x="673101" y="534064"/>
                </a:lnTo>
                <a:lnTo>
                  <a:pt x="669926" y="535647"/>
                </a:lnTo>
                <a:lnTo>
                  <a:pt x="666433" y="537230"/>
                </a:lnTo>
                <a:lnTo>
                  <a:pt x="663258" y="538497"/>
                </a:lnTo>
                <a:lnTo>
                  <a:pt x="660083" y="539763"/>
                </a:lnTo>
                <a:lnTo>
                  <a:pt x="656908" y="540079"/>
                </a:lnTo>
                <a:lnTo>
                  <a:pt x="654051" y="540079"/>
                </a:lnTo>
                <a:lnTo>
                  <a:pt x="653733" y="540079"/>
                </a:lnTo>
                <a:lnTo>
                  <a:pt x="649288" y="551476"/>
                </a:lnTo>
                <a:lnTo>
                  <a:pt x="645161" y="562556"/>
                </a:lnTo>
                <a:lnTo>
                  <a:pt x="639763" y="573003"/>
                </a:lnTo>
                <a:lnTo>
                  <a:pt x="634365" y="583133"/>
                </a:lnTo>
                <a:lnTo>
                  <a:pt x="629920" y="590731"/>
                </a:lnTo>
                <a:lnTo>
                  <a:pt x="625475" y="597696"/>
                </a:lnTo>
                <a:lnTo>
                  <a:pt x="620713" y="604344"/>
                </a:lnTo>
                <a:lnTo>
                  <a:pt x="615950" y="610675"/>
                </a:lnTo>
                <a:lnTo>
                  <a:pt x="610871" y="617007"/>
                </a:lnTo>
                <a:lnTo>
                  <a:pt x="605790" y="622389"/>
                </a:lnTo>
                <a:lnTo>
                  <a:pt x="600076" y="628087"/>
                </a:lnTo>
                <a:lnTo>
                  <a:pt x="594995" y="632836"/>
                </a:lnTo>
                <a:lnTo>
                  <a:pt x="589280" y="636951"/>
                </a:lnTo>
                <a:lnTo>
                  <a:pt x="583565" y="641066"/>
                </a:lnTo>
                <a:lnTo>
                  <a:pt x="577850" y="644549"/>
                </a:lnTo>
                <a:lnTo>
                  <a:pt x="571818" y="647398"/>
                </a:lnTo>
                <a:lnTo>
                  <a:pt x="565785" y="649614"/>
                </a:lnTo>
                <a:lnTo>
                  <a:pt x="560070" y="651197"/>
                </a:lnTo>
                <a:lnTo>
                  <a:pt x="554038" y="651830"/>
                </a:lnTo>
                <a:lnTo>
                  <a:pt x="548323" y="652463"/>
                </a:lnTo>
                <a:lnTo>
                  <a:pt x="543878" y="652463"/>
                </a:lnTo>
                <a:lnTo>
                  <a:pt x="540068" y="651830"/>
                </a:lnTo>
                <a:lnTo>
                  <a:pt x="535623" y="650880"/>
                </a:lnTo>
                <a:lnTo>
                  <a:pt x="531813" y="649931"/>
                </a:lnTo>
                <a:lnTo>
                  <a:pt x="527368" y="648348"/>
                </a:lnTo>
                <a:lnTo>
                  <a:pt x="523240" y="646765"/>
                </a:lnTo>
                <a:lnTo>
                  <a:pt x="519430" y="644549"/>
                </a:lnTo>
                <a:lnTo>
                  <a:pt x="514985" y="642649"/>
                </a:lnTo>
                <a:lnTo>
                  <a:pt x="508000" y="637584"/>
                </a:lnTo>
                <a:lnTo>
                  <a:pt x="500698" y="631886"/>
                </a:lnTo>
                <a:lnTo>
                  <a:pt x="494030" y="625554"/>
                </a:lnTo>
                <a:lnTo>
                  <a:pt x="486728" y="618590"/>
                </a:lnTo>
                <a:lnTo>
                  <a:pt x="480378" y="610675"/>
                </a:lnTo>
                <a:lnTo>
                  <a:pt x="474345" y="602444"/>
                </a:lnTo>
                <a:lnTo>
                  <a:pt x="467995" y="593580"/>
                </a:lnTo>
                <a:lnTo>
                  <a:pt x="462280" y="584083"/>
                </a:lnTo>
                <a:lnTo>
                  <a:pt x="456565" y="573320"/>
                </a:lnTo>
                <a:lnTo>
                  <a:pt x="451485" y="562556"/>
                </a:lnTo>
                <a:lnTo>
                  <a:pt x="446723" y="551476"/>
                </a:lnTo>
                <a:lnTo>
                  <a:pt x="442278" y="539763"/>
                </a:lnTo>
                <a:lnTo>
                  <a:pt x="439420" y="539446"/>
                </a:lnTo>
                <a:lnTo>
                  <a:pt x="436563" y="538180"/>
                </a:lnTo>
                <a:lnTo>
                  <a:pt x="430530" y="535647"/>
                </a:lnTo>
                <a:lnTo>
                  <a:pt x="424498" y="532165"/>
                </a:lnTo>
                <a:lnTo>
                  <a:pt x="421323" y="530266"/>
                </a:lnTo>
                <a:lnTo>
                  <a:pt x="418783" y="528050"/>
                </a:lnTo>
                <a:lnTo>
                  <a:pt x="416243" y="525517"/>
                </a:lnTo>
                <a:lnTo>
                  <a:pt x="414020" y="523301"/>
                </a:lnTo>
                <a:lnTo>
                  <a:pt x="411480" y="520452"/>
                </a:lnTo>
                <a:lnTo>
                  <a:pt x="409893" y="517286"/>
                </a:lnTo>
                <a:lnTo>
                  <a:pt x="408305" y="514753"/>
                </a:lnTo>
                <a:lnTo>
                  <a:pt x="407353" y="511588"/>
                </a:lnTo>
                <a:lnTo>
                  <a:pt x="406400" y="507789"/>
                </a:lnTo>
                <a:lnTo>
                  <a:pt x="406400" y="504940"/>
                </a:lnTo>
                <a:lnTo>
                  <a:pt x="407035" y="497975"/>
                </a:lnTo>
                <a:lnTo>
                  <a:pt x="407988" y="492277"/>
                </a:lnTo>
                <a:lnTo>
                  <a:pt x="410528" y="486262"/>
                </a:lnTo>
                <a:lnTo>
                  <a:pt x="412750" y="481197"/>
                </a:lnTo>
                <a:lnTo>
                  <a:pt x="416243" y="476765"/>
                </a:lnTo>
                <a:lnTo>
                  <a:pt x="418148" y="475498"/>
                </a:lnTo>
                <a:lnTo>
                  <a:pt x="420370" y="473915"/>
                </a:lnTo>
                <a:lnTo>
                  <a:pt x="422275" y="472333"/>
                </a:lnTo>
                <a:lnTo>
                  <a:pt x="424498" y="471066"/>
                </a:lnTo>
                <a:lnTo>
                  <a:pt x="427038" y="470117"/>
                </a:lnTo>
                <a:lnTo>
                  <a:pt x="429260" y="469483"/>
                </a:lnTo>
                <a:lnTo>
                  <a:pt x="428943" y="463152"/>
                </a:lnTo>
                <a:lnTo>
                  <a:pt x="429260" y="454921"/>
                </a:lnTo>
                <a:lnTo>
                  <a:pt x="429578" y="446690"/>
                </a:lnTo>
                <a:lnTo>
                  <a:pt x="430530" y="439092"/>
                </a:lnTo>
                <a:lnTo>
                  <a:pt x="431800" y="431495"/>
                </a:lnTo>
                <a:lnTo>
                  <a:pt x="433388" y="424213"/>
                </a:lnTo>
                <a:lnTo>
                  <a:pt x="434975" y="417249"/>
                </a:lnTo>
                <a:lnTo>
                  <a:pt x="437198" y="410601"/>
                </a:lnTo>
                <a:lnTo>
                  <a:pt x="439420" y="403953"/>
                </a:lnTo>
                <a:lnTo>
                  <a:pt x="441960" y="397621"/>
                </a:lnTo>
                <a:lnTo>
                  <a:pt x="444818" y="391606"/>
                </a:lnTo>
                <a:lnTo>
                  <a:pt x="447675" y="385908"/>
                </a:lnTo>
                <a:lnTo>
                  <a:pt x="451485" y="380843"/>
                </a:lnTo>
                <a:lnTo>
                  <a:pt x="454978" y="375144"/>
                </a:lnTo>
                <a:lnTo>
                  <a:pt x="458470" y="370712"/>
                </a:lnTo>
                <a:lnTo>
                  <a:pt x="462280" y="365964"/>
                </a:lnTo>
                <a:lnTo>
                  <a:pt x="466725" y="361215"/>
                </a:lnTo>
                <a:lnTo>
                  <a:pt x="471170" y="357100"/>
                </a:lnTo>
                <a:lnTo>
                  <a:pt x="475298" y="353301"/>
                </a:lnTo>
                <a:lnTo>
                  <a:pt x="480060" y="349818"/>
                </a:lnTo>
                <a:lnTo>
                  <a:pt x="484823" y="346336"/>
                </a:lnTo>
                <a:lnTo>
                  <a:pt x="489585" y="343170"/>
                </a:lnTo>
                <a:lnTo>
                  <a:pt x="494665" y="340321"/>
                </a:lnTo>
                <a:lnTo>
                  <a:pt x="499745" y="338105"/>
                </a:lnTo>
                <a:lnTo>
                  <a:pt x="504825" y="335573"/>
                </a:lnTo>
                <a:lnTo>
                  <a:pt x="509905" y="333673"/>
                </a:lnTo>
                <a:lnTo>
                  <a:pt x="515620" y="331774"/>
                </a:lnTo>
                <a:lnTo>
                  <a:pt x="520700" y="330191"/>
                </a:lnTo>
                <a:lnTo>
                  <a:pt x="526098" y="328925"/>
                </a:lnTo>
                <a:lnTo>
                  <a:pt x="531813" y="328291"/>
                </a:lnTo>
                <a:lnTo>
                  <a:pt x="537210" y="327342"/>
                </a:lnTo>
                <a:lnTo>
                  <a:pt x="542608" y="327025"/>
                </a:lnTo>
                <a:close/>
                <a:moveTo>
                  <a:pt x="1372720" y="0"/>
                </a:moveTo>
                <a:lnTo>
                  <a:pt x="1378112" y="0"/>
                </a:lnTo>
                <a:lnTo>
                  <a:pt x="1383504" y="0"/>
                </a:lnTo>
                <a:lnTo>
                  <a:pt x="1389212" y="318"/>
                </a:lnTo>
                <a:lnTo>
                  <a:pt x="1394604" y="1271"/>
                </a:lnTo>
                <a:lnTo>
                  <a:pt x="1400313" y="2225"/>
                </a:lnTo>
                <a:lnTo>
                  <a:pt x="1405387" y="3496"/>
                </a:lnTo>
                <a:lnTo>
                  <a:pt x="1410778" y="5085"/>
                </a:lnTo>
                <a:lnTo>
                  <a:pt x="1416170" y="6674"/>
                </a:lnTo>
                <a:lnTo>
                  <a:pt x="1421244" y="8581"/>
                </a:lnTo>
                <a:lnTo>
                  <a:pt x="1426636" y="11123"/>
                </a:lnTo>
                <a:lnTo>
                  <a:pt x="1431710" y="13666"/>
                </a:lnTo>
                <a:lnTo>
                  <a:pt x="1436785" y="16526"/>
                </a:lnTo>
                <a:lnTo>
                  <a:pt x="1441542" y="19704"/>
                </a:lnTo>
                <a:lnTo>
                  <a:pt x="1446299" y="22882"/>
                </a:lnTo>
                <a:lnTo>
                  <a:pt x="1450739" y="26378"/>
                </a:lnTo>
                <a:lnTo>
                  <a:pt x="1455179" y="30192"/>
                </a:lnTo>
                <a:lnTo>
                  <a:pt x="1459620" y="34641"/>
                </a:lnTo>
                <a:lnTo>
                  <a:pt x="1463743" y="39091"/>
                </a:lnTo>
                <a:lnTo>
                  <a:pt x="1467866" y="43858"/>
                </a:lnTo>
                <a:lnTo>
                  <a:pt x="1471354" y="48943"/>
                </a:lnTo>
                <a:lnTo>
                  <a:pt x="1474843" y="54028"/>
                </a:lnTo>
                <a:lnTo>
                  <a:pt x="1478331" y="59430"/>
                </a:lnTo>
                <a:lnTo>
                  <a:pt x="1481186" y="64833"/>
                </a:lnTo>
                <a:lnTo>
                  <a:pt x="1484357" y="71189"/>
                </a:lnTo>
                <a:lnTo>
                  <a:pt x="1486577" y="77545"/>
                </a:lnTo>
                <a:lnTo>
                  <a:pt x="1489115" y="83902"/>
                </a:lnTo>
                <a:lnTo>
                  <a:pt x="1491335" y="90576"/>
                </a:lnTo>
                <a:lnTo>
                  <a:pt x="1492920" y="97567"/>
                </a:lnTo>
                <a:lnTo>
                  <a:pt x="1494506" y="105195"/>
                </a:lnTo>
                <a:lnTo>
                  <a:pt x="1495775" y="112504"/>
                </a:lnTo>
                <a:lnTo>
                  <a:pt x="1496409" y="120450"/>
                </a:lnTo>
                <a:lnTo>
                  <a:pt x="1497043" y="128395"/>
                </a:lnTo>
                <a:lnTo>
                  <a:pt x="1497360" y="136658"/>
                </a:lnTo>
                <a:lnTo>
                  <a:pt x="1497360" y="139836"/>
                </a:lnTo>
                <a:lnTo>
                  <a:pt x="1497043" y="142696"/>
                </a:lnTo>
                <a:lnTo>
                  <a:pt x="1497360" y="142696"/>
                </a:lnTo>
                <a:lnTo>
                  <a:pt x="1499898" y="143014"/>
                </a:lnTo>
                <a:lnTo>
                  <a:pt x="1502752" y="143332"/>
                </a:lnTo>
                <a:lnTo>
                  <a:pt x="1505289" y="144285"/>
                </a:lnTo>
                <a:lnTo>
                  <a:pt x="1507509" y="145874"/>
                </a:lnTo>
                <a:lnTo>
                  <a:pt x="1509729" y="146828"/>
                </a:lnTo>
                <a:lnTo>
                  <a:pt x="1512267" y="149052"/>
                </a:lnTo>
                <a:lnTo>
                  <a:pt x="1514169" y="150959"/>
                </a:lnTo>
                <a:lnTo>
                  <a:pt x="1516072" y="153184"/>
                </a:lnTo>
                <a:lnTo>
                  <a:pt x="1517658" y="155726"/>
                </a:lnTo>
                <a:lnTo>
                  <a:pt x="1519244" y="158269"/>
                </a:lnTo>
                <a:lnTo>
                  <a:pt x="1520830" y="161447"/>
                </a:lnTo>
                <a:lnTo>
                  <a:pt x="1521781" y="164625"/>
                </a:lnTo>
                <a:lnTo>
                  <a:pt x="1522732" y="167803"/>
                </a:lnTo>
                <a:lnTo>
                  <a:pt x="1523367" y="171299"/>
                </a:lnTo>
                <a:lnTo>
                  <a:pt x="1523684" y="174795"/>
                </a:lnTo>
                <a:lnTo>
                  <a:pt x="1524001" y="178609"/>
                </a:lnTo>
                <a:lnTo>
                  <a:pt x="1523684" y="182104"/>
                </a:lnTo>
                <a:lnTo>
                  <a:pt x="1522732" y="185600"/>
                </a:lnTo>
                <a:lnTo>
                  <a:pt x="1521781" y="189096"/>
                </a:lnTo>
                <a:lnTo>
                  <a:pt x="1519561" y="192274"/>
                </a:lnTo>
                <a:lnTo>
                  <a:pt x="1517658" y="195452"/>
                </a:lnTo>
                <a:lnTo>
                  <a:pt x="1515121" y="198630"/>
                </a:lnTo>
                <a:lnTo>
                  <a:pt x="1512584" y="201173"/>
                </a:lnTo>
                <a:lnTo>
                  <a:pt x="1509412" y="203715"/>
                </a:lnTo>
                <a:lnTo>
                  <a:pt x="1506241" y="205940"/>
                </a:lnTo>
                <a:lnTo>
                  <a:pt x="1503069" y="208165"/>
                </a:lnTo>
                <a:lnTo>
                  <a:pt x="1499581" y="210072"/>
                </a:lnTo>
                <a:lnTo>
                  <a:pt x="1496409" y="211661"/>
                </a:lnTo>
                <a:lnTo>
                  <a:pt x="1492920" y="212614"/>
                </a:lnTo>
                <a:lnTo>
                  <a:pt x="1489749" y="213567"/>
                </a:lnTo>
                <a:lnTo>
                  <a:pt x="1486577" y="213885"/>
                </a:lnTo>
                <a:lnTo>
                  <a:pt x="1484040" y="214203"/>
                </a:lnTo>
                <a:lnTo>
                  <a:pt x="1483406" y="213885"/>
                </a:lnTo>
                <a:lnTo>
                  <a:pt x="1479600" y="225326"/>
                </a:lnTo>
                <a:lnTo>
                  <a:pt x="1474843" y="236768"/>
                </a:lnTo>
                <a:lnTo>
                  <a:pt x="1469768" y="247255"/>
                </a:lnTo>
                <a:lnTo>
                  <a:pt x="1464377" y="257743"/>
                </a:lnTo>
                <a:lnTo>
                  <a:pt x="1459937" y="264735"/>
                </a:lnTo>
                <a:lnTo>
                  <a:pt x="1455179" y="271726"/>
                </a:lnTo>
                <a:lnTo>
                  <a:pt x="1450422" y="279036"/>
                </a:lnTo>
                <a:lnTo>
                  <a:pt x="1445665" y="285392"/>
                </a:lnTo>
                <a:lnTo>
                  <a:pt x="1440591" y="291113"/>
                </a:lnTo>
                <a:lnTo>
                  <a:pt x="1435516" y="297151"/>
                </a:lnTo>
                <a:lnTo>
                  <a:pt x="1430442" y="302236"/>
                </a:lnTo>
                <a:lnTo>
                  <a:pt x="1425050" y="307003"/>
                </a:lnTo>
                <a:lnTo>
                  <a:pt x="1419342" y="311770"/>
                </a:lnTo>
                <a:lnTo>
                  <a:pt x="1413633" y="315266"/>
                </a:lnTo>
                <a:lnTo>
                  <a:pt x="1407607" y="318762"/>
                </a:lnTo>
                <a:lnTo>
                  <a:pt x="1401898" y="321622"/>
                </a:lnTo>
                <a:lnTo>
                  <a:pt x="1395872" y="323847"/>
                </a:lnTo>
                <a:lnTo>
                  <a:pt x="1389847" y="325436"/>
                </a:lnTo>
                <a:lnTo>
                  <a:pt x="1384138" y="326707"/>
                </a:lnTo>
                <a:lnTo>
                  <a:pt x="1378112" y="327025"/>
                </a:lnTo>
                <a:lnTo>
                  <a:pt x="1373672" y="326707"/>
                </a:lnTo>
                <a:lnTo>
                  <a:pt x="1369866" y="326072"/>
                </a:lnTo>
                <a:lnTo>
                  <a:pt x="1365426" y="325436"/>
                </a:lnTo>
                <a:lnTo>
                  <a:pt x="1361620" y="324165"/>
                </a:lnTo>
                <a:lnTo>
                  <a:pt x="1357814" y="322576"/>
                </a:lnTo>
                <a:lnTo>
                  <a:pt x="1353374" y="320987"/>
                </a:lnTo>
                <a:lnTo>
                  <a:pt x="1349569" y="319080"/>
                </a:lnTo>
                <a:lnTo>
                  <a:pt x="1345446" y="316855"/>
                </a:lnTo>
                <a:lnTo>
                  <a:pt x="1338151" y="312088"/>
                </a:lnTo>
                <a:lnTo>
                  <a:pt x="1330857" y="306368"/>
                </a:lnTo>
                <a:lnTo>
                  <a:pt x="1323879" y="299694"/>
                </a:lnTo>
                <a:lnTo>
                  <a:pt x="1317219" y="292702"/>
                </a:lnTo>
                <a:lnTo>
                  <a:pt x="1310559" y="285392"/>
                </a:lnTo>
                <a:lnTo>
                  <a:pt x="1304216" y="276494"/>
                </a:lnTo>
                <a:lnTo>
                  <a:pt x="1298190" y="267595"/>
                </a:lnTo>
                <a:lnTo>
                  <a:pt x="1292481" y="258061"/>
                </a:lnTo>
                <a:lnTo>
                  <a:pt x="1287090" y="247891"/>
                </a:lnTo>
                <a:lnTo>
                  <a:pt x="1281381" y="236768"/>
                </a:lnTo>
                <a:lnTo>
                  <a:pt x="1276624" y="225326"/>
                </a:lnTo>
                <a:lnTo>
                  <a:pt x="1272501" y="213885"/>
                </a:lnTo>
                <a:lnTo>
                  <a:pt x="1269647" y="213250"/>
                </a:lnTo>
                <a:lnTo>
                  <a:pt x="1266792" y="212296"/>
                </a:lnTo>
                <a:lnTo>
                  <a:pt x="1260449" y="209436"/>
                </a:lnTo>
                <a:lnTo>
                  <a:pt x="1254741" y="206576"/>
                </a:lnTo>
                <a:lnTo>
                  <a:pt x="1251569" y="204351"/>
                </a:lnTo>
                <a:lnTo>
                  <a:pt x="1248715" y="202126"/>
                </a:lnTo>
                <a:lnTo>
                  <a:pt x="1246495" y="199584"/>
                </a:lnTo>
                <a:lnTo>
                  <a:pt x="1243958" y="197041"/>
                </a:lnTo>
                <a:lnTo>
                  <a:pt x="1241737" y="194181"/>
                </a:lnTo>
                <a:lnTo>
                  <a:pt x="1240152" y="191321"/>
                </a:lnTo>
                <a:lnTo>
                  <a:pt x="1238566" y="188461"/>
                </a:lnTo>
                <a:lnTo>
                  <a:pt x="1237297" y="185283"/>
                </a:lnTo>
                <a:lnTo>
                  <a:pt x="1236663" y="182104"/>
                </a:lnTo>
                <a:lnTo>
                  <a:pt x="1236663" y="178609"/>
                </a:lnTo>
                <a:lnTo>
                  <a:pt x="1236980" y="172252"/>
                </a:lnTo>
                <a:lnTo>
                  <a:pt x="1238249" y="165896"/>
                </a:lnTo>
                <a:lnTo>
                  <a:pt x="1240469" y="160493"/>
                </a:lnTo>
                <a:lnTo>
                  <a:pt x="1243323" y="155091"/>
                </a:lnTo>
                <a:lnTo>
                  <a:pt x="1246495" y="150959"/>
                </a:lnTo>
                <a:lnTo>
                  <a:pt x="1248398" y="149052"/>
                </a:lnTo>
                <a:lnTo>
                  <a:pt x="1250301" y="147463"/>
                </a:lnTo>
                <a:lnTo>
                  <a:pt x="1252203" y="145874"/>
                </a:lnTo>
                <a:lnTo>
                  <a:pt x="1254741" y="144921"/>
                </a:lnTo>
                <a:lnTo>
                  <a:pt x="1256961" y="143650"/>
                </a:lnTo>
                <a:lnTo>
                  <a:pt x="1259498" y="143332"/>
                </a:lnTo>
                <a:lnTo>
                  <a:pt x="1258864" y="136658"/>
                </a:lnTo>
                <a:lnTo>
                  <a:pt x="1259498" y="128395"/>
                </a:lnTo>
                <a:lnTo>
                  <a:pt x="1259815" y="120450"/>
                </a:lnTo>
                <a:lnTo>
                  <a:pt x="1260449" y="112504"/>
                </a:lnTo>
                <a:lnTo>
                  <a:pt x="1261718" y="105195"/>
                </a:lnTo>
                <a:lnTo>
                  <a:pt x="1263304" y="97567"/>
                </a:lnTo>
                <a:lnTo>
                  <a:pt x="1264889" y="90576"/>
                </a:lnTo>
                <a:lnTo>
                  <a:pt x="1267427" y="83902"/>
                </a:lnTo>
                <a:lnTo>
                  <a:pt x="1269647" y="77545"/>
                </a:lnTo>
                <a:lnTo>
                  <a:pt x="1271867" y="71189"/>
                </a:lnTo>
                <a:lnTo>
                  <a:pt x="1274721" y="64833"/>
                </a:lnTo>
                <a:lnTo>
                  <a:pt x="1277893" y="59430"/>
                </a:lnTo>
                <a:lnTo>
                  <a:pt x="1281381" y="54028"/>
                </a:lnTo>
                <a:lnTo>
                  <a:pt x="1284870" y="48943"/>
                </a:lnTo>
                <a:lnTo>
                  <a:pt x="1288359" y="43858"/>
                </a:lnTo>
                <a:lnTo>
                  <a:pt x="1292481" y="39091"/>
                </a:lnTo>
                <a:lnTo>
                  <a:pt x="1296922" y="34641"/>
                </a:lnTo>
                <a:lnTo>
                  <a:pt x="1301045" y="30192"/>
                </a:lnTo>
                <a:lnTo>
                  <a:pt x="1305485" y="26378"/>
                </a:lnTo>
                <a:lnTo>
                  <a:pt x="1310242" y="22882"/>
                </a:lnTo>
                <a:lnTo>
                  <a:pt x="1314999" y="19704"/>
                </a:lnTo>
                <a:lnTo>
                  <a:pt x="1319439" y="16526"/>
                </a:lnTo>
                <a:lnTo>
                  <a:pt x="1324831" y="13666"/>
                </a:lnTo>
                <a:lnTo>
                  <a:pt x="1329905" y="11123"/>
                </a:lnTo>
                <a:lnTo>
                  <a:pt x="1334980" y="8581"/>
                </a:lnTo>
                <a:lnTo>
                  <a:pt x="1340054" y="6674"/>
                </a:lnTo>
                <a:lnTo>
                  <a:pt x="1345446" y="5085"/>
                </a:lnTo>
                <a:lnTo>
                  <a:pt x="1350520" y="3496"/>
                </a:lnTo>
                <a:lnTo>
                  <a:pt x="1356229" y="2225"/>
                </a:lnTo>
                <a:lnTo>
                  <a:pt x="1361620" y="1271"/>
                </a:lnTo>
                <a:lnTo>
                  <a:pt x="1367012" y="318"/>
                </a:lnTo>
                <a:lnTo>
                  <a:pt x="1372720" y="0"/>
                </a:lnTo>
                <a:close/>
                <a:moveTo>
                  <a:pt x="819953" y="0"/>
                </a:moveTo>
                <a:lnTo>
                  <a:pt x="825662" y="0"/>
                </a:lnTo>
                <a:lnTo>
                  <a:pt x="831053" y="0"/>
                </a:lnTo>
                <a:lnTo>
                  <a:pt x="836762" y="318"/>
                </a:lnTo>
                <a:lnTo>
                  <a:pt x="842154" y="1271"/>
                </a:lnTo>
                <a:lnTo>
                  <a:pt x="847545" y="2225"/>
                </a:lnTo>
                <a:lnTo>
                  <a:pt x="852620" y="3496"/>
                </a:lnTo>
                <a:lnTo>
                  <a:pt x="858328" y="5085"/>
                </a:lnTo>
                <a:lnTo>
                  <a:pt x="863720" y="6674"/>
                </a:lnTo>
                <a:lnTo>
                  <a:pt x="868794" y="8581"/>
                </a:lnTo>
                <a:lnTo>
                  <a:pt x="873869" y="11123"/>
                </a:lnTo>
                <a:lnTo>
                  <a:pt x="878943" y="13666"/>
                </a:lnTo>
                <a:lnTo>
                  <a:pt x="884335" y="16526"/>
                </a:lnTo>
                <a:lnTo>
                  <a:pt x="888775" y="19704"/>
                </a:lnTo>
                <a:lnTo>
                  <a:pt x="893532" y="22882"/>
                </a:lnTo>
                <a:lnTo>
                  <a:pt x="898289" y="26378"/>
                </a:lnTo>
                <a:lnTo>
                  <a:pt x="902729" y="30192"/>
                </a:lnTo>
                <a:lnTo>
                  <a:pt x="906852" y="34641"/>
                </a:lnTo>
                <a:lnTo>
                  <a:pt x="910975" y="39091"/>
                </a:lnTo>
                <a:lnTo>
                  <a:pt x="915098" y="43858"/>
                </a:lnTo>
                <a:lnTo>
                  <a:pt x="918904" y="48943"/>
                </a:lnTo>
                <a:lnTo>
                  <a:pt x="922393" y="54028"/>
                </a:lnTo>
                <a:lnTo>
                  <a:pt x="925881" y="59430"/>
                </a:lnTo>
                <a:lnTo>
                  <a:pt x="928736" y="64833"/>
                </a:lnTo>
                <a:lnTo>
                  <a:pt x="931907" y="71189"/>
                </a:lnTo>
                <a:lnTo>
                  <a:pt x="934127" y="77545"/>
                </a:lnTo>
                <a:lnTo>
                  <a:pt x="936347" y="83902"/>
                </a:lnTo>
                <a:lnTo>
                  <a:pt x="938884" y="90576"/>
                </a:lnTo>
                <a:lnTo>
                  <a:pt x="940470" y="97567"/>
                </a:lnTo>
                <a:lnTo>
                  <a:pt x="942056" y="105195"/>
                </a:lnTo>
                <a:lnTo>
                  <a:pt x="943007" y="112504"/>
                </a:lnTo>
                <a:lnTo>
                  <a:pt x="943959" y="120450"/>
                </a:lnTo>
                <a:lnTo>
                  <a:pt x="944276" y="128395"/>
                </a:lnTo>
                <a:lnTo>
                  <a:pt x="944593" y="136658"/>
                </a:lnTo>
                <a:lnTo>
                  <a:pt x="944276" y="139836"/>
                </a:lnTo>
                <a:lnTo>
                  <a:pt x="944276" y="142696"/>
                </a:lnTo>
                <a:lnTo>
                  <a:pt x="944593" y="142696"/>
                </a:lnTo>
                <a:lnTo>
                  <a:pt x="947448" y="143014"/>
                </a:lnTo>
                <a:lnTo>
                  <a:pt x="949985" y="143332"/>
                </a:lnTo>
                <a:lnTo>
                  <a:pt x="952522" y="144285"/>
                </a:lnTo>
                <a:lnTo>
                  <a:pt x="955059" y="145874"/>
                </a:lnTo>
                <a:lnTo>
                  <a:pt x="957279" y="146828"/>
                </a:lnTo>
                <a:lnTo>
                  <a:pt x="959816" y="149052"/>
                </a:lnTo>
                <a:lnTo>
                  <a:pt x="961719" y="150959"/>
                </a:lnTo>
                <a:lnTo>
                  <a:pt x="963622" y="153184"/>
                </a:lnTo>
                <a:lnTo>
                  <a:pt x="965208" y="155726"/>
                </a:lnTo>
                <a:lnTo>
                  <a:pt x="966794" y="158269"/>
                </a:lnTo>
                <a:lnTo>
                  <a:pt x="968379" y="161447"/>
                </a:lnTo>
                <a:lnTo>
                  <a:pt x="969014" y="164625"/>
                </a:lnTo>
                <a:lnTo>
                  <a:pt x="970282" y="167803"/>
                </a:lnTo>
                <a:lnTo>
                  <a:pt x="970599" y="171299"/>
                </a:lnTo>
                <a:lnTo>
                  <a:pt x="971234" y="174795"/>
                </a:lnTo>
                <a:lnTo>
                  <a:pt x="971551" y="178609"/>
                </a:lnTo>
                <a:lnTo>
                  <a:pt x="971234" y="182104"/>
                </a:lnTo>
                <a:lnTo>
                  <a:pt x="970282" y="185600"/>
                </a:lnTo>
                <a:lnTo>
                  <a:pt x="969014" y="189096"/>
                </a:lnTo>
                <a:lnTo>
                  <a:pt x="967111" y="192274"/>
                </a:lnTo>
                <a:lnTo>
                  <a:pt x="965208" y="195452"/>
                </a:lnTo>
                <a:lnTo>
                  <a:pt x="962354" y="198630"/>
                </a:lnTo>
                <a:lnTo>
                  <a:pt x="959816" y="201173"/>
                </a:lnTo>
                <a:lnTo>
                  <a:pt x="956962" y="203715"/>
                </a:lnTo>
                <a:lnTo>
                  <a:pt x="953791" y="205940"/>
                </a:lnTo>
                <a:lnTo>
                  <a:pt x="950619" y="208165"/>
                </a:lnTo>
                <a:lnTo>
                  <a:pt x="947130" y="210072"/>
                </a:lnTo>
                <a:lnTo>
                  <a:pt x="943959" y="211661"/>
                </a:lnTo>
                <a:lnTo>
                  <a:pt x="940470" y="212614"/>
                </a:lnTo>
                <a:lnTo>
                  <a:pt x="937299" y="213567"/>
                </a:lnTo>
                <a:lnTo>
                  <a:pt x="934127" y="213885"/>
                </a:lnTo>
                <a:lnTo>
                  <a:pt x="931273" y="214203"/>
                </a:lnTo>
                <a:lnTo>
                  <a:pt x="930956" y="213885"/>
                </a:lnTo>
                <a:lnTo>
                  <a:pt x="927150" y="225326"/>
                </a:lnTo>
                <a:lnTo>
                  <a:pt x="922393" y="236768"/>
                </a:lnTo>
                <a:lnTo>
                  <a:pt x="917318" y="247255"/>
                </a:lnTo>
                <a:lnTo>
                  <a:pt x="911610" y="257743"/>
                </a:lnTo>
                <a:lnTo>
                  <a:pt x="907487" y="264735"/>
                </a:lnTo>
                <a:lnTo>
                  <a:pt x="902729" y="271726"/>
                </a:lnTo>
                <a:lnTo>
                  <a:pt x="897972" y="279036"/>
                </a:lnTo>
                <a:lnTo>
                  <a:pt x="893215" y="285392"/>
                </a:lnTo>
                <a:lnTo>
                  <a:pt x="888140" y="291113"/>
                </a:lnTo>
                <a:lnTo>
                  <a:pt x="883066" y="297151"/>
                </a:lnTo>
                <a:lnTo>
                  <a:pt x="877992" y="302236"/>
                </a:lnTo>
                <a:lnTo>
                  <a:pt x="872283" y="307003"/>
                </a:lnTo>
                <a:lnTo>
                  <a:pt x="866574" y="311770"/>
                </a:lnTo>
                <a:lnTo>
                  <a:pt x="860866" y="315266"/>
                </a:lnTo>
                <a:lnTo>
                  <a:pt x="855157" y="318762"/>
                </a:lnTo>
                <a:lnTo>
                  <a:pt x="849131" y="321622"/>
                </a:lnTo>
                <a:lnTo>
                  <a:pt x="843422" y="323847"/>
                </a:lnTo>
                <a:lnTo>
                  <a:pt x="837397" y="325436"/>
                </a:lnTo>
                <a:lnTo>
                  <a:pt x="831371" y="326707"/>
                </a:lnTo>
                <a:lnTo>
                  <a:pt x="825662" y="327025"/>
                </a:lnTo>
                <a:lnTo>
                  <a:pt x="821222" y="326707"/>
                </a:lnTo>
                <a:lnTo>
                  <a:pt x="817416" y="326072"/>
                </a:lnTo>
                <a:lnTo>
                  <a:pt x="812976" y="325436"/>
                </a:lnTo>
                <a:lnTo>
                  <a:pt x="809170" y="324165"/>
                </a:lnTo>
                <a:lnTo>
                  <a:pt x="805047" y="322576"/>
                </a:lnTo>
                <a:lnTo>
                  <a:pt x="800924" y="320987"/>
                </a:lnTo>
                <a:lnTo>
                  <a:pt x="796801" y="319080"/>
                </a:lnTo>
                <a:lnTo>
                  <a:pt x="792996" y="316855"/>
                </a:lnTo>
                <a:lnTo>
                  <a:pt x="785384" y="312088"/>
                </a:lnTo>
                <a:lnTo>
                  <a:pt x="778407" y="306368"/>
                </a:lnTo>
                <a:lnTo>
                  <a:pt x="771429" y="299694"/>
                </a:lnTo>
                <a:lnTo>
                  <a:pt x="764769" y="292702"/>
                </a:lnTo>
                <a:lnTo>
                  <a:pt x="758109" y="285392"/>
                </a:lnTo>
                <a:lnTo>
                  <a:pt x="751766" y="276494"/>
                </a:lnTo>
                <a:lnTo>
                  <a:pt x="745423" y="267595"/>
                </a:lnTo>
                <a:lnTo>
                  <a:pt x="740031" y="258061"/>
                </a:lnTo>
                <a:lnTo>
                  <a:pt x="734323" y="247891"/>
                </a:lnTo>
                <a:lnTo>
                  <a:pt x="728931" y="236768"/>
                </a:lnTo>
                <a:lnTo>
                  <a:pt x="724174" y="225326"/>
                </a:lnTo>
                <a:lnTo>
                  <a:pt x="719734" y="213885"/>
                </a:lnTo>
                <a:lnTo>
                  <a:pt x="717197" y="213250"/>
                </a:lnTo>
                <a:lnTo>
                  <a:pt x="714025" y="212296"/>
                </a:lnTo>
                <a:lnTo>
                  <a:pt x="707999" y="209436"/>
                </a:lnTo>
                <a:lnTo>
                  <a:pt x="702291" y="206576"/>
                </a:lnTo>
                <a:lnTo>
                  <a:pt x="699119" y="204351"/>
                </a:lnTo>
                <a:lnTo>
                  <a:pt x="696265" y="202126"/>
                </a:lnTo>
                <a:lnTo>
                  <a:pt x="694045" y="199584"/>
                </a:lnTo>
                <a:lnTo>
                  <a:pt x="691507" y="197041"/>
                </a:lnTo>
                <a:lnTo>
                  <a:pt x="689287" y="194181"/>
                </a:lnTo>
                <a:lnTo>
                  <a:pt x="687702" y="191321"/>
                </a:lnTo>
                <a:lnTo>
                  <a:pt x="686116" y="188461"/>
                </a:lnTo>
                <a:lnTo>
                  <a:pt x="684847" y="185283"/>
                </a:lnTo>
                <a:lnTo>
                  <a:pt x="684213" y="182104"/>
                </a:lnTo>
                <a:lnTo>
                  <a:pt x="684213" y="178609"/>
                </a:lnTo>
                <a:lnTo>
                  <a:pt x="684530" y="172252"/>
                </a:lnTo>
                <a:lnTo>
                  <a:pt x="685482" y="165896"/>
                </a:lnTo>
                <a:lnTo>
                  <a:pt x="688019" y="160493"/>
                </a:lnTo>
                <a:lnTo>
                  <a:pt x="690873" y="155091"/>
                </a:lnTo>
                <a:lnTo>
                  <a:pt x="694045" y="150959"/>
                </a:lnTo>
                <a:lnTo>
                  <a:pt x="695948" y="149052"/>
                </a:lnTo>
                <a:lnTo>
                  <a:pt x="697850" y="147463"/>
                </a:lnTo>
                <a:lnTo>
                  <a:pt x="699753" y="145874"/>
                </a:lnTo>
                <a:lnTo>
                  <a:pt x="702291" y="144921"/>
                </a:lnTo>
                <a:lnTo>
                  <a:pt x="704511" y="143650"/>
                </a:lnTo>
                <a:lnTo>
                  <a:pt x="706731" y="143332"/>
                </a:lnTo>
                <a:lnTo>
                  <a:pt x="706414" y="136658"/>
                </a:lnTo>
                <a:lnTo>
                  <a:pt x="706731" y="128395"/>
                </a:lnTo>
                <a:lnTo>
                  <a:pt x="707365" y="120450"/>
                </a:lnTo>
                <a:lnTo>
                  <a:pt x="707999" y="112504"/>
                </a:lnTo>
                <a:lnTo>
                  <a:pt x="709268" y="105195"/>
                </a:lnTo>
                <a:lnTo>
                  <a:pt x="710854" y="97567"/>
                </a:lnTo>
                <a:lnTo>
                  <a:pt x="712439" y="90576"/>
                </a:lnTo>
                <a:lnTo>
                  <a:pt x="714659" y="83902"/>
                </a:lnTo>
                <a:lnTo>
                  <a:pt x="716562" y="77545"/>
                </a:lnTo>
                <a:lnTo>
                  <a:pt x="719417" y="71189"/>
                </a:lnTo>
                <a:lnTo>
                  <a:pt x="722271" y="64833"/>
                </a:lnTo>
                <a:lnTo>
                  <a:pt x="725442" y="59430"/>
                </a:lnTo>
                <a:lnTo>
                  <a:pt x="728931" y="54028"/>
                </a:lnTo>
                <a:lnTo>
                  <a:pt x="732420" y="48943"/>
                </a:lnTo>
                <a:lnTo>
                  <a:pt x="735909" y="43858"/>
                </a:lnTo>
                <a:lnTo>
                  <a:pt x="740031" y="39091"/>
                </a:lnTo>
                <a:lnTo>
                  <a:pt x="744154" y="34641"/>
                </a:lnTo>
                <a:lnTo>
                  <a:pt x="748595" y="30192"/>
                </a:lnTo>
                <a:lnTo>
                  <a:pt x="752717" y="26378"/>
                </a:lnTo>
                <a:lnTo>
                  <a:pt x="757475" y="22882"/>
                </a:lnTo>
                <a:lnTo>
                  <a:pt x="762232" y="19704"/>
                </a:lnTo>
                <a:lnTo>
                  <a:pt x="766989" y="16526"/>
                </a:lnTo>
                <a:lnTo>
                  <a:pt x="772064" y="13666"/>
                </a:lnTo>
                <a:lnTo>
                  <a:pt x="777138" y="11123"/>
                </a:lnTo>
                <a:lnTo>
                  <a:pt x="782212" y="8581"/>
                </a:lnTo>
                <a:lnTo>
                  <a:pt x="787604" y="6674"/>
                </a:lnTo>
                <a:lnTo>
                  <a:pt x="792996" y="5085"/>
                </a:lnTo>
                <a:lnTo>
                  <a:pt x="798070" y="3496"/>
                </a:lnTo>
                <a:lnTo>
                  <a:pt x="803461" y="2225"/>
                </a:lnTo>
                <a:lnTo>
                  <a:pt x="809170" y="1271"/>
                </a:lnTo>
                <a:lnTo>
                  <a:pt x="814562" y="318"/>
                </a:lnTo>
                <a:lnTo>
                  <a:pt x="81995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600" y="611186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36209" y="56502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923288" y="56502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899563" y="56502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864581" y="56502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384679" y="611186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6371758" y="611186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9358837" y="611186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142476" y="5887277"/>
            <a:ext cx="0" cy="6822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6096000" y="5887277"/>
            <a:ext cx="0" cy="6822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095874" y="5887277"/>
            <a:ext cx="0" cy="6822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214722" y="1100555"/>
            <a:ext cx="3572102" cy="1352923"/>
            <a:chOff x="1915899" y="-735265"/>
            <a:chExt cx="3572102" cy="1352923"/>
          </a:xfrm>
        </p:grpSpPr>
        <p:cxnSp>
          <p:nvCxnSpPr>
            <p:cNvPr id="73" name="直接连接符 72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440580" y="406700"/>
            <a:ext cx="3572102" cy="1352923"/>
            <a:chOff x="1915899" y="-735265"/>
            <a:chExt cx="3572102" cy="1352923"/>
          </a:xfrm>
        </p:grpSpPr>
        <p:cxnSp>
          <p:nvCxnSpPr>
            <p:cNvPr id="77" name="直接连接符 76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368113" y="436790"/>
            <a:ext cx="3572102" cy="1352923"/>
            <a:chOff x="1915899" y="-735265"/>
            <a:chExt cx="3572102" cy="1352923"/>
          </a:xfrm>
        </p:grpSpPr>
        <p:cxnSp>
          <p:nvCxnSpPr>
            <p:cNvPr id="80" name="直接连接符 79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椭圆 80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229692" y="-364796"/>
            <a:ext cx="3572102" cy="1352923"/>
            <a:chOff x="1915899" y="-735265"/>
            <a:chExt cx="3572102" cy="1352923"/>
          </a:xfrm>
        </p:grpSpPr>
        <p:cxnSp>
          <p:nvCxnSpPr>
            <p:cNvPr id="83" name="直接连接符 82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椭圆 83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692397" y="-257190"/>
            <a:ext cx="3572102" cy="1352923"/>
            <a:chOff x="1915899" y="-735265"/>
            <a:chExt cx="3572102" cy="1352923"/>
          </a:xfrm>
        </p:grpSpPr>
        <p:cxnSp>
          <p:nvCxnSpPr>
            <p:cNvPr id="86" name="直接连接符 85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椭圆 86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127309" y="-273714"/>
            <a:ext cx="3572102" cy="1352923"/>
            <a:chOff x="1915899" y="-735265"/>
            <a:chExt cx="3572102" cy="1352923"/>
          </a:xfrm>
        </p:grpSpPr>
        <p:cxnSp>
          <p:nvCxnSpPr>
            <p:cNvPr id="89" name="直接连接符 88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椭圆 89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890590" y="-530386"/>
            <a:ext cx="3572102" cy="1352923"/>
            <a:chOff x="1915899" y="-735265"/>
            <a:chExt cx="3572102" cy="1352923"/>
          </a:xfrm>
        </p:grpSpPr>
        <p:cxnSp>
          <p:nvCxnSpPr>
            <p:cNvPr id="92" name="直接连接符 91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椭圆 92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150168" y="-852912"/>
            <a:ext cx="3572102" cy="1352923"/>
            <a:chOff x="1915899" y="-735265"/>
            <a:chExt cx="3572102" cy="1352923"/>
          </a:xfrm>
        </p:grpSpPr>
        <p:cxnSp>
          <p:nvCxnSpPr>
            <p:cNvPr id="95" name="直接连接符 94"/>
            <p:cNvCxnSpPr/>
            <p:nvPr/>
          </p:nvCxnSpPr>
          <p:spPr>
            <a:xfrm flipV="1">
              <a:off x="1925650" y="-735265"/>
              <a:ext cx="3562351" cy="1333500"/>
            </a:xfrm>
            <a:prstGeom prst="line">
              <a:avLst/>
            </a:prstGeom>
            <a:ln>
              <a:solidFill>
                <a:srgbClr val="FFC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椭圆 95"/>
            <p:cNvSpPr/>
            <p:nvPr/>
          </p:nvSpPr>
          <p:spPr>
            <a:xfrm>
              <a:off x="1915899" y="5719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904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/>
      <p:bldP spid="51" grpId="0"/>
      <p:bldP spid="60" grpId="0" animBg="1"/>
      <p:bldP spid="61" grpId="0" animBg="1"/>
      <p:bldP spid="62" grpId="0" animBg="1"/>
      <p:bldP spid="63" grpId="0" animBg="1"/>
      <p:bldP spid="4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9" name="矩形 10"/>
          <p:cNvSpPr/>
          <p:nvPr/>
        </p:nvSpPr>
        <p:spPr>
          <a:xfrm rot="5400000">
            <a:off x="1466353" y="-1515747"/>
            <a:ext cx="6907394" cy="9840099"/>
          </a:xfrm>
          <a:custGeom>
            <a:avLst/>
            <a:gdLst>
              <a:gd name="connsiteX0" fmla="*/ 0 w 12192000"/>
              <a:gd name="connsiteY0" fmla="*/ 0 h 2181497"/>
              <a:gd name="connsiteX1" fmla="*/ 12192000 w 12192000"/>
              <a:gd name="connsiteY1" fmla="*/ 0 h 2181497"/>
              <a:gd name="connsiteX2" fmla="*/ 12192000 w 12192000"/>
              <a:gd name="connsiteY2" fmla="*/ 2181497 h 2181497"/>
              <a:gd name="connsiteX3" fmla="*/ 0 w 12192000"/>
              <a:gd name="connsiteY3" fmla="*/ 2181497 h 2181497"/>
              <a:gd name="connsiteX4" fmla="*/ 0 w 12192000"/>
              <a:gd name="connsiteY4" fmla="*/ 0 h 2181497"/>
              <a:gd name="connsiteX0" fmla="*/ 0 w 12192000"/>
              <a:gd name="connsiteY0" fmla="*/ 10 h 2181507"/>
              <a:gd name="connsiteX1" fmla="*/ 5143500 w 12192000"/>
              <a:gd name="connsiteY1" fmla="*/ 695607 h 2181507"/>
              <a:gd name="connsiteX2" fmla="*/ 12192000 w 12192000"/>
              <a:gd name="connsiteY2" fmla="*/ 10 h 2181507"/>
              <a:gd name="connsiteX3" fmla="*/ 12192000 w 12192000"/>
              <a:gd name="connsiteY3" fmla="*/ 2181507 h 2181507"/>
              <a:gd name="connsiteX4" fmla="*/ 0 w 12192000"/>
              <a:gd name="connsiteY4" fmla="*/ 2181507 h 2181507"/>
              <a:gd name="connsiteX5" fmla="*/ 0 w 12192000"/>
              <a:gd name="connsiteY5" fmla="*/ 10 h 2181507"/>
              <a:gd name="connsiteX0" fmla="*/ 0 w 12192000"/>
              <a:gd name="connsiteY0" fmla="*/ 142603 h 2324100"/>
              <a:gd name="connsiteX1" fmla="*/ 5143500 w 12192000"/>
              <a:gd name="connsiteY1" fmla="*/ 83820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142603 h 2324100"/>
              <a:gd name="connsiteX1" fmla="*/ 4305300 w 12192000"/>
              <a:gd name="connsiteY1" fmla="*/ 123825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390253 h 2571750"/>
              <a:gd name="connsiteX1" fmla="*/ 4305300 w 12192000"/>
              <a:gd name="connsiteY1" fmla="*/ 1485900 h 2571750"/>
              <a:gd name="connsiteX2" fmla="*/ 10306050 w 12192000"/>
              <a:gd name="connsiteY2" fmla="*/ 0 h 2571750"/>
              <a:gd name="connsiteX3" fmla="*/ 12192000 w 12192000"/>
              <a:gd name="connsiteY3" fmla="*/ 390253 h 2571750"/>
              <a:gd name="connsiteX4" fmla="*/ 12192000 w 12192000"/>
              <a:gd name="connsiteY4" fmla="*/ 2571750 h 2571750"/>
              <a:gd name="connsiteX5" fmla="*/ 0 w 12192000"/>
              <a:gd name="connsiteY5" fmla="*/ 2571750 h 2571750"/>
              <a:gd name="connsiteX6" fmla="*/ 0 w 12192000"/>
              <a:gd name="connsiteY6" fmla="*/ 390253 h 2571750"/>
              <a:gd name="connsiteX0" fmla="*/ 0 w 12192000"/>
              <a:gd name="connsiteY0" fmla="*/ 7 h 2181504"/>
              <a:gd name="connsiteX1" fmla="*/ 4305300 w 12192000"/>
              <a:gd name="connsiteY1" fmla="*/ 1095654 h 2181504"/>
              <a:gd name="connsiteX2" fmla="*/ 9944100 w 12192000"/>
              <a:gd name="connsiteY2" fmla="*/ 676554 h 2181504"/>
              <a:gd name="connsiteX3" fmla="*/ 12192000 w 12192000"/>
              <a:gd name="connsiteY3" fmla="*/ 7 h 2181504"/>
              <a:gd name="connsiteX4" fmla="*/ 12192000 w 12192000"/>
              <a:gd name="connsiteY4" fmla="*/ 2181504 h 2181504"/>
              <a:gd name="connsiteX5" fmla="*/ 0 w 12192000"/>
              <a:gd name="connsiteY5" fmla="*/ 2181504 h 2181504"/>
              <a:gd name="connsiteX6" fmla="*/ 0 w 12192000"/>
              <a:gd name="connsiteY6" fmla="*/ 7 h 2181504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288591 h 2470088"/>
              <a:gd name="connsiteX1" fmla="*/ 4152900 w 12192000"/>
              <a:gd name="connsiteY1" fmla="*/ 126938 h 2470088"/>
              <a:gd name="connsiteX2" fmla="*/ 9944100 w 12192000"/>
              <a:gd name="connsiteY2" fmla="*/ 965138 h 2470088"/>
              <a:gd name="connsiteX3" fmla="*/ 12192000 w 12192000"/>
              <a:gd name="connsiteY3" fmla="*/ 288591 h 2470088"/>
              <a:gd name="connsiteX4" fmla="*/ 12192000 w 12192000"/>
              <a:gd name="connsiteY4" fmla="*/ 2470088 h 2470088"/>
              <a:gd name="connsiteX5" fmla="*/ 0 w 12192000"/>
              <a:gd name="connsiteY5" fmla="*/ 2470088 h 2470088"/>
              <a:gd name="connsiteX6" fmla="*/ 0 w 12192000"/>
              <a:gd name="connsiteY6" fmla="*/ 288591 h 2470088"/>
              <a:gd name="connsiteX0" fmla="*/ 0 w 12192000"/>
              <a:gd name="connsiteY0" fmla="*/ 111875 h 2293372"/>
              <a:gd name="connsiteX1" fmla="*/ 3352800 w 12192000"/>
              <a:gd name="connsiteY1" fmla="*/ 140722 h 2293372"/>
              <a:gd name="connsiteX2" fmla="*/ 9944100 w 12192000"/>
              <a:gd name="connsiteY2" fmla="*/ 788422 h 2293372"/>
              <a:gd name="connsiteX3" fmla="*/ 12192000 w 12192000"/>
              <a:gd name="connsiteY3" fmla="*/ 111875 h 2293372"/>
              <a:gd name="connsiteX4" fmla="*/ 12192000 w 12192000"/>
              <a:gd name="connsiteY4" fmla="*/ 2293372 h 2293372"/>
              <a:gd name="connsiteX5" fmla="*/ 0 w 12192000"/>
              <a:gd name="connsiteY5" fmla="*/ 2293372 h 2293372"/>
              <a:gd name="connsiteX6" fmla="*/ 0 w 12192000"/>
              <a:gd name="connsiteY6" fmla="*/ 111875 h 2293372"/>
              <a:gd name="connsiteX0" fmla="*/ 0 w 12192000"/>
              <a:gd name="connsiteY0" fmla="*/ 94770 h 2276267"/>
              <a:gd name="connsiteX1" fmla="*/ 3352800 w 12192000"/>
              <a:gd name="connsiteY1" fmla="*/ 123617 h 2276267"/>
              <a:gd name="connsiteX2" fmla="*/ 9944100 w 12192000"/>
              <a:gd name="connsiteY2" fmla="*/ 771317 h 2276267"/>
              <a:gd name="connsiteX3" fmla="*/ 12192000 w 12192000"/>
              <a:gd name="connsiteY3" fmla="*/ 94770 h 2276267"/>
              <a:gd name="connsiteX4" fmla="*/ 12192000 w 12192000"/>
              <a:gd name="connsiteY4" fmla="*/ 2276267 h 2276267"/>
              <a:gd name="connsiteX5" fmla="*/ 0 w 12192000"/>
              <a:gd name="connsiteY5" fmla="*/ 2276267 h 2276267"/>
              <a:gd name="connsiteX6" fmla="*/ 0 w 12192000"/>
              <a:gd name="connsiteY6" fmla="*/ 94770 h 2276267"/>
              <a:gd name="connsiteX0" fmla="*/ 0 w 12192000"/>
              <a:gd name="connsiteY0" fmla="*/ 2276267 h 2276267"/>
              <a:gd name="connsiteX1" fmla="*/ 3352800 w 12192000"/>
              <a:gd name="connsiteY1" fmla="*/ 123617 h 2276267"/>
              <a:gd name="connsiteX2" fmla="*/ 9944100 w 12192000"/>
              <a:gd name="connsiteY2" fmla="*/ 771317 h 2276267"/>
              <a:gd name="connsiteX3" fmla="*/ 12192000 w 12192000"/>
              <a:gd name="connsiteY3" fmla="*/ 94770 h 2276267"/>
              <a:gd name="connsiteX4" fmla="*/ 12192000 w 12192000"/>
              <a:gd name="connsiteY4" fmla="*/ 2276267 h 2276267"/>
              <a:gd name="connsiteX5" fmla="*/ 0 w 12192000"/>
              <a:gd name="connsiteY5" fmla="*/ 2276267 h 2276267"/>
              <a:gd name="connsiteX0" fmla="*/ 0 w 12192000"/>
              <a:gd name="connsiteY0" fmla="*/ 2181497 h 2181497"/>
              <a:gd name="connsiteX1" fmla="*/ 3890790 w 12192000"/>
              <a:gd name="connsiteY1" fmla="*/ 713019 h 2181497"/>
              <a:gd name="connsiteX2" fmla="*/ 9944100 w 12192000"/>
              <a:gd name="connsiteY2" fmla="*/ 676547 h 2181497"/>
              <a:gd name="connsiteX3" fmla="*/ 12192000 w 12192000"/>
              <a:gd name="connsiteY3" fmla="*/ 0 h 2181497"/>
              <a:gd name="connsiteX4" fmla="*/ 12192000 w 12192000"/>
              <a:gd name="connsiteY4" fmla="*/ 2181497 h 2181497"/>
              <a:gd name="connsiteX5" fmla="*/ 0 w 12192000"/>
              <a:gd name="connsiteY5" fmla="*/ 2181497 h 2181497"/>
              <a:gd name="connsiteX0" fmla="*/ 0 w 12192000"/>
              <a:gd name="connsiteY0" fmla="*/ 2181497 h 2181497"/>
              <a:gd name="connsiteX1" fmla="*/ 288930 w 12192000"/>
              <a:gd name="connsiteY1" fmla="*/ 1332700 h 2181497"/>
              <a:gd name="connsiteX2" fmla="*/ 3890790 w 12192000"/>
              <a:gd name="connsiteY2" fmla="*/ 713019 h 2181497"/>
              <a:gd name="connsiteX3" fmla="*/ 9944100 w 12192000"/>
              <a:gd name="connsiteY3" fmla="*/ 676547 h 2181497"/>
              <a:gd name="connsiteX4" fmla="*/ 12192000 w 12192000"/>
              <a:gd name="connsiteY4" fmla="*/ 0 h 2181497"/>
              <a:gd name="connsiteX5" fmla="*/ 12192000 w 12192000"/>
              <a:gd name="connsiteY5" fmla="*/ 2181497 h 2181497"/>
              <a:gd name="connsiteX6" fmla="*/ 0 w 12192000"/>
              <a:gd name="connsiteY6" fmla="*/ 2181497 h 2181497"/>
              <a:gd name="connsiteX0" fmla="*/ 0 w 12192000"/>
              <a:gd name="connsiteY0" fmla="*/ 2181497 h 2181497"/>
              <a:gd name="connsiteX1" fmla="*/ 1129542 w 12192000"/>
              <a:gd name="connsiteY1" fmla="*/ 1252458 h 2181497"/>
              <a:gd name="connsiteX2" fmla="*/ 3890790 w 12192000"/>
              <a:gd name="connsiteY2" fmla="*/ 713019 h 2181497"/>
              <a:gd name="connsiteX3" fmla="*/ 9944100 w 12192000"/>
              <a:gd name="connsiteY3" fmla="*/ 676547 h 2181497"/>
              <a:gd name="connsiteX4" fmla="*/ 12192000 w 12192000"/>
              <a:gd name="connsiteY4" fmla="*/ 0 h 2181497"/>
              <a:gd name="connsiteX5" fmla="*/ 12192000 w 12192000"/>
              <a:gd name="connsiteY5" fmla="*/ 2181497 h 2181497"/>
              <a:gd name="connsiteX6" fmla="*/ 0 w 12192000"/>
              <a:gd name="connsiteY6" fmla="*/ 2181497 h 2181497"/>
              <a:gd name="connsiteX0" fmla="*/ 0 w 12192000"/>
              <a:gd name="connsiteY0" fmla="*/ 2181497 h 2181497"/>
              <a:gd name="connsiteX1" fmla="*/ 1129542 w 12192000"/>
              <a:gd name="connsiteY1" fmla="*/ 1252458 h 2181497"/>
              <a:gd name="connsiteX2" fmla="*/ 3890790 w 12192000"/>
              <a:gd name="connsiteY2" fmla="*/ 713019 h 2181497"/>
              <a:gd name="connsiteX3" fmla="*/ 9944100 w 12192000"/>
              <a:gd name="connsiteY3" fmla="*/ 676547 h 2181497"/>
              <a:gd name="connsiteX4" fmla="*/ 12192000 w 12192000"/>
              <a:gd name="connsiteY4" fmla="*/ 0 h 2181497"/>
              <a:gd name="connsiteX5" fmla="*/ 12192000 w 12192000"/>
              <a:gd name="connsiteY5" fmla="*/ 2181497 h 2181497"/>
              <a:gd name="connsiteX6" fmla="*/ 0 w 12192000"/>
              <a:gd name="connsiteY6" fmla="*/ 2181497 h 2181497"/>
              <a:gd name="connsiteX0" fmla="*/ 0 w 12192000"/>
              <a:gd name="connsiteY0" fmla="*/ 2181497 h 2181497"/>
              <a:gd name="connsiteX1" fmla="*/ 1129542 w 12192000"/>
              <a:gd name="connsiteY1" fmla="*/ 1252458 h 2181497"/>
              <a:gd name="connsiteX2" fmla="*/ 3352797 w 12192000"/>
              <a:gd name="connsiteY2" fmla="*/ 869280 h 2181497"/>
              <a:gd name="connsiteX3" fmla="*/ 9944100 w 12192000"/>
              <a:gd name="connsiteY3" fmla="*/ 676547 h 2181497"/>
              <a:gd name="connsiteX4" fmla="*/ 12192000 w 12192000"/>
              <a:gd name="connsiteY4" fmla="*/ 0 h 2181497"/>
              <a:gd name="connsiteX5" fmla="*/ 12192000 w 12192000"/>
              <a:gd name="connsiteY5" fmla="*/ 2181497 h 2181497"/>
              <a:gd name="connsiteX6" fmla="*/ 0 w 12192000"/>
              <a:gd name="connsiteY6" fmla="*/ 2181497 h 2181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81497">
                <a:moveTo>
                  <a:pt x="0" y="2181497"/>
                </a:moveTo>
                <a:cubicBezTo>
                  <a:pt x="611886" y="1957691"/>
                  <a:pt x="570743" y="1471161"/>
                  <a:pt x="1129542" y="1252458"/>
                </a:cubicBezTo>
                <a:cubicBezTo>
                  <a:pt x="1688341" y="1033755"/>
                  <a:pt x="1883704" y="965265"/>
                  <a:pt x="3352797" y="869280"/>
                </a:cubicBezTo>
                <a:cubicBezTo>
                  <a:pt x="4821890" y="773295"/>
                  <a:pt x="8470900" y="821427"/>
                  <a:pt x="9944100" y="676547"/>
                </a:cubicBezTo>
                <a:cubicBezTo>
                  <a:pt x="11417301" y="531667"/>
                  <a:pt x="11442700" y="225516"/>
                  <a:pt x="12192000" y="0"/>
                </a:cubicBezTo>
                <a:lnTo>
                  <a:pt x="12192000" y="2181497"/>
                </a:lnTo>
                <a:lnTo>
                  <a:pt x="0" y="2181497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1881078" y="1065909"/>
            <a:ext cx="2060688" cy="2608467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42850" y="4565998"/>
            <a:ext cx="4801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719726" y="377062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1730770" y="4545384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37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 animBg="1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-50844"/>
            <a:ext cx="12192000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8061780">
            <a:off x="-2093852" y="-396905"/>
            <a:ext cx="7841828" cy="7192398"/>
          </a:xfrm>
          <a:custGeom>
            <a:avLst/>
            <a:gdLst>
              <a:gd name="connsiteX0" fmla="*/ 2871967 w 7841828"/>
              <a:gd name="connsiteY0" fmla="*/ 7192398 h 7192398"/>
              <a:gd name="connsiteX1" fmla="*/ 92703 w 7841828"/>
              <a:gd name="connsiteY1" fmla="*/ 4350638 h 7192398"/>
              <a:gd name="connsiteX2" fmla="*/ 74748 w 7841828"/>
              <a:gd name="connsiteY2" fmla="*/ 4299188 h 7192398"/>
              <a:gd name="connsiteX3" fmla="*/ 2141218 w 7841828"/>
              <a:gd name="connsiteY3" fmla="*/ 1415911 h 7192398"/>
              <a:gd name="connsiteX4" fmla="*/ 5079736 w 7841828"/>
              <a:gd name="connsiteY4" fmla="*/ 159976 h 7192398"/>
              <a:gd name="connsiteX5" fmla="*/ 5561276 w 7841828"/>
              <a:gd name="connsiteY5" fmla="*/ 0 h 7192398"/>
              <a:gd name="connsiteX6" fmla="*/ 7841828 w 7841828"/>
              <a:gd name="connsiteY6" fmla="*/ 2331834 h 7192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41828" h="7192398">
                <a:moveTo>
                  <a:pt x="2871967" y="7192398"/>
                </a:moveTo>
                <a:lnTo>
                  <a:pt x="92703" y="4350638"/>
                </a:lnTo>
                <a:lnTo>
                  <a:pt x="74748" y="4299188"/>
                </a:lnTo>
                <a:cubicBezTo>
                  <a:pt x="-298080" y="3165669"/>
                  <a:pt x="775726" y="2138164"/>
                  <a:pt x="2141218" y="1415911"/>
                </a:cubicBezTo>
                <a:cubicBezTo>
                  <a:pt x="2738621" y="1099925"/>
                  <a:pt x="3914581" y="565878"/>
                  <a:pt x="5079736" y="159976"/>
                </a:cubicBezTo>
                <a:lnTo>
                  <a:pt x="5561276" y="0"/>
                </a:lnTo>
                <a:lnTo>
                  <a:pt x="7841828" y="2331834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81106" y="4031675"/>
            <a:ext cx="3105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3163" y="319107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657603561"/>
              </p:ext>
            </p:extLst>
          </p:nvPr>
        </p:nvGraphicFramePr>
        <p:xfrm>
          <a:off x="5850024" y="901254"/>
          <a:ext cx="5620082" cy="5055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" name="直接连接符 12"/>
          <p:cNvCxnSpPr/>
          <p:nvPr/>
        </p:nvCxnSpPr>
        <p:spPr>
          <a:xfrm flipH="1">
            <a:off x="945247" y="3989017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KSO_Shape"/>
          <p:cNvSpPr>
            <a:spLocks/>
          </p:cNvSpPr>
          <p:nvPr/>
        </p:nvSpPr>
        <p:spPr bwMode="auto">
          <a:xfrm>
            <a:off x="1181509" y="1722309"/>
            <a:ext cx="1905000" cy="1355725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2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/>
      <p:bldP spid="11" grpId="0"/>
      <p:bldGraphic spid="5" grpId="0" uiExpand="1">
        <p:bldSub>
          <a:bldChart bld="series"/>
        </p:bldSub>
      </p:bldGraphic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0522" y="-50844"/>
            <a:ext cx="12202522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5400000">
            <a:off x="5352837" y="-5226"/>
            <a:ext cx="7042461" cy="6812305"/>
          </a:xfrm>
          <a:custGeom>
            <a:avLst/>
            <a:gdLst>
              <a:gd name="connsiteX0" fmla="*/ 0 w 7042461"/>
              <a:gd name="connsiteY0" fmla="*/ 3189587 h 6812305"/>
              <a:gd name="connsiteX1" fmla="*/ 0 w 7042461"/>
              <a:gd name="connsiteY1" fmla="*/ 0 h 6812305"/>
              <a:gd name="connsiteX2" fmla="*/ 6994596 w 7042461"/>
              <a:gd name="connsiteY2" fmla="*/ 0 h 6812305"/>
              <a:gd name="connsiteX3" fmla="*/ 7042461 w 7042461"/>
              <a:gd name="connsiteY3" fmla="*/ 37351 h 6812305"/>
              <a:gd name="connsiteX4" fmla="*/ 7042461 w 7042461"/>
              <a:gd name="connsiteY4" fmla="*/ 6188928 h 6812305"/>
              <a:gd name="connsiteX5" fmla="*/ 6990323 w 7042461"/>
              <a:gd name="connsiteY5" fmla="*/ 6251736 h 6812305"/>
              <a:gd name="connsiteX6" fmla="*/ 2404005 w 7042461"/>
              <a:gd name="connsiteY6" fmla="*/ 6387131 h 6812305"/>
              <a:gd name="connsiteX7" fmla="*/ 197995 w 7042461"/>
              <a:gd name="connsiteY7" fmla="*/ 3894179 h 6812305"/>
              <a:gd name="connsiteX8" fmla="*/ 53426 w 7042461"/>
              <a:gd name="connsiteY8" fmla="*/ 3414234 h 6812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2461" h="6812305">
                <a:moveTo>
                  <a:pt x="0" y="3189587"/>
                </a:moveTo>
                <a:lnTo>
                  <a:pt x="0" y="0"/>
                </a:lnTo>
                <a:lnTo>
                  <a:pt x="6994596" y="0"/>
                </a:lnTo>
                <a:lnTo>
                  <a:pt x="7042461" y="37351"/>
                </a:lnTo>
                <a:lnTo>
                  <a:pt x="7042461" y="6188928"/>
                </a:lnTo>
                <a:lnTo>
                  <a:pt x="6990323" y="6251736"/>
                </a:lnTo>
                <a:cubicBezTo>
                  <a:pt x="6121883" y="7184405"/>
                  <a:pt x="3513357" y="6752507"/>
                  <a:pt x="2404005" y="6387131"/>
                </a:cubicBezTo>
                <a:cubicBezTo>
                  <a:pt x="1258866" y="6009968"/>
                  <a:pt x="596363" y="4996118"/>
                  <a:pt x="197995" y="3894179"/>
                </a:cubicBezTo>
                <a:cubicBezTo>
                  <a:pt x="148199" y="3756437"/>
                  <a:pt x="99486" y="3593883"/>
                  <a:pt x="53426" y="3414234"/>
                </a:cubicBez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749230" y="4148327"/>
            <a:ext cx="39475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，只要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38014" y="3713521"/>
            <a:ext cx="376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49230" y="288708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7813398" y="3685023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337821" y="1896149"/>
            <a:ext cx="39475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，只要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6605" y="1461343"/>
            <a:ext cx="376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37821" y="63490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1401989" y="1432845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KSO_Shape"/>
          <p:cNvSpPr/>
          <p:nvPr/>
        </p:nvSpPr>
        <p:spPr>
          <a:xfrm>
            <a:off x="261956" y="847397"/>
            <a:ext cx="768350" cy="1905000"/>
          </a:xfrm>
          <a:custGeom>
            <a:avLst/>
            <a:gdLst/>
            <a:ahLst/>
            <a:cxnLst/>
            <a:rect l="l" t="t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6582475" y="3099575"/>
            <a:ext cx="984250" cy="1905000"/>
          </a:xfrm>
          <a:custGeom>
            <a:avLst/>
            <a:gdLst/>
            <a:ahLst/>
            <a:cxnLst/>
            <a:rect l="l" t="t" r="r" b="b"/>
            <a:pathLst>
              <a:path w="987290" h="1912712">
                <a:moveTo>
                  <a:pt x="287267" y="357754"/>
                </a:moveTo>
                <a:lnTo>
                  <a:pt x="696037" y="357754"/>
                </a:lnTo>
                <a:cubicBezTo>
                  <a:pt x="751531" y="357754"/>
                  <a:pt x="799531" y="389836"/>
                  <a:pt x="821308" y="437053"/>
                </a:cubicBezTo>
                <a:cubicBezTo>
                  <a:pt x="828839" y="444251"/>
                  <a:pt x="834170" y="453657"/>
                  <a:pt x="837118" y="464360"/>
                </a:cubicBezTo>
                <a:lnTo>
                  <a:pt x="984815" y="1000638"/>
                </a:lnTo>
                <a:cubicBezTo>
                  <a:pt x="994856" y="1037095"/>
                  <a:pt x="973441" y="1074789"/>
                  <a:pt x="936984" y="1084830"/>
                </a:cubicBezTo>
                <a:lnTo>
                  <a:pt x="936986" y="1084831"/>
                </a:lnTo>
                <a:cubicBezTo>
                  <a:pt x="901976" y="1094473"/>
                  <a:pt x="865826" y="1075107"/>
                  <a:pt x="854828" y="1041024"/>
                </a:cubicBezTo>
                <a:lnTo>
                  <a:pt x="726065" y="573497"/>
                </a:lnTo>
                <a:cubicBezTo>
                  <a:pt x="721080" y="555394"/>
                  <a:pt x="702362" y="544760"/>
                  <a:pt x="684259" y="549746"/>
                </a:cubicBezTo>
                <a:cubicBezTo>
                  <a:pt x="666156" y="554732"/>
                  <a:pt x="655522" y="573449"/>
                  <a:pt x="660508" y="591552"/>
                </a:cubicBezTo>
                <a:lnTo>
                  <a:pt x="852387" y="1288247"/>
                </a:lnTo>
                <a:lnTo>
                  <a:pt x="863126" y="1336447"/>
                </a:lnTo>
                <a:lnTo>
                  <a:pt x="679772" y="1336447"/>
                </a:lnTo>
                <a:lnTo>
                  <a:pt x="679772" y="1834130"/>
                </a:lnTo>
                <a:cubicBezTo>
                  <a:pt x="679772" y="1877529"/>
                  <a:pt x="644590" y="1912711"/>
                  <a:pt x="601191" y="1912711"/>
                </a:cubicBezTo>
                <a:cubicBezTo>
                  <a:pt x="557792" y="1912711"/>
                  <a:pt x="522610" y="1877529"/>
                  <a:pt x="522610" y="1834130"/>
                </a:cubicBezTo>
                <a:lnTo>
                  <a:pt x="522610" y="1336447"/>
                </a:lnTo>
                <a:lnTo>
                  <a:pt x="467841" y="1336447"/>
                </a:lnTo>
                <a:cubicBezTo>
                  <a:pt x="467841" y="1502738"/>
                  <a:pt x="467840" y="1669030"/>
                  <a:pt x="467840" y="1835321"/>
                </a:cubicBezTo>
                <a:cubicBezTo>
                  <a:pt x="467840" y="1878063"/>
                  <a:pt x="433191" y="1912712"/>
                  <a:pt x="390449" y="1912712"/>
                </a:cubicBezTo>
                <a:lnTo>
                  <a:pt x="390450" y="1912711"/>
                </a:lnTo>
                <a:cubicBezTo>
                  <a:pt x="347708" y="1912711"/>
                  <a:pt x="313059" y="1878062"/>
                  <a:pt x="313059" y="1835320"/>
                </a:cubicBezTo>
                <a:lnTo>
                  <a:pt x="313059" y="1336447"/>
                </a:lnTo>
                <a:lnTo>
                  <a:pt x="122692" y="1336447"/>
                </a:lnTo>
                <a:lnTo>
                  <a:pt x="327846" y="591552"/>
                </a:lnTo>
                <a:cubicBezTo>
                  <a:pt x="332832" y="573449"/>
                  <a:pt x="322198" y="554732"/>
                  <a:pt x="304095" y="549746"/>
                </a:cubicBezTo>
                <a:cubicBezTo>
                  <a:pt x="285992" y="544760"/>
                  <a:pt x="267275" y="555394"/>
                  <a:pt x="262289" y="573497"/>
                </a:cubicBezTo>
                <a:lnTo>
                  <a:pt x="176423" y="885270"/>
                </a:lnTo>
                <a:lnTo>
                  <a:pt x="176320" y="885144"/>
                </a:lnTo>
                <a:cubicBezTo>
                  <a:pt x="162379" y="935763"/>
                  <a:pt x="148437" y="986382"/>
                  <a:pt x="134496" y="1037001"/>
                </a:cubicBezTo>
                <a:cubicBezTo>
                  <a:pt x="124456" y="1073457"/>
                  <a:pt x="86761" y="1094872"/>
                  <a:pt x="50304" y="1084832"/>
                </a:cubicBezTo>
                <a:lnTo>
                  <a:pt x="50306" y="1084831"/>
                </a:lnTo>
                <a:cubicBezTo>
                  <a:pt x="13849" y="1074790"/>
                  <a:pt x="-7566" y="1037096"/>
                  <a:pt x="2475" y="1000639"/>
                </a:cubicBezTo>
                <a:lnTo>
                  <a:pt x="150173" y="464361"/>
                </a:lnTo>
                <a:lnTo>
                  <a:pt x="155370" y="454078"/>
                </a:lnTo>
                <a:cubicBezTo>
                  <a:pt x="172562" y="397845"/>
                  <a:pt x="225232" y="357754"/>
                  <a:pt x="287267" y="357754"/>
                </a:cubicBezTo>
                <a:close/>
                <a:moveTo>
                  <a:pt x="494320" y="0"/>
                </a:moveTo>
                <a:cubicBezTo>
                  <a:pt x="581276" y="0"/>
                  <a:pt x="651767" y="70491"/>
                  <a:pt x="651767" y="157447"/>
                </a:cubicBezTo>
                <a:cubicBezTo>
                  <a:pt x="651767" y="244403"/>
                  <a:pt x="581276" y="314894"/>
                  <a:pt x="494320" y="314894"/>
                </a:cubicBezTo>
                <a:cubicBezTo>
                  <a:pt x="407364" y="314894"/>
                  <a:pt x="336873" y="244403"/>
                  <a:pt x="336873" y="157447"/>
                </a:cubicBezTo>
                <a:cubicBezTo>
                  <a:pt x="336873" y="70491"/>
                  <a:pt x="407364" y="0"/>
                  <a:pt x="4943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/>
      <p:bldP spid="11" grpId="0"/>
      <p:bldP spid="12" grpId="0"/>
      <p:bldP spid="14" grpId="0"/>
      <p:bldP spid="15" grpId="0"/>
      <p:bldP spid="16" grpId="0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0522" y="-50844"/>
            <a:ext cx="12202522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10"/>
          <p:cNvSpPr/>
          <p:nvPr/>
        </p:nvSpPr>
        <p:spPr>
          <a:xfrm rot="10800000">
            <a:off x="-16042" y="-51647"/>
            <a:ext cx="12208042" cy="4997497"/>
          </a:xfrm>
          <a:custGeom>
            <a:avLst/>
            <a:gdLst>
              <a:gd name="connsiteX0" fmla="*/ 0 w 12192000"/>
              <a:gd name="connsiteY0" fmla="*/ 0 h 2181497"/>
              <a:gd name="connsiteX1" fmla="*/ 12192000 w 12192000"/>
              <a:gd name="connsiteY1" fmla="*/ 0 h 2181497"/>
              <a:gd name="connsiteX2" fmla="*/ 12192000 w 12192000"/>
              <a:gd name="connsiteY2" fmla="*/ 2181497 h 2181497"/>
              <a:gd name="connsiteX3" fmla="*/ 0 w 12192000"/>
              <a:gd name="connsiteY3" fmla="*/ 2181497 h 2181497"/>
              <a:gd name="connsiteX4" fmla="*/ 0 w 12192000"/>
              <a:gd name="connsiteY4" fmla="*/ 0 h 2181497"/>
              <a:gd name="connsiteX0" fmla="*/ 0 w 12192000"/>
              <a:gd name="connsiteY0" fmla="*/ 10 h 2181507"/>
              <a:gd name="connsiteX1" fmla="*/ 5143500 w 12192000"/>
              <a:gd name="connsiteY1" fmla="*/ 695607 h 2181507"/>
              <a:gd name="connsiteX2" fmla="*/ 12192000 w 12192000"/>
              <a:gd name="connsiteY2" fmla="*/ 10 h 2181507"/>
              <a:gd name="connsiteX3" fmla="*/ 12192000 w 12192000"/>
              <a:gd name="connsiteY3" fmla="*/ 2181507 h 2181507"/>
              <a:gd name="connsiteX4" fmla="*/ 0 w 12192000"/>
              <a:gd name="connsiteY4" fmla="*/ 2181507 h 2181507"/>
              <a:gd name="connsiteX5" fmla="*/ 0 w 12192000"/>
              <a:gd name="connsiteY5" fmla="*/ 10 h 2181507"/>
              <a:gd name="connsiteX0" fmla="*/ 0 w 12192000"/>
              <a:gd name="connsiteY0" fmla="*/ 142603 h 2324100"/>
              <a:gd name="connsiteX1" fmla="*/ 5143500 w 12192000"/>
              <a:gd name="connsiteY1" fmla="*/ 83820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142603 h 2324100"/>
              <a:gd name="connsiteX1" fmla="*/ 4305300 w 12192000"/>
              <a:gd name="connsiteY1" fmla="*/ 1238250 h 2324100"/>
              <a:gd name="connsiteX2" fmla="*/ 10172700 w 12192000"/>
              <a:gd name="connsiteY2" fmla="*/ 0 h 2324100"/>
              <a:gd name="connsiteX3" fmla="*/ 12192000 w 12192000"/>
              <a:gd name="connsiteY3" fmla="*/ 142603 h 2324100"/>
              <a:gd name="connsiteX4" fmla="*/ 12192000 w 12192000"/>
              <a:gd name="connsiteY4" fmla="*/ 2324100 h 2324100"/>
              <a:gd name="connsiteX5" fmla="*/ 0 w 12192000"/>
              <a:gd name="connsiteY5" fmla="*/ 2324100 h 2324100"/>
              <a:gd name="connsiteX6" fmla="*/ 0 w 12192000"/>
              <a:gd name="connsiteY6" fmla="*/ 142603 h 2324100"/>
              <a:gd name="connsiteX0" fmla="*/ 0 w 12192000"/>
              <a:gd name="connsiteY0" fmla="*/ 390253 h 2571750"/>
              <a:gd name="connsiteX1" fmla="*/ 4305300 w 12192000"/>
              <a:gd name="connsiteY1" fmla="*/ 1485900 h 2571750"/>
              <a:gd name="connsiteX2" fmla="*/ 10306050 w 12192000"/>
              <a:gd name="connsiteY2" fmla="*/ 0 h 2571750"/>
              <a:gd name="connsiteX3" fmla="*/ 12192000 w 12192000"/>
              <a:gd name="connsiteY3" fmla="*/ 390253 h 2571750"/>
              <a:gd name="connsiteX4" fmla="*/ 12192000 w 12192000"/>
              <a:gd name="connsiteY4" fmla="*/ 2571750 h 2571750"/>
              <a:gd name="connsiteX5" fmla="*/ 0 w 12192000"/>
              <a:gd name="connsiteY5" fmla="*/ 2571750 h 2571750"/>
              <a:gd name="connsiteX6" fmla="*/ 0 w 12192000"/>
              <a:gd name="connsiteY6" fmla="*/ 390253 h 2571750"/>
              <a:gd name="connsiteX0" fmla="*/ 0 w 12192000"/>
              <a:gd name="connsiteY0" fmla="*/ 7 h 2181504"/>
              <a:gd name="connsiteX1" fmla="*/ 4305300 w 12192000"/>
              <a:gd name="connsiteY1" fmla="*/ 1095654 h 2181504"/>
              <a:gd name="connsiteX2" fmla="*/ 9944100 w 12192000"/>
              <a:gd name="connsiteY2" fmla="*/ 676554 h 2181504"/>
              <a:gd name="connsiteX3" fmla="*/ 12192000 w 12192000"/>
              <a:gd name="connsiteY3" fmla="*/ 7 h 2181504"/>
              <a:gd name="connsiteX4" fmla="*/ 12192000 w 12192000"/>
              <a:gd name="connsiteY4" fmla="*/ 2181504 h 2181504"/>
              <a:gd name="connsiteX5" fmla="*/ 0 w 12192000"/>
              <a:gd name="connsiteY5" fmla="*/ 2181504 h 2181504"/>
              <a:gd name="connsiteX6" fmla="*/ 0 w 12192000"/>
              <a:gd name="connsiteY6" fmla="*/ 7 h 2181504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176671 h 2358168"/>
              <a:gd name="connsiteX1" fmla="*/ 4152900 w 12192000"/>
              <a:gd name="connsiteY1" fmla="*/ 15018 h 2358168"/>
              <a:gd name="connsiteX2" fmla="*/ 9944100 w 12192000"/>
              <a:gd name="connsiteY2" fmla="*/ 853218 h 2358168"/>
              <a:gd name="connsiteX3" fmla="*/ 12192000 w 12192000"/>
              <a:gd name="connsiteY3" fmla="*/ 176671 h 2358168"/>
              <a:gd name="connsiteX4" fmla="*/ 12192000 w 12192000"/>
              <a:gd name="connsiteY4" fmla="*/ 2358168 h 2358168"/>
              <a:gd name="connsiteX5" fmla="*/ 0 w 12192000"/>
              <a:gd name="connsiteY5" fmla="*/ 2358168 h 2358168"/>
              <a:gd name="connsiteX6" fmla="*/ 0 w 12192000"/>
              <a:gd name="connsiteY6" fmla="*/ 176671 h 2358168"/>
              <a:gd name="connsiteX0" fmla="*/ 0 w 12192000"/>
              <a:gd name="connsiteY0" fmla="*/ 288591 h 2470088"/>
              <a:gd name="connsiteX1" fmla="*/ 4152900 w 12192000"/>
              <a:gd name="connsiteY1" fmla="*/ 126938 h 2470088"/>
              <a:gd name="connsiteX2" fmla="*/ 9944100 w 12192000"/>
              <a:gd name="connsiteY2" fmla="*/ 965138 h 2470088"/>
              <a:gd name="connsiteX3" fmla="*/ 12192000 w 12192000"/>
              <a:gd name="connsiteY3" fmla="*/ 288591 h 2470088"/>
              <a:gd name="connsiteX4" fmla="*/ 12192000 w 12192000"/>
              <a:gd name="connsiteY4" fmla="*/ 2470088 h 2470088"/>
              <a:gd name="connsiteX5" fmla="*/ 0 w 12192000"/>
              <a:gd name="connsiteY5" fmla="*/ 2470088 h 2470088"/>
              <a:gd name="connsiteX6" fmla="*/ 0 w 12192000"/>
              <a:gd name="connsiteY6" fmla="*/ 288591 h 2470088"/>
              <a:gd name="connsiteX0" fmla="*/ 0 w 12192000"/>
              <a:gd name="connsiteY0" fmla="*/ 111875 h 2293372"/>
              <a:gd name="connsiteX1" fmla="*/ 3352800 w 12192000"/>
              <a:gd name="connsiteY1" fmla="*/ 140722 h 2293372"/>
              <a:gd name="connsiteX2" fmla="*/ 9944100 w 12192000"/>
              <a:gd name="connsiteY2" fmla="*/ 788422 h 2293372"/>
              <a:gd name="connsiteX3" fmla="*/ 12192000 w 12192000"/>
              <a:gd name="connsiteY3" fmla="*/ 111875 h 2293372"/>
              <a:gd name="connsiteX4" fmla="*/ 12192000 w 12192000"/>
              <a:gd name="connsiteY4" fmla="*/ 2293372 h 2293372"/>
              <a:gd name="connsiteX5" fmla="*/ 0 w 12192000"/>
              <a:gd name="connsiteY5" fmla="*/ 2293372 h 2293372"/>
              <a:gd name="connsiteX6" fmla="*/ 0 w 12192000"/>
              <a:gd name="connsiteY6" fmla="*/ 111875 h 2293372"/>
              <a:gd name="connsiteX0" fmla="*/ 0 w 12192000"/>
              <a:gd name="connsiteY0" fmla="*/ 94770 h 2276267"/>
              <a:gd name="connsiteX1" fmla="*/ 3352800 w 12192000"/>
              <a:gd name="connsiteY1" fmla="*/ 123617 h 2276267"/>
              <a:gd name="connsiteX2" fmla="*/ 9944100 w 12192000"/>
              <a:gd name="connsiteY2" fmla="*/ 771317 h 2276267"/>
              <a:gd name="connsiteX3" fmla="*/ 12192000 w 12192000"/>
              <a:gd name="connsiteY3" fmla="*/ 94770 h 2276267"/>
              <a:gd name="connsiteX4" fmla="*/ 12192000 w 12192000"/>
              <a:gd name="connsiteY4" fmla="*/ 2276267 h 2276267"/>
              <a:gd name="connsiteX5" fmla="*/ 0 w 12192000"/>
              <a:gd name="connsiteY5" fmla="*/ 2276267 h 2276267"/>
              <a:gd name="connsiteX6" fmla="*/ 0 w 12192000"/>
              <a:gd name="connsiteY6" fmla="*/ 94770 h 2276267"/>
              <a:gd name="connsiteX0" fmla="*/ 0 w 12192000"/>
              <a:gd name="connsiteY0" fmla="*/ 12374 h 2193871"/>
              <a:gd name="connsiteX1" fmla="*/ 3352800 w 12192000"/>
              <a:gd name="connsiteY1" fmla="*/ 41221 h 2193871"/>
              <a:gd name="connsiteX2" fmla="*/ 9815763 w 12192000"/>
              <a:gd name="connsiteY2" fmla="*/ 421503 h 2193871"/>
              <a:gd name="connsiteX3" fmla="*/ 12192000 w 12192000"/>
              <a:gd name="connsiteY3" fmla="*/ 12374 h 2193871"/>
              <a:gd name="connsiteX4" fmla="*/ 12192000 w 12192000"/>
              <a:gd name="connsiteY4" fmla="*/ 2193871 h 2193871"/>
              <a:gd name="connsiteX5" fmla="*/ 0 w 12192000"/>
              <a:gd name="connsiteY5" fmla="*/ 2193871 h 2193871"/>
              <a:gd name="connsiteX6" fmla="*/ 0 w 12192000"/>
              <a:gd name="connsiteY6" fmla="*/ 12374 h 2193871"/>
              <a:gd name="connsiteX0" fmla="*/ 0 w 12192000"/>
              <a:gd name="connsiteY0" fmla="*/ 12374 h 2193871"/>
              <a:gd name="connsiteX1" fmla="*/ 3352800 w 12192000"/>
              <a:gd name="connsiteY1" fmla="*/ 41221 h 2193871"/>
              <a:gd name="connsiteX2" fmla="*/ 9815763 w 12192000"/>
              <a:gd name="connsiteY2" fmla="*/ 421503 h 2193871"/>
              <a:gd name="connsiteX3" fmla="*/ 12192000 w 12192000"/>
              <a:gd name="connsiteY3" fmla="*/ 12374 h 2193871"/>
              <a:gd name="connsiteX4" fmla="*/ 12192000 w 12192000"/>
              <a:gd name="connsiteY4" fmla="*/ 2193871 h 2193871"/>
              <a:gd name="connsiteX5" fmla="*/ 0 w 12192000"/>
              <a:gd name="connsiteY5" fmla="*/ 2193871 h 2193871"/>
              <a:gd name="connsiteX6" fmla="*/ 0 w 12192000"/>
              <a:gd name="connsiteY6" fmla="*/ 12374 h 2193871"/>
              <a:gd name="connsiteX0" fmla="*/ 0 w 12192000"/>
              <a:gd name="connsiteY0" fmla="*/ 53 h 2181550"/>
              <a:gd name="connsiteX1" fmla="*/ 3352800 w 12192000"/>
              <a:gd name="connsiteY1" fmla="*/ 28900 h 2181550"/>
              <a:gd name="connsiteX2" fmla="*/ 9815763 w 12192000"/>
              <a:gd name="connsiteY2" fmla="*/ 409182 h 2181550"/>
              <a:gd name="connsiteX3" fmla="*/ 12192000 w 12192000"/>
              <a:gd name="connsiteY3" fmla="*/ 53 h 2181550"/>
              <a:gd name="connsiteX4" fmla="*/ 12192000 w 12192000"/>
              <a:gd name="connsiteY4" fmla="*/ 2181550 h 2181550"/>
              <a:gd name="connsiteX5" fmla="*/ 0 w 12192000"/>
              <a:gd name="connsiteY5" fmla="*/ 2181550 h 2181550"/>
              <a:gd name="connsiteX6" fmla="*/ 0 w 12192000"/>
              <a:gd name="connsiteY6" fmla="*/ 53 h 2181550"/>
              <a:gd name="connsiteX0" fmla="*/ 0 w 12192000"/>
              <a:gd name="connsiteY0" fmla="*/ 154135 h 2335632"/>
              <a:gd name="connsiteX1" fmla="*/ 3352800 w 12192000"/>
              <a:gd name="connsiteY1" fmla="*/ 182982 h 2335632"/>
              <a:gd name="connsiteX2" fmla="*/ 9815763 w 12192000"/>
              <a:gd name="connsiteY2" fmla="*/ 563264 h 2335632"/>
              <a:gd name="connsiteX3" fmla="*/ 12192000 w 12192000"/>
              <a:gd name="connsiteY3" fmla="*/ 154135 h 2335632"/>
              <a:gd name="connsiteX4" fmla="*/ 12192000 w 12192000"/>
              <a:gd name="connsiteY4" fmla="*/ 2335632 h 2335632"/>
              <a:gd name="connsiteX5" fmla="*/ 0 w 12192000"/>
              <a:gd name="connsiteY5" fmla="*/ 2335632 h 2335632"/>
              <a:gd name="connsiteX6" fmla="*/ 0 w 12192000"/>
              <a:gd name="connsiteY6" fmla="*/ 154135 h 2335632"/>
              <a:gd name="connsiteX0" fmla="*/ 0 w 12192000"/>
              <a:gd name="connsiteY0" fmla="*/ 77476 h 2258973"/>
              <a:gd name="connsiteX1" fmla="*/ 3352800 w 12192000"/>
              <a:gd name="connsiteY1" fmla="*/ 106323 h 2258973"/>
              <a:gd name="connsiteX2" fmla="*/ 9815763 w 12192000"/>
              <a:gd name="connsiteY2" fmla="*/ 486605 h 2258973"/>
              <a:gd name="connsiteX3" fmla="*/ 12192000 w 12192000"/>
              <a:gd name="connsiteY3" fmla="*/ 77476 h 2258973"/>
              <a:gd name="connsiteX4" fmla="*/ 12192000 w 12192000"/>
              <a:gd name="connsiteY4" fmla="*/ 2258973 h 2258973"/>
              <a:gd name="connsiteX5" fmla="*/ 0 w 12192000"/>
              <a:gd name="connsiteY5" fmla="*/ 2258973 h 2258973"/>
              <a:gd name="connsiteX6" fmla="*/ 0 w 12192000"/>
              <a:gd name="connsiteY6" fmla="*/ 77476 h 2258973"/>
              <a:gd name="connsiteX0" fmla="*/ 0 w 12192000"/>
              <a:gd name="connsiteY0" fmla="*/ 279403 h 2460900"/>
              <a:gd name="connsiteX1" fmla="*/ 3352800 w 12192000"/>
              <a:gd name="connsiteY1" fmla="*/ 308250 h 2460900"/>
              <a:gd name="connsiteX2" fmla="*/ 9815763 w 12192000"/>
              <a:gd name="connsiteY2" fmla="*/ 688532 h 2460900"/>
              <a:gd name="connsiteX3" fmla="*/ 12175958 w 12192000"/>
              <a:gd name="connsiteY3" fmla="*/ 0 h 2460900"/>
              <a:gd name="connsiteX4" fmla="*/ 12192000 w 12192000"/>
              <a:gd name="connsiteY4" fmla="*/ 2460900 h 2460900"/>
              <a:gd name="connsiteX5" fmla="*/ 0 w 12192000"/>
              <a:gd name="connsiteY5" fmla="*/ 2460900 h 2460900"/>
              <a:gd name="connsiteX6" fmla="*/ 0 w 12192000"/>
              <a:gd name="connsiteY6" fmla="*/ 279403 h 2460900"/>
              <a:gd name="connsiteX0" fmla="*/ 0 w 12192000"/>
              <a:gd name="connsiteY0" fmla="*/ 279403 h 2460900"/>
              <a:gd name="connsiteX1" fmla="*/ 3352800 w 12192000"/>
              <a:gd name="connsiteY1" fmla="*/ 308250 h 2460900"/>
              <a:gd name="connsiteX2" fmla="*/ 7842584 w 12192000"/>
              <a:gd name="connsiteY2" fmla="*/ 632651 h 2460900"/>
              <a:gd name="connsiteX3" fmla="*/ 12175958 w 12192000"/>
              <a:gd name="connsiteY3" fmla="*/ 0 h 2460900"/>
              <a:gd name="connsiteX4" fmla="*/ 12192000 w 12192000"/>
              <a:gd name="connsiteY4" fmla="*/ 2460900 h 2460900"/>
              <a:gd name="connsiteX5" fmla="*/ 0 w 12192000"/>
              <a:gd name="connsiteY5" fmla="*/ 2460900 h 2460900"/>
              <a:gd name="connsiteX6" fmla="*/ 0 w 12192000"/>
              <a:gd name="connsiteY6" fmla="*/ 279403 h 2460900"/>
              <a:gd name="connsiteX0" fmla="*/ 0 w 12192000"/>
              <a:gd name="connsiteY0" fmla="*/ 279403 h 2460900"/>
              <a:gd name="connsiteX1" fmla="*/ 3176337 w 12192000"/>
              <a:gd name="connsiteY1" fmla="*/ 252370 h 2460900"/>
              <a:gd name="connsiteX2" fmla="*/ 7842584 w 12192000"/>
              <a:gd name="connsiteY2" fmla="*/ 632651 h 2460900"/>
              <a:gd name="connsiteX3" fmla="*/ 12175958 w 12192000"/>
              <a:gd name="connsiteY3" fmla="*/ 0 h 2460900"/>
              <a:gd name="connsiteX4" fmla="*/ 12192000 w 12192000"/>
              <a:gd name="connsiteY4" fmla="*/ 2460900 h 2460900"/>
              <a:gd name="connsiteX5" fmla="*/ 0 w 12192000"/>
              <a:gd name="connsiteY5" fmla="*/ 2460900 h 2460900"/>
              <a:gd name="connsiteX6" fmla="*/ 0 w 12192000"/>
              <a:gd name="connsiteY6" fmla="*/ 279403 h 2460900"/>
              <a:gd name="connsiteX0" fmla="*/ 0 w 12192000"/>
              <a:gd name="connsiteY0" fmla="*/ 279403 h 2460900"/>
              <a:gd name="connsiteX1" fmla="*/ 3176337 w 12192000"/>
              <a:gd name="connsiteY1" fmla="*/ 252370 h 2460900"/>
              <a:gd name="connsiteX2" fmla="*/ 7842584 w 12192000"/>
              <a:gd name="connsiteY2" fmla="*/ 632651 h 2460900"/>
              <a:gd name="connsiteX3" fmla="*/ 12175958 w 12192000"/>
              <a:gd name="connsiteY3" fmla="*/ 0 h 2460900"/>
              <a:gd name="connsiteX4" fmla="*/ 12192000 w 12192000"/>
              <a:gd name="connsiteY4" fmla="*/ 2460900 h 2460900"/>
              <a:gd name="connsiteX5" fmla="*/ 0 w 12192000"/>
              <a:gd name="connsiteY5" fmla="*/ 2460900 h 2460900"/>
              <a:gd name="connsiteX6" fmla="*/ 0 w 12192000"/>
              <a:gd name="connsiteY6" fmla="*/ 279403 h 2460900"/>
              <a:gd name="connsiteX0" fmla="*/ 0 w 12208042"/>
              <a:gd name="connsiteY0" fmla="*/ 279403 h 2460900"/>
              <a:gd name="connsiteX1" fmla="*/ 3176337 w 12208042"/>
              <a:gd name="connsiteY1" fmla="*/ 252370 h 2460900"/>
              <a:gd name="connsiteX2" fmla="*/ 7842584 w 12208042"/>
              <a:gd name="connsiteY2" fmla="*/ 632651 h 2460900"/>
              <a:gd name="connsiteX3" fmla="*/ 12208042 w 12208042"/>
              <a:gd name="connsiteY3" fmla="*/ 0 h 2460900"/>
              <a:gd name="connsiteX4" fmla="*/ 12192000 w 12208042"/>
              <a:gd name="connsiteY4" fmla="*/ 2460900 h 2460900"/>
              <a:gd name="connsiteX5" fmla="*/ 0 w 12208042"/>
              <a:gd name="connsiteY5" fmla="*/ 2460900 h 2460900"/>
              <a:gd name="connsiteX6" fmla="*/ 0 w 12208042"/>
              <a:gd name="connsiteY6" fmla="*/ 279403 h 246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8042" h="2460900">
                <a:moveTo>
                  <a:pt x="0" y="279403"/>
                </a:moveTo>
                <a:cubicBezTo>
                  <a:pt x="1058779" y="270392"/>
                  <a:pt x="1869240" y="193495"/>
                  <a:pt x="3176337" y="252370"/>
                </a:cubicBezTo>
                <a:cubicBezTo>
                  <a:pt x="4483434" y="311245"/>
                  <a:pt x="6337300" y="674713"/>
                  <a:pt x="7842584" y="632651"/>
                </a:cubicBezTo>
                <a:cubicBezTo>
                  <a:pt x="9347868" y="590589"/>
                  <a:pt x="11458742" y="225516"/>
                  <a:pt x="12208042" y="0"/>
                </a:cubicBezTo>
                <a:lnTo>
                  <a:pt x="12192000" y="2460900"/>
                </a:lnTo>
                <a:lnTo>
                  <a:pt x="0" y="2460900"/>
                </a:lnTo>
                <a:lnTo>
                  <a:pt x="0" y="279403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02975" y="5649784"/>
            <a:ext cx="89996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，只要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91759" y="5263104"/>
            <a:ext cx="376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02975" y="443666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1667143" y="5234606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>
            <a:spLocks/>
          </p:cNvSpPr>
          <p:nvPr/>
        </p:nvSpPr>
        <p:spPr bwMode="auto">
          <a:xfrm>
            <a:off x="1461597" y="691436"/>
            <a:ext cx="1102136" cy="867014"/>
          </a:xfrm>
          <a:custGeom>
            <a:avLst/>
            <a:gdLst>
              <a:gd name="T0" fmla="*/ 1904755 w 1760538"/>
              <a:gd name="T1" fmla="*/ 1433569 h 1384301"/>
              <a:gd name="T2" fmla="*/ 1893230 w 1760538"/>
              <a:gd name="T3" fmla="*/ 1498354 h 1384301"/>
              <a:gd name="T4" fmla="*/ 246 w 1760538"/>
              <a:gd name="T5" fmla="*/ 1489486 h 1384301"/>
              <a:gd name="T6" fmla="*/ 11525 w 1760538"/>
              <a:gd name="T7" fmla="*/ 1424947 h 1384301"/>
              <a:gd name="T8" fmla="*/ 1831627 w 1760538"/>
              <a:gd name="T9" fmla="*/ 1314597 h 1384301"/>
              <a:gd name="T10" fmla="*/ 1824506 w 1760538"/>
              <a:gd name="T11" fmla="*/ 1379052 h 1384301"/>
              <a:gd name="T12" fmla="*/ 73129 w 1760538"/>
              <a:gd name="T13" fmla="*/ 1373258 h 1384301"/>
              <a:gd name="T14" fmla="*/ 80248 w 1760538"/>
              <a:gd name="T15" fmla="*/ 1308562 h 1384301"/>
              <a:gd name="T16" fmla="*/ 1757028 w 1760538"/>
              <a:gd name="T17" fmla="*/ 1194445 h 1384301"/>
              <a:gd name="T18" fmla="*/ 1753592 w 1760538"/>
              <a:gd name="T19" fmla="*/ 1261425 h 1384301"/>
              <a:gd name="T20" fmla="*/ 147974 w 1760538"/>
              <a:gd name="T21" fmla="*/ 1258458 h 1384301"/>
              <a:gd name="T22" fmla="*/ 151410 w 1760538"/>
              <a:gd name="T23" fmla="*/ 1191232 h 1384301"/>
              <a:gd name="T24" fmla="*/ 1689513 w 1760538"/>
              <a:gd name="T25" fmla="*/ 603462 h 1384301"/>
              <a:gd name="T26" fmla="*/ 1707700 w 1760538"/>
              <a:gd name="T27" fmla="*/ 618902 h 1384301"/>
              <a:gd name="T28" fmla="*/ 1703522 w 1760538"/>
              <a:gd name="T29" fmla="*/ 639733 h 1384301"/>
              <a:gd name="T30" fmla="*/ 1679927 w 1760538"/>
              <a:gd name="T31" fmla="*/ 650516 h 1384301"/>
              <a:gd name="T32" fmla="*/ 1653874 w 1760538"/>
              <a:gd name="T33" fmla="*/ 1148260 h 1384301"/>
              <a:gd name="T34" fmla="*/ 1453315 w 1760538"/>
              <a:gd name="T35" fmla="*/ 1148260 h 1384301"/>
              <a:gd name="T36" fmla="*/ 1427262 w 1760538"/>
              <a:gd name="T37" fmla="*/ 650516 h 1384301"/>
              <a:gd name="T38" fmla="*/ 1403913 w 1760538"/>
              <a:gd name="T39" fmla="*/ 639733 h 1384301"/>
              <a:gd name="T40" fmla="*/ 1399980 w 1760538"/>
              <a:gd name="T41" fmla="*/ 618902 h 1384301"/>
              <a:gd name="T42" fmla="*/ 1418168 w 1760538"/>
              <a:gd name="T43" fmla="*/ 603462 h 1384301"/>
              <a:gd name="T44" fmla="*/ 1085101 w 1760538"/>
              <a:gd name="T45" fmla="*/ 602727 h 1384301"/>
              <a:gd name="T46" fmla="*/ 1105500 w 1760538"/>
              <a:gd name="T47" fmla="*/ 616697 h 1384301"/>
              <a:gd name="T48" fmla="*/ 1104026 w 1760538"/>
              <a:gd name="T49" fmla="*/ 637772 h 1384301"/>
              <a:gd name="T50" fmla="*/ 1082151 w 1760538"/>
              <a:gd name="T51" fmla="*/ 650272 h 1384301"/>
              <a:gd name="T52" fmla="*/ 1054869 w 1760538"/>
              <a:gd name="T53" fmla="*/ 1146545 h 1384301"/>
              <a:gd name="T54" fmla="*/ 855047 w 1760538"/>
              <a:gd name="T55" fmla="*/ 1149486 h 1384301"/>
              <a:gd name="T56" fmla="*/ 829240 w 1760538"/>
              <a:gd name="T57" fmla="*/ 650762 h 1384301"/>
              <a:gd name="T58" fmla="*/ 804416 w 1760538"/>
              <a:gd name="T59" fmla="*/ 641694 h 1384301"/>
              <a:gd name="T60" fmla="*/ 797534 w 1760538"/>
              <a:gd name="T61" fmla="*/ 621107 h 1384301"/>
              <a:gd name="T62" fmla="*/ 813756 w 1760538"/>
              <a:gd name="T63" fmla="*/ 604443 h 1384301"/>
              <a:gd name="T64" fmla="*/ 480934 w 1760538"/>
              <a:gd name="T65" fmla="*/ 601992 h 1384301"/>
              <a:gd name="T66" fmla="*/ 502809 w 1760538"/>
              <a:gd name="T67" fmla="*/ 614246 h 1384301"/>
              <a:gd name="T68" fmla="*/ 504283 w 1760538"/>
              <a:gd name="T69" fmla="*/ 635567 h 1384301"/>
              <a:gd name="T70" fmla="*/ 483883 w 1760538"/>
              <a:gd name="T71" fmla="*/ 649536 h 1384301"/>
              <a:gd name="T72" fmla="*/ 455618 w 1760538"/>
              <a:gd name="T73" fmla="*/ 1144584 h 1384301"/>
              <a:gd name="T74" fmla="*/ 257025 w 1760538"/>
              <a:gd name="T75" fmla="*/ 1150711 h 1384301"/>
              <a:gd name="T76" fmla="*/ 245473 w 1760538"/>
              <a:gd name="T77" fmla="*/ 650762 h 1384301"/>
              <a:gd name="T78" fmla="*/ 205411 w 1760538"/>
              <a:gd name="T79" fmla="*/ 643409 h 1384301"/>
              <a:gd name="T80" fmla="*/ 195825 w 1760538"/>
              <a:gd name="T81" fmla="*/ 623558 h 1384301"/>
              <a:gd name="T82" fmla="*/ 210081 w 1760538"/>
              <a:gd name="T83" fmla="*/ 605668 h 1384301"/>
              <a:gd name="T84" fmla="*/ 936917 w 1760538"/>
              <a:gd name="T85" fmla="*/ 195250 h 1384301"/>
              <a:gd name="T86" fmla="*/ 897409 w 1760538"/>
              <a:gd name="T87" fmla="*/ 210703 h 1384301"/>
              <a:gd name="T88" fmla="*/ 868698 w 1760538"/>
              <a:gd name="T89" fmla="*/ 240874 h 1384301"/>
              <a:gd name="T90" fmla="*/ 855200 w 1760538"/>
              <a:gd name="T91" fmla="*/ 281346 h 1384301"/>
              <a:gd name="T92" fmla="*/ 860354 w 1760538"/>
              <a:gd name="T93" fmla="*/ 324517 h 1384301"/>
              <a:gd name="T94" fmla="*/ 882930 w 1760538"/>
              <a:gd name="T95" fmla="*/ 360084 h 1384301"/>
              <a:gd name="T96" fmla="*/ 918513 w 1760538"/>
              <a:gd name="T97" fmla="*/ 382405 h 1384301"/>
              <a:gd name="T98" fmla="*/ 961702 w 1760538"/>
              <a:gd name="T99" fmla="*/ 387802 h 1384301"/>
              <a:gd name="T100" fmla="*/ 1002192 w 1760538"/>
              <a:gd name="T101" fmla="*/ 374311 h 1384301"/>
              <a:gd name="T102" fmla="*/ 1032376 w 1760538"/>
              <a:gd name="T103" fmla="*/ 345612 h 1384301"/>
              <a:gd name="T104" fmla="*/ 1047836 w 1760538"/>
              <a:gd name="T105" fmla="*/ 306120 h 1384301"/>
              <a:gd name="T106" fmla="*/ 1044400 w 1760538"/>
              <a:gd name="T107" fmla="*/ 262213 h 1384301"/>
              <a:gd name="T108" fmla="*/ 1023787 w 1760538"/>
              <a:gd name="T109" fmla="*/ 225910 h 1384301"/>
              <a:gd name="T110" fmla="*/ 989432 w 1760538"/>
              <a:gd name="T111" fmla="*/ 201873 h 1384301"/>
              <a:gd name="T112" fmla="*/ 946734 w 1760538"/>
              <a:gd name="T113" fmla="*/ 194269 h 1384301"/>
              <a:gd name="T114" fmla="*/ 995567 w 1760538"/>
              <a:gd name="T115" fmla="*/ 9811 h 1384301"/>
              <a:gd name="T116" fmla="*/ 1796780 w 1760538"/>
              <a:gd name="T117" fmla="*/ 528842 h 1384301"/>
              <a:gd name="T118" fmla="*/ 1788438 w 1760538"/>
              <a:gd name="T119" fmla="*/ 538899 h 1384301"/>
              <a:gd name="T120" fmla="*/ 114845 w 1760538"/>
              <a:gd name="T121" fmla="*/ 538899 h 1384301"/>
              <a:gd name="T122" fmla="*/ 106747 w 1760538"/>
              <a:gd name="T123" fmla="*/ 528842 h 1384301"/>
              <a:gd name="T124" fmla="*/ 907716 w 1760538"/>
              <a:gd name="T125" fmla="*/ 9811 h 138430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760538" h="1384301">
                <a:moveTo>
                  <a:pt x="13597" y="1316038"/>
                </a:moveTo>
                <a:lnTo>
                  <a:pt x="1747168" y="1316038"/>
                </a:lnTo>
                <a:lnTo>
                  <a:pt x="1749661" y="1316266"/>
                </a:lnTo>
                <a:lnTo>
                  <a:pt x="1752154" y="1317176"/>
                </a:lnTo>
                <a:lnTo>
                  <a:pt x="1754646" y="1318086"/>
                </a:lnTo>
                <a:lnTo>
                  <a:pt x="1756459" y="1319224"/>
                </a:lnTo>
                <a:lnTo>
                  <a:pt x="1758045" y="1320816"/>
                </a:lnTo>
                <a:lnTo>
                  <a:pt x="1759405" y="1322409"/>
                </a:lnTo>
                <a:lnTo>
                  <a:pt x="1760312" y="1324230"/>
                </a:lnTo>
                <a:lnTo>
                  <a:pt x="1760538" y="1326505"/>
                </a:lnTo>
                <a:lnTo>
                  <a:pt x="1760538" y="1373834"/>
                </a:lnTo>
                <a:lnTo>
                  <a:pt x="1760312" y="1375882"/>
                </a:lnTo>
                <a:lnTo>
                  <a:pt x="1759405" y="1377930"/>
                </a:lnTo>
                <a:lnTo>
                  <a:pt x="1758045" y="1379750"/>
                </a:lnTo>
                <a:lnTo>
                  <a:pt x="1756459" y="1381115"/>
                </a:lnTo>
                <a:lnTo>
                  <a:pt x="1754646" y="1382253"/>
                </a:lnTo>
                <a:lnTo>
                  <a:pt x="1752154" y="1383163"/>
                </a:lnTo>
                <a:lnTo>
                  <a:pt x="1749661" y="1384074"/>
                </a:lnTo>
                <a:lnTo>
                  <a:pt x="1747168" y="1384301"/>
                </a:lnTo>
                <a:lnTo>
                  <a:pt x="13597" y="1384301"/>
                </a:lnTo>
                <a:lnTo>
                  <a:pt x="10651" y="1384074"/>
                </a:lnTo>
                <a:lnTo>
                  <a:pt x="8158" y="1383163"/>
                </a:lnTo>
                <a:lnTo>
                  <a:pt x="6119" y="1382253"/>
                </a:lnTo>
                <a:lnTo>
                  <a:pt x="3853" y="1381115"/>
                </a:lnTo>
                <a:lnTo>
                  <a:pt x="2266" y="1379750"/>
                </a:lnTo>
                <a:lnTo>
                  <a:pt x="1133" y="1377930"/>
                </a:lnTo>
                <a:lnTo>
                  <a:pt x="227" y="1375882"/>
                </a:lnTo>
                <a:lnTo>
                  <a:pt x="0" y="1373834"/>
                </a:lnTo>
                <a:lnTo>
                  <a:pt x="0" y="1326505"/>
                </a:lnTo>
                <a:lnTo>
                  <a:pt x="227" y="1324230"/>
                </a:lnTo>
                <a:lnTo>
                  <a:pt x="1133" y="1322409"/>
                </a:lnTo>
                <a:lnTo>
                  <a:pt x="2266" y="1320816"/>
                </a:lnTo>
                <a:lnTo>
                  <a:pt x="3853" y="1319224"/>
                </a:lnTo>
                <a:lnTo>
                  <a:pt x="6119" y="1318086"/>
                </a:lnTo>
                <a:lnTo>
                  <a:pt x="8158" y="1317176"/>
                </a:lnTo>
                <a:lnTo>
                  <a:pt x="10651" y="1316266"/>
                </a:lnTo>
                <a:lnTo>
                  <a:pt x="13597" y="1316038"/>
                </a:lnTo>
                <a:close/>
                <a:moveTo>
                  <a:pt x="79155" y="1208088"/>
                </a:moveTo>
                <a:lnTo>
                  <a:pt x="1681383" y="1208088"/>
                </a:lnTo>
                <a:lnTo>
                  <a:pt x="1683879" y="1208311"/>
                </a:lnTo>
                <a:lnTo>
                  <a:pt x="1686148" y="1208757"/>
                </a:lnTo>
                <a:lnTo>
                  <a:pt x="1688417" y="1209649"/>
                </a:lnTo>
                <a:lnTo>
                  <a:pt x="1690233" y="1210987"/>
                </a:lnTo>
                <a:lnTo>
                  <a:pt x="1691594" y="1212325"/>
                </a:lnTo>
                <a:lnTo>
                  <a:pt x="1692729" y="1214332"/>
                </a:lnTo>
                <a:lnTo>
                  <a:pt x="1693409" y="1216116"/>
                </a:lnTo>
                <a:lnTo>
                  <a:pt x="1693863" y="1218123"/>
                </a:lnTo>
                <a:lnTo>
                  <a:pt x="1693863" y="1264728"/>
                </a:lnTo>
                <a:lnTo>
                  <a:pt x="1693409" y="1266735"/>
                </a:lnTo>
                <a:lnTo>
                  <a:pt x="1692729" y="1268519"/>
                </a:lnTo>
                <a:lnTo>
                  <a:pt x="1691594" y="1270080"/>
                </a:lnTo>
                <a:lnTo>
                  <a:pt x="1690233" y="1271641"/>
                </a:lnTo>
                <a:lnTo>
                  <a:pt x="1688417" y="1272979"/>
                </a:lnTo>
                <a:lnTo>
                  <a:pt x="1686148" y="1273871"/>
                </a:lnTo>
                <a:lnTo>
                  <a:pt x="1683879" y="1274540"/>
                </a:lnTo>
                <a:lnTo>
                  <a:pt x="1681383" y="1274763"/>
                </a:lnTo>
                <a:lnTo>
                  <a:pt x="79155" y="1274763"/>
                </a:lnTo>
                <a:lnTo>
                  <a:pt x="76432" y="1274540"/>
                </a:lnTo>
                <a:lnTo>
                  <a:pt x="74163" y="1273871"/>
                </a:lnTo>
                <a:lnTo>
                  <a:pt x="72121" y="1272979"/>
                </a:lnTo>
                <a:lnTo>
                  <a:pt x="70533" y="1271641"/>
                </a:lnTo>
                <a:lnTo>
                  <a:pt x="68717" y="1270080"/>
                </a:lnTo>
                <a:lnTo>
                  <a:pt x="67583" y="1268519"/>
                </a:lnTo>
                <a:lnTo>
                  <a:pt x="66902" y="1266735"/>
                </a:lnTo>
                <a:lnTo>
                  <a:pt x="66675" y="1264728"/>
                </a:lnTo>
                <a:lnTo>
                  <a:pt x="66675" y="1218123"/>
                </a:lnTo>
                <a:lnTo>
                  <a:pt x="66902" y="1216116"/>
                </a:lnTo>
                <a:lnTo>
                  <a:pt x="67583" y="1214332"/>
                </a:lnTo>
                <a:lnTo>
                  <a:pt x="68717" y="1212325"/>
                </a:lnTo>
                <a:lnTo>
                  <a:pt x="70533" y="1210987"/>
                </a:lnTo>
                <a:lnTo>
                  <a:pt x="72121" y="1209649"/>
                </a:lnTo>
                <a:lnTo>
                  <a:pt x="74163" y="1208757"/>
                </a:lnTo>
                <a:lnTo>
                  <a:pt x="76432" y="1208311"/>
                </a:lnTo>
                <a:lnTo>
                  <a:pt x="79155" y="1208088"/>
                </a:lnTo>
                <a:close/>
                <a:moveTo>
                  <a:pt x="146278" y="1098550"/>
                </a:moveTo>
                <a:lnTo>
                  <a:pt x="1614262" y="1098550"/>
                </a:lnTo>
                <a:lnTo>
                  <a:pt x="1616530" y="1098778"/>
                </a:lnTo>
                <a:lnTo>
                  <a:pt x="1618571" y="1099463"/>
                </a:lnTo>
                <a:lnTo>
                  <a:pt x="1620612" y="1100376"/>
                </a:lnTo>
                <a:lnTo>
                  <a:pt x="1622426" y="1101746"/>
                </a:lnTo>
                <a:lnTo>
                  <a:pt x="1623787" y="1103344"/>
                </a:lnTo>
                <a:lnTo>
                  <a:pt x="1624694" y="1104942"/>
                </a:lnTo>
                <a:lnTo>
                  <a:pt x="1625374" y="1106769"/>
                </a:lnTo>
                <a:lnTo>
                  <a:pt x="1625601" y="1108824"/>
                </a:lnTo>
                <a:lnTo>
                  <a:pt x="1625601" y="1156539"/>
                </a:lnTo>
                <a:lnTo>
                  <a:pt x="1625374" y="1158594"/>
                </a:lnTo>
                <a:lnTo>
                  <a:pt x="1624694" y="1160420"/>
                </a:lnTo>
                <a:lnTo>
                  <a:pt x="1623787" y="1162475"/>
                </a:lnTo>
                <a:lnTo>
                  <a:pt x="1622426" y="1163845"/>
                </a:lnTo>
                <a:lnTo>
                  <a:pt x="1620612" y="1165215"/>
                </a:lnTo>
                <a:lnTo>
                  <a:pt x="1618571" y="1166128"/>
                </a:lnTo>
                <a:lnTo>
                  <a:pt x="1616530" y="1166585"/>
                </a:lnTo>
                <a:lnTo>
                  <a:pt x="1614262" y="1166813"/>
                </a:lnTo>
                <a:lnTo>
                  <a:pt x="146278" y="1166813"/>
                </a:lnTo>
                <a:lnTo>
                  <a:pt x="143783" y="1166585"/>
                </a:lnTo>
                <a:lnTo>
                  <a:pt x="141742" y="1166128"/>
                </a:lnTo>
                <a:lnTo>
                  <a:pt x="139928" y="1165215"/>
                </a:lnTo>
                <a:lnTo>
                  <a:pt x="138340" y="1163845"/>
                </a:lnTo>
                <a:lnTo>
                  <a:pt x="136753" y="1162475"/>
                </a:lnTo>
                <a:lnTo>
                  <a:pt x="135619" y="1160420"/>
                </a:lnTo>
                <a:lnTo>
                  <a:pt x="135165" y="1158594"/>
                </a:lnTo>
                <a:lnTo>
                  <a:pt x="134938" y="1156539"/>
                </a:lnTo>
                <a:lnTo>
                  <a:pt x="134938" y="1108824"/>
                </a:lnTo>
                <a:lnTo>
                  <a:pt x="135165" y="1106769"/>
                </a:lnTo>
                <a:lnTo>
                  <a:pt x="135619" y="1104942"/>
                </a:lnTo>
                <a:lnTo>
                  <a:pt x="136753" y="1103344"/>
                </a:lnTo>
                <a:lnTo>
                  <a:pt x="138340" y="1101746"/>
                </a:lnTo>
                <a:lnTo>
                  <a:pt x="139928" y="1100376"/>
                </a:lnTo>
                <a:lnTo>
                  <a:pt x="141742" y="1099463"/>
                </a:lnTo>
                <a:lnTo>
                  <a:pt x="143783" y="1098778"/>
                </a:lnTo>
                <a:lnTo>
                  <a:pt x="146278" y="1098550"/>
                </a:lnTo>
                <a:close/>
                <a:moveTo>
                  <a:pt x="1321981" y="555625"/>
                </a:moveTo>
                <a:lnTo>
                  <a:pt x="1549580" y="555625"/>
                </a:lnTo>
                <a:lnTo>
                  <a:pt x="1552533" y="555851"/>
                </a:lnTo>
                <a:lnTo>
                  <a:pt x="1555713" y="556078"/>
                </a:lnTo>
                <a:lnTo>
                  <a:pt x="1558439" y="556757"/>
                </a:lnTo>
                <a:lnTo>
                  <a:pt x="1561392" y="557436"/>
                </a:lnTo>
                <a:lnTo>
                  <a:pt x="1563890" y="558342"/>
                </a:lnTo>
                <a:lnTo>
                  <a:pt x="1566389" y="559473"/>
                </a:lnTo>
                <a:lnTo>
                  <a:pt x="1568887" y="560605"/>
                </a:lnTo>
                <a:lnTo>
                  <a:pt x="1570932" y="562416"/>
                </a:lnTo>
                <a:lnTo>
                  <a:pt x="1572749" y="564001"/>
                </a:lnTo>
                <a:lnTo>
                  <a:pt x="1574339" y="565586"/>
                </a:lnTo>
                <a:lnTo>
                  <a:pt x="1576156" y="567397"/>
                </a:lnTo>
                <a:lnTo>
                  <a:pt x="1577292" y="569661"/>
                </a:lnTo>
                <a:lnTo>
                  <a:pt x="1578200" y="571698"/>
                </a:lnTo>
                <a:lnTo>
                  <a:pt x="1578882" y="573735"/>
                </a:lnTo>
                <a:lnTo>
                  <a:pt x="1579336" y="575999"/>
                </a:lnTo>
                <a:lnTo>
                  <a:pt x="1579563" y="578489"/>
                </a:lnTo>
                <a:lnTo>
                  <a:pt x="1579336" y="580527"/>
                </a:lnTo>
                <a:lnTo>
                  <a:pt x="1578882" y="582791"/>
                </a:lnTo>
                <a:lnTo>
                  <a:pt x="1578200" y="585055"/>
                </a:lnTo>
                <a:lnTo>
                  <a:pt x="1577292" y="587092"/>
                </a:lnTo>
                <a:lnTo>
                  <a:pt x="1576156" y="589129"/>
                </a:lnTo>
                <a:lnTo>
                  <a:pt x="1574339" y="590940"/>
                </a:lnTo>
                <a:lnTo>
                  <a:pt x="1572749" y="592752"/>
                </a:lnTo>
                <a:lnTo>
                  <a:pt x="1570932" y="594336"/>
                </a:lnTo>
                <a:lnTo>
                  <a:pt x="1568887" y="595921"/>
                </a:lnTo>
                <a:lnTo>
                  <a:pt x="1566389" y="597053"/>
                </a:lnTo>
                <a:lnTo>
                  <a:pt x="1563890" y="598185"/>
                </a:lnTo>
                <a:lnTo>
                  <a:pt x="1561392" y="599317"/>
                </a:lnTo>
                <a:lnTo>
                  <a:pt x="1558439" y="599996"/>
                </a:lnTo>
                <a:lnTo>
                  <a:pt x="1555713" y="600675"/>
                </a:lnTo>
                <a:lnTo>
                  <a:pt x="1552533" y="600901"/>
                </a:lnTo>
                <a:lnTo>
                  <a:pt x="1549580" y="601128"/>
                </a:lnTo>
                <a:lnTo>
                  <a:pt x="1533680" y="601128"/>
                </a:lnTo>
                <a:lnTo>
                  <a:pt x="1533680" y="1053211"/>
                </a:lnTo>
                <a:lnTo>
                  <a:pt x="1533680" y="1054117"/>
                </a:lnTo>
                <a:lnTo>
                  <a:pt x="1533453" y="1055249"/>
                </a:lnTo>
                <a:lnTo>
                  <a:pt x="1532999" y="1056154"/>
                </a:lnTo>
                <a:lnTo>
                  <a:pt x="1532317" y="1057286"/>
                </a:lnTo>
                <a:lnTo>
                  <a:pt x="1530500" y="1059097"/>
                </a:lnTo>
                <a:lnTo>
                  <a:pt x="1528456" y="1060682"/>
                </a:lnTo>
                <a:lnTo>
                  <a:pt x="1525957" y="1061814"/>
                </a:lnTo>
                <a:lnTo>
                  <a:pt x="1523004" y="1062946"/>
                </a:lnTo>
                <a:lnTo>
                  <a:pt x="1519824" y="1063399"/>
                </a:lnTo>
                <a:lnTo>
                  <a:pt x="1516417" y="1063625"/>
                </a:lnTo>
                <a:lnTo>
                  <a:pt x="1355599" y="1063625"/>
                </a:lnTo>
                <a:lnTo>
                  <a:pt x="1351964" y="1063399"/>
                </a:lnTo>
                <a:lnTo>
                  <a:pt x="1348784" y="1062946"/>
                </a:lnTo>
                <a:lnTo>
                  <a:pt x="1345831" y="1061814"/>
                </a:lnTo>
                <a:lnTo>
                  <a:pt x="1343106" y="1060682"/>
                </a:lnTo>
                <a:lnTo>
                  <a:pt x="1341061" y="1059097"/>
                </a:lnTo>
                <a:lnTo>
                  <a:pt x="1339471" y="1057286"/>
                </a:lnTo>
                <a:lnTo>
                  <a:pt x="1339017" y="1056154"/>
                </a:lnTo>
                <a:lnTo>
                  <a:pt x="1338563" y="1055249"/>
                </a:lnTo>
                <a:lnTo>
                  <a:pt x="1338336" y="1054117"/>
                </a:lnTo>
                <a:lnTo>
                  <a:pt x="1338336" y="1053211"/>
                </a:lnTo>
                <a:lnTo>
                  <a:pt x="1338336" y="601128"/>
                </a:lnTo>
                <a:lnTo>
                  <a:pt x="1321981" y="601128"/>
                </a:lnTo>
                <a:lnTo>
                  <a:pt x="1319028" y="600901"/>
                </a:lnTo>
                <a:lnTo>
                  <a:pt x="1316075" y="600675"/>
                </a:lnTo>
                <a:lnTo>
                  <a:pt x="1313123" y="599996"/>
                </a:lnTo>
                <a:lnTo>
                  <a:pt x="1310624" y="599317"/>
                </a:lnTo>
                <a:lnTo>
                  <a:pt x="1307671" y="598185"/>
                </a:lnTo>
                <a:lnTo>
                  <a:pt x="1305400" y="597053"/>
                </a:lnTo>
                <a:lnTo>
                  <a:pt x="1303128" y="595921"/>
                </a:lnTo>
                <a:lnTo>
                  <a:pt x="1301084" y="594336"/>
                </a:lnTo>
                <a:lnTo>
                  <a:pt x="1299040" y="592752"/>
                </a:lnTo>
                <a:lnTo>
                  <a:pt x="1297450" y="590940"/>
                </a:lnTo>
                <a:lnTo>
                  <a:pt x="1295860" y="589129"/>
                </a:lnTo>
                <a:lnTo>
                  <a:pt x="1294724" y="587092"/>
                </a:lnTo>
                <a:lnTo>
                  <a:pt x="1293815" y="585055"/>
                </a:lnTo>
                <a:lnTo>
                  <a:pt x="1292680" y="582791"/>
                </a:lnTo>
                <a:lnTo>
                  <a:pt x="1292225" y="580527"/>
                </a:lnTo>
                <a:lnTo>
                  <a:pt x="1292225" y="578489"/>
                </a:lnTo>
                <a:lnTo>
                  <a:pt x="1292225" y="575999"/>
                </a:lnTo>
                <a:lnTo>
                  <a:pt x="1292680" y="573735"/>
                </a:lnTo>
                <a:lnTo>
                  <a:pt x="1293815" y="571698"/>
                </a:lnTo>
                <a:lnTo>
                  <a:pt x="1294724" y="569661"/>
                </a:lnTo>
                <a:lnTo>
                  <a:pt x="1295860" y="567397"/>
                </a:lnTo>
                <a:lnTo>
                  <a:pt x="1297450" y="565586"/>
                </a:lnTo>
                <a:lnTo>
                  <a:pt x="1299040" y="564001"/>
                </a:lnTo>
                <a:lnTo>
                  <a:pt x="1301084" y="562416"/>
                </a:lnTo>
                <a:lnTo>
                  <a:pt x="1303128" y="560605"/>
                </a:lnTo>
                <a:lnTo>
                  <a:pt x="1305400" y="559473"/>
                </a:lnTo>
                <a:lnTo>
                  <a:pt x="1307671" y="558342"/>
                </a:lnTo>
                <a:lnTo>
                  <a:pt x="1310624" y="557436"/>
                </a:lnTo>
                <a:lnTo>
                  <a:pt x="1313123" y="556757"/>
                </a:lnTo>
                <a:lnTo>
                  <a:pt x="1316075" y="556078"/>
                </a:lnTo>
                <a:lnTo>
                  <a:pt x="1319028" y="555851"/>
                </a:lnTo>
                <a:lnTo>
                  <a:pt x="1321981" y="555625"/>
                </a:lnTo>
                <a:close/>
                <a:moveTo>
                  <a:pt x="766356" y="555625"/>
                </a:moveTo>
                <a:lnTo>
                  <a:pt x="993955" y="555625"/>
                </a:lnTo>
                <a:lnTo>
                  <a:pt x="996908" y="555851"/>
                </a:lnTo>
                <a:lnTo>
                  <a:pt x="1000088" y="556078"/>
                </a:lnTo>
                <a:lnTo>
                  <a:pt x="1002814" y="556757"/>
                </a:lnTo>
                <a:lnTo>
                  <a:pt x="1005767" y="557436"/>
                </a:lnTo>
                <a:lnTo>
                  <a:pt x="1008265" y="558342"/>
                </a:lnTo>
                <a:lnTo>
                  <a:pt x="1010764" y="559473"/>
                </a:lnTo>
                <a:lnTo>
                  <a:pt x="1013035" y="560605"/>
                </a:lnTo>
                <a:lnTo>
                  <a:pt x="1015080" y="562416"/>
                </a:lnTo>
                <a:lnTo>
                  <a:pt x="1017124" y="564001"/>
                </a:lnTo>
                <a:lnTo>
                  <a:pt x="1018714" y="565586"/>
                </a:lnTo>
                <a:lnTo>
                  <a:pt x="1020304" y="567397"/>
                </a:lnTo>
                <a:lnTo>
                  <a:pt x="1021667" y="569661"/>
                </a:lnTo>
                <a:lnTo>
                  <a:pt x="1022575" y="571698"/>
                </a:lnTo>
                <a:lnTo>
                  <a:pt x="1023257" y="573735"/>
                </a:lnTo>
                <a:lnTo>
                  <a:pt x="1023711" y="575999"/>
                </a:lnTo>
                <a:lnTo>
                  <a:pt x="1023938" y="578489"/>
                </a:lnTo>
                <a:lnTo>
                  <a:pt x="1023711" y="580527"/>
                </a:lnTo>
                <a:lnTo>
                  <a:pt x="1023257" y="582791"/>
                </a:lnTo>
                <a:lnTo>
                  <a:pt x="1022575" y="585055"/>
                </a:lnTo>
                <a:lnTo>
                  <a:pt x="1021667" y="587092"/>
                </a:lnTo>
                <a:lnTo>
                  <a:pt x="1020304" y="589129"/>
                </a:lnTo>
                <a:lnTo>
                  <a:pt x="1018714" y="590940"/>
                </a:lnTo>
                <a:lnTo>
                  <a:pt x="1017124" y="592752"/>
                </a:lnTo>
                <a:lnTo>
                  <a:pt x="1015080" y="594336"/>
                </a:lnTo>
                <a:lnTo>
                  <a:pt x="1013035" y="595921"/>
                </a:lnTo>
                <a:lnTo>
                  <a:pt x="1010764" y="597053"/>
                </a:lnTo>
                <a:lnTo>
                  <a:pt x="1008265" y="598185"/>
                </a:lnTo>
                <a:lnTo>
                  <a:pt x="1005767" y="599317"/>
                </a:lnTo>
                <a:lnTo>
                  <a:pt x="1002814" y="599996"/>
                </a:lnTo>
                <a:lnTo>
                  <a:pt x="1000088" y="600675"/>
                </a:lnTo>
                <a:lnTo>
                  <a:pt x="996908" y="600901"/>
                </a:lnTo>
                <a:lnTo>
                  <a:pt x="993955" y="601128"/>
                </a:lnTo>
                <a:lnTo>
                  <a:pt x="978055" y="601128"/>
                </a:lnTo>
                <a:lnTo>
                  <a:pt x="978055" y="1053211"/>
                </a:lnTo>
                <a:lnTo>
                  <a:pt x="978055" y="1054117"/>
                </a:lnTo>
                <a:lnTo>
                  <a:pt x="977601" y="1055249"/>
                </a:lnTo>
                <a:lnTo>
                  <a:pt x="977374" y="1056154"/>
                </a:lnTo>
                <a:lnTo>
                  <a:pt x="976692" y="1057286"/>
                </a:lnTo>
                <a:lnTo>
                  <a:pt x="974875" y="1059097"/>
                </a:lnTo>
                <a:lnTo>
                  <a:pt x="972831" y="1060682"/>
                </a:lnTo>
                <a:lnTo>
                  <a:pt x="970332" y="1061814"/>
                </a:lnTo>
                <a:lnTo>
                  <a:pt x="967379" y="1062946"/>
                </a:lnTo>
                <a:lnTo>
                  <a:pt x="964199" y="1063399"/>
                </a:lnTo>
                <a:lnTo>
                  <a:pt x="960792" y="1063625"/>
                </a:lnTo>
                <a:lnTo>
                  <a:pt x="799974" y="1063625"/>
                </a:lnTo>
                <a:lnTo>
                  <a:pt x="796339" y="1063399"/>
                </a:lnTo>
                <a:lnTo>
                  <a:pt x="793159" y="1062946"/>
                </a:lnTo>
                <a:lnTo>
                  <a:pt x="790206" y="1061814"/>
                </a:lnTo>
                <a:lnTo>
                  <a:pt x="787481" y="1060682"/>
                </a:lnTo>
                <a:lnTo>
                  <a:pt x="785436" y="1059097"/>
                </a:lnTo>
                <a:lnTo>
                  <a:pt x="783846" y="1057286"/>
                </a:lnTo>
                <a:lnTo>
                  <a:pt x="783392" y="1056154"/>
                </a:lnTo>
                <a:lnTo>
                  <a:pt x="782938" y="1055249"/>
                </a:lnTo>
                <a:lnTo>
                  <a:pt x="782711" y="1054117"/>
                </a:lnTo>
                <a:lnTo>
                  <a:pt x="782711" y="1053211"/>
                </a:lnTo>
                <a:lnTo>
                  <a:pt x="782711" y="601128"/>
                </a:lnTo>
                <a:lnTo>
                  <a:pt x="766356" y="601128"/>
                </a:lnTo>
                <a:lnTo>
                  <a:pt x="763403" y="600901"/>
                </a:lnTo>
                <a:lnTo>
                  <a:pt x="760450" y="600675"/>
                </a:lnTo>
                <a:lnTo>
                  <a:pt x="757498" y="599996"/>
                </a:lnTo>
                <a:lnTo>
                  <a:pt x="754772" y="599317"/>
                </a:lnTo>
                <a:lnTo>
                  <a:pt x="752046" y="598185"/>
                </a:lnTo>
                <a:lnTo>
                  <a:pt x="749775" y="597053"/>
                </a:lnTo>
                <a:lnTo>
                  <a:pt x="747503" y="595921"/>
                </a:lnTo>
                <a:lnTo>
                  <a:pt x="745459" y="594336"/>
                </a:lnTo>
                <a:lnTo>
                  <a:pt x="743415" y="592752"/>
                </a:lnTo>
                <a:lnTo>
                  <a:pt x="741597" y="590940"/>
                </a:lnTo>
                <a:lnTo>
                  <a:pt x="740235" y="589129"/>
                </a:lnTo>
                <a:lnTo>
                  <a:pt x="739099" y="587092"/>
                </a:lnTo>
                <a:lnTo>
                  <a:pt x="737963" y="585055"/>
                </a:lnTo>
                <a:lnTo>
                  <a:pt x="737055" y="582791"/>
                </a:lnTo>
                <a:lnTo>
                  <a:pt x="736600" y="580527"/>
                </a:lnTo>
                <a:lnTo>
                  <a:pt x="736600" y="578489"/>
                </a:lnTo>
                <a:lnTo>
                  <a:pt x="736600" y="575999"/>
                </a:lnTo>
                <a:lnTo>
                  <a:pt x="737055" y="573735"/>
                </a:lnTo>
                <a:lnTo>
                  <a:pt x="737963" y="571698"/>
                </a:lnTo>
                <a:lnTo>
                  <a:pt x="739099" y="569661"/>
                </a:lnTo>
                <a:lnTo>
                  <a:pt x="740235" y="567397"/>
                </a:lnTo>
                <a:lnTo>
                  <a:pt x="741597" y="565586"/>
                </a:lnTo>
                <a:lnTo>
                  <a:pt x="743415" y="564001"/>
                </a:lnTo>
                <a:lnTo>
                  <a:pt x="745459" y="562416"/>
                </a:lnTo>
                <a:lnTo>
                  <a:pt x="747503" y="560605"/>
                </a:lnTo>
                <a:lnTo>
                  <a:pt x="749775" y="559473"/>
                </a:lnTo>
                <a:lnTo>
                  <a:pt x="752046" y="558342"/>
                </a:lnTo>
                <a:lnTo>
                  <a:pt x="754772" y="557436"/>
                </a:lnTo>
                <a:lnTo>
                  <a:pt x="757498" y="556757"/>
                </a:lnTo>
                <a:lnTo>
                  <a:pt x="760450" y="556078"/>
                </a:lnTo>
                <a:lnTo>
                  <a:pt x="763403" y="555851"/>
                </a:lnTo>
                <a:lnTo>
                  <a:pt x="766356" y="555625"/>
                </a:lnTo>
                <a:close/>
                <a:moveTo>
                  <a:pt x="210731" y="555625"/>
                </a:moveTo>
                <a:lnTo>
                  <a:pt x="438330" y="555625"/>
                </a:lnTo>
                <a:lnTo>
                  <a:pt x="441510" y="555851"/>
                </a:lnTo>
                <a:lnTo>
                  <a:pt x="444463" y="556078"/>
                </a:lnTo>
                <a:lnTo>
                  <a:pt x="447189" y="556757"/>
                </a:lnTo>
                <a:lnTo>
                  <a:pt x="450142" y="557436"/>
                </a:lnTo>
                <a:lnTo>
                  <a:pt x="452640" y="558342"/>
                </a:lnTo>
                <a:lnTo>
                  <a:pt x="455139" y="559473"/>
                </a:lnTo>
                <a:lnTo>
                  <a:pt x="457410" y="560605"/>
                </a:lnTo>
                <a:lnTo>
                  <a:pt x="459455" y="562416"/>
                </a:lnTo>
                <a:lnTo>
                  <a:pt x="461499" y="564001"/>
                </a:lnTo>
                <a:lnTo>
                  <a:pt x="463089" y="565586"/>
                </a:lnTo>
                <a:lnTo>
                  <a:pt x="464679" y="567397"/>
                </a:lnTo>
                <a:lnTo>
                  <a:pt x="466042" y="569661"/>
                </a:lnTo>
                <a:lnTo>
                  <a:pt x="466950" y="571698"/>
                </a:lnTo>
                <a:lnTo>
                  <a:pt x="467632" y="573735"/>
                </a:lnTo>
                <a:lnTo>
                  <a:pt x="468086" y="575999"/>
                </a:lnTo>
                <a:lnTo>
                  <a:pt x="468313" y="578489"/>
                </a:lnTo>
                <a:lnTo>
                  <a:pt x="468086" y="580527"/>
                </a:lnTo>
                <a:lnTo>
                  <a:pt x="467632" y="582791"/>
                </a:lnTo>
                <a:lnTo>
                  <a:pt x="466950" y="585055"/>
                </a:lnTo>
                <a:lnTo>
                  <a:pt x="466042" y="587092"/>
                </a:lnTo>
                <a:lnTo>
                  <a:pt x="464679" y="589129"/>
                </a:lnTo>
                <a:lnTo>
                  <a:pt x="463089" y="590940"/>
                </a:lnTo>
                <a:lnTo>
                  <a:pt x="461499" y="592752"/>
                </a:lnTo>
                <a:lnTo>
                  <a:pt x="459455" y="594336"/>
                </a:lnTo>
                <a:lnTo>
                  <a:pt x="457410" y="595921"/>
                </a:lnTo>
                <a:lnTo>
                  <a:pt x="455139" y="597053"/>
                </a:lnTo>
                <a:lnTo>
                  <a:pt x="452640" y="598185"/>
                </a:lnTo>
                <a:lnTo>
                  <a:pt x="450142" y="599317"/>
                </a:lnTo>
                <a:lnTo>
                  <a:pt x="447189" y="599996"/>
                </a:lnTo>
                <a:lnTo>
                  <a:pt x="444463" y="600675"/>
                </a:lnTo>
                <a:lnTo>
                  <a:pt x="441510" y="600901"/>
                </a:lnTo>
                <a:lnTo>
                  <a:pt x="438330" y="601128"/>
                </a:lnTo>
                <a:lnTo>
                  <a:pt x="422430" y="601128"/>
                </a:lnTo>
                <a:lnTo>
                  <a:pt x="422430" y="1053211"/>
                </a:lnTo>
                <a:lnTo>
                  <a:pt x="422203" y="1054117"/>
                </a:lnTo>
                <a:lnTo>
                  <a:pt x="421976" y="1055249"/>
                </a:lnTo>
                <a:lnTo>
                  <a:pt x="421749" y="1056154"/>
                </a:lnTo>
                <a:lnTo>
                  <a:pt x="421067" y="1057286"/>
                </a:lnTo>
                <a:lnTo>
                  <a:pt x="419477" y="1059097"/>
                </a:lnTo>
                <a:lnTo>
                  <a:pt x="417206" y="1060682"/>
                </a:lnTo>
                <a:lnTo>
                  <a:pt x="414707" y="1061814"/>
                </a:lnTo>
                <a:lnTo>
                  <a:pt x="411981" y="1062946"/>
                </a:lnTo>
                <a:lnTo>
                  <a:pt x="408574" y="1063399"/>
                </a:lnTo>
                <a:lnTo>
                  <a:pt x="405167" y="1063625"/>
                </a:lnTo>
                <a:lnTo>
                  <a:pt x="244349" y="1063625"/>
                </a:lnTo>
                <a:lnTo>
                  <a:pt x="240941" y="1063399"/>
                </a:lnTo>
                <a:lnTo>
                  <a:pt x="237534" y="1062946"/>
                </a:lnTo>
                <a:lnTo>
                  <a:pt x="234581" y="1061814"/>
                </a:lnTo>
                <a:lnTo>
                  <a:pt x="231856" y="1060682"/>
                </a:lnTo>
                <a:lnTo>
                  <a:pt x="229811" y="1059097"/>
                </a:lnTo>
                <a:lnTo>
                  <a:pt x="228221" y="1057286"/>
                </a:lnTo>
                <a:lnTo>
                  <a:pt x="227767" y="1056154"/>
                </a:lnTo>
                <a:lnTo>
                  <a:pt x="227313" y="1055249"/>
                </a:lnTo>
                <a:lnTo>
                  <a:pt x="227086" y="1054117"/>
                </a:lnTo>
                <a:lnTo>
                  <a:pt x="226858" y="1053211"/>
                </a:lnTo>
                <a:lnTo>
                  <a:pt x="226858" y="601128"/>
                </a:lnTo>
                <a:lnTo>
                  <a:pt x="210731" y="601128"/>
                </a:lnTo>
                <a:lnTo>
                  <a:pt x="207778" y="600901"/>
                </a:lnTo>
                <a:lnTo>
                  <a:pt x="204825" y="600675"/>
                </a:lnTo>
                <a:lnTo>
                  <a:pt x="201873" y="599996"/>
                </a:lnTo>
                <a:lnTo>
                  <a:pt x="199147" y="599317"/>
                </a:lnTo>
                <a:lnTo>
                  <a:pt x="196648" y="598185"/>
                </a:lnTo>
                <a:lnTo>
                  <a:pt x="194150" y="597053"/>
                </a:lnTo>
                <a:lnTo>
                  <a:pt x="191878" y="595921"/>
                </a:lnTo>
                <a:lnTo>
                  <a:pt x="189834" y="594336"/>
                </a:lnTo>
                <a:lnTo>
                  <a:pt x="187790" y="592752"/>
                </a:lnTo>
                <a:lnTo>
                  <a:pt x="185972" y="590940"/>
                </a:lnTo>
                <a:lnTo>
                  <a:pt x="184610" y="589129"/>
                </a:lnTo>
                <a:lnTo>
                  <a:pt x="183474" y="587092"/>
                </a:lnTo>
                <a:lnTo>
                  <a:pt x="182338" y="585055"/>
                </a:lnTo>
                <a:lnTo>
                  <a:pt x="181657" y="582791"/>
                </a:lnTo>
                <a:lnTo>
                  <a:pt x="180975" y="580527"/>
                </a:lnTo>
                <a:lnTo>
                  <a:pt x="180975" y="578489"/>
                </a:lnTo>
                <a:lnTo>
                  <a:pt x="180975" y="575999"/>
                </a:lnTo>
                <a:lnTo>
                  <a:pt x="181657" y="573735"/>
                </a:lnTo>
                <a:lnTo>
                  <a:pt x="182338" y="571698"/>
                </a:lnTo>
                <a:lnTo>
                  <a:pt x="183474" y="569661"/>
                </a:lnTo>
                <a:lnTo>
                  <a:pt x="184610" y="567397"/>
                </a:lnTo>
                <a:lnTo>
                  <a:pt x="185972" y="565586"/>
                </a:lnTo>
                <a:lnTo>
                  <a:pt x="187790" y="564001"/>
                </a:lnTo>
                <a:lnTo>
                  <a:pt x="189834" y="562416"/>
                </a:lnTo>
                <a:lnTo>
                  <a:pt x="191878" y="560605"/>
                </a:lnTo>
                <a:lnTo>
                  <a:pt x="194150" y="559473"/>
                </a:lnTo>
                <a:lnTo>
                  <a:pt x="196648" y="558342"/>
                </a:lnTo>
                <a:lnTo>
                  <a:pt x="199147" y="557436"/>
                </a:lnTo>
                <a:lnTo>
                  <a:pt x="201873" y="556757"/>
                </a:lnTo>
                <a:lnTo>
                  <a:pt x="204825" y="556078"/>
                </a:lnTo>
                <a:lnTo>
                  <a:pt x="207778" y="555851"/>
                </a:lnTo>
                <a:lnTo>
                  <a:pt x="210731" y="555625"/>
                </a:lnTo>
                <a:close/>
                <a:moveTo>
                  <a:pt x="874940" y="179452"/>
                </a:moveTo>
                <a:lnTo>
                  <a:pt x="870631" y="179905"/>
                </a:lnTo>
                <a:lnTo>
                  <a:pt x="865868" y="180358"/>
                </a:lnTo>
                <a:lnTo>
                  <a:pt x="861332" y="181038"/>
                </a:lnTo>
                <a:lnTo>
                  <a:pt x="857250" y="182171"/>
                </a:lnTo>
                <a:lnTo>
                  <a:pt x="852941" y="183303"/>
                </a:lnTo>
                <a:lnTo>
                  <a:pt x="848859" y="184890"/>
                </a:lnTo>
                <a:lnTo>
                  <a:pt x="844550" y="186476"/>
                </a:lnTo>
                <a:lnTo>
                  <a:pt x="840468" y="188288"/>
                </a:lnTo>
                <a:lnTo>
                  <a:pt x="836840" y="190101"/>
                </a:lnTo>
                <a:lnTo>
                  <a:pt x="832984" y="192367"/>
                </a:lnTo>
                <a:lnTo>
                  <a:pt x="829356" y="194633"/>
                </a:lnTo>
                <a:lnTo>
                  <a:pt x="825727" y="197125"/>
                </a:lnTo>
                <a:lnTo>
                  <a:pt x="822552" y="199844"/>
                </a:lnTo>
                <a:lnTo>
                  <a:pt x="819377" y="202563"/>
                </a:lnTo>
                <a:lnTo>
                  <a:pt x="815975" y="205508"/>
                </a:lnTo>
                <a:lnTo>
                  <a:pt x="813254" y="208680"/>
                </a:lnTo>
                <a:lnTo>
                  <a:pt x="810306" y="211853"/>
                </a:lnTo>
                <a:lnTo>
                  <a:pt x="807584" y="215478"/>
                </a:lnTo>
                <a:lnTo>
                  <a:pt x="805316" y="218877"/>
                </a:lnTo>
                <a:lnTo>
                  <a:pt x="802822" y="222502"/>
                </a:lnTo>
                <a:lnTo>
                  <a:pt x="800554" y="226354"/>
                </a:lnTo>
                <a:lnTo>
                  <a:pt x="798740" y="230206"/>
                </a:lnTo>
                <a:lnTo>
                  <a:pt x="796925" y="234057"/>
                </a:lnTo>
                <a:lnTo>
                  <a:pt x="795111" y="238136"/>
                </a:lnTo>
                <a:lnTo>
                  <a:pt x="793750" y="242214"/>
                </a:lnTo>
                <a:lnTo>
                  <a:pt x="792616" y="246746"/>
                </a:lnTo>
                <a:lnTo>
                  <a:pt x="791709" y="251051"/>
                </a:lnTo>
                <a:lnTo>
                  <a:pt x="790802" y="255356"/>
                </a:lnTo>
                <a:lnTo>
                  <a:pt x="790348" y="259888"/>
                </a:lnTo>
                <a:lnTo>
                  <a:pt x="789895" y="264419"/>
                </a:lnTo>
                <a:lnTo>
                  <a:pt x="789895" y="268951"/>
                </a:lnTo>
                <a:lnTo>
                  <a:pt x="789895" y="273709"/>
                </a:lnTo>
                <a:lnTo>
                  <a:pt x="790348" y="278241"/>
                </a:lnTo>
                <a:lnTo>
                  <a:pt x="790802" y="282772"/>
                </a:lnTo>
                <a:lnTo>
                  <a:pt x="791709" y="287304"/>
                </a:lnTo>
                <a:lnTo>
                  <a:pt x="792616" y="291382"/>
                </a:lnTo>
                <a:lnTo>
                  <a:pt x="793750" y="295914"/>
                </a:lnTo>
                <a:lnTo>
                  <a:pt x="795111" y="299766"/>
                </a:lnTo>
                <a:lnTo>
                  <a:pt x="796925" y="304071"/>
                </a:lnTo>
                <a:lnTo>
                  <a:pt x="798740" y="307923"/>
                </a:lnTo>
                <a:lnTo>
                  <a:pt x="800554" y="311775"/>
                </a:lnTo>
                <a:lnTo>
                  <a:pt x="802822" y="315400"/>
                </a:lnTo>
                <a:lnTo>
                  <a:pt x="805316" y="319252"/>
                </a:lnTo>
                <a:lnTo>
                  <a:pt x="807584" y="322650"/>
                </a:lnTo>
                <a:lnTo>
                  <a:pt x="810306" y="326276"/>
                </a:lnTo>
                <a:lnTo>
                  <a:pt x="813254" y="329448"/>
                </a:lnTo>
                <a:lnTo>
                  <a:pt x="815975" y="332620"/>
                </a:lnTo>
                <a:lnTo>
                  <a:pt x="819377" y="335566"/>
                </a:lnTo>
                <a:lnTo>
                  <a:pt x="822552" y="338285"/>
                </a:lnTo>
                <a:lnTo>
                  <a:pt x="825727" y="341003"/>
                </a:lnTo>
                <a:lnTo>
                  <a:pt x="829356" y="343496"/>
                </a:lnTo>
                <a:lnTo>
                  <a:pt x="832984" y="345762"/>
                </a:lnTo>
                <a:lnTo>
                  <a:pt x="836840" y="348027"/>
                </a:lnTo>
                <a:lnTo>
                  <a:pt x="840468" y="349840"/>
                </a:lnTo>
                <a:lnTo>
                  <a:pt x="844550" y="351653"/>
                </a:lnTo>
                <a:lnTo>
                  <a:pt x="848859" y="353239"/>
                </a:lnTo>
                <a:lnTo>
                  <a:pt x="852941" y="354825"/>
                </a:lnTo>
                <a:lnTo>
                  <a:pt x="857250" y="355958"/>
                </a:lnTo>
                <a:lnTo>
                  <a:pt x="861332" y="356864"/>
                </a:lnTo>
                <a:lnTo>
                  <a:pt x="865868" y="357770"/>
                </a:lnTo>
                <a:lnTo>
                  <a:pt x="870631" y="358224"/>
                </a:lnTo>
                <a:lnTo>
                  <a:pt x="874940" y="358677"/>
                </a:lnTo>
                <a:lnTo>
                  <a:pt x="879702" y="358677"/>
                </a:lnTo>
                <a:lnTo>
                  <a:pt x="884238" y="358677"/>
                </a:lnTo>
                <a:lnTo>
                  <a:pt x="888773" y="358224"/>
                </a:lnTo>
                <a:lnTo>
                  <a:pt x="893309" y="357770"/>
                </a:lnTo>
                <a:lnTo>
                  <a:pt x="897618" y="356864"/>
                </a:lnTo>
                <a:lnTo>
                  <a:pt x="902154" y="355958"/>
                </a:lnTo>
                <a:lnTo>
                  <a:pt x="906236" y="354825"/>
                </a:lnTo>
                <a:lnTo>
                  <a:pt x="910545" y="353239"/>
                </a:lnTo>
                <a:lnTo>
                  <a:pt x="914400" y="351653"/>
                </a:lnTo>
                <a:lnTo>
                  <a:pt x="918482" y="349840"/>
                </a:lnTo>
                <a:lnTo>
                  <a:pt x="922565" y="348027"/>
                </a:lnTo>
                <a:lnTo>
                  <a:pt x="926193" y="345762"/>
                </a:lnTo>
                <a:lnTo>
                  <a:pt x="929822" y="343496"/>
                </a:lnTo>
                <a:lnTo>
                  <a:pt x="933223" y="341003"/>
                </a:lnTo>
                <a:lnTo>
                  <a:pt x="936625" y="338285"/>
                </a:lnTo>
                <a:lnTo>
                  <a:pt x="940027" y="335566"/>
                </a:lnTo>
                <a:lnTo>
                  <a:pt x="942975" y="332620"/>
                </a:lnTo>
                <a:lnTo>
                  <a:pt x="946150" y="329448"/>
                </a:lnTo>
                <a:lnTo>
                  <a:pt x="948872" y="326276"/>
                </a:lnTo>
                <a:lnTo>
                  <a:pt x="951366" y="322650"/>
                </a:lnTo>
                <a:lnTo>
                  <a:pt x="954088" y="319252"/>
                </a:lnTo>
                <a:lnTo>
                  <a:pt x="956356" y="315400"/>
                </a:lnTo>
                <a:lnTo>
                  <a:pt x="958397" y="311775"/>
                </a:lnTo>
                <a:lnTo>
                  <a:pt x="960665" y="307923"/>
                </a:lnTo>
                <a:lnTo>
                  <a:pt x="962252" y="304071"/>
                </a:lnTo>
                <a:lnTo>
                  <a:pt x="963840" y="299766"/>
                </a:lnTo>
                <a:lnTo>
                  <a:pt x="965200" y="295914"/>
                </a:lnTo>
                <a:lnTo>
                  <a:pt x="966334" y="291382"/>
                </a:lnTo>
                <a:lnTo>
                  <a:pt x="967695" y="287304"/>
                </a:lnTo>
                <a:lnTo>
                  <a:pt x="968375" y="282772"/>
                </a:lnTo>
                <a:lnTo>
                  <a:pt x="969056" y="278241"/>
                </a:lnTo>
                <a:lnTo>
                  <a:pt x="969282" y="273709"/>
                </a:lnTo>
                <a:lnTo>
                  <a:pt x="969509" y="268951"/>
                </a:lnTo>
                <a:lnTo>
                  <a:pt x="969282" y="264419"/>
                </a:lnTo>
                <a:lnTo>
                  <a:pt x="969056" y="259888"/>
                </a:lnTo>
                <a:lnTo>
                  <a:pt x="968375" y="255356"/>
                </a:lnTo>
                <a:lnTo>
                  <a:pt x="967695" y="251051"/>
                </a:lnTo>
                <a:lnTo>
                  <a:pt x="966334" y="246746"/>
                </a:lnTo>
                <a:lnTo>
                  <a:pt x="965200" y="242214"/>
                </a:lnTo>
                <a:lnTo>
                  <a:pt x="963840" y="238136"/>
                </a:lnTo>
                <a:lnTo>
                  <a:pt x="962252" y="234057"/>
                </a:lnTo>
                <a:lnTo>
                  <a:pt x="960665" y="230206"/>
                </a:lnTo>
                <a:lnTo>
                  <a:pt x="958397" y="226354"/>
                </a:lnTo>
                <a:lnTo>
                  <a:pt x="956356" y="222502"/>
                </a:lnTo>
                <a:lnTo>
                  <a:pt x="954088" y="218877"/>
                </a:lnTo>
                <a:lnTo>
                  <a:pt x="951366" y="215478"/>
                </a:lnTo>
                <a:lnTo>
                  <a:pt x="948872" y="211853"/>
                </a:lnTo>
                <a:lnTo>
                  <a:pt x="946150" y="208680"/>
                </a:lnTo>
                <a:lnTo>
                  <a:pt x="942975" y="205508"/>
                </a:lnTo>
                <a:lnTo>
                  <a:pt x="940027" y="202563"/>
                </a:lnTo>
                <a:lnTo>
                  <a:pt x="936625" y="199844"/>
                </a:lnTo>
                <a:lnTo>
                  <a:pt x="933223" y="197125"/>
                </a:lnTo>
                <a:lnTo>
                  <a:pt x="929822" y="194633"/>
                </a:lnTo>
                <a:lnTo>
                  <a:pt x="926193" y="192367"/>
                </a:lnTo>
                <a:lnTo>
                  <a:pt x="922565" y="190101"/>
                </a:lnTo>
                <a:lnTo>
                  <a:pt x="918482" y="188288"/>
                </a:lnTo>
                <a:lnTo>
                  <a:pt x="914400" y="186476"/>
                </a:lnTo>
                <a:lnTo>
                  <a:pt x="910545" y="184890"/>
                </a:lnTo>
                <a:lnTo>
                  <a:pt x="906236" y="183303"/>
                </a:lnTo>
                <a:lnTo>
                  <a:pt x="902154" y="182171"/>
                </a:lnTo>
                <a:lnTo>
                  <a:pt x="897618" y="181038"/>
                </a:lnTo>
                <a:lnTo>
                  <a:pt x="893309" y="180358"/>
                </a:lnTo>
                <a:lnTo>
                  <a:pt x="888773" y="179905"/>
                </a:lnTo>
                <a:lnTo>
                  <a:pt x="884238" y="179452"/>
                </a:lnTo>
                <a:lnTo>
                  <a:pt x="879702" y="179452"/>
                </a:lnTo>
                <a:lnTo>
                  <a:pt x="874940" y="179452"/>
                </a:lnTo>
                <a:close/>
                <a:moveTo>
                  <a:pt x="873352" y="0"/>
                </a:moveTo>
                <a:lnTo>
                  <a:pt x="879702" y="0"/>
                </a:lnTo>
                <a:lnTo>
                  <a:pt x="885825" y="0"/>
                </a:lnTo>
                <a:lnTo>
                  <a:pt x="891722" y="680"/>
                </a:lnTo>
                <a:lnTo>
                  <a:pt x="897845" y="1586"/>
                </a:lnTo>
                <a:lnTo>
                  <a:pt x="903741" y="2719"/>
                </a:lnTo>
                <a:lnTo>
                  <a:pt x="909411" y="4532"/>
                </a:lnTo>
                <a:lnTo>
                  <a:pt x="915081" y="6571"/>
                </a:lnTo>
                <a:lnTo>
                  <a:pt x="920070" y="9063"/>
                </a:lnTo>
                <a:lnTo>
                  <a:pt x="925059" y="11782"/>
                </a:lnTo>
                <a:lnTo>
                  <a:pt x="1644197" y="471061"/>
                </a:lnTo>
                <a:lnTo>
                  <a:pt x="1648279" y="474006"/>
                </a:lnTo>
                <a:lnTo>
                  <a:pt x="1652134" y="476952"/>
                </a:lnTo>
                <a:lnTo>
                  <a:pt x="1655082" y="479897"/>
                </a:lnTo>
                <a:lnTo>
                  <a:pt x="1657577" y="482390"/>
                </a:lnTo>
                <a:lnTo>
                  <a:pt x="1659165" y="484882"/>
                </a:lnTo>
                <a:lnTo>
                  <a:pt x="1660072" y="487374"/>
                </a:lnTo>
                <a:lnTo>
                  <a:pt x="1660525" y="488507"/>
                </a:lnTo>
                <a:lnTo>
                  <a:pt x="1660525" y="489640"/>
                </a:lnTo>
                <a:lnTo>
                  <a:pt x="1660525" y="490547"/>
                </a:lnTo>
                <a:lnTo>
                  <a:pt x="1660298" y="491453"/>
                </a:lnTo>
                <a:lnTo>
                  <a:pt x="1659845" y="492586"/>
                </a:lnTo>
                <a:lnTo>
                  <a:pt x="1659391" y="493266"/>
                </a:lnTo>
                <a:lnTo>
                  <a:pt x="1658711" y="494172"/>
                </a:lnTo>
                <a:lnTo>
                  <a:pt x="1658031" y="495305"/>
                </a:lnTo>
                <a:lnTo>
                  <a:pt x="1655536" y="496664"/>
                </a:lnTo>
                <a:lnTo>
                  <a:pt x="1652815" y="497797"/>
                </a:lnTo>
                <a:lnTo>
                  <a:pt x="1649640" y="498703"/>
                </a:lnTo>
                <a:lnTo>
                  <a:pt x="1645557" y="499383"/>
                </a:lnTo>
                <a:lnTo>
                  <a:pt x="1640795" y="499836"/>
                </a:lnTo>
                <a:lnTo>
                  <a:pt x="1635579" y="500063"/>
                </a:lnTo>
                <a:lnTo>
                  <a:pt x="123598" y="500063"/>
                </a:lnTo>
                <a:lnTo>
                  <a:pt x="118382" y="499836"/>
                </a:lnTo>
                <a:lnTo>
                  <a:pt x="113620" y="499383"/>
                </a:lnTo>
                <a:lnTo>
                  <a:pt x="109765" y="498703"/>
                </a:lnTo>
                <a:lnTo>
                  <a:pt x="106136" y="497797"/>
                </a:lnTo>
                <a:lnTo>
                  <a:pt x="103415" y="496664"/>
                </a:lnTo>
                <a:lnTo>
                  <a:pt x="101373" y="495305"/>
                </a:lnTo>
                <a:lnTo>
                  <a:pt x="100466" y="494172"/>
                </a:lnTo>
                <a:lnTo>
                  <a:pt x="99786" y="493266"/>
                </a:lnTo>
                <a:lnTo>
                  <a:pt x="99106" y="492586"/>
                </a:lnTo>
                <a:lnTo>
                  <a:pt x="98652" y="491453"/>
                </a:lnTo>
                <a:lnTo>
                  <a:pt x="98652" y="490547"/>
                </a:lnTo>
                <a:lnTo>
                  <a:pt x="98425" y="489640"/>
                </a:lnTo>
                <a:lnTo>
                  <a:pt x="98652" y="488507"/>
                </a:lnTo>
                <a:lnTo>
                  <a:pt x="98879" y="487374"/>
                </a:lnTo>
                <a:lnTo>
                  <a:pt x="100013" y="484882"/>
                </a:lnTo>
                <a:lnTo>
                  <a:pt x="101827" y="482390"/>
                </a:lnTo>
                <a:lnTo>
                  <a:pt x="104095" y="479897"/>
                </a:lnTo>
                <a:lnTo>
                  <a:pt x="107270" y="476952"/>
                </a:lnTo>
                <a:lnTo>
                  <a:pt x="110672" y="474006"/>
                </a:lnTo>
                <a:lnTo>
                  <a:pt x="115207" y="471061"/>
                </a:lnTo>
                <a:lnTo>
                  <a:pt x="834345" y="11782"/>
                </a:lnTo>
                <a:lnTo>
                  <a:pt x="838881" y="9063"/>
                </a:lnTo>
                <a:lnTo>
                  <a:pt x="844323" y="6571"/>
                </a:lnTo>
                <a:lnTo>
                  <a:pt x="849766" y="4532"/>
                </a:lnTo>
                <a:lnTo>
                  <a:pt x="855209" y="2719"/>
                </a:lnTo>
                <a:lnTo>
                  <a:pt x="861106" y="1586"/>
                </a:lnTo>
                <a:lnTo>
                  <a:pt x="867229" y="680"/>
                </a:lnTo>
                <a:lnTo>
                  <a:pt x="87335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7028207" y="691436"/>
            <a:ext cx="1102137" cy="854156"/>
          </a:xfrm>
          <a:custGeom>
            <a:avLst/>
            <a:gdLst>
              <a:gd name="T0" fmla="*/ 2017136 w 3240087"/>
              <a:gd name="T1" fmla="*/ 1939157 h 2513013"/>
              <a:gd name="T2" fmla="*/ 792729 w 3240087"/>
              <a:gd name="T3" fmla="*/ 1060450 h 2513013"/>
              <a:gd name="T4" fmla="*/ 1301750 w 3240087"/>
              <a:gd name="T5" fmla="*/ 2513013 h 2513013"/>
              <a:gd name="T6" fmla="*/ 1554331 w 3240087"/>
              <a:gd name="T7" fmla="*/ 753428 h 2513013"/>
              <a:gd name="T8" fmla="*/ 1460048 w 3240087"/>
              <a:gd name="T9" fmla="*/ 768668 h 2513013"/>
              <a:gd name="T10" fmla="*/ 1385130 w 3240087"/>
              <a:gd name="T11" fmla="*/ 795338 h 2513013"/>
              <a:gd name="T12" fmla="*/ 1329893 w 3240087"/>
              <a:gd name="T13" fmla="*/ 833438 h 2513013"/>
              <a:gd name="T14" fmla="*/ 1294022 w 3240087"/>
              <a:gd name="T15" fmla="*/ 883285 h 2513013"/>
              <a:gd name="T16" fmla="*/ 1277514 w 3240087"/>
              <a:gd name="T17" fmla="*/ 944880 h 2513013"/>
              <a:gd name="T18" fmla="*/ 1278784 w 3240087"/>
              <a:gd name="T19" fmla="*/ 999173 h 2513013"/>
              <a:gd name="T20" fmla="*/ 1289577 w 3240087"/>
              <a:gd name="T21" fmla="*/ 1043940 h 2513013"/>
              <a:gd name="T22" fmla="*/ 1309259 w 3240087"/>
              <a:gd name="T23" fmla="*/ 1084263 h 2513013"/>
              <a:gd name="T24" fmla="*/ 1365448 w 3240087"/>
              <a:gd name="T25" fmla="*/ 1148715 h 2513013"/>
              <a:gd name="T26" fmla="*/ 1452112 w 3240087"/>
              <a:gd name="T27" fmla="*/ 1200786 h 2513013"/>
              <a:gd name="T28" fmla="*/ 1598774 w 3240087"/>
              <a:gd name="T29" fmla="*/ 1275081 h 2513013"/>
              <a:gd name="T30" fmla="*/ 1631472 w 3240087"/>
              <a:gd name="T31" fmla="*/ 1300163 h 2513013"/>
              <a:gd name="T32" fmla="*/ 1648614 w 3240087"/>
              <a:gd name="T33" fmla="*/ 1327786 h 2513013"/>
              <a:gd name="T34" fmla="*/ 1658455 w 3240087"/>
              <a:gd name="T35" fmla="*/ 1403668 h 2513013"/>
              <a:gd name="T36" fmla="*/ 1653376 w 3240087"/>
              <a:gd name="T37" fmla="*/ 1450658 h 2513013"/>
              <a:gd name="T38" fmla="*/ 1632741 w 3240087"/>
              <a:gd name="T39" fmla="*/ 1471931 h 2513013"/>
              <a:gd name="T40" fmla="*/ 1595917 w 3240087"/>
              <a:gd name="T41" fmla="*/ 1477328 h 2513013"/>
              <a:gd name="T42" fmla="*/ 1572426 w 3240087"/>
              <a:gd name="T43" fmla="*/ 1469708 h 2513013"/>
              <a:gd name="T44" fmla="*/ 1562902 w 3240087"/>
              <a:gd name="T45" fmla="*/ 1457008 h 2513013"/>
              <a:gd name="T46" fmla="*/ 1555601 w 3240087"/>
              <a:gd name="T47" fmla="*/ 1406208 h 2513013"/>
              <a:gd name="T48" fmla="*/ 1280689 w 3240087"/>
              <a:gd name="T49" fmla="*/ 1341121 h 2513013"/>
              <a:gd name="T50" fmla="*/ 1292117 w 3240087"/>
              <a:gd name="T51" fmla="*/ 1434783 h 2513013"/>
              <a:gd name="T52" fmla="*/ 1312751 w 3240087"/>
              <a:gd name="T53" fmla="*/ 1484313 h 2513013"/>
              <a:gd name="T54" fmla="*/ 1334655 w 3240087"/>
              <a:gd name="T55" fmla="*/ 1514158 h 2513013"/>
              <a:gd name="T56" fmla="*/ 1362591 w 3240087"/>
              <a:gd name="T57" fmla="*/ 1538288 h 2513013"/>
              <a:gd name="T58" fmla="*/ 1427986 w 3240087"/>
              <a:gd name="T59" fmla="*/ 1573848 h 2513013"/>
              <a:gd name="T60" fmla="*/ 1500999 w 3240087"/>
              <a:gd name="T61" fmla="*/ 1596073 h 2513013"/>
              <a:gd name="T62" fmla="*/ 1680359 w 3240087"/>
              <a:gd name="T63" fmla="*/ 1684973 h 2513013"/>
              <a:gd name="T64" fmla="*/ 1761626 w 3240087"/>
              <a:gd name="T65" fmla="*/ 1591628 h 2513013"/>
              <a:gd name="T66" fmla="*/ 1840672 w 3240087"/>
              <a:gd name="T67" fmla="*/ 1562101 h 2513013"/>
              <a:gd name="T68" fmla="*/ 1900035 w 3240087"/>
              <a:gd name="T69" fmla="*/ 1518286 h 2513013"/>
              <a:gd name="T70" fmla="*/ 1939716 w 3240087"/>
              <a:gd name="T71" fmla="*/ 1461136 h 2513013"/>
              <a:gd name="T72" fmla="*/ 1959398 w 3240087"/>
              <a:gd name="T73" fmla="*/ 1390333 h 2513013"/>
              <a:gd name="T74" fmla="*/ 1960350 w 3240087"/>
              <a:gd name="T75" fmla="*/ 1316038 h 2513013"/>
              <a:gd name="T76" fmla="*/ 1951779 w 3240087"/>
              <a:gd name="T77" fmla="*/ 1271271 h 2513013"/>
              <a:gd name="T78" fmla="*/ 1935907 w 3240087"/>
              <a:gd name="T79" fmla="*/ 1232536 h 2513013"/>
              <a:gd name="T80" fmla="*/ 1890194 w 3240087"/>
              <a:gd name="T81" fmla="*/ 1173798 h 2513013"/>
              <a:gd name="T82" fmla="*/ 1817180 w 3240087"/>
              <a:gd name="T83" fmla="*/ 1128078 h 2513013"/>
              <a:gd name="T84" fmla="*/ 1674327 w 3240087"/>
              <a:gd name="T85" fmla="*/ 1059180 h 2513013"/>
              <a:gd name="T86" fmla="*/ 1581949 w 3240087"/>
              <a:gd name="T87" fmla="*/ 1008380 h 2513013"/>
              <a:gd name="T88" fmla="*/ 1566394 w 3240087"/>
              <a:gd name="T89" fmla="*/ 989013 h 2513013"/>
              <a:gd name="T90" fmla="*/ 1557823 w 3240087"/>
              <a:gd name="T91" fmla="*/ 962025 h 2513013"/>
              <a:gd name="T92" fmla="*/ 1557823 w 3240087"/>
              <a:gd name="T93" fmla="*/ 918528 h 2513013"/>
              <a:gd name="T94" fmla="*/ 1572108 w 3240087"/>
              <a:gd name="T95" fmla="*/ 890905 h 2513013"/>
              <a:gd name="T96" fmla="*/ 1600361 w 3240087"/>
              <a:gd name="T97" fmla="*/ 879793 h 2513013"/>
              <a:gd name="T98" fmla="*/ 1636551 w 3240087"/>
              <a:gd name="T99" fmla="*/ 886143 h 2513013"/>
              <a:gd name="T100" fmla="*/ 1649249 w 3240087"/>
              <a:gd name="T101" fmla="*/ 901700 h 2513013"/>
              <a:gd name="T102" fmla="*/ 1656233 w 3240087"/>
              <a:gd name="T103" fmla="*/ 956310 h 2513013"/>
              <a:gd name="T104" fmla="*/ 1932732 w 3240087"/>
              <a:gd name="T105" fmla="*/ 964883 h 2513013"/>
              <a:gd name="T106" fmla="*/ 1923844 w 3240087"/>
              <a:gd name="T107" fmla="*/ 900748 h 2513013"/>
              <a:gd name="T108" fmla="*/ 1897495 w 3240087"/>
              <a:gd name="T109" fmla="*/ 847725 h 2513013"/>
              <a:gd name="T110" fmla="*/ 1853370 w 3240087"/>
              <a:gd name="T111" fmla="*/ 806450 h 2513013"/>
              <a:gd name="T112" fmla="*/ 1790832 w 3240087"/>
              <a:gd name="T113" fmla="*/ 775970 h 2513013"/>
              <a:gd name="T114" fmla="*/ 1710834 w 3240087"/>
              <a:gd name="T115" fmla="*/ 757238 h 2513013"/>
              <a:gd name="T116" fmla="*/ 2640012 w 3240087"/>
              <a:gd name="T117" fmla="*/ 871220 h 2513013"/>
              <a:gd name="T118" fmla="*/ 1619408 w 3240087"/>
              <a:gd name="T119" fmla="*/ 0 h 2513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40087" h="2513013">
                <a:moveTo>
                  <a:pt x="2446710" y="1060450"/>
                </a:moveTo>
                <a:lnTo>
                  <a:pt x="3240087" y="1736769"/>
                </a:lnTo>
                <a:lnTo>
                  <a:pt x="2830848" y="1736769"/>
                </a:lnTo>
                <a:lnTo>
                  <a:pt x="2956352" y="2513013"/>
                </a:lnTo>
                <a:lnTo>
                  <a:pt x="1936750" y="2513013"/>
                </a:lnTo>
                <a:lnTo>
                  <a:pt x="2017136" y="1939157"/>
                </a:lnTo>
                <a:lnTo>
                  <a:pt x="2275453" y="1939157"/>
                </a:lnTo>
                <a:lnTo>
                  <a:pt x="2351708" y="1939157"/>
                </a:lnTo>
                <a:lnTo>
                  <a:pt x="2338681" y="1859852"/>
                </a:lnTo>
                <a:lnTo>
                  <a:pt x="2238278" y="1237778"/>
                </a:lnTo>
                <a:lnTo>
                  <a:pt x="2446710" y="1060450"/>
                </a:lnTo>
                <a:close/>
                <a:moveTo>
                  <a:pt x="792729" y="1060450"/>
                </a:moveTo>
                <a:lnTo>
                  <a:pt x="988531" y="1227309"/>
                </a:lnTo>
                <a:lnTo>
                  <a:pt x="899991" y="1861120"/>
                </a:lnTo>
                <a:lnTo>
                  <a:pt x="889201" y="1939157"/>
                </a:lnTo>
                <a:lnTo>
                  <a:pt x="963460" y="1939157"/>
                </a:lnTo>
                <a:lnTo>
                  <a:pt x="1209085" y="1939157"/>
                </a:lnTo>
                <a:lnTo>
                  <a:pt x="1301750" y="2513013"/>
                </a:lnTo>
                <a:lnTo>
                  <a:pt x="283389" y="2513013"/>
                </a:lnTo>
                <a:lnTo>
                  <a:pt x="391604" y="1736769"/>
                </a:lnTo>
                <a:lnTo>
                  <a:pt x="0" y="1736769"/>
                </a:lnTo>
                <a:lnTo>
                  <a:pt x="792729" y="1060450"/>
                </a:lnTo>
                <a:close/>
                <a:moveTo>
                  <a:pt x="1554331" y="686118"/>
                </a:moveTo>
                <a:lnTo>
                  <a:pt x="1554331" y="753428"/>
                </a:lnTo>
                <a:lnTo>
                  <a:pt x="1537189" y="755015"/>
                </a:lnTo>
                <a:lnTo>
                  <a:pt x="1520681" y="757238"/>
                </a:lnTo>
                <a:lnTo>
                  <a:pt x="1504491" y="759778"/>
                </a:lnTo>
                <a:lnTo>
                  <a:pt x="1489254" y="762318"/>
                </a:lnTo>
                <a:lnTo>
                  <a:pt x="1474334" y="765175"/>
                </a:lnTo>
                <a:lnTo>
                  <a:pt x="1460048" y="768668"/>
                </a:lnTo>
                <a:lnTo>
                  <a:pt x="1446080" y="772160"/>
                </a:lnTo>
                <a:lnTo>
                  <a:pt x="1432747" y="776288"/>
                </a:lnTo>
                <a:lnTo>
                  <a:pt x="1420049" y="780415"/>
                </a:lnTo>
                <a:lnTo>
                  <a:pt x="1407986" y="785178"/>
                </a:lnTo>
                <a:lnTo>
                  <a:pt x="1396241" y="789940"/>
                </a:lnTo>
                <a:lnTo>
                  <a:pt x="1385130" y="795338"/>
                </a:lnTo>
                <a:lnTo>
                  <a:pt x="1374654" y="800735"/>
                </a:lnTo>
                <a:lnTo>
                  <a:pt x="1364496" y="806768"/>
                </a:lnTo>
                <a:lnTo>
                  <a:pt x="1354972" y="813118"/>
                </a:lnTo>
                <a:lnTo>
                  <a:pt x="1345766" y="819468"/>
                </a:lnTo>
                <a:lnTo>
                  <a:pt x="1337512" y="826453"/>
                </a:lnTo>
                <a:lnTo>
                  <a:pt x="1329893" y="833438"/>
                </a:lnTo>
                <a:lnTo>
                  <a:pt x="1322592" y="841375"/>
                </a:lnTo>
                <a:lnTo>
                  <a:pt x="1315608" y="848995"/>
                </a:lnTo>
                <a:lnTo>
                  <a:pt x="1309259" y="857250"/>
                </a:lnTo>
                <a:lnTo>
                  <a:pt x="1303863" y="865505"/>
                </a:lnTo>
                <a:lnTo>
                  <a:pt x="1298466" y="874395"/>
                </a:lnTo>
                <a:lnTo>
                  <a:pt x="1294022" y="883285"/>
                </a:lnTo>
                <a:lnTo>
                  <a:pt x="1289895" y="892810"/>
                </a:lnTo>
                <a:lnTo>
                  <a:pt x="1286403" y="902653"/>
                </a:lnTo>
                <a:lnTo>
                  <a:pt x="1283546" y="912813"/>
                </a:lnTo>
                <a:lnTo>
                  <a:pt x="1281006" y="922973"/>
                </a:lnTo>
                <a:lnTo>
                  <a:pt x="1279101" y="933768"/>
                </a:lnTo>
                <a:lnTo>
                  <a:pt x="1277514" y="944880"/>
                </a:lnTo>
                <a:lnTo>
                  <a:pt x="1276879" y="955993"/>
                </a:lnTo>
                <a:lnTo>
                  <a:pt x="1276562" y="967423"/>
                </a:lnTo>
                <a:lnTo>
                  <a:pt x="1276562" y="975678"/>
                </a:lnTo>
                <a:lnTo>
                  <a:pt x="1277197" y="983615"/>
                </a:lnTo>
                <a:lnTo>
                  <a:pt x="1277514" y="991553"/>
                </a:lnTo>
                <a:lnTo>
                  <a:pt x="1278784" y="999173"/>
                </a:lnTo>
                <a:lnTo>
                  <a:pt x="1279736" y="1006793"/>
                </a:lnTo>
                <a:lnTo>
                  <a:pt x="1281006" y="1014413"/>
                </a:lnTo>
                <a:lnTo>
                  <a:pt x="1282911" y="1021715"/>
                </a:lnTo>
                <a:lnTo>
                  <a:pt x="1284815" y="1029335"/>
                </a:lnTo>
                <a:lnTo>
                  <a:pt x="1287038" y="1036638"/>
                </a:lnTo>
                <a:lnTo>
                  <a:pt x="1289577" y="1043940"/>
                </a:lnTo>
                <a:lnTo>
                  <a:pt x="1292117" y="1050925"/>
                </a:lnTo>
                <a:lnTo>
                  <a:pt x="1294974" y="1057910"/>
                </a:lnTo>
                <a:lnTo>
                  <a:pt x="1298148" y="1064260"/>
                </a:lnTo>
                <a:lnTo>
                  <a:pt x="1301640" y="1070928"/>
                </a:lnTo>
                <a:lnTo>
                  <a:pt x="1305450" y="1077595"/>
                </a:lnTo>
                <a:lnTo>
                  <a:pt x="1309259" y="1084263"/>
                </a:lnTo>
                <a:lnTo>
                  <a:pt x="1317830" y="1096963"/>
                </a:lnTo>
                <a:lnTo>
                  <a:pt x="1326719" y="1108710"/>
                </a:lnTo>
                <a:lnTo>
                  <a:pt x="1335925" y="1119823"/>
                </a:lnTo>
                <a:lnTo>
                  <a:pt x="1345131" y="1129983"/>
                </a:lnTo>
                <a:lnTo>
                  <a:pt x="1355290" y="1139825"/>
                </a:lnTo>
                <a:lnTo>
                  <a:pt x="1365448" y="1148715"/>
                </a:lnTo>
                <a:lnTo>
                  <a:pt x="1376241" y="1156653"/>
                </a:lnTo>
                <a:lnTo>
                  <a:pt x="1387352" y="1164273"/>
                </a:lnTo>
                <a:lnTo>
                  <a:pt x="1400050" y="1171893"/>
                </a:lnTo>
                <a:lnTo>
                  <a:pt x="1414970" y="1180466"/>
                </a:lnTo>
                <a:lnTo>
                  <a:pt x="1432430" y="1189991"/>
                </a:lnTo>
                <a:lnTo>
                  <a:pt x="1452112" y="1200786"/>
                </a:lnTo>
                <a:lnTo>
                  <a:pt x="1474968" y="1212216"/>
                </a:lnTo>
                <a:lnTo>
                  <a:pt x="1500047" y="1224916"/>
                </a:lnTo>
                <a:lnTo>
                  <a:pt x="1557506" y="1253173"/>
                </a:lnTo>
                <a:lnTo>
                  <a:pt x="1575283" y="1262063"/>
                </a:lnTo>
                <a:lnTo>
                  <a:pt x="1591473" y="1270953"/>
                </a:lnTo>
                <a:lnTo>
                  <a:pt x="1598774" y="1275081"/>
                </a:lnTo>
                <a:lnTo>
                  <a:pt x="1605441" y="1279208"/>
                </a:lnTo>
                <a:lnTo>
                  <a:pt x="1611472" y="1283336"/>
                </a:lnTo>
                <a:lnTo>
                  <a:pt x="1617186" y="1287463"/>
                </a:lnTo>
                <a:lnTo>
                  <a:pt x="1622265" y="1291591"/>
                </a:lnTo>
                <a:lnTo>
                  <a:pt x="1627345" y="1296036"/>
                </a:lnTo>
                <a:lnTo>
                  <a:pt x="1631472" y="1300163"/>
                </a:lnTo>
                <a:lnTo>
                  <a:pt x="1635281" y="1303973"/>
                </a:lnTo>
                <a:lnTo>
                  <a:pt x="1638773" y="1307783"/>
                </a:lnTo>
                <a:lnTo>
                  <a:pt x="1641630" y="1311911"/>
                </a:lnTo>
                <a:lnTo>
                  <a:pt x="1643535" y="1315721"/>
                </a:lnTo>
                <a:lnTo>
                  <a:pt x="1645757" y="1319531"/>
                </a:lnTo>
                <a:lnTo>
                  <a:pt x="1648614" y="1327786"/>
                </a:lnTo>
                <a:lnTo>
                  <a:pt x="1651471" y="1337311"/>
                </a:lnTo>
                <a:lnTo>
                  <a:pt x="1653376" y="1348106"/>
                </a:lnTo>
                <a:lnTo>
                  <a:pt x="1655280" y="1360171"/>
                </a:lnTo>
                <a:lnTo>
                  <a:pt x="1656868" y="1373188"/>
                </a:lnTo>
                <a:lnTo>
                  <a:pt x="1657502" y="1388111"/>
                </a:lnTo>
                <a:lnTo>
                  <a:pt x="1658455" y="1403668"/>
                </a:lnTo>
                <a:lnTo>
                  <a:pt x="1658772" y="1420813"/>
                </a:lnTo>
                <a:lnTo>
                  <a:pt x="1658455" y="1427798"/>
                </a:lnTo>
                <a:lnTo>
                  <a:pt x="1657502" y="1434148"/>
                </a:lnTo>
                <a:lnTo>
                  <a:pt x="1656550" y="1439863"/>
                </a:lnTo>
                <a:lnTo>
                  <a:pt x="1655280" y="1445578"/>
                </a:lnTo>
                <a:lnTo>
                  <a:pt x="1653376" y="1450658"/>
                </a:lnTo>
                <a:lnTo>
                  <a:pt x="1650836" y="1455421"/>
                </a:lnTo>
                <a:lnTo>
                  <a:pt x="1648296" y="1459548"/>
                </a:lnTo>
                <a:lnTo>
                  <a:pt x="1645122" y="1463358"/>
                </a:lnTo>
                <a:lnTo>
                  <a:pt x="1641630" y="1466851"/>
                </a:lnTo>
                <a:lnTo>
                  <a:pt x="1637503" y="1469708"/>
                </a:lnTo>
                <a:lnTo>
                  <a:pt x="1632741" y="1471931"/>
                </a:lnTo>
                <a:lnTo>
                  <a:pt x="1627980" y="1474153"/>
                </a:lnTo>
                <a:lnTo>
                  <a:pt x="1622265" y="1475423"/>
                </a:lnTo>
                <a:lnTo>
                  <a:pt x="1616869" y="1477011"/>
                </a:lnTo>
                <a:lnTo>
                  <a:pt x="1610520" y="1477646"/>
                </a:lnTo>
                <a:lnTo>
                  <a:pt x="1603536" y="1477646"/>
                </a:lnTo>
                <a:lnTo>
                  <a:pt x="1595917" y="1477328"/>
                </a:lnTo>
                <a:lnTo>
                  <a:pt x="1588933" y="1476693"/>
                </a:lnTo>
                <a:lnTo>
                  <a:pt x="1582584" y="1474788"/>
                </a:lnTo>
                <a:lnTo>
                  <a:pt x="1579727" y="1473836"/>
                </a:lnTo>
                <a:lnTo>
                  <a:pt x="1577188" y="1472566"/>
                </a:lnTo>
                <a:lnTo>
                  <a:pt x="1574648" y="1471296"/>
                </a:lnTo>
                <a:lnTo>
                  <a:pt x="1572426" y="1469708"/>
                </a:lnTo>
                <a:lnTo>
                  <a:pt x="1570521" y="1467803"/>
                </a:lnTo>
                <a:lnTo>
                  <a:pt x="1568299" y="1466216"/>
                </a:lnTo>
                <a:lnTo>
                  <a:pt x="1566712" y="1463993"/>
                </a:lnTo>
                <a:lnTo>
                  <a:pt x="1565124" y="1461771"/>
                </a:lnTo>
                <a:lnTo>
                  <a:pt x="1563855" y="1459548"/>
                </a:lnTo>
                <a:lnTo>
                  <a:pt x="1562902" y="1457008"/>
                </a:lnTo>
                <a:lnTo>
                  <a:pt x="1561632" y="1454151"/>
                </a:lnTo>
                <a:lnTo>
                  <a:pt x="1560680" y="1450976"/>
                </a:lnTo>
                <a:lnTo>
                  <a:pt x="1559093" y="1442721"/>
                </a:lnTo>
                <a:lnTo>
                  <a:pt x="1557506" y="1432561"/>
                </a:lnTo>
                <a:lnTo>
                  <a:pt x="1556553" y="1420496"/>
                </a:lnTo>
                <a:lnTo>
                  <a:pt x="1555601" y="1406208"/>
                </a:lnTo>
                <a:lnTo>
                  <a:pt x="1554649" y="1390016"/>
                </a:lnTo>
                <a:lnTo>
                  <a:pt x="1554331" y="1371918"/>
                </a:lnTo>
                <a:lnTo>
                  <a:pt x="1554331" y="1351598"/>
                </a:lnTo>
                <a:lnTo>
                  <a:pt x="1554331" y="1300163"/>
                </a:lnTo>
                <a:lnTo>
                  <a:pt x="1280689" y="1300163"/>
                </a:lnTo>
                <a:lnTo>
                  <a:pt x="1280689" y="1341121"/>
                </a:lnTo>
                <a:lnTo>
                  <a:pt x="1281006" y="1358266"/>
                </a:lnTo>
                <a:lnTo>
                  <a:pt x="1281641" y="1375093"/>
                </a:lnTo>
                <a:lnTo>
                  <a:pt x="1283546" y="1390968"/>
                </a:lnTo>
                <a:lnTo>
                  <a:pt x="1285450" y="1406208"/>
                </a:lnTo>
                <a:lnTo>
                  <a:pt x="1288625" y="1420813"/>
                </a:lnTo>
                <a:lnTo>
                  <a:pt x="1292117" y="1434783"/>
                </a:lnTo>
                <a:lnTo>
                  <a:pt x="1296561" y="1448436"/>
                </a:lnTo>
                <a:lnTo>
                  <a:pt x="1301005" y="1460818"/>
                </a:lnTo>
                <a:lnTo>
                  <a:pt x="1303863" y="1466851"/>
                </a:lnTo>
                <a:lnTo>
                  <a:pt x="1306402" y="1472566"/>
                </a:lnTo>
                <a:lnTo>
                  <a:pt x="1309577" y="1478598"/>
                </a:lnTo>
                <a:lnTo>
                  <a:pt x="1312751" y="1484313"/>
                </a:lnTo>
                <a:lnTo>
                  <a:pt x="1315926" y="1489393"/>
                </a:lnTo>
                <a:lnTo>
                  <a:pt x="1319418" y="1494791"/>
                </a:lnTo>
                <a:lnTo>
                  <a:pt x="1322910" y="1499871"/>
                </a:lnTo>
                <a:lnTo>
                  <a:pt x="1326719" y="1504951"/>
                </a:lnTo>
                <a:lnTo>
                  <a:pt x="1330528" y="1509713"/>
                </a:lnTo>
                <a:lnTo>
                  <a:pt x="1334655" y="1514158"/>
                </a:lnTo>
                <a:lnTo>
                  <a:pt x="1339100" y="1518603"/>
                </a:lnTo>
                <a:lnTo>
                  <a:pt x="1343544" y="1523048"/>
                </a:lnTo>
                <a:lnTo>
                  <a:pt x="1347988" y="1527176"/>
                </a:lnTo>
                <a:lnTo>
                  <a:pt x="1352432" y="1530986"/>
                </a:lnTo>
                <a:lnTo>
                  <a:pt x="1357512" y="1534796"/>
                </a:lnTo>
                <a:lnTo>
                  <a:pt x="1362591" y="1538288"/>
                </a:lnTo>
                <a:lnTo>
                  <a:pt x="1372749" y="1545273"/>
                </a:lnTo>
                <a:lnTo>
                  <a:pt x="1383543" y="1551941"/>
                </a:lnTo>
                <a:lnTo>
                  <a:pt x="1394336" y="1557656"/>
                </a:lnTo>
                <a:lnTo>
                  <a:pt x="1405129" y="1563688"/>
                </a:lnTo>
                <a:lnTo>
                  <a:pt x="1416240" y="1569086"/>
                </a:lnTo>
                <a:lnTo>
                  <a:pt x="1427986" y="1573848"/>
                </a:lnTo>
                <a:lnTo>
                  <a:pt x="1439731" y="1578611"/>
                </a:lnTo>
                <a:lnTo>
                  <a:pt x="1451477" y="1583056"/>
                </a:lnTo>
                <a:lnTo>
                  <a:pt x="1463540" y="1586866"/>
                </a:lnTo>
                <a:lnTo>
                  <a:pt x="1475921" y="1590358"/>
                </a:lnTo>
                <a:lnTo>
                  <a:pt x="1488619" y="1593216"/>
                </a:lnTo>
                <a:lnTo>
                  <a:pt x="1500999" y="1596073"/>
                </a:lnTo>
                <a:lnTo>
                  <a:pt x="1514015" y="1598613"/>
                </a:lnTo>
                <a:lnTo>
                  <a:pt x="1527348" y="1600201"/>
                </a:lnTo>
                <a:lnTo>
                  <a:pt x="1540363" y="1602106"/>
                </a:lnTo>
                <a:lnTo>
                  <a:pt x="1554331" y="1603058"/>
                </a:lnTo>
                <a:lnTo>
                  <a:pt x="1554331" y="1684973"/>
                </a:lnTo>
                <a:lnTo>
                  <a:pt x="1680359" y="1684973"/>
                </a:lnTo>
                <a:lnTo>
                  <a:pt x="1680359" y="1605916"/>
                </a:lnTo>
                <a:lnTo>
                  <a:pt x="1697819" y="1603693"/>
                </a:lnTo>
                <a:lnTo>
                  <a:pt x="1714326" y="1601471"/>
                </a:lnTo>
                <a:lnTo>
                  <a:pt x="1730516" y="1598613"/>
                </a:lnTo>
                <a:lnTo>
                  <a:pt x="1746071" y="1595121"/>
                </a:lnTo>
                <a:lnTo>
                  <a:pt x="1761626" y="1591628"/>
                </a:lnTo>
                <a:lnTo>
                  <a:pt x="1775912" y="1587818"/>
                </a:lnTo>
                <a:lnTo>
                  <a:pt x="1790197" y="1583373"/>
                </a:lnTo>
                <a:lnTo>
                  <a:pt x="1803212" y="1578293"/>
                </a:lnTo>
                <a:lnTo>
                  <a:pt x="1816228" y="1573531"/>
                </a:lnTo>
                <a:lnTo>
                  <a:pt x="1828926" y="1567816"/>
                </a:lnTo>
                <a:lnTo>
                  <a:pt x="1840672" y="1562101"/>
                </a:lnTo>
                <a:lnTo>
                  <a:pt x="1851782" y="1555751"/>
                </a:lnTo>
                <a:lnTo>
                  <a:pt x="1862576" y="1549083"/>
                </a:lnTo>
                <a:lnTo>
                  <a:pt x="1872734" y="1541781"/>
                </a:lnTo>
                <a:lnTo>
                  <a:pt x="1882575" y="1534478"/>
                </a:lnTo>
                <a:lnTo>
                  <a:pt x="1891464" y="1526858"/>
                </a:lnTo>
                <a:lnTo>
                  <a:pt x="1900035" y="1518286"/>
                </a:lnTo>
                <a:lnTo>
                  <a:pt x="1907971" y="1510031"/>
                </a:lnTo>
                <a:lnTo>
                  <a:pt x="1915590" y="1500823"/>
                </a:lnTo>
                <a:lnTo>
                  <a:pt x="1922256" y="1491616"/>
                </a:lnTo>
                <a:lnTo>
                  <a:pt x="1928605" y="1481773"/>
                </a:lnTo>
                <a:lnTo>
                  <a:pt x="1934319" y="1471613"/>
                </a:lnTo>
                <a:lnTo>
                  <a:pt x="1939716" y="1461136"/>
                </a:lnTo>
                <a:lnTo>
                  <a:pt x="1944160" y="1450341"/>
                </a:lnTo>
                <a:lnTo>
                  <a:pt x="1948287" y="1439228"/>
                </a:lnTo>
                <a:lnTo>
                  <a:pt x="1951779" y="1427798"/>
                </a:lnTo>
                <a:lnTo>
                  <a:pt x="1954954" y="1415416"/>
                </a:lnTo>
                <a:lnTo>
                  <a:pt x="1957493" y="1403351"/>
                </a:lnTo>
                <a:lnTo>
                  <a:pt x="1959398" y="1390333"/>
                </a:lnTo>
                <a:lnTo>
                  <a:pt x="1960985" y="1377633"/>
                </a:lnTo>
                <a:lnTo>
                  <a:pt x="1961620" y="1363981"/>
                </a:lnTo>
                <a:lnTo>
                  <a:pt x="1961938" y="1350011"/>
                </a:lnTo>
                <a:lnTo>
                  <a:pt x="1961620" y="1332866"/>
                </a:lnTo>
                <a:lnTo>
                  <a:pt x="1960985" y="1324611"/>
                </a:lnTo>
                <a:lnTo>
                  <a:pt x="1960350" y="1316038"/>
                </a:lnTo>
                <a:lnTo>
                  <a:pt x="1959398" y="1308418"/>
                </a:lnTo>
                <a:lnTo>
                  <a:pt x="1958128" y="1300481"/>
                </a:lnTo>
                <a:lnTo>
                  <a:pt x="1957176" y="1292861"/>
                </a:lnTo>
                <a:lnTo>
                  <a:pt x="1955271" y="1285558"/>
                </a:lnTo>
                <a:lnTo>
                  <a:pt x="1953684" y="1278256"/>
                </a:lnTo>
                <a:lnTo>
                  <a:pt x="1951779" y="1271271"/>
                </a:lnTo>
                <a:lnTo>
                  <a:pt x="1949875" y="1264286"/>
                </a:lnTo>
                <a:lnTo>
                  <a:pt x="1947335" y="1257618"/>
                </a:lnTo>
                <a:lnTo>
                  <a:pt x="1944795" y="1250951"/>
                </a:lnTo>
                <a:lnTo>
                  <a:pt x="1942256" y="1244601"/>
                </a:lnTo>
                <a:lnTo>
                  <a:pt x="1939081" y="1238251"/>
                </a:lnTo>
                <a:lnTo>
                  <a:pt x="1935907" y="1232536"/>
                </a:lnTo>
                <a:lnTo>
                  <a:pt x="1929240" y="1221106"/>
                </a:lnTo>
                <a:lnTo>
                  <a:pt x="1922256" y="1210311"/>
                </a:lnTo>
                <a:lnTo>
                  <a:pt x="1914637" y="1200151"/>
                </a:lnTo>
                <a:lnTo>
                  <a:pt x="1907019" y="1190626"/>
                </a:lnTo>
                <a:lnTo>
                  <a:pt x="1898448" y="1182053"/>
                </a:lnTo>
                <a:lnTo>
                  <a:pt x="1890194" y="1173798"/>
                </a:lnTo>
                <a:lnTo>
                  <a:pt x="1880988" y="1166178"/>
                </a:lnTo>
                <a:lnTo>
                  <a:pt x="1872099" y="1159510"/>
                </a:lnTo>
                <a:lnTo>
                  <a:pt x="1861306" y="1152843"/>
                </a:lnTo>
                <a:lnTo>
                  <a:pt x="1848608" y="1145223"/>
                </a:lnTo>
                <a:lnTo>
                  <a:pt x="1834005" y="1136968"/>
                </a:lnTo>
                <a:lnTo>
                  <a:pt x="1817180" y="1128078"/>
                </a:lnTo>
                <a:lnTo>
                  <a:pt x="1798451" y="1118553"/>
                </a:lnTo>
                <a:lnTo>
                  <a:pt x="1777499" y="1108075"/>
                </a:lnTo>
                <a:lnTo>
                  <a:pt x="1754642" y="1097280"/>
                </a:lnTo>
                <a:lnTo>
                  <a:pt x="1729881" y="1085215"/>
                </a:lnTo>
                <a:lnTo>
                  <a:pt x="1700358" y="1071880"/>
                </a:lnTo>
                <a:lnTo>
                  <a:pt x="1674327" y="1059180"/>
                </a:lnTo>
                <a:lnTo>
                  <a:pt x="1651471" y="1047750"/>
                </a:lnTo>
                <a:lnTo>
                  <a:pt x="1631472" y="1037590"/>
                </a:lnTo>
                <a:lnTo>
                  <a:pt x="1614329" y="1028383"/>
                </a:lnTo>
                <a:lnTo>
                  <a:pt x="1600679" y="1020445"/>
                </a:lnTo>
                <a:lnTo>
                  <a:pt x="1589568" y="1013778"/>
                </a:lnTo>
                <a:lnTo>
                  <a:pt x="1581949" y="1008380"/>
                </a:lnTo>
                <a:lnTo>
                  <a:pt x="1578775" y="1005840"/>
                </a:lnTo>
                <a:lnTo>
                  <a:pt x="1575918" y="1002665"/>
                </a:lnTo>
                <a:lnTo>
                  <a:pt x="1573378" y="999808"/>
                </a:lnTo>
                <a:lnTo>
                  <a:pt x="1570838" y="996315"/>
                </a:lnTo>
                <a:lnTo>
                  <a:pt x="1568299" y="992823"/>
                </a:lnTo>
                <a:lnTo>
                  <a:pt x="1566394" y="989013"/>
                </a:lnTo>
                <a:lnTo>
                  <a:pt x="1564489" y="985203"/>
                </a:lnTo>
                <a:lnTo>
                  <a:pt x="1562902" y="981075"/>
                </a:lnTo>
                <a:lnTo>
                  <a:pt x="1560998" y="976630"/>
                </a:lnTo>
                <a:lnTo>
                  <a:pt x="1560045" y="971868"/>
                </a:lnTo>
                <a:lnTo>
                  <a:pt x="1559093" y="967105"/>
                </a:lnTo>
                <a:lnTo>
                  <a:pt x="1557823" y="962025"/>
                </a:lnTo>
                <a:lnTo>
                  <a:pt x="1557188" y="956310"/>
                </a:lnTo>
                <a:lnTo>
                  <a:pt x="1556871" y="950595"/>
                </a:lnTo>
                <a:lnTo>
                  <a:pt x="1556236" y="938848"/>
                </a:lnTo>
                <a:lnTo>
                  <a:pt x="1556553" y="931863"/>
                </a:lnTo>
                <a:lnTo>
                  <a:pt x="1557188" y="924878"/>
                </a:lnTo>
                <a:lnTo>
                  <a:pt x="1557823" y="918528"/>
                </a:lnTo>
                <a:lnTo>
                  <a:pt x="1559410" y="913130"/>
                </a:lnTo>
                <a:lnTo>
                  <a:pt x="1560998" y="907415"/>
                </a:lnTo>
                <a:lnTo>
                  <a:pt x="1563537" y="902653"/>
                </a:lnTo>
                <a:lnTo>
                  <a:pt x="1566077" y="898525"/>
                </a:lnTo>
                <a:lnTo>
                  <a:pt x="1568616" y="894398"/>
                </a:lnTo>
                <a:lnTo>
                  <a:pt x="1572108" y="890905"/>
                </a:lnTo>
                <a:lnTo>
                  <a:pt x="1575600" y="888048"/>
                </a:lnTo>
                <a:lnTo>
                  <a:pt x="1579727" y="885190"/>
                </a:lnTo>
                <a:lnTo>
                  <a:pt x="1584489" y="882968"/>
                </a:lnTo>
                <a:lnTo>
                  <a:pt x="1589251" y="881698"/>
                </a:lnTo>
                <a:lnTo>
                  <a:pt x="1594647" y="880745"/>
                </a:lnTo>
                <a:lnTo>
                  <a:pt x="1600361" y="879793"/>
                </a:lnTo>
                <a:lnTo>
                  <a:pt x="1606393" y="879475"/>
                </a:lnTo>
                <a:lnTo>
                  <a:pt x="1613694" y="879793"/>
                </a:lnTo>
                <a:lnTo>
                  <a:pt x="1620678" y="880745"/>
                </a:lnTo>
                <a:lnTo>
                  <a:pt x="1626710" y="882015"/>
                </a:lnTo>
                <a:lnTo>
                  <a:pt x="1632106" y="883920"/>
                </a:lnTo>
                <a:lnTo>
                  <a:pt x="1636551" y="886143"/>
                </a:lnTo>
                <a:lnTo>
                  <a:pt x="1640995" y="889318"/>
                </a:lnTo>
                <a:lnTo>
                  <a:pt x="1642582" y="890905"/>
                </a:lnTo>
                <a:lnTo>
                  <a:pt x="1644487" y="892810"/>
                </a:lnTo>
                <a:lnTo>
                  <a:pt x="1645757" y="894715"/>
                </a:lnTo>
                <a:lnTo>
                  <a:pt x="1647027" y="896620"/>
                </a:lnTo>
                <a:lnTo>
                  <a:pt x="1649249" y="901700"/>
                </a:lnTo>
                <a:lnTo>
                  <a:pt x="1651471" y="907733"/>
                </a:lnTo>
                <a:lnTo>
                  <a:pt x="1652741" y="915035"/>
                </a:lnTo>
                <a:lnTo>
                  <a:pt x="1654011" y="923608"/>
                </a:lnTo>
                <a:lnTo>
                  <a:pt x="1655280" y="933450"/>
                </a:lnTo>
                <a:lnTo>
                  <a:pt x="1655915" y="944245"/>
                </a:lnTo>
                <a:lnTo>
                  <a:pt x="1656233" y="956310"/>
                </a:lnTo>
                <a:lnTo>
                  <a:pt x="1656550" y="969645"/>
                </a:lnTo>
                <a:lnTo>
                  <a:pt x="1656550" y="1004570"/>
                </a:lnTo>
                <a:lnTo>
                  <a:pt x="1930193" y="1004570"/>
                </a:lnTo>
                <a:lnTo>
                  <a:pt x="1932097" y="981393"/>
                </a:lnTo>
                <a:lnTo>
                  <a:pt x="1932732" y="972503"/>
                </a:lnTo>
                <a:lnTo>
                  <a:pt x="1932732" y="964883"/>
                </a:lnTo>
                <a:lnTo>
                  <a:pt x="1932732" y="953453"/>
                </a:lnTo>
                <a:lnTo>
                  <a:pt x="1932097" y="942340"/>
                </a:lnTo>
                <a:lnTo>
                  <a:pt x="1930510" y="931545"/>
                </a:lnTo>
                <a:lnTo>
                  <a:pt x="1928923" y="920750"/>
                </a:lnTo>
                <a:lnTo>
                  <a:pt x="1926701" y="910590"/>
                </a:lnTo>
                <a:lnTo>
                  <a:pt x="1923844" y="900748"/>
                </a:lnTo>
                <a:lnTo>
                  <a:pt x="1920987" y="891223"/>
                </a:lnTo>
                <a:lnTo>
                  <a:pt x="1916860" y="881698"/>
                </a:lnTo>
                <a:lnTo>
                  <a:pt x="1912733" y="873125"/>
                </a:lnTo>
                <a:lnTo>
                  <a:pt x="1908288" y="864235"/>
                </a:lnTo>
                <a:lnTo>
                  <a:pt x="1903209" y="855980"/>
                </a:lnTo>
                <a:lnTo>
                  <a:pt x="1897495" y="847725"/>
                </a:lnTo>
                <a:lnTo>
                  <a:pt x="1891146" y="840105"/>
                </a:lnTo>
                <a:lnTo>
                  <a:pt x="1884480" y="832485"/>
                </a:lnTo>
                <a:lnTo>
                  <a:pt x="1877496" y="825500"/>
                </a:lnTo>
                <a:lnTo>
                  <a:pt x="1869877" y="818833"/>
                </a:lnTo>
                <a:lnTo>
                  <a:pt x="1861623" y="812165"/>
                </a:lnTo>
                <a:lnTo>
                  <a:pt x="1853370" y="806450"/>
                </a:lnTo>
                <a:lnTo>
                  <a:pt x="1844163" y="800418"/>
                </a:lnTo>
                <a:lnTo>
                  <a:pt x="1834322" y="795020"/>
                </a:lnTo>
                <a:lnTo>
                  <a:pt x="1824164" y="789623"/>
                </a:lnTo>
                <a:lnTo>
                  <a:pt x="1813688" y="784860"/>
                </a:lnTo>
                <a:lnTo>
                  <a:pt x="1802577" y="780098"/>
                </a:lnTo>
                <a:lnTo>
                  <a:pt x="1790832" y="775970"/>
                </a:lnTo>
                <a:lnTo>
                  <a:pt x="1779086" y="772160"/>
                </a:lnTo>
                <a:lnTo>
                  <a:pt x="1766388" y="768350"/>
                </a:lnTo>
                <a:lnTo>
                  <a:pt x="1753055" y="765175"/>
                </a:lnTo>
                <a:lnTo>
                  <a:pt x="1739405" y="762000"/>
                </a:lnTo>
                <a:lnTo>
                  <a:pt x="1725754" y="759778"/>
                </a:lnTo>
                <a:lnTo>
                  <a:pt x="1710834" y="757238"/>
                </a:lnTo>
                <a:lnTo>
                  <a:pt x="1695914" y="755015"/>
                </a:lnTo>
                <a:lnTo>
                  <a:pt x="1680359" y="753428"/>
                </a:lnTo>
                <a:lnTo>
                  <a:pt x="1680359" y="686118"/>
                </a:lnTo>
                <a:lnTo>
                  <a:pt x="1554331" y="686118"/>
                </a:lnTo>
                <a:close/>
                <a:moveTo>
                  <a:pt x="1619408" y="0"/>
                </a:moveTo>
                <a:lnTo>
                  <a:pt x="2640012" y="871220"/>
                </a:lnTo>
                <a:lnTo>
                  <a:pt x="2113362" y="871220"/>
                </a:lnTo>
                <a:lnTo>
                  <a:pt x="2274944" y="1871663"/>
                </a:lnTo>
                <a:lnTo>
                  <a:pt x="963555" y="1871663"/>
                </a:lnTo>
                <a:lnTo>
                  <a:pt x="1103234" y="871220"/>
                </a:lnTo>
                <a:lnTo>
                  <a:pt x="598487" y="871220"/>
                </a:lnTo>
                <a:lnTo>
                  <a:pt x="16194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4270925" y="567446"/>
            <a:ext cx="969880" cy="1102136"/>
          </a:xfrm>
          <a:custGeom>
            <a:avLst/>
            <a:gdLst>
              <a:gd name="T0" fmla="*/ 1389543 w 1487488"/>
              <a:gd name="T1" fmla="*/ 1094381 h 1689100"/>
              <a:gd name="T2" fmla="*/ 1467010 w 1487488"/>
              <a:gd name="T3" fmla="*/ 1121760 h 1689100"/>
              <a:gd name="T4" fmla="*/ 1446557 w 1487488"/>
              <a:gd name="T5" fmla="*/ 1033226 h 1689100"/>
              <a:gd name="T6" fmla="*/ 1607114 w 1487488"/>
              <a:gd name="T7" fmla="*/ 676022 h 1689100"/>
              <a:gd name="T8" fmla="*/ 1675378 w 1487488"/>
              <a:gd name="T9" fmla="*/ 741015 h 1689100"/>
              <a:gd name="T10" fmla="*/ 1585383 w 1487488"/>
              <a:gd name="T11" fmla="*/ 808311 h 1689100"/>
              <a:gd name="T12" fmla="*/ 1506638 w 1487488"/>
              <a:gd name="T13" fmla="*/ 957487 h 1689100"/>
              <a:gd name="T14" fmla="*/ 1588451 w 1487488"/>
              <a:gd name="T15" fmla="*/ 1134298 h 1689100"/>
              <a:gd name="T16" fmla="*/ 1657225 w 1487488"/>
              <a:gd name="T17" fmla="*/ 1237929 h 1689100"/>
              <a:gd name="T18" fmla="*/ 1587173 w 1487488"/>
              <a:gd name="T19" fmla="*/ 1489456 h 1689100"/>
              <a:gd name="T20" fmla="*/ 1414855 w 1487488"/>
              <a:gd name="T21" fmla="*/ 1582339 h 1689100"/>
              <a:gd name="T22" fmla="*/ 1283954 w 1487488"/>
              <a:gd name="T23" fmla="*/ 1881971 h 1689100"/>
              <a:gd name="T24" fmla="*/ 1023175 w 1487488"/>
              <a:gd name="T25" fmla="*/ 1890927 h 1689100"/>
              <a:gd name="T26" fmla="*/ 911448 w 1487488"/>
              <a:gd name="T27" fmla="*/ 1771688 h 1689100"/>
              <a:gd name="T28" fmla="*/ 643511 w 1487488"/>
              <a:gd name="T29" fmla="*/ 1862268 h 1689100"/>
              <a:gd name="T30" fmla="*/ 494713 w 1487488"/>
              <a:gd name="T31" fmla="*/ 1904744 h 1689100"/>
              <a:gd name="T32" fmla="*/ 314213 w 1487488"/>
              <a:gd name="T33" fmla="*/ 1866874 h 1689100"/>
              <a:gd name="T34" fmla="*/ 138571 w 1487488"/>
              <a:gd name="T35" fmla="*/ 1403992 h 1689100"/>
              <a:gd name="T36" fmla="*/ 39885 w 1487488"/>
              <a:gd name="T37" fmla="*/ 1408854 h 1689100"/>
              <a:gd name="T38" fmla="*/ 256 w 1487488"/>
              <a:gd name="T39" fmla="*/ 1349746 h 1689100"/>
              <a:gd name="T40" fmla="*/ 47554 w 1487488"/>
              <a:gd name="T41" fmla="*/ 1292174 h 1689100"/>
              <a:gd name="T42" fmla="*/ 74399 w 1487488"/>
              <a:gd name="T43" fmla="*/ 1328253 h 1689100"/>
              <a:gd name="T44" fmla="*/ 24800 w 1487488"/>
              <a:gd name="T45" fmla="*/ 1337464 h 1689100"/>
              <a:gd name="T46" fmla="*/ 53179 w 1487488"/>
              <a:gd name="T47" fmla="*/ 1385569 h 1689100"/>
              <a:gd name="T48" fmla="*/ 103800 w 1487488"/>
              <a:gd name="T49" fmla="*/ 1298315 h 1689100"/>
              <a:gd name="T50" fmla="*/ 109425 w 1487488"/>
              <a:gd name="T51" fmla="*/ 1117154 h 1689100"/>
              <a:gd name="T52" fmla="*/ 195840 w 1487488"/>
              <a:gd name="T53" fmla="*/ 945972 h 1689100"/>
              <a:gd name="T54" fmla="*/ 350007 w 1487488"/>
              <a:gd name="T55" fmla="*/ 807286 h 1689100"/>
              <a:gd name="T56" fmla="*/ 633540 w 1487488"/>
              <a:gd name="T57" fmla="*/ 730268 h 1689100"/>
              <a:gd name="T58" fmla="*/ 990449 w 1487488"/>
              <a:gd name="T59" fmla="*/ 721312 h 1689100"/>
              <a:gd name="T60" fmla="*/ 1275005 w 1487488"/>
              <a:gd name="T61" fmla="*/ 703657 h 1689100"/>
              <a:gd name="T62" fmla="*/ 741863 w 1487488"/>
              <a:gd name="T63" fmla="*/ 402198 h 1689100"/>
              <a:gd name="T64" fmla="*/ 790385 w 1487488"/>
              <a:gd name="T65" fmla="*/ 373595 h 1689100"/>
              <a:gd name="T66" fmla="*/ 751823 w 1487488"/>
              <a:gd name="T67" fmla="*/ 216782 h 1689100"/>
              <a:gd name="T68" fmla="*/ 779147 w 1487488"/>
              <a:gd name="T69" fmla="*/ 200181 h 1689100"/>
              <a:gd name="T70" fmla="*/ 886405 w 1487488"/>
              <a:gd name="T71" fmla="*/ 292889 h 1689100"/>
              <a:gd name="T72" fmla="*/ 853718 w 1487488"/>
              <a:gd name="T73" fmla="*/ 344480 h 1689100"/>
              <a:gd name="T74" fmla="*/ 842481 w 1487488"/>
              <a:gd name="T75" fmla="*/ 429782 h 1689100"/>
              <a:gd name="T76" fmla="*/ 719390 w 1487488"/>
              <a:gd name="T77" fmla="*/ 449958 h 1689100"/>
              <a:gd name="T78" fmla="*/ 647885 w 1487488"/>
              <a:gd name="T79" fmla="*/ 320728 h 1689100"/>
              <a:gd name="T80" fmla="*/ 689256 w 1487488"/>
              <a:gd name="T81" fmla="*/ 262753 h 1689100"/>
              <a:gd name="T82" fmla="*/ 698194 w 1487488"/>
              <a:gd name="T83" fmla="*/ 175408 h 1689100"/>
              <a:gd name="T84" fmla="*/ 825626 w 1487488"/>
              <a:gd name="T85" fmla="*/ 139652 h 1689100"/>
              <a:gd name="T86" fmla="*/ 572566 w 1487488"/>
              <a:gd name="T87" fmla="*/ 168438 h 1689100"/>
              <a:gd name="T88" fmla="*/ 539582 w 1487488"/>
              <a:gd name="T89" fmla="*/ 393703 h 1689100"/>
              <a:gd name="T90" fmla="*/ 704248 w 1487488"/>
              <a:gd name="T91" fmla="*/ 543197 h 1689100"/>
              <a:gd name="T92" fmla="*/ 924654 w 1487488"/>
              <a:gd name="T93" fmla="*/ 488417 h 1689100"/>
              <a:gd name="T94" fmla="*/ 1000085 w 1487488"/>
              <a:gd name="T95" fmla="*/ 275182 h 1689100"/>
              <a:gd name="T96" fmla="*/ 867636 w 1487488"/>
              <a:gd name="T97" fmla="*/ 95738 h 1689100"/>
              <a:gd name="T98" fmla="*/ 834139 w 1487488"/>
              <a:gd name="T99" fmla="*/ 7935 h 1689100"/>
              <a:gd name="T100" fmla="*/ 967611 w 1487488"/>
              <a:gd name="T101" fmla="*/ 76027 h 1689100"/>
              <a:gd name="T102" fmla="*/ 1053524 w 1487488"/>
              <a:gd name="T103" fmla="*/ 197363 h 1689100"/>
              <a:gd name="T104" fmla="*/ 1072445 w 1487488"/>
              <a:gd name="T105" fmla="*/ 351210 h 1689100"/>
              <a:gd name="T106" fmla="*/ 1017727 w 1487488"/>
              <a:gd name="T107" fmla="*/ 491744 h 1689100"/>
              <a:gd name="T108" fmla="*/ 905479 w 1487488"/>
              <a:gd name="T109" fmla="*/ 588762 h 1689100"/>
              <a:gd name="T110" fmla="*/ 756153 w 1487488"/>
              <a:gd name="T111" fmla="*/ 623064 h 1689100"/>
              <a:gd name="T112" fmla="*/ 609130 w 1487488"/>
              <a:gd name="T113" fmla="*/ 581850 h 1689100"/>
              <a:gd name="T114" fmla="*/ 501740 w 1487488"/>
              <a:gd name="T115" fmla="*/ 479202 h 1689100"/>
              <a:gd name="T116" fmla="*/ 453670 w 1487488"/>
              <a:gd name="T117" fmla="*/ 335338 h 1689100"/>
              <a:gd name="T118" fmla="*/ 480517 w 1487488"/>
              <a:gd name="T119" fmla="*/ 183284 h 1689100"/>
              <a:gd name="T120" fmla="*/ 572055 w 1487488"/>
              <a:gd name="T121" fmla="*/ 66556 h 1689100"/>
              <a:gd name="T122" fmla="*/ 708851 w 1487488"/>
              <a:gd name="T123" fmla="*/ 4863 h 168910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87488" h="1689100">
                <a:moveTo>
                  <a:pt x="1263809" y="910002"/>
                </a:moveTo>
                <a:lnTo>
                  <a:pt x="1259953" y="910229"/>
                </a:lnTo>
                <a:lnTo>
                  <a:pt x="1256096" y="910682"/>
                </a:lnTo>
                <a:lnTo>
                  <a:pt x="1252013" y="911817"/>
                </a:lnTo>
                <a:lnTo>
                  <a:pt x="1248383" y="913178"/>
                </a:lnTo>
                <a:lnTo>
                  <a:pt x="1244980" y="915447"/>
                </a:lnTo>
                <a:lnTo>
                  <a:pt x="1241804" y="917716"/>
                </a:lnTo>
                <a:lnTo>
                  <a:pt x="1238855" y="920438"/>
                </a:lnTo>
                <a:lnTo>
                  <a:pt x="1236360" y="923614"/>
                </a:lnTo>
                <a:lnTo>
                  <a:pt x="1234318" y="927018"/>
                </a:lnTo>
                <a:lnTo>
                  <a:pt x="1232503" y="930648"/>
                </a:lnTo>
                <a:lnTo>
                  <a:pt x="1230915" y="934505"/>
                </a:lnTo>
                <a:lnTo>
                  <a:pt x="1230008" y="938588"/>
                </a:lnTo>
                <a:lnTo>
                  <a:pt x="1229327" y="942672"/>
                </a:lnTo>
                <a:lnTo>
                  <a:pt x="1228874" y="947210"/>
                </a:lnTo>
                <a:lnTo>
                  <a:pt x="1228874" y="951747"/>
                </a:lnTo>
                <a:lnTo>
                  <a:pt x="1229327" y="956285"/>
                </a:lnTo>
                <a:lnTo>
                  <a:pt x="1230235" y="961049"/>
                </a:lnTo>
                <a:lnTo>
                  <a:pt x="1231369" y="965587"/>
                </a:lnTo>
                <a:lnTo>
                  <a:pt x="1232957" y="970351"/>
                </a:lnTo>
                <a:lnTo>
                  <a:pt x="1235225" y="975116"/>
                </a:lnTo>
                <a:lnTo>
                  <a:pt x="1237494" y="979426"/>
                </a:lnTo>
                <a:lnTo>
                  <a:pt x="1240216" y="983510"/>
                </a:lnTo>
                <a:lnTo>
                  <a:pt x="1243165" y="987140"/>
                </a:lnTo>
                <a:lnTo>
                  <a:pt x="1246341" y="990770"/>
                </a:lnTo>
                <a:lnTo>
                  <a:pt x="1249744" y="993947"/>
                </a:lnTo>
                <a:lnTo>
                  <a:pt x="1253374" y="996896"/>
                </a:lnTo>
                <a:lnTo>
                  <a:pt x="1257004" y="999165"/>
                </a:lnTo>
                <a:lnTo>
                  <a:pt x="1260860" y="1001207"/>
                </a:lnTo>
                <a:lnTo>
                  <a:pt x="1264943" y="1002568"/>
                </a:lnTo>
                <a:lnTo>
                  <a:pt x="1268573" y="1004156"/>
                </a:lnTo>
                <a:lnTo>
                  <a:pt x="1272883" y="1004837"/>
                </a:lnTo>
                <a:lnTo>
                  <a:pt x="1276740" y="1005064"/>
                </a:lnTo>
                <a:lnTo>
                  <a:pt x="1280823" y="1005064"/>
                </a:lnTo>
                <a:lnTo>
                  <a:pt x="1284453" y="1004610"/>
                </a:lnTo>
                <a:lnTo>
                  <a:pt x="1288536" y="1003249"/>
                </a:lnTo>
                <a:lnTo>
                  <a:pt x="1291939" y="1001887"/>
                </a:lnTo>
                <a:lnTo>
                  <a:pt x="1295569" y="999845"/>
                </a:lnTo>
                <a:lnTo>
                  <a:pt x="1298745" y="997577"/>
                </a:lnTo>
                <a:lnTo>
                  <a:pt x="1301694" y="994627"/>
                </a:lnTo>
                <a:lnTo>
                  <a:pt x="1304189" y="991678"/>
                </a:lnTo>
                <a:lnTo>
                  <a:pt x="1306231" y="988048"/>
                </a:lnTo>
                <a:lnTo>
                  <a:pt x="1308046" y="984645"/>
                </a:lnTo>
                <a:lnTo>
                  <a:pt x="1309634" y="980561"/>
                </a:lnTo>
                <a:lnTo>
                  <a:pt x="1310541" y="976704"/>
                </a:lnTo>
                <a:lnTo>
                  <a:pt x="1311222" y="972166"/>
                </a:lnTo>
                <a:lnTo>
                  <a:pt x="1311676" y="968082"/>
                </a:lnTo>
                <a:lnTo>
                  <a:pt x="1311676" y="963318"/>
                </a:lnTo>
                <a:lnTo>
                  <a:pt x="1311222" y="958780"/>
                </a:lnTo>
                <a:lnTo>
                  <a:pt x="1310314" y="954243"/>
                </a:lnTo>
                <a:lnTo>
                  <a:pt x="1309180" y="949478"/>
                </a:lnTo>
                <a:lnTo>
                  <a:pt x="1307365" y="944941"/>
                </a:lnTo>
                <a:lnTo>
                  <a:pt x="1305324" y="940176"/>
                </a:lnTo>
                <a:lnTo>
                  <a:pt x="1303055" y="935639"/>
                </a:lnTo>
                <a:lnTo>
                  <a:pt x="1300106" y="931782"/>
                </a:lnTo>
                <a:lnTo>
                  <a:pt x="1297384" y="927698"/>
                </a:lnTo>
                <a:lnTo>
                  <a:pt x="1294208" y="924295"/>
                </a:lnTo>
                <a:lnTo>
                  <a:pt x="1290805" y="921119"/>
                </a:lnTo>
                <a:lnTo>
                  <a:pt x="1287175" y="918396"/>
                </a:lnTo>
                <a:lnTo>
                  <a:pt x="1283546" y="916127"/>
                </a:lnTo>
                <a:lnTo>
                  <a:pt x="1279689" y="913859"/>
                </a:lnTo>
                <a:lnTo>
                  <a:pt x="1275833" y="912270"/>
                </a:lnTo>
                <a:lnTo>
                  <a:pt x="1271976" y="911136"/>
                </a:lnTo>
                <a:lnTo>
                  <a:pt x="1267893" y="910455"/>
                </a:lnTo>
                <a:lnTo>
                  <a:pt x="1263809" y="910002"/>
                </a:lnTo>
                <a:close/>
                <a:moveTo>
                  <a:pt x="1279689" y="571500"/>
                </a:moveTo>
                <a:lnTo>
                  <a:pt x="1289898" y="571500"/>
                </a:lnTo>
                <a:lnTo>
                  <a:pt x="1300560" y="571727"/>
                </a:lnTo>
                <a:lnTo>
                  <a:pt x="1311222" y="572408"/>
                </a:lnTo>
                <a:lnTo>
                  <a:pt x="1322111" y="573542"/>
                </a:lnTo>
                <a:lnTo>
                  <a:pt x="1333454" y="575130"/>
                </a:lnTo>
                <a:lnTo>
                  <a:pt x="1344796" y="577172"/>
                </a:lnTo>
                <a:lnTo>
                  <a:pt x="1356366" y="579441"/>
                </a:lnTo>
                <a:lnTo>
                  <a:pt x="1368389" y="582390"/>
                </a:lnTo>
                <a:lnTo>
                  <a:pt x="1379505" y="585113"/>
                </a:lnTo>
                <a:lnTo>
                  <a:pt x="1390394" y="587835"/>
                </a:lnTo>
                <a:lnTo>
                  <a:pt x="1400149" y="590785"/>
                </a:lnTo>
                <a:lnTo>
                  <a:pt x="1409450" y="593507"/>
                </a:lnTo>
                <a:lnTo>
                  <a:pt x="1418071" y="596230"/>
                </a:lnTo>
                <a:lnTo>
                  <a:pt x="1426010" y="599406"/>
                </a:lnTo>
                <a:lnTo>
                  <a:pt x="1433724" y="602129"/>
                </a:lnTo>
                <a:lnTo>
                  <a:pt x="1440529" y="605305"/>
                </a:lnTo>
                <a:lnTo>
                  <a:pt x="1447108" y="608027"/>
                </a:lnTo>
                <a:lnTo>
                  <a:pt x="1453006" y="610977"/>
                </a:lnTo>
                <a:lnTo>
                  <a:pt x="1458224" y="613926"/>
                </a:lnTo>
                <a:lnTo>
                  <a:pt x="1462988" y="616876"/>
                </a:lnTo>
                <a:lnTo>
                  <a:pt x="1467298" y="619825"/>
                </a:lnTo>
                <a:lnTo>
                  <a:pt x="1471381" y="622774"/>
                </a:lnTo>
                <a:lnTo>
                  <a:pt x="1474784" y="625497"/>
                </a:lnTo>
                <a:lnTo>
                  <a:pt x="1477507" y="628673"/>
                </a:lnTo>
                <a:lnTo>
                  <a:pt x="1480229" y="631396"/>
                </a:lnTo>
                <a:lnTo>
                  <a:pt x="1482271" y="634572"/>
                </a:lnTo>
                <a:lnTo>
                  <a:pt x="1484085" y="637295"/>
                </a:lnTo>
                <a:lnTo>
                  <a:pt x="1485220" y="640017"/>
                </a:lnTo>
                <a:lnTo>
                  <a:pt x="1486354" y="642967"/>
                </a:lnTo>
                <a:lnTo>
                  <a:pt x="1487034" y="645689"/>
                </a:lnTo>
                <a:lnTo>
                  <a:pt x="1487488" y="648638"/>
                </a:lnTo>
                <a:lnTo>
                  <a:pt x="1487261" y="651361"/>
                </a:lnTo>
                <a:lnTo>
                  <a:pt x="1487034" y="654084"/>
                </a:lnTo>
                <a:lnTo>
                  <a:pt x="1486581" y="657033"/>
                </a:lnTo>
                <a:lnTo>
                  <a:pt x="1485446" y="659529"/>
                </a:lnTo>
                <a:lnTo>
                  <a:pt x="1484312" y="662251"/>
                </a:lnTo>
                <a:lnTo>
                  <a:pt x="1482951" y="664974"/>
                </a:lnTo>
                <a:lnTo>
                  <a:pt x="1481590" y="667469"/>
                </a:lnTo>
                <a:lnTo>
                  <a:pt x="1479775" y="669965"/>
                </a:lnTo>
                <a:lnTo>
                  <a:pt x="1477507" y="672688"/>
                </a:lnTo>
                <a:lnTo>
                  <a:pt x="1475465" y="674956"/>
                </a:lnTo>
                <a:lnTo>
                  <a:pt x="1473196" y="677452"/>
                </a:lnTo>
                <a:lnTo>
                  <a:pt x="1470701" y="679948"/>
                </a:lnTo>
                <a:lnTo>
                  <a:pt x="1465483" y="684258"/>
                </a:lnTo>
                <a:lnTo>
                  <a:pt x="1459812" y="688796"/>
                </a:lnTo>
                <a:lnTo>
                  <a:pt x="1453687" y="692880"/>
                </a:lnTo>
                <a:lnTo>
                  <a:pt x="1447562" y="696737"/>
                </a:lnTo>
                <a:lnTo>
                  <a:pt x="1441663" y="700367"/>
                </a:lnTo>
                <a:lnTo>
                  <a:pt x="1435765" y="703543"/>
                </a:lnTo>
                <a:lnTo>
                  <a:pt x="1429867" y="706265"/>
                </a:lnTo>
                <a:lnTo>
                  <a:pt x="1424423" y="709215"/>
                </a:lnTo>
                <a:lnTo>
                  <a:pt x="1415348" y="713072"/>
                </a:lnTo>
                <a:lnTo>
                  <a:pt x="1408996" y="715794"/>
                </a:lnTo>
                <a:lnTo>
                  <a:pt x="1406728" y="716702"/>
                </a:lnTo>
                <a:lnTo>
                  <a:pt x="1404006" y="718744"/>
                </a:lnTo>
                <a:lnTo>
                  <a:pt x="1397427" y="724416"/>
                </a:lnTo>
                <a:lnTo>
                  <a:pt x="1386311" y="732810"/>
                </a:lnTo>
                <a:lnTo>
                  <a:pt x="1371792" y="743247"/>
                </a:lnTo>
                <a:lnTo>
                  <a:pt x="1363399" y="749145"/>
                </a:lnTo>
                <a:lnTo>
                  <a:pt x="1354324" y="755498"/>
                </a:lnTo>
                <a:lnTo>
                  <a:pt x="1344570" y="761851"/>
                </a:lnTo>
                <a:lnTo>
                  <a:pt x="1334361" y="768430"/>
                </a:lnTo>
                <a:lnTo>
                  <a:pt x="1323699" y="775009"/>
                </a:lnTo>
                <a:lnTo>
                  <a:pt x="1312583" y="781135"/>
                </a:lnTo>
                <a:lnTo>
                  <a:pt x="1301240" y="787488"/>
                </a:lnTo>
                <a:lnTo>
                  <a:pt x="1289444" y="793613"/>
                </a:lnTo>
                <a:lnTo>
                  <a:pt x="1296023" y="800193"/>
                </a:lnTo>
                <a:lnTo>
                  <a:pt x="1302375" y="806999"/>
                </a:lnTo>
                <a:lnTo>
                  <a:pt x="1308500" y="813806"/>
                </a:lnTo>
                <a:lnTo>
                  <a:pt x="1314398" y="820612"/>
                </a:lnTo>
                <a:lnTo>
                  <a:pt x="1320296" y="827645"/>
                </a:lnTo>
                <a:lnTo>
                  <a:pt x="1325967" y="834678"/>
                </a:lnTo>
                <a:lnTo>
                  <a:pt x="1331639" y="841711"/>
                </a:lnTo>
                <a:lnTo>
                  <a:pt x="1336856" y="848972"/>
                </a:lnTo>
                <a:lnTo>
                  <a:pt x="1342301" y="856232"/>
                </a:lnTo>
                <a:lnTo>
                  <a:pt x="1347292" y="863492"/>
                </a:lnTo>
                <a:lnTo>
                  <a:pt x="1352056" y="870752"/>
                </a:lnTo>
                <a:lnTo>
                  <a:pt x="1357047" y="878239"/>
                </a:lnTo>
                <a:lnTo>
                  <a:pt x="1361584" y="885726"/>
                </a:lnTo>
                <a:lnTo>
                  <a:pt x="1365894" y="893440"/>
                </a:lnTo>
                <a:lnTo>
                  <a:pt x="1370431" y="900927"/>
                </a:lnTo>
                <a:lnTo>
                  <a:pt x="1374288" y="908640"/>
                </a:lnTo>
                <a:lnTo>
                  <a:pt x="1378371" y="916581"/>
                </a:lnTo>
                <a:lnTo>
                  <a:pt x="1382227" y="924295"/>
                </a:lnTo>
                <a:lnTo>
                  <a:pt x="1385630" y="932236"/>
                </a:lnTo>
                <a:lnTo>
                  <a:pt x="1389033" y="940176"/>
                </a:lnTo>
                <a:lnTo>
                  <a:pt x="1392209" y="948117"/>
                </a:lnTo>
                <a:lnTo>
                  <a:pt x="1395158" y="956058"/>
                </a:lnTo>
                <a:lnTo>
                  <a:pt x="1398107" y="964226"/>
                </a:lnTo>
                <a:lnTo>
                  <a:pt x="1400830" y="972393"/>
                </a:lnTo>
                <a:lnTo>
                  <a:pt x="1403098" y="980561"/>
                </a:lnTo>
                <a:lnTo>
                  <a:pt x="1405594" y="988955"/>
                </a:lnTo>
                <a:lnTo>
                  <a:pt x="1407635" y="997350"/>
                </a:lnTo>
                <a:lnTo>
                  <a:pt x="1409450" y="1005744"/>
                </a:lnTo>
                <a:lnTo>
                  <a:pt x="1411265" y="1014139"/>
                </a:lnTo>
                <a:lnTo>
                  <a:pt x="1412853" y="1022533"/>
                </a:lnTo>
                <a:lnTo>
                  <a:pt x="1414214" y="1031154"/>
                </a:lnTo>
                <a:lnTo>
                  <a:pt x="1415121" y="1039549"/>
                </a:lnTo>
                <a:lnTo>
                  <a:pt x="1451872" y="1048624"/>
                </a:lnTo>
                <a:lnTo>
                  <a:pt x="1453914" y="1049305"/>
                </a:lnTo>
                <a:lnTo>
                  <a:pt x="1455728" y="1050439"/>
                </a:lnTo>
                <a:lnTo>
                  <a:pt x="1457770" y="1051800"/>
                </a:lnTo>
                <a:lnTo>
                  <a:pt x="1459358" y="1053389"/>
                </a:lnTo>
                <a:lnTo>
                  <a:pt x="1460946" y="1055430"/>
                </a:lnTo>
                <a:lnTo>
                  <a:pt x="1462307" y="1058153"/>
                </a:lnTo>
                <a:lnTo>
                  <a:pt x="1463895" y="1060649"/>
                </a:lnTo>
                <a:lnTo>
                  <a:pt x="1465030" y="1063825"/>
                </a:lnTo>
                <a:lnTo>
                  <a:pt x="1466164" y="1067001"/>
                </a:lnTo>
                <a:lnTo>
                  <a:pt x="1467071" y="1070858"/>
                </a:lnTo>
                <a:lnTo>
                  <a:pt x="1467979" y="1074488"/>
                </a:lnTo>
                <a:lnTo>
                  <a:pt x="1468659" y="1078799"/>
                </a:lnTo>
                <a:lnTo>
                  <a:pt x="1469340" y="1083109"/>
                </a:lnTo>
                <a:lnTo>
                  <a:pt x="1469794" y="1087874"/>
                </a:lnTo>
                <a:lnTo>
                  <a:pt x="1470474" y="1097630"/>
                </a:lnTo>
                <a:lnTo>
                  <a:pt x="1470701" y="1108747"/>
                </a:lnTo>
                <a:lnTo>
                  <a:pt x="1470247" y="1120317"/>
                </a:lnTo>
                <a:lnTo>
                  <a:pt x="1469567" y="1132569"/>
                </a:lnTo>
                <a:lnTo>
                  <a:pt x="1468206" y="1145728"/>
                </a:lnTo>
                <a:lnTo>
                  <a:pt x="1466391" y="1159114"/>
                </a:lnTo>
                <a:lnTo>
                  <a:pt x="1464122" y="1173180"/>
                </a:lnTo>
                <a:lnTo>
                  <a:pt x="1461173" y="1187700"/>
                </a:lnTo>
                <a:lnTo>
                  <a:pt x="1457997" y="1202447"/>
                </a:lnTo>
                <a:lnTo>
                  <a:pt x="1454141" y="1216967"/>
                </a:lnTo>
                <a:lnTo>
                  <a:pt x="1450057" y="1231261"/>
                </a:lnTo>
                <a:lnTo>
                  <a:pt x="1445747" y="1244647"/>
                </a:lnTo>
                <a:lnTo>
                  <a:pt x="1440983" y="1257805"/>
                </a:lnTo>
                <a:lnTo>
                  <a:pt x="1436446" y="1269603"/>
                </a:lnTo>
                <a:lnTo>
                  <a:pt x="1431228" y="1281174"/>
                </a:lnTo>
                <a:lnTo>
                  <a:pt x="1426237" y="1291610"/>
                </a:lnTo>
                <a:lnTo>
                  <a:pt x="1421247" y="1301366"/>
                </a:lnTo>
                <a:lnTo>
                  <a:pt x="1416029" y="1309760"/>
                </a:lnTo>
                <a:lnTo>
                  <a:pt x="1413533" y="1313617"/>
                </a:lnTo>
                <a:lnTo>
                  <a:pt x="1410811" y="1317474"/>
                </a:lnTo>
                <a:lnTo>
                  <a:pt x="1408316" y="1320651"/>
                </a:lnTo>
                <a:lnTo>
                  <a:pt x="1405820" y="1323827"/>
                </a:lnTo>
                <a:lnTo>
                  <a:pt x="1403098" y="1326549"/>
                </a:lnTo>
                <a:lnTo>
                  <a:pt x="1400603" y="1328818"/>
                </a:lnTo>
                <a:lnTo>
                  <a:pt x="1398107" y="1331087"/>
                </a:lnTo>
                <a:lnTo>
                  <a:pt x="1395612" y="1332902"/>
                </a:lnTo>
                <a:lnTo>
                  <a:pt x="1393343" y="1334263"/>
                </a:lnTo>
                <a:lnTo>
                  <a:pt x="1390848" y="1335398"/>
                </a:lnTo>
                <a:lnTo>
                  <a:pt x="1388353" y="1336078"/>
                </a:lnTo>
                <a:lnTo>
                  <a:pt x="1386311" y="1336532"/>
                </a:lnTo>
                <a:lnTo>
                  <a:pt x="1384042" y="1336532"/>
                </a:lnTo>
                <a:lnTo>
                  <a:pt x="1381774" y="1336305"/>
                </a:lnTo>
                <a:lnTo>
                  <a:pt x="1331412" y="1324054"/>
                </a:lnTo>
                <a:lnTo>
                  <a:pt x="1323245" y="1334490"/>
                </a:lnTo>
                <a:lnTo>
                  <a:pt x="1314398" y="1344926"/>
                </a:lnTo>
                <a:lnTo>
                  <a:pt x="1305324" y="1355136"/>
                </a:lnTo>
                <a:lnTo>
                  <a:pt x="1296023" y="1364892"/>
                </a:lnTo>
                <a:lnTo>
                  <a:pt x="1286495" y="1374874"/>
                </a:lnTo>
                <a:lnTo>
                  <a:pt x="1276513" y="1384403"/>
                </a:lnTo>
                <a:lnTo>
                  <a:pt x="1266305" y="1393705"/>
                </a:lnTo>
                <a:lnTo>
                  <a:pt x="1255416" y="1403007"/>
                </a:lnTo>
                <a:lnTo>
                  <a:pt x="1244753" y="1412082"/>
                </a:lnTo>
                <a:lnTo>
                  <a:pt x="1233411" y="1420931"/>
                </a:lnTo>
                <a:lnTo>
                  <a:pt x="1222068" y="1429552"/>
                </a:lnTo>
                <a:lnTo>
                  <a:pt x="1210271" y="1437946"/>
                </a:lnTo>
                <a:lnTo>
                  <a:pt x="1198248" y="1446114"/>
                </a:lnTo>
                <a:lnTo>
                  <a:pt x="1185998" y="1454055"/>
                </a:lnTo>
                <a:lnTo>
                  <a:pt x="1173294" y="1461769"/>
                </a:lnTo>
                <a:lnTo>
                  <a:pt x="1160590" y="1469482"/>
                </a:lnTo>
                <a:lnTo>
                  <a:pt x="1160590" y="1646674"/>
                </a:lnTo>
                <a:lnTo>
                  <a:pt x="1160363" y="1648943"/>
                </a:lnTo>
                <a:lnTo>
                  <a:pt x="1159910" y="1651211"/>
                </a:lnTo>
                <a:lnTo>
                  <a:pt x="1158775" y="1653253"/>
                </a:lnTo>
                <a:lnTo>
                  <a:pt x="1157414" y="1655295"/>
                </a:lnTo>
                <a:lnTo>
                  <a:pt x="1155826" y="1657337"/>
                </a:lnTo>
                <a:lnTo>
                  <a:pt x="1154011" y="1659379"/>
                </a:lnTo>
                <a:lnTo>
                  <a:pt x="1151516" y="1661194"/>
                </a:lnTo>
                <a:lnTo>
                  <a:pt x="1149021" y="1663463"/>
                </a:lnTo>
                <a:lnTo>
                  <a:pt x="1146071" y="1665278"/>
                </a:lnTo>
                <a:lnTo>
                  <a:pt x="1142669" y="1666866"/>
                </a:lnTo>
                <a:lnTo>
                  <a:pt x="1139266" y="1668681"/>
                </a:lnTo>
                <a:lnTo>
                  <a:pt x="1135182" y="1670269"/>
                </a:lnTo>
                <a:lnTo>
                  <a:pt x="1131326" y="1672084"/>
                </a:lnTo>
                <a:lnTo>
                  <a:pt x="1126789" y="1673672"/>
                </a:lnTo>
                <a:lnTo>
                  <a:pt x="1117261" y="1676622"/>
                </a:lnTo>
                <a:lnTo>
                  <a:pt x="1106599" y="1679571"/>
                </a:lnTo>
                <a:lnTo>
                  <a:pt x="1095256" y="1681840"/>
                </a:lnTo>
                <a:lnTo>
                  <a:pt x="1083006" y="1683882"/>
                </a:lnTo>
                <a:lnTo>
                  <a:pt x="1070075" y="1685924"/>
                </a:lnTo>
                <a:lnTo>
                  <a:pt x="1056691" y="1687285"/>
                </a:lnTo>
                <a:lnTo>
                  <a:pt x="1042399" y="1688193"/>
                </a:lnTo>
                <a:lnTo>
                  <a:pt x="1027653" y="1688873"/>
                </a:lnTo>
                <a:lnTo>
                  <a:pt x="1012681" y="1689100"/>
                </a:lnTo>
                <a:lnTo>
                  <a:pt x="997481" y="1688873"/>
                </a:lnTo>
                <a:lnTo>
                  <a:pt x="982736" y="1688193"/>
                </a:lnTo>
                <a:lnTo>
                  <a:pt x="968671" y="1687285"/>
                </a:lnTo>
                <a:lnTo>
                  <a:pt x="954833" y="1685924"/>
                </a:lnTo>
                <a:lnTo>
                  <a:pt x="941902" y="1683882"/>
                </a:lnTo>
                <a:lnTo>
                  <a:pt x="929879" y="1681840"/>
                </a:lnTo>
                <a:lnTo>
                  <a:pt x="918309" y="1679571"/>
                </a:lnTo>
                <a:lnTo>
                  <a:pt x="907874" y="1676622"/>
                </a:lnTo>
                <a:lnTo>
                  <a:pt x="898119" y="1673672"/>
                </a:lnTo>
                <a:lnTo>
                  <a:pt x="894036" y="1672084"/>
                </a:lnTo>
                <a:lnTo>
                  <a:pt x="889725" y="1670269"/>
                </a:lnTo>
                <a:lnTo>
                  <a:pt x="886096" y="1668681"/>
                </a:lnTo>
                <a:lnTo>
                  <a:pt x="882239" y="1666866"/>
                </a:lnTo>
                <a:lnTo>
                  <a:pt x="879063" y="1665278"/>
                </a:lnTo>
                <a:lnTo>
                  <a:pt x="876114" y="1663463"/>
                </a:lnTo>
                <a:lnTo>
                  <a:pt x="873392" y="1661194"/>
                </a:lnTo>
                <a:lnTo>
                  <a:pt x="871123" y="1659379"/>
                </a:lnTo>
                <a:lnTo>
                  <a:pt x="869082" y="1657337"/>
                </a:lnTo>
                <a:lnTo>
                  <a:pt x="867494" y="1655295"/>
                </a:lnTo>
                <a:lnTo>
                  <a:pt x="866132" y="1653253"/>
                </a:lnTo>
                <a:lnTo>
                  <a:pt x="865225" y="1651211"/>
                </a:lnTo>
                <a:lnTo>
                  <a:pt x="864771" y="1648943"/>
                </a:lnTo>
                <a:lnTo>
                  <a:pt x="864544" y="1646674"/>
                </a:lnTo>
                <a:lnTo>
                  <a:pt x="864544" y="1565452"/>
                </a:lnTo>
                <a:lnTo>
                  <a:pt x="850706" y="1567267"/>
                </a:lnTo>
                <a:lnTo>
                  <a:pt x="836868" y="1568855"/>
                </a:lnTo>
                <a:lnTo>
                  <a:pt x="822803" y="1569989"/>
                </a:lnTo>
                <a:lnTo>
                  <a:pt x="808738" y="1570897"/>
                </a:lnTo>
                <a:lnTo>
                  <a:pt x="794446" y="1571577"/>
                </a:lnTo>
                <a:lnTo>
                  <a:pt x="780381" y="1572258"/>
                </a:lnTo>
                <a:lnTo>
                  <a:pt x="765863" y="1572485"/>
                </a:lnTo>
                <a:lnTo>
                  <a:pt x="751798" y="1572712"/>
                </a:lnTo>
                <a:lnTo>
                  <a:pt x="740001" y="1572712"/>
                </a:lnTo>
                <a:lnTo>
                  <a:pt x="728205" y="1572485"/>
                </a:lnTo>
                <a:lnTo>
                  <a:pt x="716862" y="1572031"/>
                </a:lnTo>
                <a:lnTo>
                  <a:pt x="705292" y="1571577"/>
                </a:lnTo>
                <a:lnTo>
                  <a:pt x="693949" y="1570897"/>
                </a:lnTo>
                <a:lnTo>
                  <a:pt x="682380" y="1569989"/>
                </a:lnTo>
                <a:lnTo>
                  <a:pt x="671264" y="1569082"/>
                </a:lnTo>
                <a:lnTo>
                  <a:pt x="659921" y="1567947"/>
                </a:lnTo>
                <a:lnTo>
                  <a:pt x="648805" y="1566586"/>
                </a:lnTo>
                <a:lnTo>
                  <a:pt x="637463" y="1565225"/>
                </a:lnTo>
                <a:lnTo>
                  <a:pt x="615231" y="1562275"/>
                </a:lnTo>
                <a:lnTo>
                  <a:pt x="593453" y="1558418"/>
                </a:lnTo>
                <a:lnTo>
                  <a:pt x="571902" y="1554335"/>
                </a:lnTo>
                <a:lnTo>
                  <a:pt x="571902" y="1646674"/>
                </a:lnTo>
                <a:lnTo>
                  <a:pt x="571675" y="1648943"/>
                </a:lnTo>
                <a:lnTo>
                  <a:pt x="570994" y="1651211"/>
                </a:lnTo>
                <a:lnTo>
                  <a:pt x="570087" y="1653253"/>
                </a:lnTo>
                <a:lnTo>
                  <a:pt x="568952" y="1655295"/>
                </a:lnTo>
                <a:lnTo>
                  <a:pt x="567364" y="1657337"/>
                </a:lnTo>
                <a:lnTo>
                  <a:pt x="565096" y="1659379"/>
                </a:lnTo>
                <a:lnTo>
                  <a:pt x="562827" y="1661194"/>
                </a:lnTo>
                <a:lnTo>
                  <a:pt x="560332" y="1663463"/>
                </a:lnTo>
                <a:lnTo>
                  <a:pt x="557156" y="1665278"/>
                </a:lnTo>
                <a:lnTo>
                  <a:pt x="553980" y="1666866"/>
                </a:lnTo>
                <a:lnTo>
                  <a:pt x="550350" y="1668681"/>
                </a:lnTo>
                <a:lnTo>
                  <a:pt x="546721" y="1670269"/>
                </a:lnTo>
                <a:lnTo>
                  <a:pt x="542410" y="1672084"/>
                </a:lnTo>
                <a:lnTo>
                  <a:pt x="538100" y="1673672"/>
                </a:lnTo>
                <a:lnTo>
                  <a:pt x="528345" y="1676622"/>
                </a:lnTo>
                <a:lnTo>
                  <a:pt x="517910" y="1679571"/>
                </a:lnTo>
                <a:lnTo>
                  <a:pt x="506567" y="1681840"/>
                </a:lnTo>
                <a:lnTo>
                  <a:pt x="494544" y="1683882"/>
                </a:lnTo>
                <a:lnTo>
                  <a:pt x="481386" y="1685924"/>
                </a:lnTo>
                <a:lnTo>
                  <a:pt x="467775" y="1687285"/>
                </a:lnTo>
                <a:lnTo>
                  <a:pt x="453483" y="1688193"/>
                </a:lnTo>
                <a:lnTo>
                  <a:pt x="438964" y="1688873"/>
                </a:lnTo>
                <a:lnTo>
                  <a:pt x="423765" y="1689100"/>
                </a:lnTo>
                <a:lnTo>
                  <a:pt x="408566" y="1688873"/>
                </a:lnTo>
                <a:lnTo>
                  <a:pt x="393820" y="1688193"/>
                </a:lnTo>
                <a:lnTo>
                  <a:pt x="379755" y="1687285"/>
                </a:lnTo>
                <a:lnTo>
                  <a:pt x="366371" y="1685924"/>
                </a:lnTo>
                <a:lnTo>
                  <a:pt x="353213" y="1683882"/>
                </a:lnTo>
                <a:lnTo>
                  <a:pt x="340963" y="1681840"/>
                </a:lnTo>
                <a:lnTo>
                  <a:pt x="329847" y="1679571"/>
                </a:lnTo>
                <a:lnTo>
                  <a:pt x="319185" y="1676622"/>
                </a:lnTo>
                <a:lnTo>
                  <a:pt x="309657" y="1673672"/>
                </a:lnTo>
                <a:lnTo>
                  <a:pt x="305120" y="1672084"/>
                </a:lnTo>
                <a:lnTo>
                  <a:pt x="301037" y="1670269"/>
                </a:lnTo>
                <a:lnTo>
                  <a:pt x="297180" y="1668681"/>
                </a:lnTo>
                <a:lnTo>
                  <a:pt x="293777" y="1666866"/>
                </a:lnTo>
                <a:lnTo>
                  <a:pt x="290374" y="1665278"/>
                </a:lnTo>
                <a:lnTo>
                  <a:pt x="287425" y="1663463"/>
                </a:lnTo>
                <a:lnTo>
                  <a:pt x="284930" y="1661194"/>
                </a:lnTo>
                <a:lnTo>
                  <a:pt x="282435" y="1659379"/>
                </a:lnTo>
                <a:lnTo>
                  <a:pt x="280393" y="1657337"/>
                </a:lnTo>
                <a:lnTo>
                  <a:pt x="278805" y="1655295"/>
                </a:lnTo>
                <a:lnTo>
                  <a:pt x="277671" y="1653253"/>
                </a:lnTo>
                <a:lnTo>
                  <a:pt x="276536" y="1651211"/>
                </a:lnTo>
                <a:lnTo>
                  <a:pt x="275856" y="1648943"/>
                </a:lnTo>
                <a:lnTo>
                  <a:pt x="275629" y="1646674"/>
                </a:lnTo>
                <a:lnTo>
                  <a:pt x="275629" y="1425468"/>
                </a:lnTo>
                <a:lnTo>
                  <a:pt x="262471" y="1415259"/>
                </a:lnTo>
                <a:lnTo>
                  <a:pt x="249541" y="1404822"/>
                </a:lnTo>
                <a:lnTo>
                  <a:pt x="237064" y="1393932"/>
                </a:lnTo>
                <a:lnTo>
                  <a:pt x="224813" y="1382815"/>
                </a:lnTo>
                <a:lnTo>
                  <a:pt x="213471" y="1371471"/>
                </a:lnTo>
                <a:lnTo>
                  <a:pt x="202128" y="1359900"/>
                </a:lnTo>
                <a:lnTo>
                  <a:pt x="191466" y="1347876"/>
                </a:lnTo>
                <a:lnTo>
                  <a:pt x="181257" y="1335851"/>
                </a:lnTo>
                <a:lnTo>
                  <a:pt x="171276" y="1323600"/>
                </a:lnTo>
                <a:lnTo>
                  <a:pt x="161975" y="1310895"/>
                </a:lnTo>
                <a:lnTo>
                  <a:pt x="153127" y="1298190"/>
                </a:lnTo>
                <a:lnTo>
                  <a:pt x="144960" y="1285031"/>
                </a:lnTo>
                <a:lnTo>
                  <a:pt x="137021" y="1272099"/>
                </a:lnTo>
                <a:lnTo>
                  <a:pt x="129761" y="1258486"/>
                </a:lnTo>
                <a:lnTo>
                  <a:pt x="122956" y="1244873"/>
                </a:lnTo>
                <a:lnTo>
                  <a:pt x="119553" y="1238067"/>
                </a:lnTo>
                <a:lnTo>
                  <a:pt x="116604" y="1231034"/>
                </a:lnTo>
                <a:lnTo>
                  <a:pt x="111840" y="1234664"/>
                </a:lnTo>
                <a:lnTo>
                  <a:pt x="107076" y="1237840"/>
                </a:lnTo>
                <a:lnTo>
                  <a:pt x="102085" y="1240790"/>
                </a:lnTo>
                <a:lnTo>
                  <a:pt x="97094" y="1243966"/>
                </a:lnTo>
                <a:lnTo>
                  <a:pt x="92330" y="1246462"/>
                </a:lnTo>
                <a:lnTo>
                  <a:pt x="87339" y="1248957"/>
                </a:lnTo>
                <a:lnTo>
                  <a:pt x="82122" y="1250772"/>
                </a:lnTo>
                <a:lnTo>
                  <a:pt x="77131" y="1252360"/>
                </a:lnTo>
                <a:lnTo>
                  <a:pt x="71686" y="1253495"/>
                </a:lnTo>
                <a:lnTo>
                  <a:pt x="66469" y="1254402"/>
                </a:lnTo>
                <a:lnTo>
                  <a:pt x="60797" y="1254629"/>
                </a:lnTo>
                <a:lnTo>
                  <a:pt x="55580" y="1254402"/>
                </a:lnTo>
                <a:lnTo>
                  <a:pt x="49908" y="1253495"/>
                </a:lnTo>
                <a:lnTo>
                  <a:pt x="47186" y="1253041"/>
                </a:lnTo>
                <a:lnTo>
                  <a:pt x="44010" y="1252360"/>
                </a:lnTo>
                <a:lnTo>
                  <a:pt x="41288" y="1251453"/>
                </a:lnTo>
                <a:lnTo>
                  <a:pt x="38112" y="1250318"/>
                </a:lnTo>
                <a:lnTo>
                  <a:pt x="35390" y="1249184"/>
                </a:lnTo>
                <a:lnTo>
                  <a:pt x="32440" y="1247596"/>
                </a:lnTo>
                <a:lnTo>
                  <a:pt x="28357" y="1245554"/>
                </a:lnTo>
                <a:lnTo>
                  <a:pt x="24954" y="1243512"/>
                </a:lnTo>
                <a:lnTo>
                  <a:pt x="21551" y="1241243"/>
                </a:lnTo>
                <a:lnTo>
                  <a:pt x="18602" y="1238748"/>
                </a:lnTo>
                <a:lnTo>
                  <a:pt x="15880" y="1236479"/>
                </a:lnTo>
                <a:lnTo>
                  <a:pt x="13385" y="1233983"/>
                </a:lnTo>
                <a:lnTo>
                  <a:pt x="11116" y="1231261"/>
                </a:lnTo>
                <a:lnTo>
                  <a:pt x="8847" y="1228538"/>
                </a:lnTo>
                <a:lnTo>
                  <a:pt x="7259" y="1225816"/>
                </a:lnTo>
                <a:lnTo>
                  <a:pt x="5671" y="1223093"/>
                </a:lnTo>
                <a:lnTo>
                  <a:pt x="4310" y="1220371"/>
                </a:lnTo>
                <a:lnTo>
                  <a:pt x="3176" y="1217194"/>
                </a:lnTo>
                <a:lnTo>
                  <a:pt x="2042" y="1214472"/>
                </a:lnTo>
                <a:lnTo>
                  <a:pt x="1361" y="1211749"/>
                </a:lnTo>
                <a:lnTo>
                  <a:pt x="681" y="1208573"/>
                </a:lnTo>
                <a:lnTo>
                  <a:pt x="454" y="1205624"/>
                </a:lnTo>
                <a:lnTo>
                  <a:pt x="227" y="1202674"/>
                </a:lnTo>
                <a:lnTo>
                  <a:pt x="0" y="1199725"/>
                </a:lnTo>
                <a:lnTo>
                  <a:pt x="227" y="1196775"/>
                </a:lnTo>
                <a:lnTo>
                  <a:pt x="454" y="1193826"/>
                </a:lnTo>
                <a:lnTo>
                  <a:pt x="908" y="1190876"/>
                </a:lnTo>
                <a:lnTo>
                  <a:pt x="1588" y="1187927"/>
                </a:lnTo>
                <a:lnTo>
                  <a:pt x="2269" y="1185205"/>
                </a:lnTo>
                <a:lnTo>
                  <a:pt x="3176" y="1182482"/>
                </a:lnTo>
                <a:lnTo>
                  <a:pt x="5218" y="1176810"/>
                </a:lnTo>
                <a:lnTo>
                  <a:pt x="7713" y="1171592"/>
                </a:lnTo>
                <a:lnTo>
                  <a:pt x="10662" y="1166601"/>
                </a:lnTo>
                <a:lnTo>
                  <a:pt x="13838" y="1162290"/>
                </a:lnTo>
                <a:lnTo>
                  <a:pt x="17695" y="1157979"/>
                </a:lnTo>
                <a:lnTo>
                  <a:pt x="21324" y="1154576"/>
                </a:lnTo>
                <a:lnTo>
                  <a:pt x="25408" y="1151400"/>
                </a:lnTo>
                <a:lnTo>
                  <a:pt x="27450" y="1150038"/>
                </a:lnTo>
                <a:lnTo>
                  <a:pt x="29491" y="1148904"/>
                </a:lnTo>
                <a:lnTo>
                  <a:pt x="31533" y="1147997"/>
                </a:lnTo>
                <a:lnTo>
                  <a:pt x="33802" y="1147089"/>
                </a:lnTo>
                <a:lnTo>
                  <a:pt x="35843" y="1146408"/>
                </a:lnTo>
                <a:lnTo>
                  <a:pt x="37885" y="1145955"/>
                </a:lnTo>
                <a:lnTo>
                  <a:pt x="40153" y="1145728"/>
                </a:lnTo>
                <a:lnTo>
                  <a:pt x="42195" y="1145728"/>
                </a:lnTo>
                <a:lnTo>
                  <a:pt x="44237" y="1145728"/>
                </a:lnTo>
                <a:lnTo>
                  <a:pt x="46279" y="1145955"/>
                </a:lnTo>
                <a:lnTo>
                  <a:pt x="48547" y="1146635"/>
                </a:lnTo>
                <a:lnTo>
                  <a:pt x="50589" y="1147316"/>
                </a:lnTo>
                <a:lnTo>
                  <a:pt x="52404" y="1148223"/>
                </a:lnTo>
                <a:lnTo>
                  <a:pt x="54218" y="1149585"/>
                </a:lnTo>
                <a:lnTo>
                  <a:pt x="56260" y="1150946"/>
                </a:lnTo>
                <a:lnTo>
                  <a:pt x="58075" y="1152761"/>
                </a:lnTo>
                <a:lnTo>
                  <a:pt x="59890" y="1154803"/>
                </a:lnTo>
                <a:lnTo>
                  <a:pt x="61478" y="1156845"/>
                </a:lnTo>
                <a:lnTo>
                  <a:pt x="63293" y="1159340"/>
                </a:lnTo>
                <a:lnTo>
                  <a:pt x="64654" y="1162290"/>
                </a:lnTo>
                <a:lnTo>
                  <a:pt x="66015" y="1165239"/>
                </a:lnTo>
                <a:lnTo>
                  <a:pt x="67376" y="1168869"/>
                </a:lnTo>
                <a:lnTo>
                  <a:pt x="68510" y="1172499"/>
                </a:lnTo>
                <a:lnTo>
                  <a:pt x="69645" y="1176583"/>
                </a:lnTo>
                <a:lnTo>
                  <a:pt x="70779" y="1180667"/>
                </a:lnTo>
                <a:lnTo>
                  <a:pt x="71459" y="1185431"/>
                </a:lnTo>
                <a:lnTo>
                  <a:pt x="68737" y="1181348"/>
                </a:lnTo>
                <a:lnTo>
                  <a:pt x="66015" y="1177718"/>
                </a:lnTo>
                <a:lnTo>
                  <a:pt x="63520" y="1174088"/>
                </a:lnTo>
                <a:lnTo>
                  <a:pt x="60570" y="1170911"/>
                </a:lnTo>
                <a:lnTo>
                  <a:pt x="58075" y="1168416"/>
                </a:lnTo>
                <a:lnTo>
                  <a:pt x="55353" y="1165693"/>
                </a:lnTo>
                <a:lnTo>
                  <a:pt x="52404" y="1163878"/>
                </a:lnTo>
                <a:lnTo>
                  <a:pt x="49908" y="1162290"/>
                </a:lnTo>
                <a:lnTo>
                  <a:pt x="47413" y="1161382"/>
                </a:lnTo>
                <a:lnTo>
                  <a:pt x="44464" y="1160702"/>
                </a:lnTo>
                <a:lnTo>
                  <a:pt x="42195" y="1160702"/>
                </a:lnTo>
                <a:lnTo>
                  <a:pt x="39700" y="1160929"/>
                </a:lnTo>
                <a:lnTo>
                  <a:pt x="37204" y="1161836"/>
                </a:lnTo>
                <a:lnTo>
                  <a:pt x="34936" y="1163424"/>
                </a:lnTo>
                <a:lnTo>
                  <a:pt x="32667" y="1165466"/>
                </a:lnTo>
                <a:lnTo>
                  <a:pt x="30399" y="1168416"/>
                </a:lnTo>
                <a:lnTo>
                  <a:pt x="28584" y="1171138"/>
                </a:lnTo>
                <a:lnTo>
                  <a:pt x="26996" y="1173861"/>
                </a:lnTo>
                <a:lnTo>
                  <a:pt x="25635" y="1177037"/>
                </a:lnTo>
                <a:lnTo>
                  <a:pt x="24047" y="1179759"/>
                </a:lnTo>
                <a:lnTo>
                  <a:pt x="22912" y="1182936"/>
                </a:lnTo>
                <a:lnTo>
                  <a:pt x="22005" y="1185885"/>
                </a:lnTo>
                <a:lnTo>
                  <a:pt x="21324" y="1188608"/>
                </a:lnTo>
                <a:lnTo>
                  <a:pt x="20871" y="1191784"/>
                </a:lnTo>
                <a:lnTo>
                  <a:pt x="20417" y="1194733"/>
                </a:lnTo>
                <a:lnTo>
                  <a:pt x="20417" y="1197683"/>
                </a:lnTo>
                <a:lnTo>
                  <a:pt x="20417" y="1200405"/>
                </a:lnTo>
                <a:lnTo>
                  <a:pt x="20644" y="1203128"/>
                </a:lnTo>
                <a:lnTo>
                  <a:pt x="21098" y="1206077"/>
                </a:lnTo>
                <a:lnTo>
                  <a:pt x="21778" y="1208573"/>
                </a:lnTo>
                <a:lnTo>
                  <a:pt x="22686" y="1211069"/>
                </a:lnTo>
                <a:lnTo>
                  <a:pt x="23593" y="1213564"/>
                </a:lnTo>
                <a:lnTo>
                  <a:pt x="25181" y="1215833"/>
                </a:lnTo>
                <a:lnTo>
                  <a:pt x="26542" y="1217875"/>
                </a:lnTo>
                <a:lnTo>
                  <a:pt x="28357" y="1219917"/>
                </a:lnTo>
                <a:lnTo>
                  <a:pt x="30172" y="1221732"/>
                </a:lnTo>
                <a:lnTo>
                  <a:pt x="32667" y="1223320"/>
                </a:lnTo>
                <a:lnTo>
                  <a:pt x="34936" y="1224681"/>
                </a:lnTo>
                <a:lnTo>
                  <a:pt x="37658" y="1226043"/>
                </a:lnTo>
                <a:lnTo>
                  <a:pt x="40607" y="1227177"/>
                </a:lnTo>
                <a:lnTo>
                  <a:pt x="43783" y="1228084"/>
                </a:lnTo>
                <a:lnTo>
                  <a:pt x="47186" y="1228538"/>
                </a:lnTo>
                <a:lnTo>
                  <a:pt x="50816" y="1228992"/>
                </a:lnTo>
                <a:lnTo>
                  <a:pt x="54672" y="1228992"/>
                </a:lnTo>
                <a:lnTo>
                  <a:pt x="58756" y="1228765"/>
                </a:lnTo>
                <a:lnTo>
                  <a:pt x="63293" y="1228311"/>
                </a:lnTo>
                <a:lnTo>
                  <a:pt x="67830" y="1227631"/>
                </a:lnTo>
                <a:lnTo>
                  <a:pt x="72821" y="1226496"/>
                </a:lnTo>
                <a:lnTo>
                  <a:pt x="74635" y="1225816"/>
                </a:lnTo>
                <a:lnTo>
                  <a:pt x="76450" y="1225135"/>
                </a:lnTo>
                <a:lnTo>
                  <a:pt x="80534" y="1223093"/>
                </a:lnTo>
                <a:lnTo>
                  <a:pt x="84390" y="1220597"/>
                </a:lnTo>
                <a:lnTo>
                  <a:pt x="88247" y="1217421"/>
                </a:lnTo>
                <a:lnTo>
                  <a:pt x="96640" y="1210388"/>
                </a:lnTo>
                <a:lnTo>
                  <a:pt x="105488" y="1202674"/>
                </a:lnTo>
                <a:lnTo>
                  <a:pt x="103219" y="1195414"/>
                </a:lnTo>
                <a:lnTo>
                  <a:pt x="100951" y="1188154"/>
                </a:lnTo>
                <a:lnTo>
                  <a:pt x="98682" y="1180894"/>
                </a:lnTo>
                <a:lnTo>
                  <a:pt x="96867" y="1173634"/>
                </a:lnTo>
                <a:lnTo>
                  <a:pt x="95052" y="1166147"/>
                </a:lnTo>
                <a:lnTo>
                  <a:pt x="93464" y="1158660"/>
                </a:lnTo>
                <a:lnTo>
                  <a:pt x="92103" y="1151173"/>
                </a:lnTo>
                <a:lnTo>
                  <a:pt x="90515" y="1143686"/>
                </a:lnTo>
                <a:lnTo>
                  <a:pt x="89381" y="1136199"/>
                </a:lnTo>
                <a:lnTo>
                  <a:pt x="88247" y="1128712"/>
                </a:lnTo>
                <a:lnTo>
                  <a:pt x="87566" y="1120998"/>
                </a:lnTo>
                <a:lnTo>
                  <a:pt x="86659" y="1113511"/>
                </a:lnTo>
                <a:lnTo>
                  <a:pt x="86205" y="1105797"/>
                </a:lnTo>
                <a:lnTo>
                  <a:pt x="85751" y="1098083"/>
                </a:lnTo>
                <a:lnTo>
                  <a:pt x="85524" y="1090370"/>
                </a:lnTo>
                <a:lnTo>
                  <a:pt x="85524" y="1082656"/>
                </a:lnTo>
                <a:lnTo>
                  <a:pt x="85524" y="1074034"/>
                </a:lnTo>
                <a:lnTo>
                  <a:pt x="85751" y="1065640"/>
                </a:lnTo>
                <a:lnTo>
                  <a:pt x="86432" y="1057019"/>
                </a:lnTo>
                <a:lnTo>
                  <a:pt x="87112" y="1048624"/>
                </a:lnTo>
                <a:lnTo>
                  <a:pt x="87793" y="1040003"/>
                </a:lnTo>
                <a:lnTo>
                  <a:pt x="88927" y="1031608"/>
                </a:lnTo>
                <a:lnTo>
                  <a:pt x="90062" y="1023441"/>
                </a:lnTo>
                <a:lnTo>
                  <a:pt x="91876" y="1015046"/>
                </a:lnTo>
                <a:lnTo>
                  <a:pt x="93464" y="1006879"/>
                </a:lnTo>
                <a:lnTo>
                  <a:pt x="95279" y="998711"/>
                </a:lnTo>
                <a:lnTo>
                  <a:pt x="97094" y="990543"/>
                </a:lnTo>
                <a:lnTo>
                  <a:pt x="99589" y="982376"/>
                </a:lnTo>
                <a:lnTo>
                  <a:pt x="101858" y="974435"/>
                </a:lnTo>
                <a:lnTo>
                  <a:pt x="104353" y="966267"/>
                </a:lnTo>
                <a:lnTo>
                  <a:pt x="107076" y="958100"/>
                </a:lnTo>
                <a:lnTo>
                  <a:pt x="110025" y="950386"/>
                </a:lnTo>
                <a:lnTo>
                  <a:pt x="112974" y="942445"/>
                </a:lnTo>
                <a:lnTo>
                  <a:pt x="116377" y="934731"/>
                </a:lnTo>
                <a:lnTo>
                  <a:pt x="119780" y="927018"/>
                </a:lnTo>
                <a:lnTo>
                  <a:pt x="123409" y="919304"/>
                </a:lnTo>
                <a:lnTo>
                  <a:pt x="127039" y="911590"/>
                </a:lnTo>
                <a:lnTo>
                  <a:pt x="131122" y="904103"/>
                </a:lnTo>
                <a:lnTo>
                  <a:pt x="135206" y="896616"/>
                </a:lnTo>
                <a:lnTo>
                  <a:pt x="139516" y="889129"/>
                </a:lnTo>
                <a:lnTo>
                  <a:pt x="144053" y="881642"/>
                </a:lnTo>
                <a:lnTo>
                  <a:pt x="148363" y="874382"/>
                </a:lnTo>
                <a:lnTo>
                  <a:pt x="153354" y="867122"/>
                </a:lnTo>
                <a:lnTo>
                  <a:pt x="158345" y="859862"/>
                </a:lnTo>
                <a:lnTo>
                  <a:pt x="163109" y="852829"/>
                </a:lnTo>
                <a:lnTo>
                  <a:pt x="168553" y="845568"/>
                </a:lnTo>
                <a:lnTo>
                  <a:pt x="173771" y="838762"/>
                </a:lnTo>
                <a:lnTo>
                  <a:pt x="179216" y="831729"/>
                </a:lnTo>
                <a:lnTo>
                  <a:pt x="184887" y="824923"/>
                </a:lnTo>
                <a:lnTo>
                  <a:pt x="190785" y="818116"/>
                </a:lnTo>
                <a:lnTo>
                  <a:pt x="196910" y="811537"/>
                </a:lnTo>
                <a:lnTo>
                  <a:pt x="203035" y="804957"/>
                </a:lnTo>
                <a:lnTo>
                  <a:pt x="208934" y="798378"/>
                </a:lnTo>
                <a:lnTo>
                  <a:pt x="215512" y="792025"/>
                </a:lnTo>
                <a:lnTo>
                  <a:pt x="221864" y="785446"/>
                </a:lnTo>
                <a:lnTo>
                  <a:pt x="228670" y="779093"/>
                </a:lnTo>
                <a:lnTo>
                  <a:pt x="235476" y="772968"/>
                </a:lnTo>
                <a:lnTo>
                  <a:pt x="242281" y="767069"/>
                </a:lnTo>
                <a:lnTo>
                  <a:pt x="249541" y="760943"/>
                </a:lnTo>
                <a:lnTo>
                  <a:pt x="256573" y="754817"/>
                </a:lnTo>
                <a:lnTo>
                  <a:pt x="264059" y="748918"/>
                </a:lnTo>
                <a:lnTo>
                  <a:pt x="271319" y="743020"/>
                </a:lnTo>
                <a:lnTo>
                  <a:pt x="279032" y="737575"/>
                </a:lnTo>
                <a:lnTo>
                  <a:pt x="286745" y="731903"/>
                </a:lnTo>
                <a:lnTo>
                  <a:pt x="294458" y="726458"/>
                </a:lnTo>
                <a:lnTo>
                  <a:pt x="302398" y="720786"/>
                </a:lnTo>
                <a:lnTo>
                  <a:pt x="310565" y="715794"/>
                </a:lnTo>
                <a:lnTo>
                  <a:pt x="318505" y="710349"/>
                </a:lnTo>
                <a:lnTo>
                  <a:pt x="326898" y="705131"/>
                </a:lnTo>
                <a:lnTo>
                  <a:pt x="335292" y="700367"/>
                </a:lnTo>
                <a:lnTo>
                  <a:pt x="343912" y="695375"/>
                </a:lnTo>
                <a:lnTo>
                  <a:pt x="352533" y="690384"/>
                </a:lnTo>
                <a:lnTo>
                  <a:pt x="361153" y="685846"/>
                </a:lnTo>
                <a:lnTo>
                  <a:pt x="370001" y="681082"/>
                </a:lnTo>
                <a:lnTo>
                  <a:pt x="379075" y="676544"/>
                </a:lnTo>
                <a:lnTo>
                  <a:pt x="387922" y="672234"/>
                </a:lnTo>
                <a:lnTo>
                  <a:pt x="406524" y="663612"/>
                </a:lnTo>
                <a:lnTo>
                  <a:pt x="425353" y="655445"/>
                </a:lnTo>
                <a:lnTo>
                  <a:pt x="442140" y="695829"/>
                </a:lnTo>
                <a:lnTo>
                  <a:pt x="456886" y="688569"/>
                </a:lnTo>
                <a:lnTo>
                  <a:pt x="471405" y="681536"/>
                </a:lnTo>
                <a:lnTo>
                  <a:pt x="486377" y="674729"/>
                </a:lnTo>
                <a:lnTo>
                  <a:pt x="501350" y="668604"/>
                </a:lnTo>
                <a:lnTo>
                  <a:pt x="516322" y="662705"/>
                </a:lnTo>
                <a:lnTo>
                  <a:pt x="531521" y="657260"/>
                </a:lnTo>
                <a:lnTo>
                  <a:pt x="546721" y="652269"/>
                </a:lnTo>
                <a:lnTo>
                  <a:pt x="562147" y="647504"/>
                </a:lnTo>
                <a:lnTo>
                  <a:pt x="577573" y="643420"/>
                </a:lnTo>
                <a:lnTo>
                  <a:pt x="593226" y="639563"/>
                </a:lnTo>
                <a:lnTo>
                  <a:pt x="608652" y="636160"/>
                </a:lnTo>
                <a:lnTo>
                  <a:pt x="624305" y="632984"/>
                </a:lnTo>
                <a:lnTo>
                  <a:pt x="640185" y="630488"/>
                </a:lnTo>
                <a:lnTo>
                  <a:pt x="656065" y="628219"/>
                </a:lnTo>
                <a:lnTo>
                  <a:pt x="671945" y="626404"/>
                </a:lnTo>
                <a:lnTo>
                  <a:pt x="687824" y="624816"/>
                </a:lnTo>
                <a:lnTo>
                  <a:pt x="703704" y="623909"/>
                </a:lnTo>
                <a:lnTo>
                  <a:pt x="719584" y="623228"/>
                </a:lnTo>
                <a:lnTo>
                  <a:pt x="735464" y="623001"/>
                </a:lnTo>
                <a:lnTo>
                  <a:pt x="751344" y="623228"/>
                </a:lnTo>
                <a:lnTo>
                  <a:pt x="767677" y="623909"/>
                </a:lnTo>
                <a:lnTo>
                  <a:pt x="783557" y="624816"/>
                </a:lnTo>
                <a:lnTo>
                  <a:pt x="799437" y="626404"/>
                </a:lnTo>
                <a:lnTo>
                  <a:pt x="815317" y="628219"/>
                </a:lnTo>
                <a:lnTo>
                  <a:pt x="831197" y="630488"/>
                </a:lnTo>
                <a:lnTo>
                  <a:pt x="847077" y="632984"/>
                </a:lnTo>
                <a:lnTo>
                  <a:pt x="863183" y="636160"/>
                </a:lnTo>
                <a:lnTo>
                  <a:pt x="878836" y="639563"/>
                </a:lnTo>
                <a:lnTo>
                  <a:pt x="894489" y="643420"/>
                </a:lnTo>
                <a:lnTo>
                  <a:pt x="910142" y="647731"/>
                </a:lnTo>
                <a:lnTo>
                  <a:pt x="925795" y="652495"/>
                </a:lnTo>
                <a:lnTo>
                  <a:pt x="941221" y="657714"/>
                </a:lnTo>
                <a:lnTo>
                  <a:pt x="951657" y="615514"/>
                </a:lnTo>
                <a:lnTo>
                  <a:pt x="970032" y="620052"/>
                </a:lnTo>
                <a:lnTo>
                  <a:pt x="987954" y="624589"/>
                </a:lnTo>
                <a:lnTo>
                  <a:pt x="1005875" y="629808"/>
                </a:lnTo>
                <a:lnTo>
                  <a:pt x="1023343" y="635480"/>
                </a:lnTo>
                <a:lnTo>
                  <a:pt x="1040584" y="641378"/>
                </a:lnTo>
                <a:lnTo>
                  <a:pt x="1057825" y="647504"/>
                </a:lnTo>
                <a:lnTo>
                  <a:pt x="1074612" y="654084"/>
                </a:lnTo>
                <a:lnTo>
                  <a:pt x="1090946" y="660890"/>
                </a:lnTo>
                <a:lnTo>
                  <a:pt x="1096163" y="655445"/>
                </a:lnTo>
                <a:lnTo>
                  <a:pt x="1101608" y="650000"/>
                </a:lnTo>
                <a:lnTo>
                  <a:pt x="1107052" y="644555"/>
                </a:lnTo>
                <a:lnTo>
                  <a:pt x="1112951" y="639110"/>
                </a:lnTo>
                <a:lnTo>
                  <a:pt x="1118849" y="634118"/>
                </a:lnTo>
                <a:lnTo>
                  <a:pt x="1124974" y="628900"/>
                </a:lnTo>
                <a:lnTo>
                  <a:pt x="1131326" y="623909"/>
                </a:lnTo>
                <a:lnTo>
                  <a:pt x="1137905" y="619371"/>
                </a:lnTo>
                <a:lnTo>
                  <a:pt x="1144483" y="614607"/>
                </a:lnTo>
                <a:lnTo>
                  <a:pt x="1151289" y="610069"/>
                </a:lnTo>
                <a:lnTo>
                  <a:pt x="1158548" y="605759"/>
                </a:lnTo>
                <a:lnTo>
                  <a:pt x="1165808" y="601675"/>
                </a:lnTo>
                <a:lnTo>
                  <a:pt x="1173294" y="597818"/>
                </a:lnTo>
                <a:lnTo>
                  <a:pt x="1181007" y="593961"/>
                </a:lnTo>
                <a:lnTo>
                  <a:pt x="1188947" y="590558"/>
                </a:lnTo>
                <a:lnTo>
                  <a:pt x="1197114" y="587381"/>
                </a:lnTo>
                <a:lnTo>
                  <a:pt x="1205507" y="584432"/>
                </a:lnTo>
                <a:lnTo>
                  <a:pt x="1213901" y="581936"/>
                </a:lnTo>
                <a:lnTo>
                  <a:pt x="1222748" y="579214"/>
                </a:lnTo>
                <a:lnTo>
                  <a:pt x="1231596" y="577172"/>
                </a:lnTo>
                <a:lnTo>
                  <a:pt x="1240670" y="575584"/>
                </a:lnTo>
                <a:lnTo>
                  <a:pt x="1250198" y="573769"/>
                </a:lnTo>
                <a:lnTo>
                  <a:pt x="1259726" y="572634"/>
                </a:lnTo>
                <a:lnTo>
                  <a:pt x="1269481" y="571954"/>
                </a:lnTo>
                <a:lnTo>
                  <a:pt x="1279689" y="571500"/>
                </a:lnTo>
                <a:close/>
                <a:moveTo>
                  <a:pt x="682962" y="303627"/>
                </a:moveTo>
                <a:lnTo>
                  <a:pt x="658263" y="356616"/>
                </a:lnTo>
                <a:lnTo>
                  <a:pt x="664835" y="357975"/>
                </a:lnTo>
                <a:lnTo>
                  <a:pt x="671179" y="358655"/>
                </a:lnTo>
                <a:lnTo>
                  <a:pt x="674125" y="358881"/>
                </a:lnTo>
                <a:lnTo>
                  <a:pt x="676844" y="358881"/>
                </a:lnTo>
                <a:lnTo>
                  <a:pt x="679790" y="358881"/>
                </a:lnTo>
                <a:lnTo>
                  <a:pt x="682509" y="358655"/>
                </a:lnTo>
                <a:lnTo>
                  <a:pt x="685228" y="357975"/>
                </a:lnTo>
                <a:lnTo>
                  <a:pt x="687721" y="357296"/>
                </a:lnTo>
                <a:lnTo>
                  <a:pt x="689987" y="356164"/>
                </a:lnTo>
                <a:lnTo>
                  <a:pt x="692026" y="354578"/>
                </a:lnTo>
                <a:lnTo>
                  <a:pt x="694292" y="352767"/>
                </a:lnTo>
                <a:lnTo>
                  <a:pt x="696105" y="350502"/>
                </a:lnTo>
                <a:lnTo>
                  <a:pt x="697691" y="348011"/>
                </a:lnTo>
                <a:lnTo>
                  <a:pt x="699051" y="345294"/>
                </a:lnTo>
                <a:lnTo>
                  <a:pt x="699957" y="342803"/>
                </a:lnTo>
                <a:lnTo>
                  <a:pt x="700864" y="340538"/>
                </a:lnTo>
                <a:lnTo>
                  <a:pt x="701317" y="338274"/>
                </a:lnTo>
                <a:lnTo>
                  <a:pt x="701543" y="335783"/>
                </a:lnTo>
                <a:lnTo>
                  <a:pt x="701543" y="333518"/>
                </a:lnTo>
                <a:lnTo>
                  <a:pt x="701317" y="331254"/>
                </a:lnTo>
                <a:lnTo>
                  <a:pt x="700410" y="328763"/>
                </a:lnTo>
                <a:lnTo>
                  <a:pt x="699731" y="326498"/>
                </a:lnTo>
                <a:lnTo>
                  <a:pt x="698598" y="324008"/>
                </a:lnTo>
                <a:lnTo>
                  <a:pt x="697238" y="321517"/>
                </a:lnTo>
                <a:lnTo>
                  <a:pt x="695652" y="318799"/>
                </a:lnTo>
                <a:lnTo>
                  <a:pt x="693839" y="316082"/>
                </a:lnTo>
                <a:lnTo>
                  <a:pt x="688854" y="310194"/>
                </a:lnTo>
                <a:lnTo>
                  <a:pt x="682962" y="303627"/>
                </a:lnTo>
                <a:close/>
                <a:moveTo>
                  <a:pt x="685682" y="177494"/>
                </a:moveTo>
                <a:lnTo>
                  <a:pt x="683189" y="177720"/>
                </a:lnTo>
                <a:lnTo>
                  <a:pt x="680696" y="178400"/>
                </a:lnTo>
                <a:lnTo>
                  <a:pt x="678204" y="179079"/>
                </a:lnTo>
                <a:lnTo>
                  <a:pt x="676164" y="179985"/>
                </a:lnTo>
                <a:lnTo>
                  <a:pt x="674125" y="181343"/>
                </a:lnTo>
                <a:lnTo>
                  <a:pt x="672312" y="182929"/>
                </a:lnTo>
                <a:lnTo>
                  <a:pt x="670726" y="184514"/>
                </a:lnTo>
                <a:lnTo>
                  <a:pt x="669367" y="186552"/>
                </a:lnTo>
                <a:lnTo>
                  <a:pt x="668007" y="188590"/>
                </a:lnTo>
                <a:lnTo>
                  <a:pt x="667554" y="190402"/>
                </a:lnTo>
                <a:lnTo>
                  <a:pt x="667101" y="192213"/>
                </a:lnTo>
                <a:lnTo>
                  <a:pt x="666647" y="194025"/>
                </a:lnTo>
                <a:lnTo>
                  <a:pt x="666647" y="195836"/>
                </a:lnTo>
                <a:lnTo>
                  <a:pt x="666647" y="198101"/>
                </a:lnTo>
                <a:lnTo>
                  <a:pt x="666874" y="200139"/>
                </a:lnTo>
                <a:lnTo>
                  <a:pt x="667327" y="202403"/>
                </a:lnTo>
                <a:lnTo>
                  <a:pt x="667780" y="204894"/>
                </a:lnTo>
                <a:lnTo>
                  <a:pt x="668687" y="207159"/>
                </a:lnTo>
                <a:lnTo>
                  <a:pt x="669820" y="209650"/>
                </a:lnTo>
                <a:lnTo>
                  <a:pt x="671633" y="212367"/>
                </a:lnTo>
                <a:lnTo>
                  <a:pt x="673445" y="214858"/>
                </a:lnTo>
                <a:lnTo>
                  <a:pt x="675711" y="217349"/>
                </a:lnTo>
                <a:lnTo>
                  <a:pt x="678204" y="220067"/>
                </a:lnTo>
                <a:lnTo>
                  <a:pt x="681376" y="222784"/>
                </a:lnTo>
                <a:lnTo>
                  <a:pt x="684549" y="225501"/>
                </a:lnTo>
                <a:lnTo>
                  <a:pt x="705622" y="181117"/>
                </a:lnTo>
                <a:lnTo>
                  <a:pt x="702676" y="179985"/>
                </a:lnTo>
                <a:lnTo>
                  <a:pt x="699731" y="179079"/>
                </a:lnTo>
                <a:lnTo>
                  <a:pt x="697011" y="178400"/>
                </a:lnTo>
                <a:lnTo>
                  <a:pt x="694292" y="177947"/>
                </a:lnTo>
                <a:lnTo>
                  <a:pt x="691346" y="177494"/>
                </a:lnTo>
                <a:lnTo>
                  <a:pt x="688627" y="177494"/>
                </a:lnTo>
                <a:lnTo>
                  <a:pt x="685682" y="177494"/>
                </a:lnTo>
                <a:close/>
                <a:moveTo>
                  <a:pt x="732587" y="123825"/>
                </a:moveTo>
                <a:lnTo>
                  <a:pt x="761139" y="136959"/>
                </a:lnTo>
                <a:lnTo>
                  <a:pt x="753887" y="152811"/>
                </a:lnTo>
                <a:lnTo>
                  <a:pt x="758419" y="155755"/>
                </a:lnTo>
                <a:lnTo>
                  <a:pt x="762951" y="158925"/>
                </a:lnTo>
                <a:lnTo>
                  <a:pt x="767483" y="162095"/>
                </a:lnTo>
                <a:lnTo>
                  <a:pt x="771562" y="165265"/>
                </a:lnTo>
                <a:lnTo>
                  <a:pt x="775867" y="168889"/>
                </a:lnTo>
                <a:lnTo>
                  <a:pt x="779720" y="172059"/>
                </a:lnTo>
                <a:lnTo>
                  <a:pt x="783572" y="175682"/>
                </a:lnTo>
                <a:lnTo>
                  <a:pt x="786971" y="179079"/>
                </a:lnTo>
                <a:lnTo>
                  <a:pt x="790823" y="182929"/>
                </a:lnTo>
                <a:lnTo>
                  <a:pt x="794222" y="186778"/>
                </a:lnTo>
                <a:lnTo>
                  <a:pt x="801473" y="195383"/>
                </a:lnTo>
                <a:lnTo>
                  <a:pt x="808724" y="204894"/>
                </a:lnTo>
                <a:lnTo>
                  <a:pt x="815975" y="215085"/>
                </a:lnTo>
                <a:lnTo>
                  <a:pt x="791276" y="267848"/>
                </a:lnTo>
                <a:lnTo>
                  <a:pt x="786517" y="259695"/>
                </a:lnTo>
                <a:lnTo>
                  <a:pt x="781306" y="250864"/>
                </a:lnTo>
                <a:lnTo>
                  <a:pt x="775188" y="241806"/>
                </a:lnTo>
                <a:lnTo>
                  <a:pt x="768163" y="232068"/>
                </a:lnTo>
                <a:lnTo>
                  <a:pt x="764084" y="227313"/>
                </a:lnTo>
                <a:lnTo>
                  <a:pt x="760232" y="222558"/>
                </a:lnTo>
                <a:lnTo>
                  <a:pt x="756153" y="217802"/>
                </a:lnTo>
                <a:lnTo>
                  <a:pt x="751621" y="213500"/>
                </a:lnTo>
                <a:lnTo>
                  <a:pt x="747316" y="208971"/>
                </a:lnTo>
                <a:lnTo>
                  <a:pt x="742784" y="205121"/>
                </a:lnTo>
                <a:lnTo>
                  <a:pt x="738026" y="200818"/>
                </a:lnTo>
                <a:lnTo>
                  <a:pt x="733040" y="197195"/>
                </a:lnTo>
                <a:lnTo>
                  <a:pt x="710154" y="245882"/>
                </a:lnTo>
                <a:lnTo>
                  <a:pt x="718085" y="253581"/>
                </a:lnTo>
                <a:lnTo>
                  <a:pt x="725563" y="261054"/>
                </a:lnTo>
                <a:lnTo>
                  <a:pt x="732361" y="268754"/>
                </a:lnTo>
                <a:lnTo>
                  <a:pt x="738705" y="276226"/>
                </a:lnTo>
                <a:lnTo>
                  <a:pt x="744144" y="283473"/>
                </a:lnTo>
                <a:lnTo>
                  <a:pt x="749129" y="290946"/>
                </a:lnTo>
                <a:lnTo>
                  <a:pt x="753887" y="298192"/>
                </a:lnTo>
                <a:lnTo>
                  <a:pt x="757513" y="305439"/>
                </a:lnTo>
                <a:lnTo>
                  <a:pt x="759099" y="309288"/>
                </a:lnTo>
                <a:lnTo>
                  <a:pt x="760912" y="312911"/>
                </a:lnTo>
                <a:lnTo>
                  <a:pt x="762045" y="316535"/>
                </a:lnTo>
                <a:lnTo>
                  <a:pt x="762951" y="320158"/>
                </a:lnTo>
                <a:lnTo>
                  <a:pt x="763858" y="324008"/>
                </a:lnTo>
                <a:lnTo>
                  <a:pt x="764311" y="327631"/>
                </a:lnTo>
                <a:lnTo>
                  <a:pt x="764537" y="331480"/>
                </a:lnTo>
                <a:lnTo>
                  <a:pt x="764537" y="335330"/>
                </a:lnTo>
                <a:lnTo>
                  <a:pt x="764537" y="339180"/>
                </a:lnTo>
                <a:lnTo>
                  <a:pt x="764084" y="342803"/>
                </a:lnTo>
                <a:lnTo>
                  <a:pt x="763631" y="346879"/>
                </a:lnTo>
                <a:lnTo>
                  <a:pt x="762725" y="350502"/>
                </a:lnTo>
                <a:lnTo>
                  <a:pt x="761592" y="354578"/>
                </a:lnTo>
                <a:lnTo>
                  <a:pt x="760459" y="358428"/>
                </a:lnTo>
                <a:lnTo>
                  <a:pt x="758646" y="362504"/>
                </a:lnTo>
                <a:lnTo>
                  <a:pt x="757060" y="366354"/>
                </a:lnTo>
                <a:lnTo>
                  <a:pt x="755020" y="370430"/>
                </a:lnTo>
                <a:lnTo>
                  <a:pt x="752981" y="374280"/>
                </a:lnTo>
                <a:lnTo>
                  <a:pt x="750262" y="377676"/>
                </a:lnTo>
                <a:lnTo>
                  <a:pt x="747543" y="381073"/>
                </a:lnTo>
                <a:lnTo>
                  <a:pt x="744370" y="384696"/>
                </a:lnTo>
                <a:lnTo>
                  <a:pt x="741198" y="387640"/>
                </a:lnTo>
                <a:lnTo>
                  <a:pt x="737572" y="390811"/>
                </a:lnTo>
                <a:lnTo>
                  <a:pt x="733947" y="393754"/>
                </a:lnTo>
                <a:lnTo>
                  <a:pt x="729641" y="396698"/>
                </a:lnTo>
                <a:lnTo>
                  <a:pt x="725336" y="398963"/>
                </a:lnTo>
                <a:lnTo>
                  <a:pt x="720804" y="401001"/>
                </a:lnTo>
                <a:lnTo>
                  <a:pt x="716046" y="402812"/>
                </a:lnTo>
                <a:lnTo>
                  <a:pt x="710834" y="404624"/>
                </a:lnTo>
                <a:lnTo>
                  <a:pt x="705396" y="405983"/>
                </a:lnTo>
                <a:lnTo>
                  <a:pt x="699504" y="406889"/>
                </a:lnTo>
                <a:lnTo>
                  <a:pt x="693839" y="407794"/>
                </a:lnTo>
                <a:lnTo>
                  <a:pt x="687494" y="408021"/>
                </a:lnTo>
                <a:lnTo>
                  <a:pt x="681150" y="408021"/>
                </a:lnTo>
                <a:lnTo>
                  <a:pt x="674578" y="407568"/>
                </a:lnTo>
                <a:lnTo>
                  <a:pt x="667554" y="406889"/>
                </a:lnTo>
                <a:lnTo>
                  <a:pt x="660529" y="405530"/>
                </a:lnTo>
                <a:lnTo>
                  <a:pt x="653278" y="403945"/>
                </a:lnTo>
                <a:lnTo>
                  <a:pt x="646027" y="401454"/>
                </a:lnTo>
                <a:lnTo>
                  <a:pt x="638323" y="398963"/>
                </a:lnTo>
                <a:lnTo>
                  <a:pt x="623594" y="430213"/>
                </a:lnTo>
                <a:lnTo>
                  <a:pt x="595043" y="416626"/>
                </a:lnTo>
                <a:lnTo>
                  <a:pt x="609545" y="385602"/>
                </a:lnTo>
                <a:lnTo>
                  <a:pt x="605466" y="382885"/>
                </a:lnTo>
                <a:lnTo>
                  <a:pt x="600934" y="379714"/>
                </a:lnTo>
                <a:lnTo>
                  <a:pt x="596402" y="376544"/>
                </a:lnTo>
                <a:lnTo>
                  <a:pt x="592323" y="373147"/>
                </a:lnTo>
                <a:lnTo>
                  <a:pt x="583259" y="365674"/>
                </a:lnTo>
                <a:lnTo>
                  <a:pt x="573969" y="357522"/>
                </a:lnTo>
                <a:lnTo>
                  <a:pt x="569664" y="353446"/>
                </a:lnTo>
                <a:lnTo>
                  <a:pt x="565358" y="348917"/>
                </a:lnTo>
                <a:lnTo>
                  <a:pt x="561280" y="344615"/>
                </a:lnTo>
                <a:lnTo>
                  <a:pt x="557201" y="340086"/>
                </a:lnTo>
                <a:lnTo>
                  <a:pt x="553349" y="335330"/>
                </a:lnTo>
                <a:lnTo>
                  <a:pt x="549723" y="330801"/>
                </a:lnTo>
                <a:lnTo>
                  <a:pt x="546324" y="326046"/>
                </a:lnTo>
                <a:lnTo>
                  <a:pt x="542925" y="321290"/>
                </a:lnTo>
                <a:lnTo>
                  <a:pt x="566718" y="270565"/>
                </a:lnTo>
                <a:lnTo>
                  <a:pt x="570570" y="277359"/>
                </a:lnTo>
                <a:lnTo>
                  <a:pt x="574875" y="284379"/>
                </a:lnTo>
                <a:lnTo>
                  <a:pt x="578954" y="291399"/>
                </a:lnTo>
                <a:lnTo>
                  <a:pt x="583713" y="298192"/>
                </a:lnTo>
                <a:lnTo>
                  <a:pt x="588471" y="304759"/>
                </a:lnTo>
                <a:lnTo>
                  <a:pt x="593683" y="311100"/>
                </a:lnTo>
                <a:lnTo>
                  <a:pt x="599121" y="317214"/>
                </a:lnTo>
                <a:lnTo>
                  <a:pt x="604786" y="323102"/>
                </a:lnTo>
                <a:lnTo>
                  <a:pt x="610451" y="328310"/>
                </a:lnTo>
                <a:lnTo>
                  <a:pt x="616569" y="333518"/>
                </a:lnTo>
                <a:lnTo>
                  <a:pt x="622914" y="338500"/>
                </a:lnTo>
                <a:lnTo>
                  <a:pt x="629712" y="342803"/>
                </a:lnTo>
                <a:lnTo>
                  <a:pt x="657583" y="283246"/>
                </a:lnTo>
                <a:lnTo>
                  <a:pt x="650332" y="277132"/>
                </a:lnTo>
                <a:lnTo>
                  <a:pt x="643534" y="271471"/>
                </a:lnTo>
                <a:lnTo>
                  <a:pt x="637190" y="265583"/>
                </a:lnTo>
                <a:lnTo>
                  <a:pt x="631525" y="259695"/>
                </a:lnTo>
                <a:lnTo>
                  <a:pt x="626313" y="254034"/>
                </a:lnTo>
                <a:lnTo>
                  <a:pt x="622008" y="248826"/>
                </a:lnTo>
                <a:lnTo>
                  <a:pt x="617929" y="243391"/>
                </a:lnTo>
                <a:lnTo>
                  <a:pt x="614530" y="238183"/>
                </a:lnTo>
                <a:lnTo>
                  <a:pt x="611584" y="232974"/>
                </a:lnTo>
                <a:lnTo>
                  <a:pt x="609092" y="228219"/>
                </a:lnTo>
                <a:lnTo>
                  <a:pt x="607052" y="223463"/>
                </a:lnTo>
                <a:lnTo>
                  <a:pt x="605239" y="218934"/>
                </a:lnTo>
                <a:lnTo>
                  <a:pt x="603653" y="214405"/>
                </a:lnTo>
                <a:lnTo>
                  <a:pt x="602747" y="209876"/>
                </a:lnTo>
                <a:lnTo>
                  <a:pt x="602294" y="205800"/>
                </a:lnTo>
                <a:lnTo>
                  <a:pt x="602067" y="201498"/>
                </a:lnTo>
                <a:lnTo>
                  <a:pt x="602294" y="197648"/>
                </a:lnTo>
                <a:lnTo>
                  <a:pt x="602520" y="193572"/>
                </a:lnTo>
                <a:lnTo>
                  <a:pt x="602973" y="189949"/>
                </a:lnTo>
                <a:lnTo>
                  <a:pt x="603880" y="186099"/>
                </a:lnTo>
                <a:lnTo>
                  <a:pt x="605013" y="182249"/>
                </a:lnTo>
                <a:lnTo>
                  <a:pt x="606146" y="178626"/>
                </a:lnTo>
                <a:lnTo>
                  <a:pt x="607505" y="175003"/>
                </a:lnTo>
                <a:lnTo>
                  <a:pt x="608865" y="171380"/>
                </a:lnTo>
                <a:lnTo>
                  <a:pt x="610451" y="168209"/>
                </a:lnTo>
                <a:lnTo>
                  <a:pt x="612491" y="164813"/>
                </a:lnTo>
                <a:lnTo>
                  <a:pt x="614530" y="161869"/>
                </a:lnTo>
                <a:lnTo>
                  <a:pt x="616796" y="158472"/>
                </a:lnTo>
                <a:lnTo>
                  <a:pt x="619515" y="155528"/>
                </a:lnTo>
                <a:lnTo>
                  <a:pt x="622461" y="152584"/>
                </a:lnTo>
                <a:lnTo>
                  <a:pt x="625407" y="149640"/>
                </a:lnTo>
                <a:lnTo>
                  <a:pt x="628806" y="146697"/>
                </a:lnTo>
                <a:lnTo>
                  <a:pt x="632205" y="143979"/>
                </a:lnTo>
                <a:lnTo>
                  <a:pt x="636283" y="141488"/>
                </a:lnTo>
                <a:lnTo>
                  <a:pt x="640362" y="139224"/>
                </a:lnTo>
                <a:lnTo>
                  <a:pt x="645121" y="136959"/>
                </a:lnTo>
                <a:lnTo>
                  <a:pt x="650106" y="135374"/>
                </a:lnTo>
                <a:lnTo>
                  <a:pt x="655091" y="133789"/>
                </a:lnTo>
                <a:lnTo>
                  <a:pt x="660756" y="132657"/>
                </a:lnTo>
                <a:lnTo>
                  <a:pt x="666647" y="131524"/>
                </a:lnTo>
                <a:lnTo>
                  <a:pt x="672992" y="131071"/>
                </a:lnTo>
                <a:lnTo>
                  <a:pt x="679563" y="130845"/>
                </a:lnTo>
                <a:lnTo>
                  <a:pt x="686361" y="131071"/>
                </a:lnTo>
                <a:lnTo>
                  <a:pt x="693612" y="131751"/>
                </a:lnTo>
                <a:lnTo>
                  <a:pt x="701090" y="132883"/>
                </a:lnTo>
                <a:lnTo>
                  <a:pt x="708795" y="134468"/>
                </a:lnTo>
                <a:lnTo>
                  <a:pt x="716725" y="136733"/>
                </a:lnTo>
                <a:lnTo>
                  <a:pt x="725110" y="139450"/>
                </a:lnTo>
                <a:lnTo>
                  <a:pt x="732587" y="123825"/>
                </a:lnTo>
                <a:close/>
                <a:moveTo>
                  <a:pt x="677977" y="64233"/>
                </a:moveTo>
                <a:lnTo>
                  <a:pt x="666860" y="64460"/>
                </a:lnTo>
                <a:lnTo>
                  <a:pt x="656196" y="65141"/>
                </a:lnTo>
                <a:lnTo>
                  <a:pt x="645533" y="66503"/>
                </a:lnTo>
                <a:lnTo>
                  <a:pt x="635096" y="68319"/>
                </a:lnTo>
                <a:lnTo>
                  <a:pt x="624887" y="70815"/>
                </a:lnTo>
                <a:lnTo>
                  <a:pt x="614904" y="73766"/>
                </a:lnTo>
                <a:lnTo>
                  <a:pt x="605148" y="76943"/>
                </a:lnTo>
                <a:lnTo>
                  <a:pt x="595166" y="80802"/>
                </a:lnTo>
                <a:lnTo>
                  <a:pt x="585864" y="84888"/>
                </a:lnTo>
                <a:lnTo>
                  <a:pt x="576789" y="89654"/>
                </a:lnTo>
                <a:lnTo>
                  <a:pt x="567940" y="94874"/>
                </a:lnTo>
                <a:lnTo>
                  <a:pt x="559546" y="100322"/>
                </a:lnTo>
                <a:lnTo>
                  <a:pt x="550924" y="106223"/>
                </a:lnTo>
                <a:lnTo>
                  <a:pt x="542984" y="112578"/>
                </a:lnTo>
                <a:lnTo>
                  <a:pt x="535270" y="119160"/>
                </a:lnTo>
                <a:lnTo>
                  <a:pt x="528010" y="126196"/>
                </a:lnTo>
                <a:lnTo>
                  <a:pt x="520976" y="133687"/>
                </a:lnTo>
                <a:lnTo>
                  <a:pt x="514170" y="141177"/>
                </a:lnTo>
                <a:lnTo>
                  <a:pt x="508044" y="149348"/>
                </a:lnTo>
                <a:lnTo>
                  <a:pt x="502145" y="157519"/>
                </a:lnTo>
                <a:lnTo>
                  <a:pt x="496473" y="166144"/>
                </a:lnTo>
                <a:lnTo>
                  <a:pt x="491482" y="175222"/>
                </a:lnTo>
                <a:lnTo>
                  <a:pt x="486945" y="184301"/>
                </a:lnTo>
                <a:lnTo>
                  <a:pt x="482407" y="193607"/>
                </a:lnTo>
                <a:lnTo>
                  <a:pt x="478777" y="203140"/>
                </a:lnTo>
                <a:lnTo>
                  <a:pt x="475374" y="213127"/>
                </a:lnTo>
                <a:lnTo>
                  <a:pt x="472651" y="223114"/>
                </a:lnTo>
                <a:lnTo>
                  <a:pt x="470382" y="233327"/>
                </a:lnTo>
                <a:lnTo>
                  <a:pt x="468341" y="243995"/>
                </a:lnTo>
                <a:lnTo>
                  <a:pt x="466979" y="254436"/>
                </a:lnTo>
                <a:lnTo>
                  <a:pt x="466072" y="265330"/>
                </a:lnTo>
                <a:lnTo>
                  <a:pt x="465845" y="276225"/>
                </a:lnTo>
                <a:lnTo>
                  <a:pt x="466072" y="287120"/>
                </a:lnTo>
                <a:lnTo>
                  <a:pt x="466979" y="297787"/>
                </a:lnTo>
                <a:lnTo>
                  <a:pt x="468341" y="308455"/>
                </a:lnTo>
                <a:lnTo>
                  <a:pt x="470382" y="318896"/>
                </a:lnTo>
                <a:lnTo>
                  <a:pt x="472651" y="329109"/>
                </a:lnTo>
                <a:lnTo>
                  <a:pt x="475374" y="339323"/>
                </a:lnTo>
                <a:lnTo>
                  <a:pt x="478777" y="349083"/>
                </a:lnTo>
                <a:lnTo>
                  <a:pt x="482407" y="358616"/>
                </a:lnTo>
                <a:lnTo>
                  <a:pt x="486945" y="368149"/>
                </a:lnTo>
                <a:lnTo>
                  <a:pt x="491482" y="377228"/>
                </a:lnTo>
                <a:lnTo>
                  <a:pt x="496473" y="386079"/>
                </a:lnTo>
                <a:lnTo>
                  <a:pt x="502145" y="394704"/>
                </a:lnTo>
                <a:lnTo>
                  <a:pt x="508044" y="402875"/>
                </a:lnTo>
                <a:lnTo>
                  <a:pt x="514170" y="411046"/>
                </a:lnTo>
                <a:lnTo>
                  <a:pt x="520976" y="418990"/>
                </a:lnTo>
                <a:lnTo>
                  <a:pt x="528010" y="426027"/>
                </a:lnTo>
                <a:lnTo>
                  <a:pt x="535270" y="433063"/>
                </a:lnTo>
                <a:lnTo>
                  <a:pt x="542984" y="439645"/>
                </a:lnTo>
                <a:lnTo>
                  <a:pt x="550924" y="446000"/>
                </a:lnTo>
                <a:lnTo>
                  <a:pt x="559546" y="452128"/>
                </a:lnTo>
                <a:lnTo>
                  <a:pt x="567940" y="457576"/>
                </a:lnTo>
                <a:lnTo>
                  <a:pt x="576789" y="462569"/>
                </a:lnTo>
                <a:lnTo>
                  <a:pt x="585864" y="467335"/>
                </a:lnTo>
                <a:lnTo>
                  <a:pt x="595166" y="471648"/>
                </a:lnTo>
                <a:lnTo>
                  <a:pt x="605148" y="475279"/>
                </a:lnTo>
                <a:lnTo>
                  <a:pt x="614904" y="478911"/>
                </a:lnTo>
                <a:lnTo>
                  <a:pt x="624887" y="481635"/>
                </a:lnTo>
                <a:lnTo>
                  <a:pt x="635096" y="483904"/>
                </a:lnTo>
                <a:lnTo>
                  <a:pt x="645533" y="485947"/>
                </a:lnTo>
                <a:lnTo>
                  <a:pt x="656196" y="487309"/>
                </a:lnTo>
                <a:lnTo>
                  <a:pt x="666860" y="487990"/>
                </a:lnTo>
                <a:lnTo>
                  <a:pt x="677977" y="488217"/>
                </a:lnTo>
                <a:lnTo>
                  <a:pt x="688867" y="487990"/>
                </a:lnTo>
                <a:lnTo>
                  <a:pt x="699530" y="487309"/>
                </a:lnTo>
                <a:lnTo>
                  <a:pt x="710193" y="485947"/>
                </a:lnTo>
                <a:lnTo>
                  <a:pt x="720630" y="483904"/>
                </a:lnTo>
                <a:lnTo>
                  <a:pt x="730839" y="481635"/>
                </a:lnTo>
                <a:lnTo>
                  <a:pt x="740822" y="478911"/>
                </a:lnTo>
                <a:lnTo>
                  <a:pt x="750578" y="475279"/>
                </a:lnTo>
                <a:lnTo>
                  <a:pt x="760560" y="471648"/>
                </a:lnTo>
                <a:lnTo>
                  <a:pt x="769863" y="467335"/>
                </a:lnTo>
                <a:lnTo>
                  <a:pt x="778938" y="462569"/>
                </a:lnTo>
                <a:lnTo>
                  <a:pt x="787786" y="457576"/>
                </a:lnTo>
                <a:lnTo>
                  <a:pt x="796180" y="452128"/>
                </a:lnTo>
                <a:lnTo>
                  <a:pt x="804802" y="446000"/>
                </a:lnTo>
                <a:lnTo>
                  <a:pt x="812743" y="439645"/>
                </a:lnTo>
                <a:lnTo>
                  <a:pt x="820456" y="433063"/>
                </a:lnTo>
                <a:lnTo>
                  <a:pt x="827717" y="426027"/>
                </a:lnTo>
                <a:lnTo>
                  <a:pt x="834750" y="418990"/>
                </a:lnTo>
                <a:lnTo>
                  <a:pt x="841556" y="411046"/>
                </a:lnTo>
                <a:lnTo>
                  <a:pt x="847682" y="402875"/>
                </a:lnTo>
                <a:lnTo>
                  <a:pt x="853581" y="394704"/>
                </a:lnTo>
                <a:lnTo>
                  <a:pt x="859253" y="386079"/>
                </a:lnTo>
                <a:lnTo>
                  <a:pt x="864244" y="377228"/>
                </a:lnTo>
                <a:lnTo>
                  <a:pt x="868782" y="368149"/>
                </a:lnTo>
                <a:lnTo>
                  <a:pt x="873319" y="358616"/>
                </a:lnTo>
                <a:lnTo>
                  <a:pt x="876949" y="349083"/>
                </a:lnTo>
                <a:lnTo>
                  <a:pt x="880353" y="339323"/>
                </a:lnTo>
                <a:lnTo>
                  <a:pt x="883075" y="329109"/>
                </a:lnTo>
                <a:lnTo>
                  <a:pt x="885344" y="318896"/>
                </a:lnTo>
                <a:lnTo>
                  <a:pt x="887386" y="308455"/>
                </a:lnTo>
                <a:lnTo>
                  <a:pt x="888747" y="297787"/>
                </a:lnTo>
                <a:lnTo>
                  <a:pt x="889655" y="287120"/>
                </a:lnTo>
                <a:lnTo>
                  <a:pt x="889881" y="276225"/>
                </a:lnTo>
                <a:lnTo>
                  <a:pt x="889655" y="265330"/>
                </a:lnTo>
                <a:lnTo>
                  <a:pt x="888747" y="254436"/>
                </a:lnTo>
                <a:lnTo>
                  <a:pt x="887386" y="243995"/>
                </a:lnTo>
                <a:lnTo>
                  <a:pt x="885344" y="233327"/>
                </a:lnTo>
                <a:lnTo>
                  <a:pt x="883075" y="223114"/>
                </a:lnTo>
                <a:lnTo>
                  <a:pt x="880353" y="213127"/>
                </a:lnTo>
                <a:lnTo>
                  <a:pt x="876949" y="203140"/>
                </a:lnTo>
                <a:lnTo>
                  <a:pt x="873319" y="193607"/>
                </a:lnTo>
                <a:lnTo>
                  <a:pt x="868782" y="184301"/>
                </a:lnTo>
                <a:lnTo>
                  <a:pt x="864244" y="175222"/>
                </a:lnTo>
                <a:lnTo>
                  <a:pt x="859253" y="166144"/>
                </a:lnTo>
                <a:lnTo>
                  <a:pt x="853581" y="157519"/>
                </a:lnTo>
                <a:lnTo>
                  <a:pt x="847682" y="149348"/>
                </a:lnTo>
                <a:lnTo>
                  <a:pt x="841556" y="141177"/>
                </a:lnTo>
                <a:lnTo>
                  <a:pt x="834750" y="133687"/>
                </a:lnTo>
                <a:lnTo>
                  <a:pt x="827717" y="126196"/>
                </a:lnTo>
                <a:lnTo>
                  <a:pt x="820456" y="119160"/>
                </a:lnTo>
                <a:lnTo>
                  <a:pt x="812743" y="112578"/>
                </a:lnTo>
                <a:lnTo>
                  <a:pt x="804802" y="106223"/>
                </a:lnTo>
                <a:lnTo>
                  <a:pt x="796180" y="100322"/>
                </a:lnTo>
                <a:lnTo>
                  <a:pt x="787786" y="94874"/>
                </a:lnTo>
                <a:lnTo>
                  <a:pt x="778938" y="89654"/>
                </a:lnTo>
                <a:lnTo>
                  <a:pt x="769863" y="84888"/>
                </a:lnTo>
                <a:lnTo>
                  <a:pt x="760560" y="80802"/>
                </a:lnTo>
                <a:lnTo>
                  <a:pt x="750578" y="76943"/>
                </a:lnTo>
                <a:lnTo>
                  <a:pt x="740822" y="73766"/>
                </a:lnTo>
                <a:lnTo>
                  <a:pt x="730839" y="70815"/>
                </a:lnTo>
                <a:lnTo>
                  <a:pt x="720630" y="68319"/>
                </a:lnTo>
                <a:lnTo>
                  <a:pt x="710193" y="66503"/>
                </a:lnTo>
                <a:lnTo>
                  <a:pt x="699530" y="65141"/>
                </a:lnTo>
                <a:lnTo>
                  <a:pt x="688867" y="64460"/>
                </a:lnTo>
                <a:lnTo>
                  <a:pt x="677977" y="64233"/>
                </a:lnTo>
                <a:close/>
                <a:moveTo>
                  <a:pt x="670943" y="0"/>
                </a:moveTo>
                <a:lnTo>
                  <a:pt x="677977" y="0"/>
                </a:lnTo>
                <a:lnTo>
                  <a:pt x="684783" y="0"/>
                </a:lnTo>
                <a:lnTo>
                  <a:pt x="692043" y="454"/>
                </a:lnTo>
                <a:lnTo>
                  <a:pt x="699076" y="681"/>
                </a:lnTo>
                <a:lnTo>
                  <a:pt x="706110" y="1362"/>
                </a:lnTo>
                <a:lnTo>
                  <a:pt x="712916" y="2270"/>
                </a:lnTo>
                <a:lnTo>
                  <a:pt x="719949" y="3178"/>
                </a:lnTo>
                <a:lnTo>
                  <a:pt x="726756" y="4312"/>
                </a:lnTo>
                <a:lnTo>
                  <a:pt x="733562" y="5674"/>
                </a:lnTo>
                <a:lnTo>
                  <a:pt x="740141" y="7036"/>
                </a:lnTo>
                <a:lnTo>
                  <a:pt x="746948" y="8625"/>
                </a:lnTo>
                <a:lnTo>
                  <a:pt x="753527" y="10441"/>
                </a:lnTo>
                <a:lnTo>
                  <a:pt x="760107" y="12483"/>
                </a:lnTo>
                <a:lnTo>
                  <a:pt x="766232" y="14526"/>
                </a:lnTo>
                <a:lnTo>
                  <a:pt x="772812" y="16796"/>
                </a:lnTo>
                <a:lnTo>
                  <a:pt x="779165" y="19293"/>
                </a:lnTo>
                <a:lnTo>
                  <a:pt x="785290" y="21789"/>
                </a:lnTo>
                <a:lnTo>
                  <a:pt x="791416" y="24286"/>
                </a:lnTo>
                <a:lnTo>
                  <a:pt x="797542" y="27237"/>
                </a:lnTo>
                <a:lnTo>
                  <a:pt x="803441" y="30187"/>
                </a:lnTo>
                <a:lnTo>
                  <a:pt x="809339" y="33138"/>
                </a:lnTo>
                <a:lnTo>
                  <a:pt x="815238" y="36542"/>
                </a:lnTo>
                <a:lnTo>
                  <a:pt x="821137" y="39947"/>
                </a:lnTo>
                <a:lnTo>
                  <a:pt x="826809" y="43579"/>
                </a:lnTo>
                <a:lnTo>
                  <a:pt x="832254" y="46983"/>
                </a:lnTo>
                <a:lnTo>
                  <a:pt x="837699" y="51069"/>
                </a:lnTo>
                <a:lnTo>
                  <a:pt x="843144" y="54700"/>
                </a:lnTo>
                <a:lnTo>
                  <a:pt x="848136" y="59013"/>
                </a:lnTo>
                <a:lnTo>
                  <a:pt x="853354" y="62871"/>
                </a:lnTo>
                <a:lnTo>
                  <a:pt x="858572" y="67411"/>
                </a:lnTo>
                <a:lnTo>
                  <a:pt x="863563" y="71723"/>
                </a:lnTo>
                <a:lnTo>
                  <a:pt x="868328" y="76263"/>
                </a:lnTo>
                <a:lnTo>
                  <a:pt x="873092" y="81029"/>
                </a:lnTo>
                <a:lnTo>
                  <a:pt x="877630" y="85795"/>
                </a:lnTo>
                <a:lnTo>
                  <a:pt x="882168" y="90335"/>
                </a:lnTo>
                <a:lnTo>
                  <a:pt x="886705" y="95555"/>
                </a:lnTo>
                <a:lnTo>
                  <a:pt x="890789" y="100549"/>
                </a:lnTo>
                <a:lnTo>
                  <a:pt x="895100" y="105542"/>
                </a:lnTo>
                <a:lnTo>
                  <a:pt x="898957" y="110989"/>
                </a:lnTo>
                <a:lnTo>
                  <a:pt x="903040" y="116437"/>
                </a:lnTo>
                <a:lnTo>
                  <a:pt x="906670" y="121657"/>
                </a:lnTo>
                <a:lnTo>
                  <a:pt x="910527" y="127331"/>
                </a:lnTo>
                <a:lnTo>
                  <a:pt x="913931" y="133006"/>
                </a:lnTo>
                <a:lnTo>
                  <a:pt x="917334" y="138680"/>
                </a:lnTo>
                <a:lnTo>
                  <a:pt x="920510" y="144354"/>
                </a:lnTo>
                <a:lnTo>
                  <a:pt x="923913" y="150482"/>
                </a:lnTo>
                <a:lnTo>
                  <a:pt x="926636" y="156384"/>
                </a:lnTo>
                <a:lnTo>
                  <a:pt x="929358" y="162512"/>
                </a:lnTo>
                <a:lnTo>
                  <a:pt x="932308" y="168640"/>
                </a:lnTo>
                <a:lnTo>
                  <a:pt x="934803" y="174995"/>
                </a:lnTo>
                <a:lnTo>
                  <a:pt x="937072" y="181124"/>
                </a:lnTo>
                <a:lnTo>
                  <a:pt x="939568" y="187479"/>
                </a:lnTo>
                <a:lnTo>
                  <a:pt x="941610" y="194061"/>
                </a:lnTo>
                <a:lnTo>
                  <a:pt x="943425" y="200643"/>
                </a:lnTo>
                <a:lnTo>
                  <a:pt x="945240" y="207225"/>
                </a:lnTo>
                <a:lnTo>
                  <a:pt x="946828" y="213808"/>
                </a:lnTo>
                <a:lnTo>
                  <a:pt x="948416" y="220617"/>
                </a:lnTo>
                <a:lnTo>
                  <a:pt x="949551" y="227426"/>
                </a:lnTo>
                <a:lnTo>
                  <a:pt x="950685" y="234235"/>
                </a:lnTo>
                <a:lnTo>
                  <a:pt x="951592" y="241044"/>
                </a:lnTo>
                <a:lnTo>
                  <a:pt x="952500" y="247853"/>
                </a:lnTo>
                <a:lnTo>
                  <a:pt x="953181" y="254890"/>
                </a:lnTo>
                <a:lnTo>
                  <a:pt x="953634" y="261926"/>
                </a:lnTo>
                <a:lnTo>
                  <a:pt x="953861" y="268962"/>
                </a:lnTo>
                <a:lnTo>
                  <a:pt x="954088" y="276225"/>
                </a:lnTo>
                <a:lnTo>
                  <a:pt x="953861" y="283261"/>
                </a:lnTo>
                <a:lnTo>
                  <a:pt x="953634" y="290297"/>
                </a:lnTo>
                <a:lnTo>
                  <a:pt x="953181" y="297333"/>
                </a:lnTo>
                <a:lnTo>
                  <a:pt x="952500" y="304370"/>
                </a:lnTo>
                <a:lnTo>
                  <a:pt x="951592" y="311406"/>
                </a:lnTo>
                <a:lnTo>
                  <a:pt x="950685" y="318215"/>
                </a:lnTo>
                <a:lnTo>
                  <a:pt x="949551" y="325024"/>
                </a:lnTo>
                <a:lnTo>
                  <a:pt x="948416" y="331833"/>
                </a:lnTo>
                <a:lnTo>
                  <a:pt x="946828" y="338642"/>
                </a:lnTo>
                <a:lnTo>
                  <a:pt x="945240" y="345224"/>
                </a:lnTo>
                <a:lnTo>
                  <a:pt x="943425" y="351580"/>
                </a:lnTo>
                <a:lnTo>
                  <a:pt x="941610" y="358162"/>
                </a:lnTo>
                <a:lnTo>
                  <a:pt x="939568" y="364744"/>
                </a:lnTo>
                <a:lnTo>
                  <a:pt x="937072" y="371099"/>
                </a:lnTo>
                <a:lnTo>
                  <a:pt x="934803" y="377455"/>
                </a:lnTo>
                <a:lnTo>
                  <a:pt x="932308" y="383810"/>
                </a:lnTo>
                <a:lnTo>
                  <a:pt x="929358" y="389938"/>
                </a:lnTo>
                <a:lnTo>
                  <a:pt x="926636" y="395839"/>
                </a:lnTo>
                <a:lnTo>
                  <a:pt x="923913" y="401968"/>
                </a:lnTo>
                <a:lnTo>
                  <a:pt x="920510" y="407869"/>
                </a:lnTo>
                <a:lnTo>
                  <a:pt x="917334" y="413770"/>
                </a:lnTo>
                <a:lnTo>
                  <a:pt x="913931" y="419444"/>
                </a:lnTo>
                <a:lnTo>
                  <a:pt x="910527" y="424892"/>
                </a:lnTo>
                <a:lnTo>
                  <a:pt x="906670" y="430566"/>
                </a:lnTo>
                <a:lnTo>
                  <a:pt x="903040" y="436013"/>
                </a:lnTo>
                <a:lnTo>
                  <a:pt x="898957" y="441461"/>
                </a:lnTo>
                <a:lnTo>
                  <a:pt x="895100" y="446681"/>
                </a:lnTo>
                <a:lnTo>
                  <a:pt x="890789" y="451901"/>
                </a:lnTo>
                <a:lnTo>
                  <a:pt x="886705" y="456895"/>
                </a:lnTo>
                <a:lnTo>
                  <a:pt x="882168" y="461888"/>
                </a:lnTo>
                <a:lnTo>
                  <a:pt x="877630" y="466655"/>
                </a:lnTo>
                <a:lnTo>
                  <a:pt x="873092" y="471648"/>
                </a:lnTo>
                <a:lnTo>
                  <a:pt x="868328" y="475960"/>
                </a:lnTo>
                <a:lnTo>
                  <a:pt x="863563" y="480727"/>
                </a:lnTo>
                <a:lnTo>
                  <a:pt x="858572" y="484812"/>
                </a:lnTo>
                <a:lnTo>
                  <a:pt x="853354" y="489352"/>
                </a:lnTo>
                <a:lnTo>
                  <a:pt x="848136" y="493437"/>
                </a:lnTo>
                <a:lnTo>
                  <a:pt x="843144" y="497523"/>
                </a:lnTo>
                <a:lnTo>
                  <a:pt x="837699" y="501381"/>
                </a:lnTo>
                <a:lnTo>
                  <a:pt x="832254" y="505240"/>
                </a:lnTo>
                <a:lnTo>
                  <a:pt x="826809" y="508871"/>
                </a:lnTo>
                <a:lnTo>
                  <a:pt x="821137" y="512276"/>
                </a:lnTo>
                <a:lnTo>
                  <a:pt x="815238" y="515907"/>
                </a:lnTo>
                <a:lnTo>
                  <a:pt x="809339" y="519085"/>
                </a:lnTo>
                <a:lnTo>
                  <a:pt x="803441" y="522036"/>
                </a:lnTo>
                <a:lnTo>
                  <a:pt x="797542" y="525213"/>
                </a:lnTo>
                <a:lnTo>
                  <a:pt x="791416" y="527937"/>
                </a:lnTo>
                <a:lnTo>
                  <a:pt x="785290" y="530661"/>
                </a:lnTo>
                <a:lnTo>
                  <a:pt x="779165" y="533157"/>
                </a:lnTo>
                <a:lnTo>
                  <a:pt x="772812" y="535654"/>
                </a:lnTo>
                <a:lnTo>
                  <a:pt x="766232" y="537924"/>
                </a:lnTo>
                <a:lnTo>
                  <a:pt x="760107" y="539967"/>
                </a:lnTo>
                <a:lnTo>
                  <a:pt x="753527" y="541782"/>
                </a:lnTo>
                <a:lnTo>
                  <a:pt x="746948" y="543598"/>
                </a:lnTo>
                <a:lnTo>
                  <a:pt x="740141" y="545414"/>
                </a:lnTo>
                <a:lnTo>
                  <a:pt x="733562" y="546776"/>
                </a:lnTo>
                <a:lnTo>
                  <a:pt x="726756" y="548137"/>
                </a:lnTo>
                <a:lnTo>
                  <a:pt x="719949" y="549045"/>
                </a:lnTo>
                <a:lnTo>
                  <a:pt x="712916" y="550180"/>
                </a:lnTo>
                <a:lnTo>
                  <a:pt x="706110" y="550861"/>
                </a:lnTo>
                <a:lnTo>
                  <a:pt x="699076" y="551542"/>
                </a:lnTo>
                <a:lnTo>
                  <a:pt x="692043" y="551996"/>
                </a:lnTo>
                <a:lnTo>
                  <a:pt x="684783" y="552450"/>
                </a:lnTo>
                <a:lnTo>
                  <a:pt x="677977" y="552450"/>
                </a:lnTo>
                <a:lnTo>
                  <a:pt x="670943" y="552450"/>
                </a:lnTo>
                <a:lnTo>
                  <a:pt x="663683" y="551996"/>
                </a:lnTo>
                <a:lnTo>
                  <a:pt x="656650" y="551542"/>
                </a:lnTo>
                <a:lnTo>
                  <a:pt x="649617" y="550861"/>
                </a:lnTo>
                <a:lnTo>
                  <a:pt x="642810" y="550180"/>
                </a:lnTo>
                <a:lnTo>
                  <a:pt x="635777" y="549045"/>
                </a:lnTo>
                <a:lnTo>
                  <a:pt x="628971" y="548137"/>
                </a:lnTo>
                <a:lnTo>
                  <a:pt x="622164" y="546776"/>
                </a:lnTo>
                <a:lnTo>
                  <a:pt x="615585" y="545414"/>
                </a:lnTo>
                <a:lnTo>
                  <a:pt x="608779" y="543598"/>
                </a:lnTo>
                <a:lnTo>
                  <a:pt x="602199" y="541782"/>
                </a:lnTo>
                <a:lnTo>
                  <a:pt x="595620" y="539967"/>
                </a:lnTo>
                <a:lnTo>
                  <a:pt x="589494" y="537924"/>
                </a:lnTo>
                <a:lnTo>
                  <a:pt x="582914" y="535654"/>
                </a:lnTo>
                <a:lnTo>
                  <a:pt x="576789" y="533157"/>
                </a:lnTo>
                <a:lnTo>
                  <a:pt x="570436" y="530661"/>
                </a:lnTo>
                <a:lnTo>
                  <a:pt x="564310" y="527937"/>
                </a:lnTo>
                <a:lnTo>
                  <a:pt x="558185" y="525213"/>
                </a:lnTo>
                <a:lnTo>
                  <a:pt x="552286" y="522036"/>
                </a:lnTo>
                <a:lnTo>
                  <a:pt x="546387" y="519085"/>
                </a:lnTo>
                <a:lnTo>
                  <a:pt x="540488" y="515907"/>
                </a:lnTo>
                <a:lnTo>
                  <a:pt x="534589" y="512276"/>
                </a:lnTo>
                <a:lnTo>
                  <a:pt x="528917" y="508871"/>
                </a:lnTo>
                <a:lnTo>
                  <a:pt x="523699" y="505240"/>
                </a:lnTo>
                <a:lnTo>
                  <a:pt x="518027" y="501381"/>
                </a:lnTo>
                <a:lnTo>
                  <a:pt x="512582" y="497523"/>
                </a:lnTo>
                <a:lnTo>
                  <a:pt x="507591" y="493437"/>
                </a:lnTo>
                <a:lnTo>
                  <a:pt x="502372" y="489352"/>
                </a:lnTo>
                <a:lnTo>
                  <a:pt x="497154" y="484812"/>
                </a:lnTo>
                <a:lnTo>
                  <a:pt x="492163" y="480727"/>
                </a:lnTo>
                <a:lnTo>
                  <a:pt x="487398" y="475960"/>
                </a:lnTo>
                <a:lnTo>
                  <a:pt x="482634" y="471648"/>
                </a:lnTo>
                <a:lnTo>
                  <a:pt x="478096" y="466655"/>
                </a:lnTo>
                <a:lnTo>
                  <a:pt x="473559" y="461888"/>
                </a:lnTo>
                <a:lnTo>
                  <a:pt x="469021" y="456895"/>
                </a:lnTo>
                <a:lnTo>
                  <a:pt x="464937" y="451901"/>
                </a:lnTo>
                <a:lnTo>
                  <a:pt x="460627" y="446681"/>
                </a:lnTo>
                <a:lnTo>
                  <a:pt x="456770" y="441461"/>
                </a:lnTo>
                <a:lnTo>
                  <a:pt x="452686" y="436013"/>
                </a:lnTo>
                <a:lnTo>
                  <a:pt x="449056" y="430566"/>
                </a:lnTo>
                <a:lnTo>
                  <a:pt x="445199" y="424892"/>
                </a:lnTo>
                <a:lnTo>
                  <a:pt x="441796" y="419444"/>
                </a:lnTo>
                <a:lnTo>
                  <a:pt x="438392" y="413770"/>
                </a:lnTo>
                <a:lnTo>
                  <a:pt x="435216" y="407869"/>
                </a:lnTo>
                <a:lnTo>
                  <a:pt x="432040" y="401968"/>
                </a:lnTo>
                <a:lnTo>
                  <a:pt x="429090" y="395839"/>
                </a:lnTo>
                <a:lnTo>
                  <a:pt x="426368" y="389938"/>
                </a:lnTo>
                <a:lnTo>
                  <a:pt x="423418" y="383810"/>
                </a:lnTo>
                <a:lnTo>
                  <a:pt x="420923" y="377455"/>
                </a:lnTo>
                <a:lnTo>
                  <a:pt x="418654" y="371099"/>
                </a:lnTo>
                <a:lnTo>
                  <a:pt x="416158" y="364744"/>
                </a:lnTo>
                <a:lnTo>
                  <a:pt x="414116" y="358162"/>
                </a:lnTo>
                <a:lnTo>
                  <a:pt x="412301" y="351580"/>
                </a:lnTo>
                <a:lnTo>
                  <a:pt x="410486" y="345224"/>
                </a:lnTo>
                <a:lnTo>
                  <a:pt x="408898" y="338642"/>
                </a:lnTo>
                <a:lnTo>
                  <a:pt x="407310" y="331833"/>
                </a:lnTo>
                <a:lnTo>
                  <a:pt x="406176" y="325024"/>
                </a:lnTo>
                <a:lnTo>
                  <a:pt x="405041" y="318215"/>
                </a:lnTo>
                <a:lnTo>
                  <a:pt x="404134" y="311406"/>
                </a:lnTo>
                <a:lnTo>
                  <a:pt x="403453" y="304370"/>
                </a:lnTo>
                <a:lnTo>
                  <a:pt x="402546" y="297333"/>
                </a:lnTo>
                <a:lnTo>
                  <a:pt x="402092" y="290297"/>
                </a:lnTo>
                <a:lnTo>
                  <a:pt x="401865" y="283261"/>
                </a:lnTo>
                <a:lnTo>
                  <a:pt x="401638" y="276225"/>
                </a:lnTo>
                <a:lnTo>
                  <a:pt x="401865" y="268962"/>
                </a:lnTo>
                <a:lnTo>
                  <a:pt x="402092" y="261926"/>
                </a:lnTo>
                <a:lnTo>
                  <a:pt x="402546" y="254890"/>
                </a:lnTo>
                <a:lnTo>
                  <a:pt x="403453" y="247853"/>
                </a:lnTo>
                <a:lnTo>
                  <a:pt x="404134" y="241044"/>
                </a:lnTo>
                <a:lnTo>
                  <a:pt x="405041" y="234235"/>
                </a:lnTo>
                <a:lnTo>
                  <a:pt x="406176" y="227426"/>
                </a:lnTo>
                <a:lnTo>
                  <a:pt x="407310" y="220617"/>
                </a:lnTo>
                <a:lnTo>
                  <a:pt x="408898" y="213808"/>
                </a:lnTo>
                <a:lnTo>
                  <a:pt x="410486" y="207225"/>
                </a:lnTo>
                <a:lnTo>
                  <a:pt x="412301" y="200643"/>
                </a:lnTo>
                <a:lnTo>
                  <a:pt x="414116" y="194061"/>
                </a:lnTo>
                <a:lnTo>
                  <a:pt x="416158" y="187479"/>
                </a:lnTo>
                <a:lnTo>
                  <a:pt x="418654" y="181124"/>
                </a:lnTo>
                <a:lnTo>
                  <a:pt x="420923" y="174995"/>
                </a:lnTo>
                <a:lnTo>
                  <a:pt x="423418" y="168640"/>
                </a:lnTo>
                <a:lnTo>
                  <a:pt x="426368" y="162512"/>
                </a:lnTo>
                <a:lnTo>
                  <a:pt x="429090" y="156384"/>
                </a:lnTo>
                <a:lnTo>
                  <a:pt x="432040" y="150482"/>
                </a:lnTo>
                <a:lnTo>
                  <a:pt x="435216" y="144354"/>
                </a:lnTo>
                <a:lnTo>
                  <a:pt x="438392" y="138680"/>
                </a:lnTo>
                <a:lnTo>
                  <a:pt x="441796" y="133006"/>
                </a:lnTo>
                <a:lnTo>
                  <a:pt x="445199" y="127331"/>
                </a:lnTo>
                <a:lnTo>
                  <a:pt x="449056" y="121657"/>
                </a:lnTo>
                <a:lnTo>
                  <a:pt x="452686" y="116437"/>
                </a:lnTo>
                <a:lnTo>
                  <a:pt x="456770" y="110989"/>
                </a:lnTo>
                <a:lnTo>
                  <a:pt x="460627" y="105542"/>
                </a:lnTo>
                <a:lnTo>
                  <a:pt x="464937" y="100549"/>
                </a:lnTo>
                <a:lnTo>
                  <a:pt x="469021" y="95555"/>
                </a:lnTo>
                <a:lnTo>
                  <a:pt x="473559" y="90335"/>
                </a:lnTo>
                <a:lnTo>
                  <a:pt x="478096" y="85795"/>
                </a:lnTo>
                <a:lnTo>
                  <a:pt x="482634" y="81029"/>
                </a:lnTo>
                <a:lnTo>
                  <a:pt x="487398" y="76263"/>
                </a:lnTo>
                <a:lnTo>
                  <a:pt x="492163" y="71723"/>
                </a:lnTo>
                <a:lnTo>
                  <a:pt x="497154" y="67411"/>
                </a:lnTo>
                <a:lnTo>
                  <a:pt x="502372" y="62871"/>
                </a:lnTo>
                <a:lnTo>
                  <a:pt x="507591" y="59013"/>
                </a:lnTo>
                <a:lnTo>
                  <a:pt x="512582" y="54700"/>
                </a:lnTo>
                <a:lnTo>
                  <a:pt x="518027" y="51069"/>
                </a:lnTo>
                <a:lnTo>
                  <a:pt x="523699" y="46983"/>
                </a:lnTo>
                <a:lnTo>
                  <a:pt x="528917" y="43579"/>
                </a:lnTo>
                <a:lnTo>
                  <a:pt x="534589" y="39947"/>
                </a:lnTo>
                <a:lnTo>
                  <a:pt x="540488" y="36542"/>
                </a:lnTo>
                <a:lnTo>
                  <a:pt x="546387" y="33138"/>
                </a:lnTo>
                <a:lnTo>
                  <a:pt x="552286" y="30187"/>
                </a:lnTo>
                <a:lnTo>
                  <a:pt x="558185" y="27237"/>
                </a:lnTo>
                <a:lnTo>
                  <a:pt x="564310" y="24286"/>
                </a:lnTo>
                <a:lnTo>
                  <a:pt x="570436" y="21789"/>
                </a:lnTo>
                <a:lnTo>
                  <a:pt x="576789" y="19293"/>
                </a:lnTo>
                <a:lnTo>
                  <a:pt x="582914" y="16796"/>
                </a:lnTo>
                <a:lnTo>
                  <a:pt x="589494" y="14526"/>
                </a:lnTo>
                <a:lnTo>
                  <a:pt x="595620" y="12483"/>
                </a:lnTo>
                <a:lnTo>
                  <a:pt x="602199" y="10441"/>
                </a:lnTo>
                <a:lnTo>
                  <a:pt x="608779" y="8625"/>
                </a:lnTo>
                <a:lnTo>
                  <a:pt x="615585" y="7036"/>
                </a:lnTo>
                <a:lnTo>
                  <a:pt x="622164" y="5674"/>
                </a:lnTo>
                <a:lnTo>
                  <a:pt x="628971" y="4312"/>
                </a:lnTo>
                <a:lnTo>
                  <a:pt x="635777" y="3178"/>
                </a:lnTo>
                <a:lnTo>
                  <a:pt x="642810" y="2270"/>
                </a:lnTo>
                <a:lnTo>
                  <a:pt x="649617" y="1362"/>
                </a:lnTo>
                <a:lnTo>
                  <a:pt x="656650" y="681"/>
                </a:lnTo>
                <a:lnTo>
                  <a:pt x="663683" y="454"/>
                </a:lnTo>
                <a:lnTo>
                  <a:pt x="6709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9844216" y="572038"/>
            <a:ext cx="1102136" cy="1092952"/>
          </a:xfrm>
          <a:custGeom>
            <a:avLst/>
            <a:gdLst>
              <a:gd name="T0" fmla="*/ 435344 w 2268537"/>
              <a:gd name="T1" fmla="*/ 1538932 h 2247901"/>
              <a:gd name="T2" fmla="*/ 495462 w 2268537"/>
              <a:gd name="T3" fmla="*/ 1635063 h 2247901"/>
              <a:gd name="T4" fmla="*/ 599590 w 2268537"/>
              <a:gd name="T5" fmla="*/ 1589945 h 2247901"/>
              <a:gd name="T6" fmla="*/ 569645 w 2268537"/>
              <a:gd name="T7" fmla="*/ 1480210 h 2247901"/>
              <a:gd name="T8" fmla="*/ 1569477 w 2268537"/>
              <a:gd name="T9" fmla="*/ 1473664 h 2247901"/>
              <a:gd name="T10" fmla="*/ 1631626 w 2268537"/>
              <a:gd name="T11" fmla="*/ 1599219 h 2247901"/>
              <a:gd name="T12" fmla="*/ 1169820 w 2268537"/>
              <a:gd name="T13" fmla="*/ 1679820 h 2247901"/>
              <a:gd name="T14" fmla="*/ 2218183 w 2268537"/>
              <a:gd name="T15" fmla="*/ 1620107 h 2247901"/>
              <a:gd name="T16" fmla="*/ 2265361 w 2268537"/>
              <a:gd name="T17" fmla="*/ 1739305 h 2247901"/>
              <a:gd name="T18" fmla="*/ 1398682 w 2268537"/>
              <a:gd name="T19" fmla="*/ 2039003 h 2247901"/>
              <a:gd name="T20" fmla="*/ 0 w 2268537"/>
              <a:gd name="T21" fmla="*/ 1401763 h 2247901"/>
              <a:gd name="T22" fmla="*/ 1802845 w 2268537"/>
              <a:gd name="T23" fmla="*/ 1254543 h 2247901"/>
              <a:gd name="T24" fmla="*/ 1896694 w 2268537"/>
              <a:gd name="T25" fmla="*/ 1346722 h 2247901"/>
              <a:gd name="T26" fmla="*/ 1801262 w 2268537"/>
              <a:gd name="T27" fmla="*/ 1343544 h 2247901"/>
              <a:gd name="T28" fmla="*/ 1952551 w 2268537"/>
              <a:gd name="T29" fmla="*/ 1373286 h 2247901"/>
              <a:gd name="T30" fmla="*/ 1959109 w 2268537"/>
              <a:gd name="T31" fmla="*/ 1284967 h 2247901"/>
              <a:gd name="T32" fmla="*/ 1883577 w 2268537"/>
              <a:gd name="T33" fmla="*/ 1210951 h 2247901"/>
              <a:gd name="T34" fmla="*/ 1924735 w 2268537"/>
              <a:gd name="T35" fmla="*/ 1183705 h 2247901"/>
              <a:gd name="T36" fmla="*/ 2066527 w 2268537"/>
              <a:gd name="T37" fmla="*/ 1199371 h 2247901"/>
              <a:gd name="T38" fmla="*/ 1998232 w 2268537"/>
              <a:gd name="T39" fmla="*/ 1451844 h 2247901"/>
              <a:gd name="T40" fmla="*/ 1739299 w 2268537"/>
              <a:gd name="T41" fmla="*/ 1420285 h 2247901"/>
              <a:gd name="T42" fmla="*/ 1733193 w 2268537"/>
              <a:gd name="T43" fmla="*/ 1158731 h 2247901"/>
              <a:gd name="T44" fmla="*/ 1233862 w 2268537"/>
              <a:gd name="T45" fmla="*/ 780369 h 2247901"/>
              <a:gd name="T46" fmla="*/ 1208472 w 2268537"/>
              <a:gd name="T47" fmla="*/ 887639 h 2247901"/>
              <a:gd name="T48" fmla="*/ 1337010 w 2268537"/>
              <a:gd name="T49" fmla="*/ 1007835 h 2247901"/>
              <a:gd name="T50" fmla="*/ 1297791 w 2268537"/>
              <a:gd name="T51" fmla="*/ 959984 h 2247901"/>
              <a:gd name="T52" fmla="*/ 1297791 w 2268537"/>
              <a:gd name="T53" fmla="*/ 1067934 h 2247901"/>
              <a:gd name="T54" fmla="*/ 1447865 w 2268537"/>
              <a:gd name="T55" fmla="*/ 1005568 h 2247901"/>
              <a:gd name="T56" fmla="*/ 1326808 w 2268537"/>
              <a:gd name="T57" fmla="*/ 866548 h 2247901"/>
              <a:gd name="T58" fmla="*/ 1320234 w 2268537"/>
              <a:gd name="T59" fmla="*/ 810532 h 2247901"/>
              <a:gd name="T60" fmla="*/ 1427235 w 2268537"/>
              <a:gd name="T61" fmla="*/ 798966 h 2247901"/>
              <a:gd name="T62" fmla="*/ 1388017 w 2268537"/>
              <a:gd name="T63" fmla="*/ 636134 h 2247901"/>
              <a:gd name="T64" fmla="*/ 1555092 w 2268537"/>
              <a:gd name="T65" fmla="*/ 745444 h 2247901"/>
              <a:gd name="T66" fmla="*/ 1611993 w 2268537"/>
              <a:gd name="T67" fmla="*/ 941614 h 2247901"/>
              <a:gd name="T68" fmla="*/ 1527662 w 2268537"/>
              <a:gd name="T69" fmla="*/ 1124630 h 2247901"/>
              <a:gd name="T70" fmla="*/ 1344717 w 2268537"/>
              <a:gd name="T71" fmla="*/ 1208994 h 2247901"/>
              <a:gd name="T72" fmla="*/ 1148398 w 2268537"/>
              <a:gd name="T73" fmla="*/ 1151844 h 2247901"/>
              <a:gd name="T74" fmla="*/ 1039356 w 2268537"/>
              <a:gd name="T75" fmla="*/ 984930 h 2247901"/>
              <a:gd name="T76" fmla="*/ 1067013 w 2268537"/>
              <a:gd name="T77" fmla="*/ 780823 h 2247901"/>
              <a:gd name="T78" fmla="*/ 1215727 w 2268537"/>
              <a:gd name="T79" fmla="*/ 648834 h 2247901"/>
              <a:gd name="T80" fmla="*/ 1814840 w 2268537"/>
              <a:gd name="T81" fmla="*/ 491075 h 2247901"/>
              <a:gd name="T82" fmla="*/ 1888564 w 2268537"/>
              <a:gd name="T83" fmla="*/ 577139 h 2247901"/>
              <a:gd name="T84" fmla="*/ 1872408 w 2268537"/>
              <a:gd name="T85" fmla="*/ 577818 h 2247901"/>
              <a:gd name="T86" fmla="*/ 1907905 w 2268537"/>
              <a:gd name="T87" fmla="*/ 640554 h 2247901"/>
              <a:gd name="T88" fmla="*/ 1942719 w 2268537"/>
              <a:gd name="T89" fmla="*/ 548375 h 2247901"/>
              <a:gd name="T90" fmla="*/ 1892432 w 2268537"/>
              <a:gd name="T91" fmla="*/ 493113 h 2247901"/>
              <a:gd name="T92" fmla="*/ 1895390 w 2268537"/>
              <a:gd name="T93" fmla="*/ 384401 h 2247901"/>
              <a:gd name="T94" fmla="*/ 2056717 w 2268537"/>
              <a:gd name="T95" fmla="*/ 536598 h 2247901"/>
              <a:gd name="T96" fmla="*/ 1929294 w 2268537"/>
              <a:gd name="T97" fmla="*/ 718464 h 2247901"/>
              <a:gd name="T98" fmla="*/ 1729512 w 2268537"/>
              <a:gd name="T99" fmla="*/ 619944 h 2247901"/>
              <a:gd name="T100" fmla="*/ 1798230 w 2268537"/>
              <a:gd name="T101" fmla="*/ 408635 h 2247901"/>
              <a:gd name="T102" fmla="*/ 1438439 w 2268537"/>
              <a:gd name="T103" fmla="*/ 111042 h 2247901"/>
              <a:gd name="T104" fmla="*/ 1512769 w 2268537"/>
              <a:gd name="T105" fmla="*/ 199876 h 2247901"/>
              <a:gd name="T106" fmla="*/ 1448183 w 2268537"/>
              <a:gd name="T107" fmla="*/ 210980 h 2247901"/>
              <a:gd name="T108" fmla="*/ 1572596 w 2268537"/>
              <a:gd name="T109" fmla="*/ 192171 h 2247901"/>
              <a:gd name="T110" fmla="*/ 1493506 w 2268537"/>
              <a:gd name="T111" fmla="*/ 107869 h 2247901"/>
              <a:gd name="T112" fmla="*/ 1558092 w 2268537"/>
              <a:gd name="T113" fmla="*/ 86114 h 2247901"/>
              <a:gd name="T114" fmla="*/ 1618146 w 2268537"/>
              <a:gd name="T115" fmla="*/ 49629 h 2247901"/>
              <a:gd name="T116" fmla="*/ 1622905 w 2268537"/>
              <a:gd name="T117" fmla="*/ 248145 h 2247901"/>
              <a:gd name="T118" fmla="*/ 1427334 w 2268537"/>
              <a:gd name="T119" fmla="*/ 281231 h 2247901"/>
              <a:gd name="T120" fmla="*/ 1366148 w 2268537"/>
              <a:gd name="T121" fmla="*/ 92686 h 2247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68537" h="2247901">
                <a:moveTo>
                  <a:pt x="516787" y="1465473"/>
                </a:moveTo>
                <a:lnTo>
                  <a:pt x="512476" y="1465700"/>
                </a:lnTo>
                <a:lnTo>
                  <a:pt x="507939" y="1466607"/>
                </a:lnTo>
                <a:lnTo>
                  <a:pt x="503629" y="1467060"/>
                </a:lnTo>
                <a:lnTo>
                  <a:pt x="499545" y="1468194"/>
                </a:lnTo>
                <a:lnTo>
                  <a:pt x="495462" y="1469327"/>
                </a:lnTo>
                <a:lnTo>
                  <a:pt x="491151" y="1470688"/>
                </a:lnTo>
                <a:lnTo>
                  <a:pt x="487295" y="1472275"/>
                </a:lnTo>
                <a:lnTo>
                  <a:pt x="483438" y="1474089"/>
                </a:lnTo>
                <a:lnTo>
                  <a:pt x="479582" y="1475902"/>
                </a:lnTo>
                <a:lnTo>
                  <a:pt x="475952" y="1477943"/>
                </a:lnTo>
                <a:lnTo>
                  <a:pt x="472776" y="1480210"/>
                </a:lnTo>
                <a:lnTo>
                  <a:pt x="469146" y="1482704"/>
                </a:lnTo>
                <a:lnTo>
                  <a:pt x="465970" y="1485425"/>
                </a:lnTo>
                <a:lnTo>
                  <a:pt x="462794" y="1487919"/>
                </a:lnTo>
                <a:lnTo>
                  <a:pt x="459845" y="1490866"/>
                </a:lnTo>
                <a:lnTo>
                  <a:pt x="456896" y="1493814"/>
                </a:lnTo>
                <a:lnTo>
                  <a:pt x="454173" y="1496988"/>
                </a:lnTo>
                <a:lnTo>
                  <a:pt x="451451" y="1500389"/>
                </a:lnTo>
                <a:lnTo>
                  <a:pt x="449182" y="1503563"/>
                </a:lnTo>
                <a:lnTo>
                  <a:pt x="446914" y="1507190"/>
                </a:lnTo>
                <a:lnTo>
                  <a:pt x="444872" y="1510818"/>
                </a:lnTo>
                <a:lnTo>
                  <a:pt x="442830" y="1514446"/>
                </a:lnTo>
                <a:lnTo>
                  <a:pt x="441242" y="1518300"/>
                </a:lnTo>
                <a:lnTo>
                  <a:pt x="439654" y="1522381"/>
                </a:lnTo>
                <a:lnTo>
                  <a:pt x="438066" y="1526462"/>
                </a:lnTo>
                <a:lnTo>
                  <a:pt x="437159" y="1530543"/>
                </a:lnTo>
                <a:lnTo>
                  <a:pt x="436025" y="1534851"/>
                </a:lnTo>
                <a:lnTo>
                  <a:pt x="435344" y="1538932"/>
                </a:lnTo>
                <a:lnTo>
                  <a:pt x="434663" y="1543466"/>
                </a:lnTo>
                <a:lnTo>
                  <a:pt x="434437" y="1547774"/>
                </a:lnTo>
                <a:lnTo>
                  <a:pt x="434210" y="1552309"/>
                </a:lnTo>
                <a:lnTo>
                  <a:pt x="434437" y="1556843"/>
                </a:lnTo>
                <a:lnTo>
                  <a:pt x="434663" y="1561151"/>
                </a:lnTo>
                <a:lnTo>
                  <a:pt x="435344" y="1565459"/>
                </a:lnTo>
                <a:lnTo>
                  <a:pt x="436025" y="1569767"/>
                </a:lnTo>
                <a:lnTo>
                  <a:pt x="437159" y="1574074"/>
                </a:lnTo>
                <a:lnTo>
                  <a:pt x="438066" y="1578155"/>
                </a:lnTo>
                <a:lnTo>
                  <a:pt x="439654" y="1582010"/>
                </a:lnTo>
                <a:lnTo>
                  <a:pt x="441242" y="1586091"/>
                </a:lnTo>
                <a:lnTo>
                  <a:pt x="442830" y="1589945"/>
                </a:lnTo>
                <a:lnTo>
                  <a:pt x="444872" y="1593573"/>
                </a:lnTo>
                <a:lnTo>
                  <a:pt x="446914" y="1597200"/>
                </a:lnTo>
                <a:lnTo>
                  <a:pt x="449182" y="1600828"/>
                </a:lnTo>
                <a:lnTo>
                  <a:pt x="451451" y="1604229"/>
                </a:lnTo>
                <a:lnTo>
                  <a:pt x="454173" y="1607630"/>
                </a:lnTo>
                <a:lnTo>
                  <a:pt x="456896" y="1610577"/>
                </a:lnTo>
                <a:lnTo>
                  <a:pt x="459845" y="1613751"/>
                </a:lnTo>
                <a:lnTo>
                  <a:pt x="462794" y="1616472"/>
                </a:lnTo>
                <a:lnTo>
                  <a:pt x="465970" y="1619193"/>
                </a:lnTo>
                <a:lnTo>
                  <a:pt x="469146" y="1621687"/>
                </a:lnTo>
                <a:lnTo>
                  <a:pt x="472776" y="1624407"/>
                </a:lnTo>
                <a:lnTo>
                  <a:pt x="475952" y="1626675"/>
                </a:lnTo>
                <a:lnTo>
                  <a:pt x="479582" y="1628715"/>
                </a:lnTo>
                <a:lnTo>
                  <a:pt x="483438" y="1630529"/>
                </a:lnTo>
                <a:lnTo>
                  <a:pt x="487295" y="1632343"/>
                </a:lnTo>
                <a:lnTo>
                  <a:pt x="491151" y="1633930"/>
                </a:lnTo>
                <a:lnTo>
                  <a:pt x="495462" y="1635063"/>
                </a:lnTo>
                <a:lnTo>
                  <a:pt x="499545" y="1636424"/>
                </a:lnTo>
                <a:lnTo>
                  <a:pt x="503629" y="1637557"/>
                </a:lnTo>
                <a:lnTo>
                  <a:pt x="507939" y="1638011"/>
                </a:lnTo>
                <a:lnTo>
                  <a:pt x="512476" y="1638691"/>
                </a:lnTo>
                <a:lnTo>
                  <a:pt x="516787" y="1638918"/>
                </a:lnTo>
                <a:lnTo>
                  <a:pt x="521097" y="1638918"/>
                </a:lnTo>
                <a:lnTo>
                  <a:pt x="525634" y="1638918"/>
                </a:lnTo>
                <a:lnTo>
                  <a:pt x="529944" y="1638691"/>
                </a:lnTo>
                <a:lnTo>
                  <a:pt x="534255" y="1638011"/>
                </a:lnTo>
                <a:lnTo>
                  <a:pt x="538792" y="1637557"/>
                </a:lnTo>
                <a:lnTo>
                  <a:pt x="542875" y="1636424"/>
                </a:lnTo>
                <a:lnTo>
                  <a:pt x="546959" y="1635063"/>
                </a:lnTo>
                <a:lnTo>
                  <a:pt x="551042" y="1633930"/>
                </a:lnTo>
                <a:lnTo>
                  <a:pt x="554899" y="1632343"/>
                </a:lnTo>
                <a:lnTo>
                  <a:pt x="558756" y="1630529"/>
                </a:lnTo>
                <a:lnTo>
                  <a:pt x="562839" y="1628715"/>
                </a:lnTo>
                <a:lnTo>
                  <a:pt x="566242" y="1626675"/>
                </a:lnTo>
                <a:lnTo>
                  <a:pt x="569645" y="1624407"/>
                </a:lnTo>
                <a:lnTo>
                  <a:pt x="573275" y="1621687"/>
                </a:lnTo>
                <a:lnTo>
                  <a:pt x="576451" y="1619193"/>
                </a:lnTo>
                <a:lnTo>
                  <a:pt x="579854" y="1616472"/>
                </a:lnTo>
                <a:lnTo>
                  <a:pt x="582576" y="1613751"/>
                </a:lnTo>
                <a:lnTo>
                  <a:pt x="585525" y="1610577"/>
                </a:lnTo>
                <a:lnTo>
                  <a:pt x="588247" y="1607630"/>
                </a:lnTo>
                <a:lnTo>
                  <a:pt x="590743" y="1604229"/>
                </a:lnTo>
                <a:lnTo>
                  <a:pt x="593238" y="1600828"/>
                </a:lnTo>
                <a:lnTo>
                  <a:pt x="595507" y="1597200"/>
                </a:lnTo>
                <a:lnTo>
                  <a:pt x="597549" y="1593573"/>
                </a:lnTo>
                <a:lnTo>
                  <a:pt x="599590" y="1589945"/>
                </a:lnTo>
                <a:lnTo>
                  <a:pt x="601178" y="1586091"/>
                </a:lnTo>
                <a:lnTo>
                  <a:pt x="602766" y="1582010"/>
                </a:lnTo>
                <a:lnTo>
                  <a:pt x="604354" y="1578155"/>
                </a:lnTo>
                <a:lnTo>
                  <a:pt x="605262" y="1574074"/>
                </a:lnTo>
                <a:lnTo>
                  <a:pt x="606396" y="1569767"/>
                </a:lnTo>
                <a:lnTo>
                  <a:pt x="607077" y="1565459"/>
                </a:lnTo>
                <a:lnTo>
                  <a:pt x="607531" y="1561151"/>
                </a:lnTo>
                <a:lnTo>
                  <a:pt x="607984" y="1556843"/>
                </a:lnTo>
                <a:lnTo>
                  <a:pt x="608211" y="1552309"/>
                </a:lnTo>
                <a:lnTo>
                  <a:pt x="607984" y="1547774"/>
                </a:lnTo>
                <a:lnTo>
                  <a:pt x="607531" y="1543466"/>
                </a:lnTo>
                <a:lnTo>
                  <a:pt x="607077" y="1538932"/>
                </a:lnTo>
                <a:lnTo>
                  <a:pt x="606396" y="1534851"/>
                </a:lnTo>
                <a:lnTo>
                  <a:pt x="605262" y="1530543"/>
                </a:lnTo>
                <a:lnTo>
                  <a:pt x="604354" y="1526462"/>
                </a:lnTo>
                <a:lnTo>
                  <a:pt x="602766" y="1522381"/>
                </a:lnTo>
                <a:lnTo>
                  <a:pt x="601178" y="1518300"/>
                </a:lnTo>
                <a:lnTo>
                  <a:pt x="599590" y="1514446"/>
                </a:lnTo>
                <a:lnTo>
                  <a:pt x="597549" y="1510818"/>
                </a:lnTo>
                <a:lnTo>
                  <a:pt x="595507" y="1507190"/>
                </a:lnTo>
                <a:lnTo>
                  <a:pt x="593238" y="1503563"/>
                </a:lnTo>
                <a:lnTo>
                  <a:pt x="590743" y="1500389"/>
                </a:lnTo>
                <a:lnTo>
                  <a:pt x="588247" y="1496988"/>
                </a:lnTo>
                <a:lnTo>
                  <a:pt x="585525" y="1493814"/>
                </a:lnTo>
                <a:lnTo>
                  <a:pt x="582576" y="1490866"/>
                </a:lnTo>
                <a:lnTo>
                  <a:pt x="579854" y="1487919"/>
                </a:lnTo>
                <a:lnTo>
                  <a:pt x="576451" y="1485425"/>
                </a:lnTo>
                <a:lnTo>
                  <a:pt x="573275" y="1482704"/>
                </a:lnTo>
                <a:lnTo>
                  <a:pt x="569645" y="1480210"/>
                </a:lnTo>
                <a:lnTo>
                  <a:pt x="566242" y="1477943"/>
                </a:lnTo>
                <a:lnTo>
                  <a:pt x="562839" y="1475902"/>
                </a:lnTo>
                <a:lnTo>
                  <a:pt x="558756" y="1474089"/>
                </a:lnTo>
                <a:lnTo>
                  <a:pt x="554899" y="1472275"/>
                </a:lnTo>
                <a:lnTo>
                  <a:pt x="551042" y="1470688"/>
                </a:lnTo>
                <a:lnTo>
                  <a:pt x="546959" y="1469327"/>
                </a:lnTo>
                <a:lnTo>
                  <a:pt x="542875" y="1468194"/>
                </a:lnTo>
                <a:lnTo>
                  <a:pt x="538792" y="1467060"/>
                </a:lnTo>
                <a:lnTo>
                  <a:pt x="534255" y="1466607"/>
                </a:lnTo>
                <a:lnTo>
                  <a:pt x="529944" y="1465700"/>
                </a:lnTo>
                <a:lnTo>
                  <a:pt x="525634" y="1465473"/>
                </a:lnTo>
                <a:lnTo>
                  <a:pt x="521097" y="1465473"/>
                </a:lnTo>
                <a:lnTo>
                  <a:pt x="516787" y="1465473"/>
                </a:lnTo>
                <a:close/>
                <a:moveTo>
                  <a:pt x="779462" y="1465263"/>
                </a:moveTo>
                <a:lnTo>
                  <a:pt x="795909" y="1465263"/>
                </a:lnTo>
                <a:lnTo>
                  <a:pt x="795118" y="1465354"/>
                </a:lnTo>
                <a:lnTo>
                  <a:pt x="796247" y="1465263"/>
                </a:lnTo>
                <a:lnTo>
                  <a:pt x="802144" y="1465263"/>
                </a:lnTo>
                <a:lnTo>
                  <a:pt x="997663" y="1465263"/>
                </a:lnTo>
                <a:lnTo>
                  <a:pt x="1331996" y="1465263"/>
                </a:lnTo>
                <a:lnTo>
                  <a:pt x="1527515" y="1465263"/>
                </a:lnTo>
                <a:lnTo>
                  <a:pt x="1532959" y="1465263"/>
                </a:lnTo>
                <a:lnTo>
                  <a:pt x="1538630" y="1465717"/>
                </a:lnTo>
                <a:lnTo>
                  <a:pt x="1543846" y="1466398"/>
                </a:lnTo>
                <a:lnTo>
                  <a:pt x="1549290" y="1467307"/>
                </a:lnTo>
                <a:lnTo>
                  <a:pt x="1554507" y="1468669"/>
                </a:lnTo>
                <a:lnTo>
                  <a:pt x="1559497" y="1470031"/>
                </a:lnTo>
                <a:lnTo>
                  <a:pt x="1564487" y="1471848"/>
                </a:lnTo>
                <a:lnTo>
                  <a:pt x="1569477" y="1473664"/>
                </a:lnTo>
                <a:lnTo>
                  <a:pt x="1574014" y="1475934"/>
                </a:lnTo>
                <a:lnTo>
                  <a:pt x="1578550" y="1478205"/>
                </a:lnTo>
                <a:lnTo>
                  <a:pt x="1583313" y="1480702"/>
                </a:lnTo>
                <a:lnTo>
                  <a:pt x="1587396" y="1483654"/>
                </a:lnTo>
                <a:lnTo>
                  <a:pt x="1591706" y="1486378"/>
                </a:lnTo>
                <a:lnTo>
                  <a:pt x="1595788" y="1489784"/>
                </a:lnTo>
                <a:lnTo>
                  <a:pt x="1599644" y="1493190"/>
                </a:lnTo>
                <a:lnTo>
                  <a:pt x="1603500" y="1496595"/>
                </a:lnTo>
                <a:lnTo>
                  <a:pt x="1607129" y="1500455"/>
                </a:lnTo>
                <a:lnTo>
                  <a:pt x="1610305" y="1504315"/>
                </a:lnTo>
                <a:lnTo>
                  <a:pt x="1613480" y="1508402"/>
                </a:lnTo>
                <a:lnTo>
                  <a:pt x="1616656" y="1512488"/>
                </a:lnTo>
                <a:lnTo>
                  <a:pt x="1619151" y="1517029"/>
                </a:lnTo>
                <a:lnTo>
                  <a:pt x="1621646" y="1521343"/>
                </a:lnTo>
                <a:lnTo>
                  <a:pt x="1624368" y="1525884"/>
                </a:lnTo>
                <a:lnTo>
                  <a:pt x="1626409" y="1530652"/>
                </a:lnTo>
                <a:lnTo>
                  <a:pt x="1628224" y="1535420"/>
                </a:lnTo>
                <a:lnTo>
                  <a:pt x="1630038" y="1540642"/>
                </a:lnTo>
                <a:lnTo>
                  <a:pt x="1631626" y="1545637"/>
                </a:lnTo>
                <a:lnTo>
                  <a:pt x="1632533" y="1550859"/>
                </a:lnTo>
                <a:lnTo>
                  <a:pt x="1633667" y="1556081"/>
                </a:lnTo>
                <a:lnTo>
                  <a:pt x="1634121" y="1561530"/>
                </a:lnTo>
                <a:lnTo>
                  <a:pt x="1634575" y="1566979"/>
                </a:lnTo>
                <a:lnTo>
                  <a:pt x="1634801" y="1572428"/>
                </a:lnTo>
                <a:lnTo>
                  <a:pt x="1634575" y="1578104"/>
                </a:lnTo>
                <a:lnTo>
                  <a:pt x="1634121" y="1583553"/>
                </a:lnTo>
                <a:lnTo>
                  <a:pt x="1633667" y="1588775"/>
                </a:lnTo>
                <a:lnTo>
                  <a:pt x="1632533" y="1594224"/>
                </a:lnTo>
                <a:lnTo>
                  <a:pt x="1631626" y="1599219"/>
                </a:lnTo>
                <a:lnTo>
                  <a:pt x="1630038" y="1604441"/>
                </a:lnTo>
                <a:lnTo>
                  <a:pt x="1628224" y="1609436"/>
                </a:lnTo>
                <a:lnTo>
                  <a:pt x="1626409" y="1614204"/>
                </a:lnTo>
                <a:lnTo>
                  <a:pt x="1624368" y="1618972"/>
                </a:lnTo>
                <a:lnTo>
                  <a:pt x="1621646" y="1623513"/>
                </a:lnTo>
                <a:lnTo>
                  <a:pt x="1619151" y="1628054"/>
                </a:lnTo>
                <a:lnTo>
                  <a:pt x="1616656" y="1632368"/>
                </a:lnTo>
                <a:lnTo>
                  <a:pt x="1613480" y="1636681"/>
                </a:lnTo>
                <a:lnTo>
                  <a:pt x="1610305" y="1640541"/>
                </a:lnTo>
                <a:lnTo>
                  <a:pt x="1607129" y="1644401"/>
                </a:lnTo>
                <a:lnTo>
                  <a:pt x="1603500" y="1648261"/>
                </a:lnTo>
                <a:lnTo>
                  <a:pt x="1599644" y="1651893"/>
                </a:lnTo>
                <a:lnTo>
                  <a:pt x="1595788" y="1655299"/>
                </a:lnTo>
                <a:lnTo>
                  <a:pt x="1591706" y="1658478"/>
                </a:lnTo>
                <a:lnTo>
                  <a:pt x="1587396" y="1661429"/>
                </a:lnTo>
                <a:lnTo>
                  <a:pt x="1583313" y="1664154"/>
                </a:lnTo>
                <a:lnTo>
                  <a:pt x="1578550" y="1666651"/>
                </a:lnTo>
                <a:lnTo>
                  <a:pt x="1574014" y="1669149"/>
                </a:lnTo>
                <a:lnTo>
                  <a:pt x="1569477" y="1671419"/>
                </a:lnTo>
                <a:lnTo>
                  <a:pt x="1564487" y="1673236"/>
                </a:lnTo>
                <a:lnTo>
                  <a:pt x="1559497" y="1674825"/>
                </a:lnTo>
                <a:lnTo>
                  <a:pt x="1554507" y="1676187"/>
                </a:lnTo>
                <a:lnTo>
                  <a:pt x="1549290" y="1677549"/>
                </a:lnTo>
                <a:lnTo>
                  <a:pt x="1543846" y="1678458"/>
                </a:lnTo>
                <a:lnTo>
                  <a:pt x="1538630" y="1679139"/>
                </a:lnTo>
                <a:lnTo>
                  <a:pt x="1532959" y="1679593"/>
                </a:lnTo>
                <a:lnTo>
                  <a:pt x="1527515" y="1679820"/>
                </a:lnTo>
                <a:lnTo>
                  <a:pt x="1331996" y="1679820"/>
                </a:lnTo>
                <a:lnTo>
                  <a:pt x="1169820" y="1679820"/>
                </a:lnTo>
                <a:lnTo>
                  <a:pt x="1169820" y="1730451"/>
                </a:lnTo>
                <a:lnTo>
                  <a:pt x="1527515" y="1730451"/>
                </a:lnTo>
                <a:lnTo>
                  <a:pt x="1537496" y="1730224"/>
                </a:lnTo>
                <a:lnTo>
                  <a:pt x="1547022" y="1729088"/>
                </a:lnTo>
                <a:lnTo>
                  <a:pt x="1556322" y="1727953"/>
                </a:lnTo>
                <a:lnTo>
                  <a:pt x="1565394" y="1725683"/>
                </a:lnTo>
                <a:lnTo>
                  <a:pt x="1574467" y="1723185"/>
                </a:lnTo>
                <a:lnTo>
                  <a:pt x="1583313" y="1720461"/>
                </a:lnTo>
                <a:lnTo>
                  <a:pt x="1591706" y="1716828"/>
                </a:lnTo>
                <a:lnTo>
                  <a:pt x="1600098" y="1712514"/>
                </a:lnTo>
                <a:lnTo>
                  <a:pt x="1608037" y="1708200"/>
                </a:lnTo>
                <a:lnTo>
                  <a:pt x="1615749" y="1703432"/>
                </a:lnTo>
                <a:lnTo>
                  <a:pt x="1623007" y="1697983"/>
                </a:lnTo>
                <a:lnTo>
                  <a:pt x="1630265" y="1692307"/>
                </a:lnTo>
                <a:lnTo>
                  <a:pt x="1637070" y="1685950"/>
                </a:lnTo>
                <a:lnTo>
                  <a:pt x="1643194" y="1679593"/>
                </a:lnTo>
                <a:lnTo>
                  <a:pt x="1649318" y="1672781"/>
                </a:lnTo>
                <a:lnTo>
                  <a:pt x="1654762" y="1665743"/>
                </a:lnTo>
                <a:lnTo>
                  <a:pt x="2174633" y="1612615"/>
                </a:lnTo>
                <a:lnTo>
                  <a:pt x="2179170" y="1612388"/>
                </a:lnTo>
                <a:lnTo>
                  <a:pt x="2183479" y="1612388"/>
                </a:lnTo>
                <a:lnTo>
                  <a:pt x="2188243" y="1612388"/>
                </a:lnTo>
                <a:lnTo>
                  <a:pt x="2192552" y="1613069"/>
                </a:lnTo>
                <a:lnTo>
                  <a:pt x="2197089" y="1613523"/>
                </a:lnTo>
                <a:lnTo>
                  <a:pt x="2201398" y="1614431"/>
                </a:lnTo>
                <a:lnTo>
                  <a:pt x="2205481" y="1615566"/>
                </a:lnTo>
                <a:lnTo>
                  <a:pt x="2209791" y="1616929"/>
                </a:lnTo>
                <a:lnTo>
                  <a:pt x="2214100" y="1618291"/>
                </a:lnTo>
                <a:lnTo>
                  <a:pt x="2218183" y="1620107"/>
                </a:lnTo>
                <a:lnTo>
                  <a:pt x="2222039" y="1622378"/>
                </a:lnTo>
                <a:lnTo>
                  <a:pt x="2225895" y="1624648"/>
                </a:lnTo>
                <a:lnTo>
                  <a:pt x="2229751" y="1626919"/>
                </a:lnTo>
                <a:lnTo>
                  <a:pt x="2233380" y="1629643"/>
                </a:lnTo>
                <a:lnTo>
                  <a:pt x="2237009" y="1632595"/>
                </a:lnTo>
                <a:lnTo>
                  <a:pt x="2240411" y="1635773"/>
                </a:lnTo>
                <a:lnTo>
                  <a:pt x="2243587" y="1638725"/>
                </a:lnTo>
                <a:lnTo>
                  <a:pt x="2246762" y="1642358"/>
                </a:lnTo>
                <a:lnTo>
                  <a:pt x="2249711" y="1645990"/>
                </a:lnTo>
                <a:lnTo>
                  <a:pt x="2252206" y="1649623"/>
                </a:lnTo>
                <a:lnTo>
                  <a:pt x="2254701" y="1653483"/>
                </a:lnTo>
                <a:lnTo>
                  <a:pt x="2257196" y="1657342"/>
                </a:lnTo>
                <a:lnTo>
                  <a:pt x="2259237" y="1661429"/>
                </a:lnTo>
                <a:lnTo>
                  <a:pt x="2261052" y="1665970"/>
                </a:lnTo>
                <a:lnTo>
                  <a:pt x="2262867" y="1670057"/>
                </a:lnTo>
                <a:lnTo>
                  <a:pt x="2264227" y="1674371"/>
                </a:lnTo>
                <a:lnTo>
                  <a:pt x="2265588" y="1679139"/>
                </a:lnTo>
                <a:lnTo>
                  <a:pt x="2266723" y="1683453"/>
                </a:lnTo>
                <a:lnTo>
                  <a:pt x="2267403" y="1687993"/>
                </a:lnTo>
                <a:lnTo>
                  <a:pt x="2267857" y="1692761"/>
                </a:lnTo>
                <a:lnTo>
                  <a:pt x="2268083" y="1697302"/>
                </a:lnTo>
                <a:lnTo>
                  <a:pt x="2268537" y="1702297"/>
                </a:lnTo>
                <a:lnTo>
                  <a:pt x="2268537" y="1712287"/>
                </a:lnTo>
                <a:lnTo>
                  <a:pt x="2268083" y="1717055"/>
                </a:lnTo>
                <a:lnTo>
                  <a:pt x="2267857" y="1721369"/>
                </a:lnTo>
                <a:lnTo>
                  <a:pt x="2267630" y="1726137"/>
                </a:lnTo>
                <a:lnTo>
                  <a:pt x="2266949" y="1730451"/>
                </a:lnTo>
                <a:lnTo>
                  <a:pt x="2266042" y="1734764"/>
                </a:lnTo>
                <a:lnTo>
                  <a:pt x="2265361" y="1739305"/>
                </a:lnTo>
                <a:lnTo>
                  <a:pt x="2264001" y="1743392"/>
                </a:lnTo>
                <a:lnTo>
                  <a:pt x="2262867" y="1747479"/>
                </a:lnTo>
                <a:lnTo>
                  <a:pt x="2261506" y="1751566"/>
                </a:lnTo>
                <a:lnTo>
                  <a:pt x="2259918" y="1755653"/>
                </a:lnTo>
                <a:lnTo>
                  <a:pt x="2258103" y="1759512"/>
                </a:lnTo>
                <a:lnTo>
                  <a:pt x="2256062" y="1763599"/>
                </a:lnTo>
                <a:lnTo>
                  <a:pt x="2254247" y="1767459"/>
                </a:lnTo>
                <a:lnTo>
                  <a:pt x="2251979" y="1770864"/>
                </a:lnTo>
                <a:lnTo>
                  <a:pt x="2249711" y="1774497"/>
                </a:lnTo>
                <a:lnTo>
                  <a:pt x="2247216" y="1778130"/>
                </a:lnTo>
                <a:lnTo>
                  <a:pt x="2244721" y="1781536"/>
                </a:lnTo>
                <a:lnTo>
                  <a:pt x="2241772" y="1784714"/>
                </a:lnTo>
                <a:lnTo>
                  <a:pt x="2239050" y="1788120"/>
                </a:lnTo>
                <a:lnTo>
                  <a:pt x="2236102" y="1791071"/>
                </a:lnTo>
                <a:lnTo>
                  <a:pt x="2233153" y="1794023"/>
                </a:lnTo>
                <a:lnTo>
                  <a:pt x="2229977" y="1796747"/>
                </a:lnTo>
                <a:lnTo>
                  <a:pt x="2226575" y="1799472"/>
                </a:lnTo>
                <a:lnTo>
                  <a:pt x="2223400" y="1801969"/>
                </a:lnTo>
                <a:lnTo>
                  <a:pt x="2219771" y="1804240"/>
                </a:lnTo>
                <a:lnTo>
                  <a:pt x="2216141" y="1806510"/>
                </a:lnTo>
                <a:lnTo>
                  <a:pt x="2212512" y="1808554"/>
                </a:lnTo>
                <a:lnTo>
                  <a:pt x="2208657" y="1810370"/>
                </a:lnTo>
                <a:lnTo>
                  <a:pt x="2204801" y="1812186"/>
                </a:lnTo>
                <a:lnTo>
                  <a:pt x="2200718" y="1813776"/>
                </a:lnTo>
                <a:lnTo>
                  <a:pt x="2196635" y="1815365"/>
                </a:lnTo>
                <a:lnTo>
                  <a:pt x="2192325" y="1816727"/>
                </a:lnTo>
                <a:lnTo>
                  <a:pt x="1439282" y="2028332"/>
                </a:lnTo>
                <a:lnTo>
                  <a:pt x="1418869" y="2033781"/>
                </a:lnTo>
                <a:lnTo>
                  <a:pt x="1398682" y="2039003"/>
                </a:lnTo>
                <a:lnTo>
                  <a:pt x="1378268" y="2043317"/>
                </a:lnTo>
                <a:lnTo>
                  <a:pt x="1357854" y="2047404"/>
                </a:lnTo>
                <a:lnTo>
                  <a:pt x="1337213" y="2051037"/>
                </a:lnTo>
                <a:lnTo>
                  <a:pt x="1316573" y="2054442"/>
                </a:lnTo>
                <a:lnTo>
                  <a:pt x="1295932" y="2056940"/>
                </a:lnTo>
                <a:lnTo>
                  <a:pt x="1275291" y="2059437"/>
                </a:lnTo>
                <a:lnTo>
                  <a:pt x="1254424" y="2061254"/>
                </a:lnTo>
                <a:lnTo>
                  <a:pt x="1233556" y="2062389"/>
                </a:lnTo>
                <a:lnTo>
                  <a:pt x="1212916" y="2063297"/>
                </a:lnTo>
                <a:lnTo>
                  <a:pt x="1192048" y="2063751"/>
                </a:lnTo>
                <a:lnTo>
                  <a:pt x="1171181" y="2063751"/>
                </a:lnTo>
                <a:lnTo>
                  <a:pt x="1150087" y="2063297"/>
                </a:lnTo>
                <a:lnTo>
                  <a:pt x="1129219" y="2062162"/>
                </a:lnTo>
                <a:lnTo>
                  <a:pt x="1108352" y="2060573"/>
                </a:lnTo>
                <a:lnTo>
                  <a:pt x="796701" y="2035598"/>
                </a:lnTo>
                <a:lnTo>
                  <a:pt x="792391" y="2035144"/>
                </a:lnTo>
                <a:lnTo>
                  <a:pt x="788081" y="2034463"/>
                </a:lnTo>
                <a:lnTo>
                  <a:pt x="783545" y="2033554"/>
                </a:lnTo>
                <a:lnTo>
                  <a:pt x="779462" y="2032419"/>
                </a:lnTo>
                <a:lnTo>
                  <a:pt x="779462" y="1468438"/>
                </a:lnTo>
                <a:lnTo>
                  <a:pt x="779462" y="1467534"/>
                </a:lnTo>
                <a:lnTo>
                  <a:pt x="779462" y="1465263"/>
                </a:lnTo>
                <a:close/>
                <a:moveTo>
                  <a:pt x="0" y="1401763"/>
                </a:moveTo>
                <a:lnTo>
                  <a:pt x="695325" y="1401763"/>
                </a:lnTo>
                <a:lnTo>
                  <a:pt x="695325" y="1572487"/>
                </a:lnTo>
                <a:lnTo>
                  <a:pt x="695325" y="1927085"/>
                </a:lnTo>
                <a:lnTo>
                  <a:pt x="695325" y="2247901"/>
                </a:lnTo>
                <a:lnTo>
                  <a:pt x="0" y="2247901"/>
                </a:lnTo>
                <a:lnTo>
                  <a:pt x="0" y="1401763"/>
                </a:lnTo>
                <a:close/>
                <a:moveTo>
                  <a:pt x="1870009" y="1163726"/>
                </a:moveTo>
                <a:lnTo>
                  <a:pt x="1870009" y="1180300"/>
                </a:lnTo>
                <a:lnTo>
                  <a:pt x="1861189" y="1180981"/>
                </a:lnTo>
                <a:lnTo>
                  <a:pt x="1853274" y="1182343"/>
                </a:lnTo>
                <a:lnTo>
                  <a:pt x="1845586" y="1183705"/>
                </a:lnTo>
                <a:lnTo>
                  <a:pt x="1838575" y="1185522"/>
                </a:lnTo>
                <a:lnTo>
                  <a:pt x="1832243" y="1188019"/>
                </a:lnTo>
                <a:lnTo>
                  <a:pt x="1826138" y="1190290"/>
                </a:lnTo>
                <a:lnTo>
                  <a:pt x="1820936" y="1193014"/>
                </a:lnTo>
                <a:lnTo>
                  <a:pt x="1816187" y="1196193"/>
                </a:lnTo>
                <a:lnTo>
                  <a:pt x="1811891" y="1199825"/>
                </a:lnTo>
                <a:lnTo>
                  <a:pt x="1810081" y="1201642"/>
                </a:lnTo>
                <a:lnTo>
                  <a:pt x="1808272" y="1203458"/>
                </a:lnTo>
                <a:lnTo>
                  <a:pt x="1806689" y="1205501"/>
                </a:lnTo>
                <a:lnTo>
                  <a:pt x="1805106" y="1207545"/>
                </a:lnTo>
                <a:lnTo>
                  <a:pt x="1803749" y="1209588"/>
                </a:lnTo>
                <a:lnTo>
                  <a:pt x="1802619" y="1211859"/>
                </a:lnTo>
                <a:lnTo>
                  <a:pt x="1801488" y="1214356"/>
                </a:lnTo>
                <a:lnTo>
                  <a:pt x="1800583" y="1216627"/>
                </a:lnTo>
                <a:lnTo>
                  <a:pt x="1799679" y="1219124"/>
                </a:lnTo>
                <a:lnTo>
                  <a:pt x="1799227" y="1221395"/>
                </a:lnTo>
                <a:lnTo>
                  <a:pt x="1798548" y="1226844"/>
                </a:lnTo>
                <a:lnTo>
                  <a:pt x="1798096" y="1232520"/>
                </a:lnTo>
                <a:lnTo>
                  <a:pt x="1798096" y="1236379"/>
                </a:lnTo>
                <a:lnTo>
                  <a:pt x="1798774" y="1240239"/>
                </a:lnTo>
                <a:lnTo>
                  <a:pt x="1799227" y="1243872"/>
                </a:lnTo>
                <a:lnTo>
                  <a:pt x="1800357" y="1247504"/>
                </a:lnTo>
                <a:lnTo>
                  <a:pt x="1801488" y="1251137"/>
                </a:lnTo>
                <a:lnTo>
                  <a:pt x="1802845" y="1254543"/>
                </a:lnTo>
                <a:lnTo>
                  <a:pt x="1804654" y="1257948"/>
                </a:lnTo>
                <a:lnTo>
                  <a:pt x="1806689" y="1261354"/>
                </a:lnTo>
                <a:lnTo>
                  <a:pt x="1808725" y="1264079"/>
                </a:lnTo>
                <a:lnTo>
                  <a:pt x="1810986" y="1267257"/>
                </a:lnTo>
                <a:lnTo>
                  <a:pt x="1813474" y="1269755"/>
                </a:lnTo>
                <a:lnTo>
                  <a:pt x="1815961" y="1272252"/>
                </a:lnTo>
                <a:lnTo>
                  <a:pt x="1818449" y="1274750"/>
                </a:lnTo>
                <a:lnTo>
                  <a:pt x="1821162" y="1277020"/>
                </a:lnTo>
                <a:lnTo>
                  <a:pt x="1823876" y="1278836"/>
                </a:lnTo>
                <a:lnTo>
                  <a:pt x="1826816" y="1280653"/>
                </a:lnTo>
                <a:lnTo>
                  <a:pt x="1834053" y="1284740"/>
                </a:lnTo>
                <a:lnTo>
                  <a:pt x="1843777" y="1289734"/>
                </a:lnTo>
                <a:lnTo>
                  <a:pt x="1855988" y="1295638"/>
                </a:lnTo>
                <a:lnTo>
                  <a:pt x="1870914" y="1302676"/>
                </a:lnTo>
                <a:lnTo>
                  <a:pt x="1875436" y="1304719"/>
                </a:lnTo>
                <a:lnTo>
                  <a:pt x="1879507" y="1306763"/>
                </a:lnTo>
                <a:lnTo>
                  <a:pt x="1883125" y="1309033"/>
                </a:lnTo>
                <a:lnTo>
                  <a:pt x="1886065" y="1311077"/>
                </a:lnTo>
                <a:lnTo>
                  <a:pt x="1889005" y="1312893"/>
                </a:lnTo>
                <a:lnTo>
                  <a:pt x="1891040" y="1314936"/>
                </a:lnTo>
                <a:lnTo>
                  <a:pt x="1892623" y="1316980"/>
                </a:lnTo>
                <a:lnTo>
                  <a:pt x="1893528" y="1318796"/>
                </a:lnTo>
                <a:lnTo>
                  <a:pt x="1894432" y="1320839"/>
                </a:lnTo>
                <a:lnTo>
                  <a:pt x="1895111" y="1323110"/>
                </a:lnTo>
                <a:lnTo>
                  <a:pt x="1895563" y="1325834"/>
                </a:lnTo>
                <a:lnTo>
                  <a:pt x="1896241" y="1328559"/>
                </a:lnTo>
                <a:lnTo>
                  <a:pt x="1896694" y="1335597"/>
                </a:lnTo>
                <a:lnTo>
                  <a:pt x="1896920" y="1343544"/>
                </a:lnTo>
                <a:lnTo>
                  <a:pt x="1896694" y="1346722"/>
                </a:lnTo>
                <a:lnTo>
                  <a:pt x="1896241" y="1349447"/>
                </a:lnTo>
                <a:lnTo>
                  <a:pt x="1894885" y="1352171"/>
                </a:lnTo>
                <a:lnTo>
                  <a:pt x="1893302" y="1353988"/>
                </a:lnTo>
                <a:lnTo>
                  <a:pt x="1892623" y="1354669"/>
                </a:lnTo>
                <a:lnTo>
                  <a:pt x="1891492" y="1355577"/>
                </a:lnTo>
                <a:lnTo>
                  <a:pt x="1889005" y="1356485"/>
                </a:lnTo>
                <a:lnTo>
                  <a:pt x="1886065" y="1357393"/>
                </a:lnTo>
                <a:lnTo>
                  <a:pt x="1882899" y="1357620"/>
                </a:lnTo>
                <a:lnTo>
                  <a:pt x="1880864" y="1357620"/>
                </a:lnTo>
                <a:lnTo>
                  <a:pt x="1879055" y="1357393"/>
                </a:lnTo>
                <a:lnTo>
                  <a:pt x="1877472" y="1356712"/>
                </a:lnTo>
                <a:lnTo>
                  <a:pt x="1875889" y="1356258"/>
                </a:lnTo>
                <a:lnTo>
                  <a:pt x="1874532" y="1355577"/>
                </a:lnTo>
                <a:lnTo>
                  <a:pt x="1873627" y="1354669"/>
                </a:lnTo>
                <a:lnTo>
                  <a:pt x="1872723" y="1353761"/>
                </a:lnTo>
                <a:lnTo>
                  <a:pt x="1872270" y="1352398"/>
                </a:lnTo>
                <a:lnTo>
                  <a:pt x="1871818" y="1350809"/>
                </a:lnTo>
                <a:lnTo>
                  <a:pt x="1871140" y="1348993"/>
                </a:lnTo>
                <a:lnTo>
                  <a:pt x="1870461" y="1343544"/>
                </a:lnTo>
                <a:lnTo>
                  <a:pt x="1870235" y="1336051"/>
                </a:lnTo>
                <a:lnTo>
                  <a:pt x="1870009" y="1326515"/>
                </a:lnTo>
                <a:lnTo>
                  <a:pt x="1870009" y="1314028"/>
                </a:lnTo>
                <a:lnTo>
                  <a:pt x="1799227" y="1314028"/>
                </a:lnTo>
                <a:lnTo>
                  <a:pt x="1799227" y="1324018"/>
                </a:lnTo>
                <a:lnTo>
                  <a:pt x="1799227" y="1328332"/>
                </a:lnTo>
                <a:lnTo>
                  <a:pt x="1799453" y="1332192"/>
                </a:lnTo>
                <a:lnTo>
                  <a:pt x="1799905" y="1336278"/>
                </a:lnTo>
                <a:lnTo>
                  <a:pt x="1800583" y="1339911"/>
                </a:lnTo>
                <a:lnTo>
                  <a:pt x="1801262" y="1343544"/>
                </a:lnTo>
                <a:lnTo>
                  <a:pt x="1802166" y="1346949"/>
                </a:lnTo>
                <a:lnTo>
                  <a:pt x="1803071" y="1350355"/>
                </a:lnTo>
                <a:lnTo>
                  <a:pt x="1804428" y="1353534"/>
                </a:lnTo>
                <a:lnTo>
                  <a:pt x="1806011" y="1356258"/>
                </a:lnTo>
                <a:lnTo>
                  <a:pt x="1807368" y="1359210"/>
                </a:lnTo>
                <a:lnTo>
                  <a:pt x="1809177" y="1361707"/>
                </a:lnTo>
                <a:lnTo>
                  <a:pt x="1810986" y="1364205"/>
                </a:lnTo>
                <a:lnTo>
                  <a:pt x="1813021" y="1366702"/>
                </a:lnTo>
                <a:lnTo>
                  <a:pt x="1815509" y="1368746"/>
                </a:lnTo>
                <a:lnTo>
                  <a:pt x="1817770" y="1370562"/>
                </a:lnTo>
                <a:lnTo>
                  <a:pt x="1820258" y="1372378"/>
                </a:lnTo>
                <a:lnTo>
                  <a:pt x="1825685" y="1375557"/>
                </a:lnTo>
                <a:lnTo>
                  <a:pt x="1831339" y="1378508"/>
                </a:lnTo>
                <a:lnTo>
                  <a:pt x="1837219" y="1381006"/>
                </a:lnTo>
                <a:lnTo>
                  <a:pt x="1843551" y="1383276"/>
                </a:lnTo>
                <a:lnTo>
                  <a:pt x="1849656" y="1385093"/>
                </a:lnTo>
                <a:lnTo>
                  <a:pt x="1856214" y="1386455"/>
                </a:lnTo>
                <a:lnTo>
                  <a:pt x="1862999" y="1387590"/>
                </a:lnTo>
                <a:lnTo>
                  <a:pt x="1870009" y="1388271"/>
                </a:lnTo>
                <a:lnTo>
                  <a:pt x="1870009" y="1408479"/>
                </a:lnTo>
                <a:lnTo>
                  <a:pt x="1902573" y="1408479"/>
                </a:lnTo>
                <a:lnTo>
                  <a:pt x="1902573" y="1388725"/>
                </a:lnTo>
                <a:lnTo>
                  <a:pt x="1911393" y="1387817"/>
                </a:lnTo>
                <a:lnTo>
                  <a:pt x="1919534" y="1386228"/>
                </a:lnTo>
                <a:lnTo>
                  <a:pt x="1927223" y="1384411"/>
                </a:lnTo>
                <a:lnTo>
                  <a:pt x="1934460" y="1382141"/>
                </a:lnTo>
                <a:lnTo>
                  <a:pt x="1941018" y="1379417"/>
                </a:lnTo>
                <a:lnTo>
                  <a:pt x="1947124" y="1376692"/>
                </a:lnTo>
                <a:lnTo>
                  <a:pt x="1952551" y="1373286"/>
                </a:lnTo>
                <a:lnTo>
                  <a:pt x="1954812" y="1371470"/>
                </a:lnTo>
                <a:lnTo>
                  <a:pt x="1957300" y="1369427"/>
                </a:lnTo>
                <a:lnTo>
                  <a:pt x="1959561" y="1367610"/>
                </a:lnTo>
                <a:lnTo>
                  <a:pt x="1961597" y="1365567"/>
                </a:lnTo>
                <a:lnTo>
                  <a:pt x="1963632" y="1363296"/>
                </a:lnTo>
                <a:lnTo>
                  <a:pt x="1965441" y="1360799"/>
                </a:lnTo>
                <a:lnTo>
                  <a:pt x="1967024" y="1358529"/>
                </a:lnTo>
                <a:lnTo>
                  <a:pt x="1968381" y="1356031"/>
                </a:lnTo>
                <a:lnTo>
                  <a:pt x="1969738" y="1353534"/>
                </a:lnTo>
                <a:lnTo>
                  <a:pt x="1971095" y="1350809"/>
                </a:lnTo>
                <a:lnTo>
                  <a:pt x="1971999" y="1348085"/>
                </a:lnTo>
                <a:lnTo>
                  <a:pt x="1972904" y="1345133"/>
                </a:lnTo>
                <a:lnTo>
                  <a:pt x="1973808" y="1342408"/>
                </a:lnTo>
                <a:lnTo>
                  <a:pt x="1974487" y="1339230"/>
                </a:lnTo>
                <a:lnTo>
                  <a:pt x="1975165" y="1333100"/>
                </a:lnTo>
                <a:lnTo>
                  <a:pt x="1975391" y="1326288"/>
                </a:lnTo>
                <a:lnTo>
                  <a:pt x="1975391" y="1321975"/>
                </a:lnTo>
                <a:lnTo>
                  <a:pt x="1975165" y="1318115"/>
                </a:lnTo>
                <a:lnTo>
                  <a:pt x="1974713" y="1314255"/>
                </a:lnTo>
                <a:lnTo>
                  <a:pt x="1973808" y="1310395"/>
                </a:lnTo>
                <a:lnTo>
                  <a:pt x="1972904" y="1306990"/>
                </a:lnTo>
                <a:lnTo>
                  <a:pt x="1971773" y="1303584"/>
                </a:lnTo>
                <a:lnTo>
                  <a:pt x="1970190" y="1300406"/>
                </a:lnTo>
                <a:lnTo>
                  <a:pt x="1968607" y="1297454"/>
                </a:lnTo>
                <a:lnTo>
                  <a:pt x="1967024" y="1294502"/>
                </a:lnTo>
                <a:lnTo>
                  <a:pt x="1965215" y="1292005"/>
                </a:lnTo>
                <a:lnTo>
                  <a:pt x="1963406" y="1289507"/>
                </a:lnTo>
                <a:lnTo>
                  <a:pt x="1961371" y="1287237"/>
                </a:lnTo>
                <a:lnTo>
                  <a:pt x="1959109" y="1284967"/>
                </a:lnTo>
                <a:lnTo>
                  <a:pt x="1956848" y="1282923"/>
                </a:lnTo>
                <a:lnTo>
                  <a:pt x="1954586" y="1281107"/>
                </a:lnTo>
                <a:lnTo>
                  <a:pt x="1952325" y="1279518"/>
                </a:lnTo>
                <a:lnTo>
                  <a:pt x="1945993" y="1275885"/>
                </a:lnTo>
                <a:lnTo>
                  <a:pt x="1938078" y="1271798"/>
                </a:lnTo>
                <a:lnTo>
                  <a:pt x="1927901" y="1267030"/>
                </a:lnTo>
                <a:lnTo>
                  <a:pt x="1915464" y="1261581"/>
                </a:lnTo>
                <a:lnTo>
                  <a:pt x="1900990" y="1254997"/>
                </a:lnTo>
                <a:lnTo>
                  <a:pt x="1889909" y="1249548"/>
                </a:lnTo>
                <a:lnTo>
                  <a:pt x="1881995" y="1245461"/>
                </a:lnTo>
                <a:lnTo>
                  <a:pt x="1879281" y="1243872"/>
                </a:lnTo>
                <a:lnTo>
                  <a:pt x="1877246" y="1242510"/>
                </a:lnTo>
                <a:lnTo>
                  <a:pt x="1875663" y="1241147"/>
                </a:lnTo>
                <a:lnTo>
                  <a:pt x="1874306" y="1239558"/>
                </a:lnTo>
                <a:lnTo>
                  <a:pt x="1872949" y="1237742"/>
                </a:lnTo>
                <a:lnTo>
                  <a:pt x="1872270" y="1235925"/>
                </a:lnTo>
                <a:lnTo>
                  <a:pt x="1871592" y="1233655"/>
                </a:lnTo>
                <a:lnTo>
                  <a:pt x="1870914" y="1231157"/>
                </a:lnTo>
                <a:lnTo>
                  <a:pt x="1870687" y="1228433"/>
                </a:lnTo>
                <a:lnTo>
                  <a:pt x="1870461" y="1225708"/>
                </a:lnTo>
                <a:lnTo>
                  <a:pt x="1870687" y="1222076"/>
                </a:lnTo>
                <a:lnTo>
                  <a:pt x="1871140" y="1219124"/>
                </a:lnTo>
                <a:lnTo>
                  <a:pt x="1872270" y="1216627"/>
                </a:lnTo>
                <a:lnTo>
                  <a:pt x="1873853" y="1214583"/>
                </a:lnTo>
                <a:lnTo>
                  <a:pt x="1874532" y="1213675"/>
                </a:lnTo>
                <a:lnTo>
                  <a:pt x="1875663" y="1212994"/>
                </a:lnTo>
                <a:lnTo>
                  <a:pt x="1877924" y="1211859"/>
                </a:lnTo>
                <a:lnTo>
                  <a:pt x="1880412" y="1211178"/>
                </a:lnTo>
                <a:lnTo>
                  <a:pt x="1883577" y="1210951"/>
                </a:lnTo>
                <a:lnTo>
                  <a:pt x="1887196" y="1211178"/>
                </a:lnTo>
                <a:lnTo>
                  <a:pt x="1888779" y="1211405"/>
                </a:lnTo>
                <a:lnTo>
                  <a:pt x="1889909" y="1211859"/>
                </a:lnTo>
                <a:lnTo>
                  <a:pt x="1891266" y="1212767"/>
                </a:lnTo>
                <a:lnTo>
                  <a:pt x="1892397" y="1213221"/>
                </a:lnTo>
                <a:lnTo>
                  <a:pt x="1893302" y="1214356"/>
                </a:lnTo>
                <a:lnTo>
                  <a:pt x="1894206" y="1215037"/>
                </a:lnTo>
                <a:lnTo>
                  <a:pt x="1894658" y="1216400"/>
                </a:lnTo>
                <a:lnTo>
                  <a:pt x="1895111" y="1217989"/>
                </a:lnTo>
                <a:lnTo>
                  <a:pt x="1896015" y="1221849"/>
                </a:lnTo>
                <a:lnTo>
                  <a:pt x="1896468" y="1226844"/>
                </a:lnTo>
                <a:lnTo>
                  <a:pt x="1896468" y="1233201"/>
                </a:lnTo>
                <a:lnTo>
                  <a:pt x="1896468" y="1241601"/>
                </a:lnTo>
                <a:lnTo>
                  <a:pt x="1967250" y="1241601"/>
                </a:lnTo>
                <a:lnTo>
                  <a:pt x="1967703" y="1235925"/>
                </a:lnTo>
                <a:lnTo>
                  <a:pt x="1967929" y="1231838"/>
                </a:lnTo>
                <a:lnTo>
                  <a:pt x="1967703" y="1226389"/>
                </a:lnTo>
                <a:lnTo>
                  <a:pt x="1967024" y="1220940"/>
                </a:lnTo>
                <a:lnTo>
                  <a:pt x="1965667" y="1216173"/>
                </a:lnTo>
                <a:lnTo>
                  <a:pt x="1963858" y="1211405"/>
                </a:lnTo>
                <a:lnTo>
                  <a:pt x="1961597" y="1207318"/>
                </a:lnTo>
                <a:lnTo>
                  <a:pt x="1958657" y="1203231"/>
                </a:lnTo>
                <a:lnTo>
                  <a:pt x="1955491" y="1199598"/>
                </a:lnTo>
                <a:lnTo>
                  <a:pt x="1951646" y="1196193"/>
                </a:lnTo>
                <a:lnTo>
                  <a:pt x="1947350" y="1193014"/>
                </a:lnTo>
                <a:lnTo>
                  <a:pt x="1942375" y="1190290"/>
                </a:lnTo>
                <a:lnTo>
                  <a:pt x="1937173" y="1187565"/>
                </a:lnTo>
                <a:lnTo>
                  <a:pt x="1931067" y="1185522"/>
                </a:lnTo>
                <a:lnTo>
                  <a:pt x="1924735" y="1183705"/>
                </a:lnTo>
                <a:lnTo>
                  <a:pt x="1917951" y="1182343"/>
                </a:lnTo>
                <a:lnTo>
                  <a:pt x="1910488" y="1180981"/>
                </a:lnTo>
                <a:lnTo>
                  <a:pt x="1902573" y="1180300"/>
                </a:lnTo>
                <a:lnTo>
                  <a:pt x="1902573" y="1163726"/>
                </a:lnTo>
                <a:lnTo>
                  <a:pt x="1870009" y="1163726"/>
                </a:lnTo>
                <a:close/>
                <a:moveTo>
                  <a:pt x="1886970" y="1085850"/>
                </a:moveTo>
                <a:lnTo>
                  <a:pt x="1896920" y="1086304"/>
                </a:lnTo>
                <a:lnTo>
                  <a:pt x="1907322" y="1086985"/>
                </a:lnTo>
                <a:lnTo>
                  <a:pt x="1917047" y="1088347"/>
                </a:lnTo>
                <a:lnTo>
                  <a:pt x="1926997" y="1090164"/>
                </a:lnTo>
                <a:lnTo>
                  <a:pt x="1936495" y="1092434"/>
                </a:lnTo>
                <a:lnTo>
                  <a:pt x="1945993" y="1094931"/>
                </a:lnTo>
                <a:lnTo>
                  <a:pt x="1955265" y="1098110"/>
                </a:lnTo>
                <a:lnTo>
                  <a:pt x="1964310" y="1101743"/>
                </a:lnTo>
                <a:lnTo>
                  <a:pt x="1973130" y="1105830"/>
                </a:lnTo>
                <a:lnTo>
                  <a:pt x="1981723" y="1110143"/>
                </a:lnTo>
                <a:lnTo>
                  <a:pt x="1990091" y="1114911"/>
                </a:lnTo>
                <a:lnTo>
                  <a:pt x="1998232" y="1120133"/>
                </a:lnTo>
                <a:lnTo>
                  <a:pt x="2005921" y="1125809"/>
                </a:lnTo>
                <a:lnTo>
                  <a:pt x="2013383" y="1131712"/>
                </a:lnTo>
                <a:lnTo>
                  <a:pt x="2020620" y="1137843"/>
                </a:lnTo>
                <a:lnTo>
                  <a:pt x="2027630" y="1144654"/>
                </a:lnTo>
                <a:lnTo>
                  <a:pt x="2034415" y="1151465"/>
                </a:lnTo>
                <a:lnTo>
                  <a:pt x="2040520" y="1158731"/>
                </a:lnTo>
                <a:lnTo>
                  <a:pt x="2046400" y="1166223"/>
                </a:lnTo>
                <a:lnTo>
                  <a:pt x="2052054" y="1174170"/>
                </a:lnTo>
                <a:lnTo>
                  <a:pt x="2057255" y="1182343"/>
                </a:lnTo>
                <a:lnTo>
                  <a:pt x="2062004" y="1190744"/>
                </a:lnTo>
                <a:lnTo>
                  <a:pt x="2066527" y="1199371"/>
                </a:lnTo>
                <a:lnTo>
                  <a:pt x="2070371" y="1207999"/>
                </a:lnTo>
                <a:lnTo>
                  <a:pt x="2073989" y="1217081"/>
                </a:lnTo>
                <a:lnTo>
                  <a:pt x="2076929" y="1226389"/>
                </a:lnTo>
                <a:lnTo>
                  <a:pt x="2079869" y="1235925"/>
                </a:lnTo>
                <a:lnTo>
                  <a:pt x="2081904" y="1245688"/>
                </a:lnTo>
                <a:lnTo>
                  <a:pt x="2083714" y="1255678"/>
                </a:lnTo>
                <a:lnTo>
                  <a:pt x="2085070" y="1265668"/>
                </a:lnTo>
                <a:lnTo>
                  <a:pt x="2085749" y="1275658"/>
                </a:lnTo>
                <a:lnTo>
                  <a:pt x="2085975" y="1286102"/>
                </a:lnTo>
                <a:lnTo>
                  <a:pt x="2085749" y="1296319"/>
                </a:lnTo>
                <a:lnTo>
                  <a:pt x="2085070" y="1306536"/>
                </a:lnTo>
                <a:lnTo>
                  <a:pt x="2083714" y="1316526"/>
                </a:lnTo>
                <a:lnTo>
                  <a:pt x="2081904" y="1326288"/>
                </a:lnTo>
                <a:lnTo>
                  <a:pt x="2079869" y="1335824"/>
                </a:lnTo>
                <a:lnTo>
                  <a:pt x="2076929" y="1345360"/>
                </a:lnTo>
                <a:lnTo>
                  <a:pt x="2073989" y="1354669"/>
                </a:lnTo>
                <a:lnTo>
                  <a:pt x="2070371" y="1363751"/>
                </a:lnTo>
                <a:lnTo>
                  <a:pt x="2066527" y="1372832"/>
                </a:lnTo>
                <a:lnTo>
                  <a:pt x="2062004" y="1381233"/>
                </a:lnTo>
                <a:lnTo>
                  <a:pt x="2057255" y="1389633"/>
                </a:lnTo>
                <a:lnTo>
                  <a:pt x="2052054" y="1397807"/>
                </a:lnTo>
                <a:lnTo>
                  <a:pt x="2046400" y="1405527"/>
                </a:lnTo>
                <a:lnTo>
                  <a:pt x="2040520" y="1413019"/>
                </a:lnTo>
                <a:lnTo>
                  <a:pt x="2034415" y="1420285"/>
                </a:lnTo>
                <a:lnTo>
                  <a:pt x="2027630" y="1427323"/>
                </a:lnTo>
                <a:lnTo>
                  <a:pt x="2020620" y="1433907"/>
                </a:lnTo>
                <a:lnTo>
                  <a:pt x="2013383" y="1440265"/>
                </a:lnTo>
                <a:lnTo>
                  <a:pt x="2005921" y="1446168"/>
                </a:lnTo>
                <a:lnTo>
                  <a:pt x="1998232" y="1451844"/>
                </a:lnTo>
                <a:lnTo>
                  <a:pt x="1990091" y="1456839"/>
                </a:lnTo>
                <a:lnTo>
                  <a:pt x="1981723" y="1461834"/>
                </a:lnTo>
                <a:lnTo>
                  <a:pt x="1973130" y="1466147"/>
                </a:lnTo>
                <a:lnTo>
                  <a:pt x="1964310" y="1470007"/>
                </a:lnTo>
                <a:lnTo>
                  <a:pt x="1955265" y="1473640"/>
                </a:lnTo>
                <a:lnTo>
                  <a:pt x="1945993" y="1476819"/>
                </a:lnTo>
                <a:lnTo>
                  <a:pt x="1936495" y="1479770"/>
                </a:lnTo>
                <a:lnTo>
                  <a:pt x="1926997" y="1481813"/>
                </a:lnTo>
                <a:lnTo>
                  <a:pt x="1917047" y="1483630"/>
                </a:lnTo>
                <a:lnTo>
                  <a:pt x="1907322" y="1484765"/>
                </a:lnTo>
                <a:lnTo>
                  <a:pt x="1896920" y="1485673"/>
                </a:lnTo>
                <a:lnTo>
                  <a:pt x="1886970" y="1485900"/>
                </a:lnTo>
                <a:lnTo>
                  <a:pt x="1876567" y="1485673"/>
                </a:lnTo>
                <a:lnTo>
                  <a:pt x="1866391" y="1484765"/>
                </a:lnTo>
                <a:lnTo>
                  <a:pt x="1856667" y="1483630"/>
                </a:lnTo>
                <a:lnTo>
                  <a:pt x="1846490" y="1481813"/>
                </a:lnTo>
                <a:lnTo>
                  <a:pt x="1836992" y="1479770"/>
                </a:lnTo>
                <a:lnTo>
                  <a:pt x="1827494" y="1476819"/>
                </a:lnTo>
                <a:lnTo>
                  <a:pt x="1818223" y="1473640"/>
                </a:lnTo>
                <a:lnTo>
                  <a:pt x="1809177" y="1470007"/>
                </a:lnTo>
                <a:lnTo>
                  <a:pt x="1800583" y="1466147"/>
                </a:lnTo>
                <a:lnTo>
                  <a:pt x="1791764" y="1461834"/>
                </a:lnTo>
                <a:lnTo>
                  <a:pt x="1783623" y="1456839"/>
                </a:lnTo>
                <a:lnTo>
                  <a:pt x="1775256" y="1451844"/>
                </a:lnTo>
                <a:lnTo>
                  <a:pt x="1767567" y="1446168"/>
                </a:lnTo>
                <a:lnTo>
                  <a:pt x="1760104" y="1440265"/>
                </a:lnTo>
                <a:lnTo>
                  <a:pt x="1752867" y="1433907"/>
                </a:lnTo>
                <a:lnTo>
                  <a:pt x="1746083" y="1427323"/>
                </a:lnTo>
                <a:lnTo>
                  <a:pt x="1739299" y="1420285"/>
                </a:lnTo>
                <a:lnTo>
                  <a:pt x="1733193" y="1413019"/>
                </a:lnTo>
                <a:lnTo>
                  <a:pt x="1727313" y="1405527"/>
                </a:lnTo>
                <a:lnTo>
                  <a:pt x="1721660" y="1397807"/>
                </a:lnTo>
                <a:lnTo>
                  <a:pt x="1716458" y="1389633"/>
                </a:lnTo>
                <a:lnTo>
                  <a:pt x="1711483" y="1381233"/>
                </a:lnTo>
                <a:lnTo>
                  <a:pt x="1707187" y="1372832"/>
                </a:lnTo>
                <a:lnTo>
                  <a:pt x="1703342" y="1363751"/>
                </a:lnTo>
                <a:lnTo>
                  <a:pt x="1699724" y="1354669"/>
                </a:lnTo>
                <a:lnTo>
                  <a:pt x="1696558" y="1345360"/>
                </a:lnTo>
                <a:lnTo>
                  <a:pt x="1693844" y="1335824"/>
                </a:lnTo>
                <a:lnTo>
                  <a:pt x="1691809" y="1326288"/>
                </a:lnTo>
                <a:lnTo>
                  <a:pt x="1690000" y="1316526"/>
                </a:lnTo>
                <a:lnTo>
                  <a:pt x="1688643" y="1306536"/>
                </a:lnTo>
                <a:lnTo>
                  <a:pt x="1687965" y="1296319"/>
                </a:lnTo>
                <a:lnTo>
                  <a:pt x="1687512" y="1286102"/>
                </a:lnTo>
                <a:lnTo>
                  <a:pt x="1687965" y="1275658"/>
                </a:lnTo>
                <a:lnTo>
                  <a:pt x="1688643" y="1265668"/>
                </a:lnTo>
                <a:lnTo>
                  <a:pt x="1690000" y="1255678"/>
                </a:lnTo>
                <a:lnTo>
                  <a:pt x="1691809" y="1245688"/>
                </a:lnTo>
                <a:lnTo>
                  <a:pt x="1693844" y="1235925"/>
                </a:lnTo>
                <a:lnTo>
                  <a:pt x="1696558" y="1226389"/>
                </a:lnTo>
                <a:lnTo>
                  <a:pt x="1699724" y="1217081"/>
                </a:lnTo>
                <a:lnTo>
                  <a:pt x="1703342" y="1207999"/>
                </a:lnTo>
                <a:lnTo>
                  <a:pt x="1707187" y="1199371"/>
                </a:lnTo>
                <a:lnTo>
                  <a:pt x="1711483" y="1190744"/>
                </a:lnTo>
                <a:lnTo>
                  <a:pt x="1716458" y="1182343"/>
                </a:lnTo>
                <a:lnTo>
                  <a:pt x="1721660" y="1174170"/>
                </a:lnTo>
                <a:lnTo>
                  <a:pt x="1727313" y="1166223"/>
                </a:lnTo>
                <a:lnTo>
                  <a:pt x="1733193" y="1158731"/>
                </a:lnTo>
                <a:lnTo>
                  <a:pt x="1739299" y="1151465"/>
                </a:lnTo>
                <a:lnTo>
                  <a:pt x="1746083" y="1144654"/>
                </a:lnTo>
                <a:lnTo>
                  <a:pt x="1752867" y="1137843"/>
                </a:lnTo>
                <a:lnTo>
                  <a:pt x="1760104" y="1131712"/>
                </a:lnTo>
                <a:lnTo>
                  <a:pt x="1767567" y="1125809"/>
                </a:lnTo>
                <a:lnTo>
                  <a:pt x="1775256" y="1120133"/>
                </a:lnTo>
                <a:lnTo>
                  <a:pt x="1783623" y="1114911"/>
                </a:lnTo>
                <a:lnTo>
                  <a:pt x="1791764" y="1110143"/>
                </a:lnTo>
                <a:lnTo>
                  <a:pt x="1800583" y="1105830"/>
                </a:lnTo>
                <a:lnTo>
                  <a:pt x="1809177" y="1101743"/>
                </a:lnTo>
                <a:lnTo>
                  <a:pt x="1818223" y="1098110"/>
                </a:lnTo>
                <a:lnTo>
                  <a:pt x="1827494" y="1094931"/>
                </a:lnTo>
                <a:lnTo>
                  <a:pt x="1836992" y="1092434"/>
                </a:lnTo>
                <a:lnTo>
                  <a:pt x="1846490" y="1090164"/>
                </a:lnTo>
                <a:lnTo>
                  <a:pt x="1856667" y="1088347"/>
                </a:lnTo>
                <a:lnTo>
                  <a:pt x="1866391" y="1086985"/>
                </a:lnTo>
                <a:lnTo>
                  <a:pt x="1876567" y="1086304"/>
                </a:lnTo>
                <a:lnTo>
                  <a:pt x="1886970" y="1085850"/>
                </a:lnTo>
                <a:close/>
                <a:moveTo>
                  <a:pt x="1297791" y="741362"/>
                </a:moveTo>
                <a:lnTo>
                  <a:pt x="1297791" y="765402"/>
                </a:lnTo>
                <a:lnTo>
                  <a:pt x="1285096" y="766762"/>
                </a:lnTo>
                <a:lnTo>
                  <a:pt x="1273308" y="768577"/>
                </a:lnTo>
                <a:lnTo>
                  <a:pt x="1262200" y="770844"/>
                </a:lnTo>
                <a:lnTo>
                  <a:pt x="1256986" y="771978"/>
                </a:lnTo>
                <a:lnTo>
                  <a:pt x="1251772" y="773566"/>
                </a:lnTo>
                <a:lnTo>
                  <a:pt x="1247238" y="775153"/>
                </a:lnTo>
                <a:lnTo>
                  <a:pt x="1242477" y="776741"/>
                </a:lnTo>
                <a:lnTo>
                  <a:pt x="1238170" y="778555"/>
                </a:lnTo>
                <a:lnTo>
                  <a:pt x="1233862" y="780369"/>
                </a:lnTo>
                <a:lnTo>
                  <a:pt x="1230009" y="782410"/>
                </a:lnTo>
                <a:lnTo>
                  <a:pt x="1226155" y="784452"/>
                </a:lnTo>
                <a:lnTo>
                  <a:pt x="1222528" y="786493"/>
                </a:lnTo>
                <a:lnTo>
                  <a:pt x="1219127" y="788760"/>
                </a:lnTo>
                <a:lnTo>
                  <a:pt x="1215953" y="791482"/>
                </a:lnTo>
                <a:lnTo>
                  <a:pt x="1213006" y="793977"/>
                </a:lnTo>
                <a:lnTo>
                  <a:pt x="1210286" y="796698"/>
                </a:lnTo>
                <a:lnTo>
                  <a:pt x="1207792" y="799419"/>
                </a:lnTo>
                <a:lnTo>
                  <a:pt x="1205525" y="802368"/>
                </a:lnTo>
                <a:lnTo>
                  <a:pt x="1203032" y="805316"/>
                </a:lnTo>
                <a:lnTo>
                  <a:pt x="1201218" y="808491"/>
                </a:lnTo>
                <a:lnTo>
                  <a:pt x="1199631" y="811893"/>
                </a:lnTo>
                <a:lnTo>
                  <a:pt x="1198044" y="815068"/>
                </a:lnTo>
                <a:lnTo>
                  <a:pt x="1196684" y="818469"/>
                </a:lnTo>
                <a:lnTo>
                  <a:pt x="1195551" y="822098"/>
                </a:lnTo>
                <a:lnTo>
                  <a:pt x="1194644" y="825727"/>
                </a:lnTo>
                <a:lnTo>
                  <a:pt x="1193737" y="829582"/>
                </a:lnTo>
                <a:lnTo>
                  <a:pt x="1193284" y="833437"/>
                </a:lnTo>
                <a:lnTo>
                  <a:pt x="1193057" y="837519"/>
                </a:lnTo>
                <a:lnTo>
                  <a:pt x="1193057" y="841828"/>
                </a:lnTo>
                <a:lnTo>
                  <a:pt x="1193284" y="847498"/>
                </a:lnTo>
                <a:lnTo>
                  <a:pt x="1193737" y="853168"/>
                </a:lnTo>
                <a:lnTo>
                  <a:pt x="1194871" y="858384"/>
                </a:lnTo>
                <a:lnTo>
                  <a:pt x="1196231" y="863600"/>
                </a:lnTo>
                <a:lnTo>
                  <a:pt x="1198044" y="868816"/>
                </a:lnTo>
                <a:lnTo>
                  <a:pt x="1200085" y="873805"/>
                </a:lnTo>
                <a:lnTo>
                  <a:pt x="1202578" y="878568"/>
                </a:lnTo>
                <a:lnTo>
                  <a:pt x="1205525" y="883330"/>
                </a:lnTo>
                <a:lnTo>
                  <a:pt x="1208472" y="887639"/>
                </a:lnTo>
                <a:lnTo>
                  <a:pt x="1211873" y="891721"/>
                </a:lnTo>
                <a:lnTo>
                  <a:pt x="1215273" y="895803"/>
                </a:lnTo>
                <a:lnTo>
                  <a:pt x="1218900" y="899432"/>
                </a:lnTo>
                <a:lnTo>
                  <a:pt x="1222754" y="902834"/>
                </a:lnTo>
                <a:lnTo>
                  <a:pt x="1226608" y="906235"/>
                </a:lnTo>
                <a:lnTo>
                  <a:pt x="1230689" y="908957"/>
                </a:lnTo>
                <a:lnTo>
                  <a:pt x="1234769" y="911678"/>
                </a:lnTo>
                <a:lnTo>
                  <a:pt x="1245197" y="917575"/>
                </a:lnTo>
                <a:lnTo>
                  <a:pt x="1259253" y="924832"/>
                </a:lnTo>
                <a:lnTo>
                  <a:pt x="1277388" y="933223"/>
                </a:lnTo>
                <a:lnTo>
                  <a:pt x="1299151" y="943428"/>
                </a:lnTo>
                <a:lnTo>
                  <a:pt x="1305725" y="946377"/>
                </a:lnTo>
                <a:lnTo>
                  <a:pt x="1311620" y="949552"/>
                </a:lnTo>
                <a:lnTo>
                  <a:pt x="1317060" y="952500"/>
                </a:lnTo>
                <a:lnTo>
                  <a:pt x="1321368" y="955675"/>
                </a:lnTo>
                <a:lnTo>
                  <a:pt x="1325448" y="958623"/>
                </a:lnTo>
                <a:lnTo>
                  <a:pt x="1328395" y="961344"/>
                </a:lnTo>
                <a:lnTo>
                  <a:pt x="1330662" y="964293"/>
                </a:lnTo>
                <a:lnTo>
                  <a:pt x="1332249" y="967014"/>
                </a:lnTo>
                <a:lnTo>
                  <a:pt x="1333383" y="969962"/>
                </a:lnTo>
                <a:lnTo>
                  <a:pt x="1334289" y="973137"/>
                </a:lnTo>
                <a:lnTo>
                  <a:pt x="1335196" y="976993"/>
                </a:lnTo>
                <a:lnTo>
                  <a:pt x="1335876" y="981528"/>
                </a:lnTo>
                <a:lnTo>
                  <a:pt x="1336330" y="986064"/>
                </a:lnTo>
                <a:lnTo>
                  <a:pt x="1337010" y="991280"/>
                </a:lnTo>
                <a:lnTo>
                  <a:pt x="1337010" y="996950"/>
                </a:lnTo>
                <a:lnTo>
                  <a:pt x="1337236" y="1002846"/>
                </a:lnTo>
                <a:lnTo>
                  <a:pt x="1337010" y="1005568"/>
                </a:lnTo>
                <a:lnTo>
                  <a:pt x="1337010" y="1007835"/>
                </a:lnTo>
                <a:lnTo>
                  <a:pt x="1336330" y="1009877"/>
                </a:lnTo>
                <a:lnTo>
                  <a:pt x="1335876" y="1011918"/>
                </a:lnTo>
                <a:lnTo>
                  <a:pt x="1335196" y="1013732"/>
                </a:lnTo>
                <a:lnTo>
                  <a:pt x="1334289" y="1015319"/>
                </a:lnTo>
                <a:lnTo>
                  <a:pt x="1333383" y="1016907"/>
                </a:lnTo>
                <a:lnTo>
                  <a:pt x="1332022" y="1018041"/>
                </a:lnTo>
                <a:lnTo>
                  <a:pt x="1330662" y="1019402"/>
                </a:lnTo>
                <a:lnTo>
                  <a:pt x="1329302" y="1020535"/>
                </a:lnTo>
                <a:lnTo>
                  <a:pt x="1327488" y="1021216"/>
                </a:lnTo>
                <a:lnTo>
                  <a:pt x="1325675" y="1021896"/>
                </a:lnTo>
                <a:lnTo>
                  <a:pt x="1323635" y="1022577"/>
                </a:lnTo>
                <a:lnTo>
                  <a:pt x="1321141" y="1023030"/>
                </a:lnTo>
                <a:lnTo>
                  <a:pt x="1318874" y="1023257"/>
                </a:lnTo>
                <a:lnTo>
                  <a:pt x="1316380" y="1023257"/>
                </a:lnTo>
                <a:lnTo>
                  <a:pt x="1313433" y="1023030"/>
                </a:lnTo>
                <a:lnTo>
                  <a:pt x="1310940" y="1022803"/>
                </a:lnTo>
                <a:lnTo>
                  <a:pt x="1308673" y="1022123"/>
                </a:lnTo>
                <a:lnTo>
                  <a:pt x="1306406" y="1021443"/>
                </a:lnTo>
                <a:lnTo>
                  <a:pt x="1304819" y="1020535"/>
                </a:lnTo>
                <a:lnTo>
                  <a:pt x="1303232" y="1019175"/>
                </a:lnTo>
                <a:lnTo>
                  <a:pt x="1301872" y="1017587"/>
                </a:lnTo>
                <a:lnTo>
                  <a:pt x="1301192" y="1015773"/>
                </a:lnTo>
                <a:lnTo>
                  <a:pt x="1300285" y="1013732"/>
                </a:lnTo>
                <a:lnTo>
                  <a:pt x="1299605" y="1010784"/>
                </a:lnTo>
                <a:lnTo>
                  <a:pt x="1299151" y="1007382"/>
                </a:lnTo>
                <a:lnTo>
                  <a:pt x="1298471" y="1002846"/>
                </a:lnTo>
                <a:lnTo>
                  <a:pt x="1298018" y="991960"/>
                </a:lnTo>
                <a:lnTo>
                  <a:pt x="1297791" y="978353"/>
                </a:lnTo>
                <a:lnTo>
                  <a:pt x="1297791" y="959984"/>
                </a:lnTo>
                <a:lnTo>
                  <a:pt x="1194644" y="959984"/>
                </a:lnTo>
                <a:lnTo>
                  <a:pt x="1194644" y="974725"/>
                </a:lnTo>
                <a:lnTo>
                  <a:pt x="1194644" y="980621"/>
                </a:lnTo>
                <a:lnTo>
                  <a:pt x="1195097" y="986744"/>
                </a:lnTo>
                <a:lnTo>
                  <a:pt x="1195551" y="992414"/>
                </a:lnTo>
                <a:lnTo>
                  <a:pt x="1196457" y="997630"/>
                </a:lnTo>
                <a:lnTo>
                  <a:pt x="1197364" y="1002846"/>
                </a:lnTo>
                <a:lnTo>
                  <a:pt x="1198951" y="1008062"/>
                </a:lnTo>
                <a:lnTo>
                  <a:pt x="1200538" y="1012598"/>
                </a:lnTo>
                <a:lnTo>
                  <a:pt x="1202352" y="1017360"/>
                </a:lnTo>
                <a:lnTo>
                  <a:pt x="1204392" y="1021443"/>
                </a:lnTo>
                <a:lnTo>
                  <a:pt x="1206659" y="1025525"/>
                </a:lnTo>
                <a:lnTo>
                  <a:pt x="1209152" y="1029380"/>
                </a:lnTo>
                <a:lnTo>
                  <a:pt x="1211873" y="1032782"/>
                </a:lnTo>
                <a:lnTo>
                  <a:pt x="1215047" y="1036184"/>
                </a:lnTo>
                <a:lnTo>
                  <a:pt x="1218447" y="1039359"/>
                </a:lnTo>
                <a:lnTo>
                  <a:pt x="1221621" y="1042080"/>
                </a:lnTo>
                <a:lnTo>
                  <a:pt x="1225475" y="1045028"/>
                </a:lnTo>
                <a:lnTo>
                  <a:pt x="1229329" y="1047296"/>
                </a:lnTo>
                <a:lnTo>
                  <a:pt x="1233182" y="1049564"/>
                </a:lnTo>
                <a:lnTo>
                  <a:pt x="1237490" y="1051832"/>
                </a:lnTo>
                <a:lnTo>
                  <a:pt x="1241570" y="1053646"/>
                </a:lnTo>
                <a:lnTo>
                  <a:pt x="1245877" y="1055687"/>
                </a:lnTo>
                <a:lnTo>
                  <a:pt x="1249958" y="1057502"/>
                </a:lnTo>
                <a:lnTo>
                  <a:pt x="1259026" y="1060677"/>
                </a:lnTo>
                <a:lnTo>
                  <a:pt x="1268094" y="1063171"/>
                </a:lnTo>
                <a:lnTo>
                  <a:pt x="1277615" y="1065212"/>
                </a:lnTo>
                <a:lnTo>
                  <a:pt x="1287590" y="1066800"/>
                </a:lnTo>
                <a:lnTo>
                  <a:pt x="1297791" y="1067934"/>
                </a:lnTo>
                <a:lnTo>
                  <a:pt x="1297791" y="1096962"/>
                </a:lnTo>
                <a:lnTo>
                  <a:pt x="1345171" y="1096962"/>
                </a:lnTo>
                <a:lnTo>
                  <a:pt x="1345171" y="1068841"/>
                </a:lnTo>
                <a:lnTo>
                  <a:pt x="1351972" y="1068160"/>
                </a:lnTo>
                <a:lnTo>
                  <a:pt x="1358093" y="1067253"/>
                </a:lnTo>
                <a:lnTo>
                  <a:pt x="1364213" y="1066346"/>
                </a:lnTo>
                <a:lnTo>
                  <a:pt x="1370108" y="1064985"/>
                </a:lnTo>
                <a:lnTo>
                  <a:pt x="1375775" y="1063852"/>
                </a:lnTo>
                <a:lnTo>
                  <a:pt x="1381442" y="1062491"/>
                </a:lnTo>
                <a:lnTo>
                  <a:pt x="1386656" y="1060903"/>
                </a:lnTo>
                <a:lnTo>
                  <a:pt x="1391870" y="1059089"/>
                </a:lnTo>
                <a:lnTo>
                  <a:pt x="1396858" y="1057275"/>
                </a:lnTo>
                <a:lnTo>
                  <a:pt x="1401392" y="1055234"/>
                </a:lnTo>
                <a:lnTo>
                  <a:pt x="1405699" y="1053193"/>
                </a:lnTo>
                <a:lnTo>
                  <a:pt x="1410233" y="1050925"/>
                </a:lnTo>
                <a:lnTo>
                  <a:pt x="1414087" y="1048430"/>
                </a:lnTo>
                <a:lnTo>
                  <a:pt x="1417941" y="1045935"/>
                </a:lnTo>
                <a:lnTo>
                  <a:pt x="1421568" y="1043441"/>
                </a:lnTo>
                <a:lnTo>
                  <a:pt x="1425195" y="1040493"/>
                </a:lnTo>
                <a:lnTo>
                  <a:pt x="1428142" y="1037771"/>
                </a:lnTo>
                <a:lnTo>
                  <a:pt x="1431316" y="1034596"/>
                </a:lnTo>
                <a:lnTo>
                  <a:pt x="1434036" y="1031421"/>
                </a:lnTo>
                <a:lnTo>
                  <a:pt x="1436756" y="1028246"/>
                </a:lnTo>
                <a:lnTo>
                  <a:pt x="1439023" y="1024844"/>
                </a:lnTo>
                <a:lnTo>
                  <a:pt x="1441290" y="1021216"/>
                </a:lnTo>
                <a:lnTo>
                  <a:pt x="1443104" y="1017360"/>
                </a:lnTo>
                <a:lnTo>
                  <a:pt x="1444918" y="1013505"/>
                </a:lnTo>
                <a:lnTo>
                  <a:pt x="1446504" y="1009650"/>
                </a:lnTo>
                <a:lnTo>
                  <a:pt x="1447865" y="1005568"/>
                </a:lnTo>
                <a:lnTo>
                  <a:pt x="1448998" y="1001032"/>
                </a:lnTo>
                <a:lnTo>
                  <a:pt x="1449905" y="996723"/>
                </a:lnTo>
                <a:lnTo>
                  <a:pt x="1450585" y="992414"/>
                </a:lnTo>
                <a:lnTo>
                  <a:pt x="1451265" y="987425"/>
                </a:lnTo>
                <a:lnTo>
                  <a:pt x="1451492" y="982889"/>
                </a:lnTo>
                <a:lnTo>
                  <a:pt x="1451719" y="977900"/>
                </a:lnTo>
                <a:lnTo>
                  <a:pt x="1451492" y="971777"/>
                </a:lnTo>
                <a:lnTo>
                  <a:pt x="1450812" y="965653"/>
                </a:lnTo>
                <a:lnTo>
                  <a:pt x="1450132" y="959984"/>
                </a:lnTo>
                <a:lnTo>
                  <a:pt x="1448998" y="954994"/>
                </a:lnTo>
                <a:lnTo>
                  <a:pt x="1447865" y="949778"/>
                </a:lnTo>
                <a:lnTo>
                  <a:pt x="1446051" y="944789"/>
                </a:lnTo>
                <a:lnTo>
                  <a:pt x="1444237" y="940253"/>
                </a:lnTo>
                <a:lnTo>
                  <a:pt x="1441971" y="935944"/>
                </a:lnTo>
                <a:lnTo>
                  <a:pt x="1439250" y="931862"/>
                </a:lnTo>
                <a:lnTo>
                  <a:pt x="1436756" y="928007"/>
                </a:lnTo>
                <a:lnTo>
                  <a:pt x="1433809" y="924605"/>
                </a:lnTo>
                <a:lnTo>
                  <a:pt x="1430862" y="921203"/>
                </a:lnTo>
                <a:lnTo>
                  <a:pt x="1427689" y="918028"/>
                </a:lnTo>
                <a:lnTo>
                  <a:pt x="1424515" y="914853"/>
                </a:lnTo>
                <a:lnTo>
                  <a:pt x="1421341" y="912359"/>
                </a:lnTo>
                <a:lnTo>
                  <a:pt x="1417714" y="910091"/>
                </a:lnTo>
                <a:lnTo>
                  <a:pt x="1413860" y="907369"/>
                </a:lnTo>
                <a:lnTo>
                  <a:pt x="1408873" y="904875"/>
                </a:lnTo>
                <a:lnTo>
                  <a:pt x="1397084" y="898752"/>
                </a:lnTo>
                <a:lnTo>
                  <a:pt x="1382122" y="891721"/>
                </a:lnTo>
                <a:lnTo>
                  <a:pt x="1363987" y="883557"/>
                </a:lnTo>
                <a:lnTo>
                  <a:pt x="1343131" y="874259"/>
                </a:lnTo>
                <a:lnTo>
                  <a:pt x="1326808" y="866548"/>
                </a:lnTo>
                <a:lnTo>
                  <a:pt x="1320461" y="863373"/>
                </a:lnTo>
                <a:lnTo>
                  <a:pt x="1315247" y="860652"/>
                </a:lnTo>
                <a:lnTo>
                  <a:pt x="1311166" y="857930"/>
                </a:lnTo>
                <a:lnTo>
                  <a:pt x="1308219" y="856116"/>
                </a:lnTo>
                <a:lnTo>
                  <a:pt x="1305952" y="854075"/>
                </a:lnTo>
                <a:lnTo>
                  <a:pt x="1303912" y="852034"/>
                </a:lnTo>
                <a:lnTo>
                  <a:pt x="1302325" y="849539"/>
                </a:lnTo>
                <a:lnTo>
                  <a:pt x="1301192" y="846364"/>
                </a:lnTo>
                <a:lnTo>
                  <a:pt x="1299831" y="843189"/>
                </a:lnTo>
                <a:lnTo>
                  <a:pt x="1299151" y="839560"/>
                </a:lnTo>
                <a:lnTo>
                  <a:pt x="1298698" y="835705"/>
                </a:lnTo>
                <a:lnTo>
                  <a:pt x="1298471" y="831396"/>
                </a:lnTo>
                <a:lnTo>
                  <a:pt x="1298471" y="828902"/>
                </a:lnTo>
                <a:lnTo>
                  <a:pt x="1298698" y="826407"/>
                </a:lnTo>
                <a:lnTo>
                  <a:pt x="1299378" y="824139"/>
                </a:lnTo>
                <a:lnTo>
                  <a:pt x="1299831" y="822098"/>
                </a:lnTo>
                <a:lnTo>
                  <a:pt x="1300285" y="820284"/>
                </a:lnTo>
                <a:lnTo>
                  <a:pt x="1301192" y="818469"/>
                </a:lnTo>
                <a:lnTo>
                  <a:pt x="1302098" y="816882"/>
                </a:lnTo>
                <a:lnTo>
                  <a:pt x="1303232" y="815748"/>
                </a:lnTo>
                <a:lnTo>
                  <a:pt x="1304365" y="814387"/>
                </a:lnTo>
                <a:lnTo>
                  <a:pt x="1305952" y="813253"/>
                </a:lnTo>
                <a:lnTo>
                  <a:pt x="1307539" y="812346"/>
                </a:lnTo>
                <a:lnTo>
                  <a:pt x="1309126" y="811439"/>
                </a:lnTo>
                <a:lnTo>
                  <a:pt x="1311166" y="810985"/>
                </a:lnTo>
                <a:lnTo>
                  <a:pt x="1312980" y="810532"/>
                </a:lnTo>
                <a:lnTo>
                  <a:pt x="1315247" y="810305"/>
                </a:lnTo>
                <a:lnTo>
                  <a:pt x="1317287" y="810305"/>
                </a:lnTo>
                <a:lnTo>
                  <a:pt x="1320234" y="810532"/>
                </a:lnTo>
                <a:lnTo>
                  <a:pt x="1322728" y="810759"/>
                </a:lnTo>
                <a:lnTo>
                  <a:pt x="1324995" y="811212"/>
                </a:lnTo>
                <a:lnTo>
                  <a:pt x="1327035" y="811893"/>
                </a:lnTo>
                <a:lnTo>
                  <a:pt x="1328849" y="812573"/>
                </a:lnTo>
                <a:lnTo>
                  <a:pt x="1330435" y="813934"/>
                </a:lnTo>
                <a:lnTo>
                  <a:pt x="1331796" y="814841"/>
                </a:lnTo>
                <a:lnTo>
                  <a:pt x="1332702" y="816428"/>
                </a:lnTo>
                <a:lnTo>
                  <a:pt x="1333609" y="818243"/>
                </a:lnTo>
                <a:lnTo>
                  <a:pt x="1334289" y="820284"/>
                </a:lnTo>
                <a:lnTo>
                  <a:pt x="1334969" y="823005"/>
                </a:lnTo>
                <a:lnTo>
                  <a:pt x="1335423" y="825953"/>
                </a:lnTo>
                <a:lnTo>
                  <a:pt x="1336103" y="833210"/>
                </a:lnTo>
                <a:lnTo>
                  <a:pt x="1336330" y="842509"/>
                </a:lnTo>
                <a:lnTo>
                  <a:pt x="1336330" y="854982"/>
                </a:lnTo>
                <a:lnTo>
                  <a:pt x="1439477" y="854982"/>
                </a:lnTo>
                <a:lnTo>
                  <a:pt x="1440384" y="846591"/>
                </a:lnTo>
                <a:lnTo>
                  <a:pt x="1440610" y="840694"/>
                </a:lnTo>
                <a:lnTo>
                  <a:pt x="1440610" y="836612"/>
                </a:lnTo>
                <a:lnTo>
                  <a:pt x="1440384" y="832757"/>
                </a:lnTo>
                <a:lnTo>
                  <a:pt x="1439704" y="828902"/>
                </a:lnTo>
                <a:lnTo>
                  <a:pt x="1439023" y="825046"/>
                </a:lnTo>
                <a:lnTo>
                  <a:pt x="1438343" y="821418"/>
                </a:lnTo>
                <a:lnTo>
                  <a:pt x="1437210" y="817789"/>
                </a:lnTo>
                <a:lnTo>
                  <a:pt x="1436303" y="814387"/>
                </a:lnTo>
                <a:lnTo>
                  <a:pt x="1434716" y="810985"/>
                </a:lnTo>
                <a:lnTo>
                  <a:pt x="1433129" y="808037"/>
                </a:lnTo>
                <a:lnTo>
                  <a:pt x="1431316" y="804862"/>
                </a:lnTo>
                <a:lnTo>
                  <a:pt x="1429502" y="801687"/>
                </a:lnTo>
                <a:lnTo>
                  <a:pt x="1427235" y="798966"/>
                </a:lnTo>
                <a:lnTo>
                  <a:pt x="1424968" y="796244"/>
                </a:lnTo>
                <a:lnTo>
                  <a:pt x="1422475" y="793750"/>
                </a:lnTo>
                <a:lnTo>
                  <a:pt x="1419754" y="791255"/>
                </a:lnTo>
                <a:lnTo>
                  <a:pt x="1416807" y="788534"/>
                </a:lnTo>
                <a:lnTo>
                  <a:pt x="1413860" y="786493"/>
                </a:lnTo>
                <a:lnTo>
                  <a:pt x="1410686" y="784225"/>
                </a:lnTo>
                <a:lnTo>
                  <a:pt x="1407059" y="782184"/>
                </a:lnTo>
                <a:lnTo>
                  <a:pt x="1403432" y="780143"/>
                </a:lnTo>
                <a:lnTo>
                  <a:pt x="1399578" y="778328"/>
                </a:lnTo>
                <a:lnTo>
                  <a:pt x="1395724" y="776514"/>
                </a:lnTo>
                <a:lnTo>
                  <a:pt x="1391644" y="774927"/>
                </a:lnTo>
                <a:lnTo>
                  <a:pt x="1387110" y="773339"/>
                </a:lnTo>
                <a:lnTo>
                  <a:pt x="1382576" y="771978"/>
                </a:lnTo>
                <a:lnTo>
                  <a:pt x="1377589" y="770844"/>
                </a:lnTo>
                <a:lnTo>
                  <a:pt x="1367614" y="768577"/>
                </a:lnTo>
                <a:lnTo>
                  <a:pt x="1356732" y="766762"/>
                </a:lnTo>
                <a:lnTo>
                  <a:pt x="1345171" y="765402"/>
                </a:lnTo>
                <a:lnTo>
                  <a:pt x="1345171" y="741362"/>
                </a:lnTo>
                <a:lnTo>
                  <a:pt x="1297791" y="741362"/>
                </a:lnTo>
                <a:close/>
                <a:moveTo>
                  <a:pt x="1322274" y="628650"/>
                </a:moveTo>
                <a:lnTo>
                  <a:pt x="1329755" y="628877"/>
                </a:lnTo>
                <a:lnTo>
                  <a:pt x="1337236" y="629330"/>
                </a:lnTo>
                <a:lnTo>
                  <a:pt x="1344717" y="629557"/>
                </a:lnTo>
                <a:lnTo>
                  <a:pt x="1351972" y="630237"/>
                </a:lnTo>
                <a:lnTo>
                  <a:pt x="1359453" y="631144"/>
                </a:lnTo>
                <a:lnTo>
                  <a:pt x="1366480" y="632052"/>
                </a:lnTo>
                <a:lnTo>
                  <a:pt x="1373735" y="633412"/>
                </a:lnTo>
                <a:lnTo>
                  <a:pt x="1380762" y="634546"/>
                </a:lnTo>
                <a:lnTo>
                  <a:pt x="1388017" y="636134"/>
                </a:lnTo>
                <a:lnTo>
                  <a:pt x="1395044" y="637948"/>
                </a:lnTo>
                <a:lnTo>
                  <a:pt x="1401845" y="639762"/>
                </a:lnTo>
                <a:lnTo>
                  <a:pt x="1408646" y="641803"/>
                </a:lnTo>
                <a:lnTo>
                  <a:pt x="1415674" y="643844"/>
                </a:lnTo>
                <a:lnTo>
                  <a:pt x="1422248" y="646566"/>
                </a:lnTo>
                <a:lnTo>
                  <a:pt x="1428822" y="648834"/>
                </a:lnTo>
                <a:lnTo>
                  <a:pt x="1435396" y="651555"/>
                </a:lnTo>
                <a:lnTo>
                  <a:pt x="1441971" y="654503"/>
                </a:lnTo>
                <a:lnTo>
                  <a:pt x="1448318" y="657225"/>
                </a:lnTo>
                <a:lnTo>
                  <a:pt x="1454439" y="660400"/>
                </a:lnTo>
                <a:lnTo>
                  <a:pt x="1460786" y="663802"/>
                </a:lnTo>
                <a:lnTo>
                  <a:pt x="1466907" y="667203"/>
                </a:lnTo>
                <a:lnTo>
                  <a:pt x="1472801" y="670832"/>
                </a:lnTo>
                <a:lnTo>
                  <a:pt x="1478695" y="674687"/>
                </a:lnTo>
                <a:lnTo>
                  <a:pt x="1484590" y="678543"/>
                </a:lnTo>
                <a:lnTo>
                  <a:pt x="1490257" y="682398"/>
                </a:lnTo>
                <a:lnTo>
                  <a:pt x="1495924" y="686480"/>
                </a:lnTo>
                <a:lnTo>
                  <a:pt x="1501592" y="690562"/>
                </a:lnTo>
                <a:lnTo>
                  <a:pt x="1507033" y="695098"/>
                </a:lnTo>
                <a:lnTo>
                  <a:pt x="1512473" y="699634"/>
                </a:lnTo>
                <a:lnTo>
                  <a:pt x="1517687" y="704169"/>
                </a:lnTo>
                <a:lnTo>
                  <a:pt x="1522901" y="708932"/>
                </a:lnTo>
                <a:lnTo>
                  <a:pt x="1527662" y="713921"/>
                </a:lnTo>
                <a:lnTo>
                  <a:pt x="1532649" y="718684"/>
                </a:lnTo>
                <a:lnTo>
                  <a:pt x="1537183" y="723900"/>
                </a:lnTo>
                <a:lnTo>
                  <a:pt x="1541944" y="729116"/>
                </a:lnTo>
                <a:lnTo>
                  <a:pt x="1546478" y="734332"/>
                </a:lnTo>
                <a:lnTo>
                  <a:pt x="1551012" y="739775"/>
                </a:lnTo>
                <a:lnTo>
                  <a:pt x="1555092" y="745444"/>
                </a:lnTo>
                <a:lnTo>
                  <a:pt x="1559173" y="751114"/>
                </a:lnTo>
                <a:lnTo>
                  <a:pt x="1563027" y="756784"/>
                </a:lnTo>
                <a:lnTo>
                  <a:pt x="1566881" y="762907"/>
                </a:lnTo>
                <a:lnTo>
                  <a:pt x="1570735" y="768803"/>
                </a:lnTo>
                <a:lnTo>
                  <a:pt x="1574362" y="774700"/>
                </a:lnTo>
                <a:lnTo>
                  <a:pt x="1577762" y="780823"/>
                </a:lnTo>
                <a:lnTo>
                  <a:pt x="1581163" y="786946"/>
                </a:lnTo>
                <a:lnTo>
                  <a:pt x="1584110" y="793296"/>
                </a:lnTo>
                <a:lnTo>
                  <a:pt x="1587057" y="799646"/>
                </a:lnTo>
                <a:lnTo>
                  <a:pt x="1589777" y="806223"/>
                </a:lnTo>
                <a:lnTo>
                  <a:pt x="1592724" y="812800"/>
                </a:lnTo>
                <a:lnTo>
                  <a:pt x="1594991" y="819377"/>
                </a:lnTo>
                <a:lnTo>
                  <a:pt x="1597712" y="825953"/>
                </a:lnTo>
                <a:lnTo>
                  <a:pt x="1599752" y="832984"/>
                </a:lnTo>
                <a:lnTo>
                  <a:pt x="1601792" y="839560"/>
                </a:lnTo>
                <a:lnTo>
                  <a:pt x="1603606" y="846591"/>
                </a:lnTo>
                <a:lnTo>
                  <a:pt x="1605419" y="853621"/>
                </a:lnTo>
                <a:lnTo>
                  <a:pt x="1606779" y="860878"/>
                </a:lnTo>
                <a:lnTo>
                  <a:pt x="1608140" y="867682"/>
                </a:lnTo>
                <a:lnTo>
                  <a:pt x="1609500" y="874939"/>
                </a:lnTo>
                <a:lnTo>
                  <a:pt x="1610407" y="882196"/>
                </a:lnTo>
                <a:lnTo>
                  <a:pt x="1611313" y="889680"/>
                </a:lnTo>
                <a:lnTo>
                  <a:pt x="1611993" y="896937"/>
                </a:lnTo>
                <a:lnTo>
                  <a:pt x="1612220" y="904421"/>
                </a:lnTo>
                <a:lnTo>
                  <a:pt x="1612447" y="911905"/>
                </a:lnTo>
                <a:lnTo>
                  <a:pt x="1612900" y="919389"/>
                </a:lnTo>
                <a:lnTo>
                  <a:pt x="1612447" y="926873"/>
                </a:lnTo>
                <a:lnTo>
                  <a:pt x="1612220" y="934357"/>
                </a:lnTo>
                <a:lnTo>
                  <a:pt x="1611993" y="941614"/>
                </a:lnTo>
                <a:lnTo>
                  <a:pt x="1611313" y="949098"/>
                </a:lnTo>
                <a:lnTo>
                  <a:pt x="1610407" y="956128"/>
                </a:lnTo>
                <a:lnTo>
                  <a:pt x="1609500" y="963385"/>
                </a:lnTo>
                <a:lnTo>
                  <a:pt x="1608140" y="970643"/>
                </a:lnTo>
                <a:lnTo>
                  <a:pt x="1606779" y="977900"/>
                </a:lnTo>
                <a:lnTo>
                  <a:pt x="1605419" y="984930"/>
                </a:lnTo>
                <a:lnTo>
                  <a:pt x="1603606" y="991734"/>
                </a:lnTo>
                <a:lnTo>
                  <a:pt x="1601792" y="998764"/>
                </a:lnTo>
                <a:lnTo>
                  <a:pt x="1599752" y="1005794"/>
                </a:lnTo>
                <a:lnTo>
                  <a:pt x="1597712" y="1012371"/>
                </a:lnTo>
                <a:lnTo>
                  <a:pt x="1594991" y="1019175"/>
                </a:lnTo>
                <a:lnTo>
                  <a:pt x="1592724" y="1025752"/>
                </a:lnTo>
                <a:lnTo>
                  <a:pt x="1589777" y="1032328"/>
                </a:lnTo>
                <a:lnTo>
                  <a:pt x="1587057" y="1038678"/>
                </a:lnTo>
                <a:lnTo>
                  <a:pt x="1584110" y="1045255"/>
                </a:lnTo>
                <a:lnTo>
                  <a:pt x="1581163" y="1051605"/>
                </a:lnTo>
                <a:lnTo>
                  <a:pt x="1577762" y="1057728"/>
                </a:lnTo>
                <a:lnTo>
                  <a:pt x="1574362" y="1063852"/>
                </a:lnTo>
                <a:lnTo>
                  <a:pt x="1570735" y="1069975"/>
                </a:lnTo>
                <a:lnTo>
                  <a:pt x="1566881" y="1075871"/>
                </a:lnTo>
                <a:lnTo>
                  <a:pt x="1563027" y="1081768"/>
                </a:lnTo>
                <a:lnTo>
                  <a:pt x="1559173" y="1087437"/>
                </a:lnTo>
                <a:lnTo>
                  <a:pt x="1555092" y="1093107"/>
                </a:lnTo>
                <a:lnTo>
                  <a:pt x="1551012" y="1098550"/>
                </a:lnTo>
                <a:lnTo>
                  <a:pt x="1546478" y="1103993"/>
                </a:lnTo>
                <a:lnTo>
                  <a:pt x="1541944" y="1109435"/>
                </a:lnTo>
                <a:lnTo>
                  <a:pt x="1537183" y="1114652"/>
                </a:lnTo>
                <a:lnTo>
                  <a:pt x="1532649" y="1119641"/>
                </a:lnTo>
                <a:lnTo>
                  <a:pt x="1527662" y="1124630"/>
                </a:lnTo>
                <a:lnTo>
                  <a:pt x="1522901" y="1129619"/>
                </a:lnTo>
                <a:lnTo>
                  <a:pt x="1517687" y="1134382"/>
                </a:lnTo>
                <a:lnTo>
                  <a:pt x="1512473" y="1139144"/>
                </a:lnTo>
                <a:lnTo>
                  <a:pt x="1507033" y="1143453"/>
                </a:lnTo>
                <a:lnTo>
                  <a:pt x="1501592" y="1147762"/>
                </a:lnTo>
                <a:lnTo>
                  <a:pt x="1495924" y="1151844"/>
                </a:lnTo>
                <a:lnTo>
                  <a:pt x="1490257" y="1156153"/>
                </a:lnTo>
                <a:lnTo>
                  <a:pt x="1484590" y="1160235"/>
                </a:lnTo>
                <a:lnTo>
                  <a:pt x="1478695" y="1164091"/>
                </a:lnTo>
                <a:lnTo>
                  <a:pt x="1472801" y="1167719"/>
                </a:lnTo>
                <a:lnTo>
                  <a:pt x="1466907" y="1171348"/>
                </a:lnTo>
                <a:lnTo>
                  <a:pt x="1460786" y="1174750"/>
                </a:lnTo>
                <a:lnTo>
                  <a:pt x="1454439" y="1177925"/>
                </a:lnTo>
                <a:lnTo>
                  <a:pt x="1448318" y="1181100"/>
                </a:lnTo>
                <a:lnTo>
                  <a:pt x="1441971" y="1184275"/>
                </a:lnTo>
                <a:lnTo>
                  <a:pt x="1435396" y="1186996"/>
                </a:lnTo>
                <a:lnTo>
                  <a:pt x="1428822" y="1189491"/>
                </a:lnTo>
                <a:lnTo>
                  <a:pt x="1422248" y="1192212"/>
                </a:lnTo>
                <a:lnTo>
                  <a:pt x="1415674" y="1194480"/>
                </a:lnTo>
                <a:lnTo>
                  <a:pt x="1408646" y="1196748"/>
                </a:lnTo>
                <a:lnTo>
                  <a:pt x="1401845" y="1198562"/>
                </a:lnTo>
                <a:lnTo>
                  <a:pt x="1395044" y="1200603"/>
                </a:lnTo>
                <a:lnTo>
                  <a:pt x="1388017" y="1202191"/>
                </a:lnTo>
                <a:lnTo>
                  <a:pt x="1380762" y="1203778"/>
                </a:lnTo>
                <a:lnTo>
                  <a:pt x="1373735" y="1205366"/>
                </a:lnTo>
                <a:lnTo>
                  <a:pt x="1366480" y="1206273"/>
                </a:lnTo>
                <a:lnTo>
                  <a:pt x="1359453" y="1207407"/>
                </a:lnTo>
                <a:lnTo>
                  <a:pt x="1351972" y="1208087"/>
                </a:lnTo>
                <a:lnTo>
                  <a:pt x="1344717" y="1208994"/>
                </a:lnTo>
                <a:lnTo>
                  <a:pt x="1337236" y="1209448"/>
                </a:lnTo>
                <a:lnTo>
                  <a:pt x="1329755" y="1209675"/>
                </a:lnTo>
                <a:lnTo>
                  <a:pt x="1322274" y="1209675"/>
                </a:lnTo>
                <a:lnTo>
                  <a:pt x="1314793" y="1209675"/>
                </a:lnTo>
                <a:lnTo>
                  <a:pt x="1307312" y="1209448"/>
                </a:lnTo>
                <a:lnTo>
                  <a:pt x="1300058" y="1208994"/>
                </a:lnTo>
                <a:lnTo>
                  <a:pt x="1292577" y="1208087"/>
                </a:lnTo>
                <a:lnTo>
                  <a:pt x="1285323" y="1207407"/>
                </a:lnTo>
                <a:lnTo>
                  <a:pt x="1278068" y="1206273"/>
                </a:lnTo>
                <a:lnTo>
                  <a:pt x="1271041" y="1205366"/>
                </a:lnTo>
                <a:lnTo>
                  <a:pt x="1263787" y="1203778"/>
                </a:lnTo>
                <a:lnTo>
                  <a:pt x="1256759" y="1202191"/>
                </a:lnTo>
                <a:lnTo>
                  <a:pt x="1249731" y="1200603"/>
                </a:lnTo>
                <a:lnTo>
                  <a:pt x="1242930" y="1198562"/>
                </a:lnTo>
                <a:lnTo>
                  <a:pt x="1235903" y="1196748"/>
                </a:lnTo>
                <a:lnTo>
                  <a:pt x="1229102" y="1194480"/>
                </a:lnTo>
                <a:lnTo>
                  <a:pt x="1222528" y="1192212"/>
                </a:lnTo>
                <a:lnTo>
                  <a:pt x="1215727" y="1189491"/>
                </a:lnTo>
                <a:lnTo>
                  <a:pt x="1209379" y="1186996"/>
                </a:lnTo>
                <a:lnTo>
                  <a:pt x="1202805" y="1184275"/>
                </a:lnTo>
                <a:lnTo>
                  <a:pt x="1196457" y="1181100"/>
                </a:lnTo>
                <a:lnTo>
                  <a:pt x="1189883" y="1177925"/>
                </a:lnTo>
                <a:lnTo>
                  <a:pt x="1183762" y="1174750"/>
                </a:lnTo>
                <a:lnTo>
                  <a:pt x="1177868" y="1171348"/>
                </a:lnTo>
                <a:lnTo>
                  <a:pt x="1171747" y="1167719"/>
                </a:lnTo>
                <a:lnTo>
                  <a:pt x="1165853" y="1164091"/>
                </a:lnTo>
                <a:lnTo>
                  <a:pt x="1159732" y="1160235"/>
                </a:lnTo>
                <a:lnTo>
                  <a:pt x="1154065" y="1156153"/>
                </a:lnTo>
                <a:lnTo>
                  <a:pt x="1148398" y="1151844"/>
                </a:lnTo>
                <a:lnTo>
                  <a:pt x="1142957" y="1147762"/>
                </a:lnTo>
                <a:lnTo>
                  <a:pt x="1137743" y="1143453"/>
                </a:lnTo>
                <a:lnTo>
                  <a:pt x="1132302" y="1139144"/>
                </a:lnTo>
                <a:lnTo>
                  <a:pt x="1127088" y="1134382"/>
                </a:lnTo>
                <a:lnTo>
                  <a:pt x="1121874" y="1129619"/>
                </a:lnTo>
                <a:lnTo>
                  <a:pt x="1117113" y="1124630"/>
                </a:lnTo>
                <a:lnTo>
                  <a:pt x="1112126" y="1119641"/>
                </a:lnTo>
                <a:lnTo>
                  <a:pt x="1107139" y="1114652"/>
                </a:lnTo>
                <a:lnTo>
                  <a:pt x="1102605" y="1109435"/>
                </a:lnTo>
                <a:lnTo>
                  <a:pt x="1098298" y="1103993"/>
                </a:lnTo>
                <a:lnTo>
                  <a:pt x="1093764" y="1098550"/>
                </a:lnTo>
                <a:lnTo>
                  <a:pt x="1089683" y="1093107"/>
                </a:lnTo>
                <a:lnTo>
                  <a:pt x="1085602" y="1087437"/>
                </a:lnTo>
                <a:lnTo>
                  <a:pt x="1081522" y="1081768"/>
                </a:lnTo>
                <a:lnTo>
                  <a:pt x="1077668" y="1075871"/>
                </a:lnTo>
                <a:lnTo>
                  <a:pt x="1074041" y="1069975"/>
                </a:lnTo>
                <a:lnTo>
                  <a:pt x="1070414" y="1063852"/>
                </a:lnTo>
                <a:lnTo>
                  <a:pt x="1067013" y="1057728"/>
                </a:lnTo>
                <a:lnTo>
                  <a:pt x="1063613" y="1051605"/>
                </a:lnTo>
                <a:lnTo>
                  <a:pt x="1060439" y="1045255"/>
                </a:lnTo>
                <a:lnTo>
                  <a:pt x="1057492" y="1038678"/>
                </a:lnTo>
                <a:lnTo>
                  <a:pt x="1054545" y="1032328"/>
                </a:lnTo>
                <a:lnTo>
                  <a:pt x="1052051" y="1025752"/>
                </a:lnTo>
                <a:lnTo>
                  <a:pt x="1049558" y="1019175"/>
                </a:lnTo>
                <a:lnTo>
                  <a:pt x="1047064" y="1012371"/>
                </a:lnTo>
                <a:lnTo>
                  <a:pt x="1044797" y="1005794"/>
                </a:lnTo>
                <a:lnTo>
                  <a:pt x="1042757" y="998764"/>
                </a:lnTo>
                <a:lnTo>
                  <a:pt x="1040943" y="991734"/>
                </a:lnTo>
                <a:lnTo>
                  <a:pt x="1039356" y="984930"/>
                </a:lnTo>
                <a:lnTo>
                  <a:pt x="1037769" y="977900"/>
                </a:lnTo>
                <a:lnTo>
                  <a:pt x="1036409" y="970643"/>
                </a:lnTo>
                <a:lnTo>
                  <a:pt x="1035276" y="963385"/>
                </a:lnTo>
                <a:lnTo>
                  <a:pt x="1034142" y="956128"/>
                </a:lnTo>
                <a:lnTo>
                  <a:pt x="1033462" y="949098"/>
                </a:lnTo>
                <a:lnTo>
                  <a:pt x="1032782" y="941614"/>
                </a:lnTo>
                <a:lnTo>
                  <a:pt x="1032102" y="934357"/>
                </a:lnTo>
                <a:lnTo>
                  <a:pt x="1031875" y="926873"/>
                </a:lnTo>
                <a:lnTo>
                  <a:pt x="1031875" y="919389"/>
                </a:lnTo>
                <a:lnTo>
                  <a:pt x="1031875" y="911905"/>
                </a:lnTo>
                <a:lnTo>
                  <a:pt x="1032102" y="904421"/>
                </a:lnTo>
                <a:lnTo>
                  <a:pt x="1032782" y="896937"/>
                </a:lnTo>
                <a:lnTo>
                  <a:pt x="1033462" y="889680"/>
                </a:lnTo>
                <a:lnTo>
                  <a:pt x="1034142" y="882196"/>
                </a:lnTo>
                <a:lnTo>
                  <a:pt x="1035276" y="874939"/>
                </a:lnTo>
                <a:lnTo>
                  <a:pt x="1036409" y="867682"/>
                </a:lnTo>
                <a:lnTo>
                  <a:pt x="1037769" y="860878"/>
                </a:lnTo>
                <a:lnTo>
                  <a:pt x="1039356" y="853621"/>
                </a:lnTo>
                <a:lnTo>
                  <a:pt x="1040943" y="846591"/>
                </a:lnTo>
                <a:lnTo>
                  <a:pt x="1042757" y="839560"/>
                </a:lnTo>
                <a:lnTo>
                  <a:pt x="1044797" y="832984"/>
                </a:lnTo>
                <a:lnTo>
                  <a:pt x="1047064" y="825953"/>
                </a:lnTo>
                <a:lnTo>
                  <a:pt x="1049558" y="819377"/>
                </a:lnTo>
                <a:lnTo>
                  <a:pt x="1052051" y="812800"/>
                </a:lnTo>
                <a:lnTo>
                  <a:pt x="1054545" y="806223"/>
                </a:lnTo>
                <a:lnTo>
                  <a:pt x="1057492" y="799646"/>
                </a:lnTo>
                <a:lnTo>
                  <a:pt x="1060439" y="793296"/>
                </a:lnTo>
                <a:lnTo>
                  <a:pt x="1063613" y="786946"/>
                </a:lnTo>
                <a:lnTo>
                  <a:pt x="1067013" y="780823"/>
                </a:lnTo>
                <a:lnTo>
                  <a:pt x="1070414" y="774700"/>
                </a:lnTo>
                <a:lnTo>
                  <a:pt x="1074041" y="768803"/>
                </a:lnTo>
                <a:lnTo>
                  <a:pt x="1077668" y="762907"/>
                </a:lnTo>
                <a:lnTo>
                  <a:pt x="1081522" y="756784"/>
                </a:lnTo>
                <a:lnTo>
                  <a:pt x="1085602" y="751114"/>
                </a:lnTo>
                <a:lnTo>
                  <a:pt x="1089683" y="745444"/>
                </a:lnTo>
                <a:lnTo>
                  <a:pt x="1093764" y="739775"/>
                </a:lnTo>
                <a:lnTo>
                  <a:pt x="1098298" y="734332"/>
                </a:lnTo>
                <a:lnTo>
                  <a:pt x="1102605" y="729116"/>
                </a:lnTo>
                <a:lnTo>
                  <a:pt x="1107139" y="723900"/>
                </a:lnTo>
                <a:lnTo>
                  <a:pt x="1112126" y="718684"/>
                </a:lnTo>
                <a:lnTo>
                  <a:pt x="1117113" y="713921"/>
                </a:lnTo>
                <a:lnTo>
                  <a:pt x="1121874" y="708932"/>
                </a:lnTo>
                <a:lnTo>
                  <a:pt x="1127088" y="704169"/>
                </a:lnTo>
                <a:lnTo>
                  <a:pt x="1132302" y="699634"/>
                </a:lnTo>
                <a:lnTo>
                  <a:pt x="1137743" y="695098"/>
                </a:lnTo>
                <a:lnTo>
                  <a:pt x="1142957" y="690562"/>
                </a:lnTo>
                <a:lnTo>
                  <a:pt x="1148398" y="686480"/>
                </a:lnTo>
                <a:lnTo>
                  <a:pt x="1154065" y="682398"/>
                </a:lnTo>
                <a:lnTo>
                  <a:pt x="1159732" y="678543"/>
                </a:lnTo>
                <a:lnTo>
                  <a:pt x="1165853" y="674687"/>
                </a:lnTo>
                <a:lnTo>
                  <a:pt x="1171747" y="670832"/>
                </a:lnTo>
                <a:lnTo>
                  <a:pt x="1177868" y="667203"/>
                </a:lnTo>
                <a:lnTo>
                  <a:pt x="1183762" y="663802"/>
                </a:lnTo>
                <a:lnTo>
                  <a:pt x="1189883" y="660400"/>
                </a:lnTo>
                <a:lnTo>
                  <a:pt x="1196457" y="657225"/>
                </a:lnTo>
                <a:lnTo>
                  <a:pt x="1202805" y="654503"/>
                </a:lnTo>
                <a:lnTo>
                  <a:pt x="1209379" y="651555"/>
                </a:lnTo>
                <a:lnTo>
                  <a:pt x="1215727" y="648834"/>
                </a:lnTo>
                <a:lnTo>
                  <a:pt x="1222528" y="646566"/>
                </a:lnTo>
                <a:lnTo>
                  <a:pt x="1229102" y="643844"/>
                </a:lnTo>
                <a:lnTo>
                  <a:pt x="1235903" y="641803"/>
                </a:lnTo>
                <a:lnTo>
                  <a:pt x="1242930" y="639762"/>
                </a:lnTo>
                <a:lnTo>
                  <a:pt x="1249731" y="637948"/>
                </a:lnTo>
                <a:lnTo>
                  <a:pt x="1256759" y="636134"/>
                </a:lnTo>
                <a:lnTo>
                  <a:pt x="1263787" y="634546"/>
                </a:lnTo>
                <a:lnTo>
                  <a:pt x="1271041" y="633412"/>
                </a:lnTo>
                <a:lnTo>
                  <a:pt x="1278068" y="632052"/>
                </a:lnTo>
                <a:lnTo>
                  <a:pt x="1285323" y="631144"/>
                </a:lnTo>
                <a:lnTo>
                  <a:pt x="1292577" y="630237"/>
                </a:lnTo>
                <a:lnTo>
                  <a:pt x="1300058" y="629557"/>
                </a:lnTo>
                <a:lnTo>
                  <a:pt x="1307312" y="629330"/>
                </a:lnTo>
                <a:lnTo>
                  <a:pt x="1314793" y="628877"/>
                </a:lnTo>
                <a:lnTo>
                  <a:pt x="1322274" y="628650"/>
                </a:lnTo>
                <a:close/>
                <a:moveTo>
                  <a:pt x="1872408" y="450081"/>
                </a:moveTo>
                <a:lnTo>
                  <a:pt x="1872408" y="463897"/>
                </a:lnTo>
                <a:lnTo>
                  <a:pt x="1864899" y="464803"/>
                </a:lnTo>
                <a:lnTo>
                  <a:pt x="1857846" y="465709"/>
                </a:lnTo>
                <a:lnTo>
                  <a:pt x="1851474" y="467068"/>
                </a:lnTo>
                <a:lnTo>
                  <a:pt x="1845558" y="468880"/>
                </a:lnTo>
                <a:lnTo>
                  <a:pt x="1839870" y="470691"/>
                </a:lnTo>
                <a:lnTo>
                  <a:pt x="1834864" y="472730"/>
                </a:lnTo>
                <a:lnTo>
                  <a:pt x="1830313" y="474995"/>
                </a:lnTo>
                <a:lnTo>
                  <a:pt x="1826218" y="477939"/>
                </a:lnTo>
                <a:lnTo>
                  <a:pt x="1822577" y="480657"/>
                </a:lnTo>
                <a:lnTo>
                  <a:pt x="1819391" y="483827"/>
                </a:lnTo>
                <a:lnTo>
                  <a:pt x="1816888" y="487451"/>
                </a:lnTo>
                <a:lnTo>
                  <a:pt x="1814840" y="491075"/>
                </a:lnTo>
                <a:lnTo>
                  <a:pt x="1813020" y="495152"/>
                </a:lnTo>
                <a:lnTo>
                  <a:pt x="1811882" y="499228"/>
                </a:lnTo>
                <a:lnTo>
                  <a:pt x="1811200" y="503984"/>
                </a:lnTo>
                <a:lnTo>
                  <a:pt x="1810745" y="508514"/>
                </a:lnTo>
                <a:lnTo>
                  <a:pt x="1810745" y="511911"/>
                </a:lnTo>
                <a:lnTo>
                  <a:pt x="1811427" y="515309"/>
                </a:lnTo>
                <a:lnTo>
                  <a:pt x="1811882" y="518253"/>
                </a:lnTo>
                <a:lnTo>
                  <a:pt x="1812565" y="521424"/>
                </a:lnTo>
                <a:lnTo>
                  <a:pt x="1813703" y="524594"/>
                </a:lnTo>
                <a:lnTo>
                  <a:pt x="1815068" y="527312"/>
                </a:lnTo>
                <a:lnTo>
                  <a:pt x="1816206" y="530257"/>
                </a:lnTo>
                <a:lnTo>
                  <a:pt x="1818026" y="532974"/>
                </a:lnTo>
                <a:lnTo>
                  <a:pt x="1819846" y="535692"/>
                </a:lnTo>
                <a:lnTo>
                  <a:pt x="1821894" y="537957"/>
                </a:lnTo>
                <a:lnTo>
                  <a:pt x="1823942" y="540222"/>
                </a:lnTo>
                <a:lnTo>
                  <a:pt x="1826218" y="542487"/>
                </a:lnTo>
                <a:lnTo>
                  <a:pt x="1828265" y="544298"/>
                </a:lnTo>
                <a:lnTo>
                  <a:pt x="1830541" y="546337"/>
                </a:lnTo>
                <a:lnTo>
                  <a:pt x="1832816" y="547922"/>
                </a:lnTo>
                <a:lnTo>
                  <a:pt x="1835547" y="549508"/>
                </a:lnTo>
                <a:lnTo>
                  <a:pt x="1841463" y="552905"/>
                </a:lnTo>
                <a:lnTo>
                  <a:pt x="1849654" y="557208"/>
                </a:lnTo>
                <a:lnTo>
                  <a:pt x="1860349" y="562191"/>
                </a:lnTo>
                <a:lnTo>
                  <a:pt x="1873319" y="568079"/>
                </a:lnTo>
                <a:lnTo>
                  <a:pt x="1877187" y="569891"/>
                </a:lnTo>
                <a:lnTo>
                  <a:pt x="1880827" y="571703"/>
                </a:lnTo>
                <a:lnTo>
                  <a:pt x="1883785" y="573515"/>
                </a:lnTo>
                <a:lnTo>
                  <a:pt x="1886516" y="575327"/>
                </a:lnTo>
                <a:lnTo>
                  <a:pt x="1888564" y="577139"/>
                </a:lnTo>
                <a:lnTo>
                  <a:pt x="1890384" y="578497"/>
                </a:lnTo>
                <a:lnTo>
                  <a:pt x="1891749" y="580083"/>
                </a:lnTo>
                <a:lnTo>
                  <a:pt x="1892660" y="581895"/>
                </a:lnTo>
                <a:lnTo>
                  <a:pt x="1893342" y="583480"/>
                </a:lnTo>
                <a:lnTo>
                  <a:pt x="1894025" y="585518"/>
                </a:lnTo>
                <a:lnTo>
                  <a:pt x="1894707" y="590501"/>
                </a:lnTo>
                <a:lnTo>
                  <a:pt x="1895390" y="596163"/>
                </a:lnTo>
                <a:lnTo>
                  <a:pt x="1895390" y="602958"/>
                </a:lnTo>
                <a:lnTo>
                  <a:pt x="1895390" y="605675"/>
                </a:lnTo>
                <a:lnTo>
                  <a:pt x="1894707" y="608167"/>
                </a:lnTo>
                <a:lnTo>
                  <a:pt x="1894025" y="610205"/>
                </a:lnTo>
                <a:lnTo>
                  <a:pt x="1892660" y="611791"/>
                </a:lnTo>
                <a:lnTo>
                  <a:pt x="1890839" y="613149"/>
                </a:lnTo>
                <a:lnTo>
                  <a:pt x="1888791" y="614055"/>
                </a:lnTo>
                <a:lnTo>
                  <a:pt x="1886061" y="614735"/>
                </a:lnTo>
                <a:lnTo>
                  <a:pt x="1883330" y="614961"/>
                </a:lnTo>
                <a:lnTo>
                  <a:pt x="1880145" y="614735"/>
                </a:lnTo>
                <a:lnTo>
                  <a:pt x="1878552" y="614055"/>
                </a:lnTo>
                <a:lnTo>
                  <a:pt x="1877414" y="613602"/>
                </a:lnTo>
                <a:lnTo>
                  <a:pt x="1876277" y="613149"/>
                </a:lnTo>
                <a:lnTo>
                  <a:pt x="1875594" y="612243"/>
                </a:lnTo>
                <a:lnTo>
                  <a:pt x="1874684" y="611564"/>
                </a:lnTo>
                <a:lnTo>
                  <a:pt x="1874229" y="610432"/>
                </a:lnTo>
                <a:lnTo>
                  <a:pt x="1873774" y="609299"/>
                </a:lnTo>
                <a:lnTo>
                  <a:pt x="1873546" y="607487"/>
                </a:lnTo>
                <a:lnTo>
                  <a:pt x="1872863" y="602731"/>
                </a:lnTo>
                <a:lnTo>
                  <a:pt x="1872408" y="596616"/>
                </a:lnTo>
                <a:lnTo>
                  <a:pt x="1872408" y="588689"/>
                </a:lnTo>
                <a:lnTo>
                  <a:pt x="1872408" y="577818"/>
                </a:lnTo>
                <a:lnTo>
                  <a:pt x="1811655" y="577818"/>
                </a:lnTo>
                <a:lnTo>
                  <a:pt x="1811655" y="586424"/>
                </a:lnTo>
                <a:lnTo>
                  <a:pt x="1811882" y="593445"/>
                </a:lnTo>
                <a:lnTo>
                  <a:pt x="1812338" y="596616"/>
                </a:lnTo>
                <a:lnTo>
                  <a:pt x="1813020" y="600013"/>
                </a:lnTo>
                <a:lnTo>
                  <a:pt x="1813475" y="602958"/>
                </a:lnTo>
                <a:lnTo>
                  <a:pt x="1814158" y="605902"/>
                </a:lnTo>
                <a:lnTo>
                  <a:pt x="1815296" y="608620"/>
                </a:lnTo>
                <a:lnTo>
                  <a:pt x="1816206" y="611338"/>
                </a:lnTo>
                <a:lnTo>
                  <a:pt x="1817343" y="613829"/>
                </a:lnTo>
                <a:lnTo>
                  <a:pt x="1818936" y="616094"/>
                </a:lnTo>
                <a:lnTo>
                  <a:pt x="1820074" y="618359"/>
                </a:lnTo>
                <a:lnTo>
                  <a:pt x="1821894" y="620623"/>
                </a:lnTo>
                <a:lnTo>
                  <a:pt x="1823715" y="622435"/>
                </a:lnTo>
                <a:lnTo>
                  <a:pt x="1825535" y="624247"/>
                </a:lnTo>
                <a:lnTo>
                  <a:pt x="1827583" y="626059"/>
                </a:lnTo>
                <a:lnTo>
                  <a:pt x="1829631" y="627418"/>
                </a:lnTo>
                <a:lnTo>
                  <a:pt x="1834409" y="630136"/>
                </a:lnTo>
                <a:lnTo>
                  <a:pt x="1839415" y="632627"/>
                </a:lnTo>
                <a:lnTo>
                  <a:pt x="1844193" y="634665"/>
                </a:lnTo>
                <a:lnTo>
                  <a:pt x="1849654" y="636704"/>
                </a:lnTo>
                <a:lnTo>
                  <a:pt x="1855115" y="638289"/>
                </a:lnTo>
                <a:lnTo>
                  <a:pt x="1860576" y="639421"/>
                </a:lnTo>
                <a:lnTo>
                  <a:pt x="1866492" y="640327"/>
                </a:lnTo>
                <a:lnTo>
                  <a:pt x="1872408" y="641007"/>
                </a:lnTo>
                <a:lnTo>
                  <a:pt x="1872408" y="657993"/>
                </a:lnTo>
                <a:lnTo>
                  <a:pt x="1900396" y="657993"/>
                </a:lnTo>
                <a:lnTo>
                  <a:pt x="1900396" y="641460"/>
                </a:lnTo>
                <a:lnTo>
                  <a:pt x="1907905" y="640554"/>
                </a:lnTo>
                <a:lnTo>
                  <a:pt x="1914959" y="639421"/>
                </a:lnTo>
                <a:lnTo>
                  <a:pt x="1921557" y="637610"/>
                </a:lnTo>
                <a:lnTo>
                  <a:pt x="1927474" y="635798"/>
                </a:lnTo>
                <a:lnTo>
                  <a:pt x="1933162" y="633533"/>
                </a:lnTo>
                <a:lnTo>
                  <a:pt x="1938396" y="631042"/>
                </a:lnTo>
                <a:lnTo>
                  <a:pt x="1943174" y="628324"/>
                </a:lnTo>
                <a:lnTo>
                  <a:pt x="1947270" y="624927"/>
                </a:lnTo>
                <a:lnTo>
                  <a:pt x="1950910" y="621529"/>
                </a:lnTo>
                <a:lnTo>
                  <a:pt x="1953868" y="617679"/>
                </a:lnTo>
                <a:lnTo>
                  <a:pt x="1956826" y="613602"/>
                </a:lnTo>
                <a:lnTo>
                  <a:pt x="1958874" y="609299"/>
                </a:lnTo>
                <a:lnTo>
                  <a:pt x="1960695" y="604317"/>
                </a:lnTo>
                <a:lnTo>
                  <a:pt x="1962060" y="599107"/>
                </a:lnTo>
                <a:lnTo>
                  <a:pt x="1962515" y="593672"/>
                </a:lnTo>
                <a:lnTo>
                  <a:pt x="1962743" y="588010"/>
                </a:lnTo>
                <a:lnTo>
                  <a:pt x="1962743" y="584613"/>
                </a:lnTo>
                <a:lnTo>
                  <a:pt x="1962515" y="581215"/>
                </a:lnTo>
                <a:lnTo>
                  <a:pt x="1962060" y="577818"/>
                </a:lnTo>
                <a:lnTo>
                  <a:pt x="1961377" y="574647"/>
                </a:lnTo>
                <a:lnTo>
                  <a:pt x="1960695" y="571929"/>
                </a:lnTo>
                <a:lnTo>
                  <a:pt x="1959557" y="568985"/>
                </a:lnTo>
                <a:lnTo>
                  <a:pt x="1958419" y="566267"/>
                </a:lnTo>
                <a:lnTo>
                  <a:pt x="1957054" y="563550"/>
                </a:lnTo>
                <a:lnTo>
                  <a:pt x="1953868" y="559020"/>
                </a:lnTo>
                <a:lnTo>
                  <a:pt x="1950683" y="555170"/>
                </a:lnTo>
                <a:lnTo>
                  <a:pt x="1948862" y="553358"/>
                </a:lnTo>
                <a:lnTo>
                  <a:pt x="1947042" y="551546"/>
                </a:lnTo>
                <a:lnTo>
                  <a:pt x="1944994" y="549961"/>
                </a:lnTo>
                <a:lnTo>
                  <a:pt x="1942719" y="548375"/>
                </a:lnTo>
                <a:lnTo>
                  <a:pt x="1937713" y="545657"/>
                </a:lnTo>
                <a:lnTo>
                  <a:pt x="1930659" y="542034"/>
                </a:lnTo>
                <a:lnTo>
                  <a:pt x="1921785" y="537957"/>
                </a:lnTo>
                <a:lnTo>
                  <a:pt x="1911318" y="532974"/>
                </a:lnTo>
                <a:lnTo>
                  <a:pt x="1899031" y="527539"/>
                </a:lnTo>
                <a:lnTo>
                  <a:pt x="1889474" y="523236"/>
                </a:lnTo>
                <a:lnTo>
                  <a:pt x="1882875" y="519612"/>
                </a:lnTo>
                <a:lnTo>
                  <a:pt x="1878552" y="517120"/>
                </a:lnTo>
                <a:lnTo>
                  <a:pt x="1877187" y="515988"/>
                </a:lnTo>
                <a:lnTo>
                  <a:pt x="1876049" y="514629"/>
                </a:lnTo>
                <a:lnTo>
                  <a:pt x="1875139" y="513270"/>
                </a:lnTo>
                <a:lnTo>
                  <a:pt x="1874229" y="511458"/>
                </a:lnTo>
                <a:lnTo>
                  <a:pt x="1873774" y="509647"/>
                </a:lnTo>
                <a:lnTo>
                  <a:pt x="1873319" y="507608"/>
                </a:lnTo>
                <a:lnTo>
                  <a:pt x="1872863" y="505117"/>
                </a:lnTo>
                <a:lnTo>
                  <a:pt x="1872863" y="502626"/>
                </a:lnTo>
                <a:lnTo>
                  <a:pt x="1872863" y="499681"/>
                </a:lnTo>
                <a:lnTo>
                  <a:pt x="1873546" y="497190"/>
                </a:lnTo>
                <a:lnTo>
                  <a:pt x="1874456" y="495152"/>
                </a:lnTo>
                <a:lnTo>
                  <a:pt x="1875594" y="493340"/>
                </a:lnTo>
                <a:lnTo>
                  <a:pt x="1877187" y="491981"/>
                </a:lnTo>
                <a:lnTo>
                  <a:pt x="1879235" y="491075"/>
                </a:lnTo>
                <a:lnTo>
                  <a:pt x="1881282" y="490622"/>
                </a:lnTo>
                <a:lnTo>
                  <a:pt x="1883785" y="490169"/>
                </a:lnTo>
                <a:lnTo>
                  <a:pt x="1887199" y="490622"/>
                </a:lnTo>
                <a:lnTo>
                  <a:pt x="1889702" y="491301"/>
                </a:lnTo>
                <a:lnTo>
                  <a:pt x="1890839" y="491528"/>
                </a:lnTo>
                <a:lnTo>
                  <a:pt x="1891522" y="492207"/>
                </a:lnTo>
                <a:lnTo>
                  <a:pt x="1892432" y="493113"/>
                </a:lnTo>
                <a:lnTo>
                  <a:pt x="1892887" y="493793"/>
                </a:lnTo>
                <a:lnTo>
                  <a:pt x="1894025" y="496284"/>
                </a:lnTo>
                <a:lnTo>
                  <a:pt x="1894480" y="499455"/>
                </a:lnTo>
                <a:lnTo>
                  <a:pt x="1894935" y="503758"/>
                </a:lnTo>
                <a:lnTo>
                  <a:pt x="1895163" y="508967"/>
                </a:lnTo>
                <a:lnTo>
                  <a:pt x="1895163" y="516215"/>
                </a:lnTo>
                <a:lnTo>
                  <a:pt x="1955689" y="516215"/>
                </a:lnTo>
                <a:lnTo>
                  <a:pt x="1956371" y="511458"/>
                </a:lnTo>
                <a:lnTo>
                  <a:pt x="1956371" y="508061"/>
                </a:lnTo>
                <a:lnTo>
                  <a:pt x="1955916" y="503305"/>
                </a:lnTo>
                <a:lnTo>
                  <a:pt x="1955461" y="498775"/>
                </a:lnTo>
                <a:lnTo>
                  <a:pt x="1954551" y="494699"/>
                </a:lnTo>
                <a:lnTo>
                  <a:pt x="1952958" y="490848"/>
                </a:lnTo>
                <a:lnTo>
                  <a:pt x="1950910" y="487225"/>
                </a:lnTo>
                <a:lnTo>
                  <a:pt x="1948635" y="483601"/>
                </a:lnTo>
                <a:lnTo>
                  <a:pt x="1945677" y="480430"/>
                </a:lnTo>
                <a:lnTo>
                  <a:pt x="1942264" y="477712"/>
                </a:lnTo>
                <a:lnTo>
                  <a:pt x="1938623" y="474995"/>
                </a:lnTo>
                <a:lnTo>
                  <a:pt x="1934527" y="472730"/>
                </a:lnTo>
                <a:lnTo>
                  <a:pt x="1929976" y="470465"/>
                </a:lnTo>
                <a:lnTo>
                  <a:pt x="1924971" y="468653"/>
                </a:lnTo>
                <a:lnTo>
                  <a:pt x="1919510" y="467068"/>
                </a:lnTo>
                <a:lnTo>
                  <a:pt x="1913593" y="465709"/>
                </a:lnTo>
                <a:lnTo>
                  <a:pt x="1907222" y="464803"/>
                </a:lnTo>
                <a:lnTo>
                  <a:pt x="1900396" y="463897"/>
                </a:lnTo>
                <a:lnTo>
                  <a:pt x="1900396" y="450081"/>
                </a:lnTo>
                <a:lnTo>
                  <a:pt x="1872408" y="450081"/>
                </a:lnTo>
                <a:close/>
                <a:moveTo>
                  <a:pt x="1886971" y="384175"/>
                </a:moveTo>
                <a:lnTo>
                  <a:pt x="1895390" y="384401"/>
                </a:lnTo>
                <a:lnTo>
                  <a:pt x="1904264" y="384854"/>
                </a:lnTo>
                <a:lnTo>
                  <a:pt x="1912911" y="385987"/>
                </a:lnTo>
                <a:lnTo>
                  <a:pt x="1921102" y="387572"/>
                </a:lnTo>
                <a:lnTo>
                  <a:pt x="1929294" y="389610"/>
                </a:lnTo>
                <a:lnTo>
                  <a:pt x="1937713" y="391649"/>
                </a:lnTo>
                <a:lnTo>
                  <a:pt x="1945449" y="394367"/>
                </a:lnTo>
                <a:lnTo>
                  <a:pt x="1953186" y="397537"/>
                </a:lnTo>
                <a:lnTo>
                  <a:pt x="1960922" y="400935"/>
                </a:lnTo>
                <a:lnTo>
                  <a:pt x="1968204" y="404558"/>
                </a:lnTo>
                <a:lnTo>
                  <a:pt x="1975485" y="408635"/>
                </a:lnTo>
                <a:lnTo>
                  <a:pt x="1982084" y="412938"/>
                </a:lnTo>
                <a:lnTo>
                  <a:pt x="1988910" y="417921"/>
                </a:lnTo>
                <a:lnTo>
                  <a:pt x="1995281" y="422677"/>
                </a:lnTo>
                <a:lnTo>
                  <a:pt x="2001652" y="428113"/>
                </a:lnTo>
                <a:lnTo>
                  <a:pt x="2007568" y="433775"/>
                </a:lnTo>
                <a:lnTo>
                  <a:pt x="2013257" y="439890"/>
                </a:lnTo>
                <a:lnTo>
                  <a:pt x="2018718" y="446005"/>
                </a:lnTo>
                <a:lnTo>
                  <a:pt x="2023496" y="452346"/>
                </a:lnTo>
                <a:lnTo>
                  <a:pt x="2028502" y="459141"/>
                </a:lnTo>
                <a:lnTo>
                  <a:pt x="2032825" y="465709"/>
                </a:lnTo>
                <a:lnTo>
                  <a:pt x="2036921" y="472956"/>
                </a:lnTo>
                <a:lnTo>
                  <a:pt x="2040562" y="480430"/>
                </a:lnTo>
                <a:lnTo>
                  <a:pt x="2043975" y="487904"/>
                </a:lnTo>
                <a:lnTo>
                  <a:pt x="2047161" y="495605"/>
                </a:lnTo>
                <a:lnTo>
                  <a:pt x="2049891" y="503305"/>
                </a:lnTo>
                <a:lnTo>
                  <a:pt x="2052394" y="511685"/>
                </a:lnTo>
                <a:lnTo>
                  <a:pt x="2054214" y="519838"/>
                </a:lnTo>
                <a:lnTo>
                  <a:pt x="2055580" y="528218"/>
                </a:lnTo>
                <a:lnTo>
                  <a:pt x="2056717" y="536598"/>
                </a:lnTo>
                <a:lnTo>
                  <a:pt x="2057172" y="545431"/>
                </a:lnTo>
                <a:lnTo>
                  <a:pt x="2057400" y="553811"/>
                </a:lnTo>
                <a:lnTo>
                  <a:pt x="2057172" y="562644"/>
                </a:lnTo>
                <a:lnTo>
                  <a:pt x="2056717" y="571476"/>
                </a:lnTo>
                <a:lnTo>
                  <a:pt x="2055580" y="579856"/>
                </a:lnTo>
                <a:lnTo>
                  <a:pt x="2054214" y="588010"/>
                </a:lnTo>
                <a:lnTo>
                  <a:pt x="2052394" y="596390"/>
                </a:lnTo>
                <a:lnTo>
                  <a:pt x="2049891" y="604543"/>
                </a:lnTo>
                <a:lnTo>
                  <a:pt x="2047161" y="612243"/>
                </a:lnTo>
                <a:lnTo>
                  <a:pt x="2043975" y="619944"/>
                </a:lnTo>
                <a:lnTo>
                  <a:pt x="2040562" y="627418"/>
                </a:lnTo>
                <a:lnTo>
                  <a:pt x="2036921" y="634892"/>
                </a:lnTo>
                <a:lnTo>
                  <a:pt x="2032825" y="642139"/>
                </a:lnTo>
                <a:lnTo>
                  <a:pt x="2028502" y="648934"/>
                </a:lnTo>
                <a:lnTo>
                  <a:pt x="2023496" y="655502"/>
                </a:lnTo>
                <a:lnTo>
                  <a:pt x="2018718" y="662070"/>
                </a:lnTo>
                <a:lnTo>
                  <a:pt x="2013257" y="668185"/>
                </a:lnTo>
                <a:lnTo>
                  <a:pt x="2007568" y="674073"/>
                </a:lnTo>
                <a:lnTo>
                  <a:pt x="2001652" y="679736"/>
                </a:lnTo>
                <a:lnTo>
                  <a:pt x="1995281" y="685171"/>
                </a:lnTo>
                <a:lnTo>
                  <a:pt x="1988910" y="690154"/>
                </a:lnTo>
                <a:lnTo>
                  <a:pt x="1982084" y="694683"/>
                </a:lnTo>
                <a:lnTo>
                  <a:pt x="1975485" y="699440"/>
                </a:lnTo>
                <a:lnTo>
                  <a:pt x="1968204" y="703516"/>
                </a:lnTo>
                <a:lnTo>
                  <a:pt x="1960922" y="707140"/>
                </a:lnTo>
                <a:lnTo>
                  <a:pt x="1953186" y="710537"/>
                </a:lnTo>
                <a:lnTo>
                  <a:pt x="1945449" y="713482"/>
                </a:lnTo>
                <a:lnTo>
                  <a:pt x="1937713" y="716199"/>
                </a:lnTo>
                <a:lnTo>
                  <a:pt x="1929294" y="718464"/>
                </a:lnTo>
                <a:lnTo>
                  <a:pt x="1921102" y="720503"/>
                </a:lnTo>
                <a:lnTo>
                  <a:pt x="1912911" y="722088"/>
                </a:lnTo>
                <a:lnTo>
                  <a:pt x="1904264" y="722994"/>
                </a:lnTo>
                <a:lnTo>
                  <a:pt x="1895390" y="723673"/>
                </a:lnTo>
                <a:lnTo>
                  <a:pt x="1886971" y="723900"/>
                </a:lnTo>
                <a:lnTo>
                  <a:pt x="1878097" y="723673"/>
                </a:lnTo>
                <a:lnTo>
                  <a:pt x="1869223" y="722994"/>
                </a:lnTo>
                <a:lnTo>
                  <a:pt x="1860804" y="722088"/>
                </a:lnTo>
                <a:lnTo>
                  <a:pt x="1852612" y="720503"/>
                </a:lnTo>
                <a:lnTo>
                  <a:pt x="1844193" y="718464"/>
                </a:lnTo>
                <a:lnTo>
                  <a:pt x="1836002" y="716199"/>
                </a:lnTo>
                <a:lnTo>
                  <a:pt x="1828265" y="713482"/>
                </a:lnTo>
                <a:lnTo>
                  <a:pt x="1820529" y="710537"/>
                </a:lnTo>
                <a:lnTo>
                  <a:pt x="1812565" y="707140"/>
                </a:lnTo>
                <a:lnTo>
                  <a:pt x="1805511" y="703516"/>
                </a:lnTo>
                <a:lnTo>
                  <a:pt x="1798230" y="699440"/>
                </a:lnTo>
                <a:lnTo>
                  <a:pt x="1791404" y="694683"/>
                </a:lnTo>
                <a:lnTo>
                  <a:pt x="1784805" y="690154"/>
                </a:lnTo>
                <a:lnTo>
                  <a:pt x="1778206" y="685171"/>
                </a:lnTo>
                <a:lnTo>
                  <a:pt x="1772063" y="679736"/>
                </a:lnTo>
                <a:lnTo>
                  <a:pt x="1766146" y="674073"/>
                </a:lnTo>
                <a:lnTo>
                  <a:pt x="1760458" y="668185"/>
                </a:lnTo>
                <a:lnTo>
                  <a:pt x="1754997" y="662070"/>
                </a:lnTo>
                <a:lnTo>
                  <a:pt x="1749991" y="655502"/>
                </a:lnTo>
                <a:lnTo>
                  <a:pt x="1745213" y="648934"/>
                </a:lnTo>
                <a:lnTo>
                  <a:pt x="1740662" y="642139"/>
                </a:lnTo>
                <a:lnTo>
                  <a:pt x="1736566" y="634892"/>
                </a:lnTo>
                <a:lnTo>
                  <a:pt x="1732925" y="627418"/>
                </a:lnTo>
                <a:lnTo>
                  <a:pt x="1729512" y="619944"/>
                </a:lnTo>
                <a:lnTo>
                  <a:pt x="1726554" y="612243"/>
                </a:lnTo>
                <a:lnTo>
                  <a:pt x="1723596" y="604543"/>
                </a:lnTo>
                <a:lnTo>
                  <a:pt x="1721548" y="596390"/>
                </a:lnTo>
                <a:lnTo>
                  <a:pt x="1719500" y="588010"/>
                </a:lnTo>
                <a:lnTo>
                  <a:pt x="1717908" y="579856"/>
                </a:lnTo>
                <a:lnTo>
                  <a:pt x="1716997" y="571476"/>
                </a:lnTo>
                <a:lnTo>
                  <a:pt x="1716315" y="562644"/>
                </a:lnTo>
                <a:lnTo>
                  <a:pt x="1716087" y="553811"/>
                </a:lnTo>
                <a:lnTo>
                  <a:pt x="1716315" y="545431"/>
                </a:lnTo>
                <a:lnTo>
                  <a:pt x="1716997" y="536598"/>
                </a:lnTo>
                <a:lnTo>
                  <a:pt x="1717908" y="528218"/>
                </a:lnTo>
                <a:lnTo>
                  <a:pt x="1719500" y="519838"/>
                </a:lnTo>
                <a:lnTo>
                  <a:pt x="1721548" y="511685"/>
                </a:lnTo>
                <a:lnTo>
                  <a:pt x="1723596" y="503305"/>
                </a:lnTo>
                <a:lnTo>
                  <a:pt x="1726554" y="495605"/>
                </a:lnTo>
                <a:lnTo>
                  <a:pt x="1729512" y="487904"/>
                </a:lnTo>
                <a:lnTo>
                  <a:pt x="1732925" y="480430"/>
                </a:lnTo>
                <a:lnTo>
                  <a:pt x="1736566" y="472956"/>
                </a:lnTo>
                <a:lnTo>
                  <a:pt x="1740662" y="465709"/>
                </a:lnTo>
                <a:lnTo>
                  <a:pt x="1745213" y="459141"/>
                </a:lnTo>
                <a:lnTo>
                  <a:pt x="1749991" y="452346"/>
                </a:lnTo>
                <a:lnTo>
                  <a:pt x="1754997" y="446005"/>
                </a:lnTo>
                <a:lnTo>
                  <a:pt x="1760458" y="439890"/>
                </a:lnTo>
                <a:lnTo>
                  <a:pt x="1766146" y="433775"/>
                </a:lnTo>
                <a:lnTo>
                  <a:pt x="1772063" y="428113"/>
                </a:lnTo>
                <a:lnTo>
                  <a:pt x="1778206" y="422677"/>
                </a:lnTo>
                <a:lnTo>
                  <a:pt x="1784805" y="417921"/>
                </a:lnTo>
                <a:lnTo>
                  <a:pt x="1791404" y="412938"/>
                </a:lnTo>
                <a:lnTo>
                  <a:pt x="1798230" y="408635"/>
                </a:lnTo>
                <a:lnTo>
                  <a:pt x="1805511" y="404558"/>
                </a:lnTo>
                <a:lnTo>
                  <a:pt x="1812565" y="400935"/>
                </a:lnTo>
                <a:lnTo>
                  <a:pt x="1820529" y="397537"/>
                </a:lnTo>
                <a:lnTo>
                  <a:pt x="1828265" y="394367"/>
                </a:lnTo>
                <a:lnTo>
                  <a:pt x="1836002" y="391649"/>
                </a:lnTo>
                <a:lnTo>
                  <a:pt x="1844193" y="389610"/>
                </a:lnTo>
                <a:lnTo>
                  <a:pt x="1852612" y="387572"/>
                </a:lnTo>
                <a:lnTo>
                  <a:pt x="1860804" y="385987"/>
                </a:lnTo>
                <a:lnTo>
                  <a:pt x="1869223" y="384854"/>
                </a:lnTo>
                <a:lnTo>
                  <a:pt x="1878097" y="384401"/>
                </a:lnTo>
                <a:lnTo>
                  <a:pt x="1886971" y="384175"/>
                </a:lnTo>
                <a:close/>
                <a:moveTo>
                  <a:pt x="1493053" y="58920"/>
                </a:moveTo>
                <a:lnTo>
                  <a:pt x="1493053" y="71384"/>
                </a:lnTo>
                <a:lnTo>
                  <a:pt x="1486255" y="72064"/>
                </a:lnTo>
                <a:lnTo>
                  <a:pt x="1480136" y="72970"/>
                </a:lnTo>
                <a:lnTo>
                  <a:pt x="1474471" y="74103"/>
                </a:lnTo>
                <a:lnTo>
                  <a:pt x="1469032" y="75463"/>
                </a:lnTo>
                <a:lnTo>
                  <a:pt x="1464046" y="77276"/>
                </a:lnTo>
                <a:lnTo>
                  <a:pt x="1459741" y="79089"/>
                </a:lnTo>
                <a:lnTo>
                  <a:pt x="1455661" y="81128"/>
                </a:lnTo>
                <a:lnTo>
                  <a:pt x="1452036" y="83621"/>
                </a:lnTo>
                <a:lnTo>
                  <a:pt x="1448863" y="86341"/>
                </a:lnTo>
                <a:lnTo>
                  <a:pt x="1446144" y="89060"/>
                </a:lnTo>
                <a:lnTo>
                  <a:pt x="1443877" y="92233"/>
                </a:lnTo>
                <a:lnTo>
                  <a:pt x="1441611" y="95632"/>
                </a:lnTo>
                <a:lnTo>
                  <a:pt x="1440252" y="99258"/>
                </a:lnTo>
                <a:lnTo>
                  <a:pt x="1439118" y="102657"/>
                </a:lnTo>
                <a:lnTo>
                  <a:pt x="1438665" y="106963"/>
                </a:lnTo>
                <a:lnTo>
                  <a:pt x="1438439" y="111042"/>
                </a:lnTo>
                <a:lnTo>
                  <a:pt x="1438439" y="113988"/>
                </a:lnTo>
                <a:lnTo>
                  <a:pt x="1438665" y="116934"/>
                </a:lnTo>
                <a:lnTo>
                  <a:pt x="1439118" y="119880"/>
                </a:lnTo>
                <a:lnTo>
                  <a:pt x="1439798" y="122599"/>
                </a:lnTo>
                <a:lnTo>
                  <a:pt x="1440931" y="125092"/>
                </a:lnTo>
                <a:lnTo>
                  <a:pt x="1442064" y="127812"/>
                </a:lnTo>
                <a:lnTo>
                  <a:pt x="1443198" y="130304"/>
                </a:lnTo>
                <a:lnTo>
                  <a:pt x="1444784" y="132797"/>
                </a:lnTo>
                <a:lnTo>
                  <a:pt x="1448183" y="137329"/>
                </a:lnTo>
                <a:lnTo>
                  <a:pt x="1451809" y="141409"/>
                </a:lnTo>
                <a:lnTo>
                  <a:pt x="1455888" y="144808"/>
                </a:lnTo>
                <a:lnTo>
                  <a:pt x="1460194" y="147527"/>
                </a:lnTo>
                <a:lnTo>
                  <a:pt x="1465633" y="150700"/>
                </a:lnTo>
                <a:lnTo>
                  <a:pt x="1472884" y="154552"/>
                </a:lnTo>
                <a:lnTo>
                  <a:pt x="1482402" y="158858"/>
                </a:lnTo>
                <a:lnTo>
                  <a:pt x="1493733" y="164070"/>
                </a:lnTo>
                <a:lnTo>
                  <a:pt x="1500532" y="167469"/>
                </a:lnTo>
                <a:lnTo>
                  <a:pt x="1503024" y="169056"/>
                </a:lnTo>
                <a:lnTo>
                  <a:pt x="1505291" y="170642"/>
                </a:lnTo>
                <a:lnTo>
                  <a:pt x="1507330" y="172002"/>
                </a:lnTo>
                <a:lnTo>
                  <a:pt x="1508916" y="173588"/>
                </a:lnTo>
                <a:lnTo>
                  <a:pt x="1510276" y="175174"/>
                </a:lnTo>
                <a:lnTo>
                  <a:pt x="1510956" y="176534"/>
                </a:lnTo>
                <a:lnTo>
                  <a:pt x="1512089" y="179707"/>
                </a:lnTo>
                <a:lnTo>
                  <a:pt x="1512769" y="184012"/>
                </a:lnTo>
                <a:lnTo>
                  <a:pt x="1513449" y="189451"/>
                </a:lnTo>
                <a:lnTo>
                  <a:pt x="1513675" y="195343"/>
                </a:lnTo>
                <a:lnTo>
                  <a:pt x="1513449" y="197836"/>
                </a:lnTo>
                <a:lnTo>
                  <a:pt x="1512769" y="199876"/>
                </a:lnTo>
                <a:lnTo>
                  <a:pt x="1512089" y="201689"/>
                </a:lnTo>
                <a:lnTo>
                  <a:pt x="1510956" y="203275"/>
                </a:lnTo>
                <a:lnTo>
                  <a:pt x="1509596" y="204181"/>
                </a:lnTo>
                <a:lnTo>
                  <a:pt x="1507783" y="205314"/>
                </a:lnTo>
                <a:lnTo>
                  <a:pt x="1505291" y="205768"/>
                </a:lnTo>
                <a:lnTo>
                  <a:pt x="1502798" y="205768"/>
                </a:lnTo>
                <a:lnTo>
                  <a:pt x="1499852" y="205541"/>
                </a:lnTo>
                <a:lnTo>
                  <a:pt x="1498719" y="205314"/>
                </a:lnTo>
                <a:lnTo>
                  <a:pt x="1497586" y="204861"/>
                </a:lnTo>
                <a:lnTo>
                  <a:pt x="1496679" y="204181"/>
                </a:lnTo>
                <a:lnTo>
                  <a:pt x="1495773" y="203728"/>
                </a:lnTo>
                <a:lnTo>
                  <a:pt x="1495319" y="203048"/>
                </a:lnTo>
                <a:lnTo>
                  <a:pt x="1494866" y="201915"/>
                </a:lnTo>
                <a:lnTo>
                  <a:pt x="1493960" y="199422"/>
                </a:lnTo>
                <a:lnTo>
                  <a:pt x="1493506" y="195343"/>
                </a:lnTo>
                <a:lnTo>
                  <a:pt x="1493280" y="189678"/>
                </a:lnTo>
                <a:lnTo>
                  <a:pt x="1493053" y="182426"/>
                </a:lnTo>
                <a:lnTo>
                  <a:pt x="1493053" y="172908"/>
                </a:lnTo>
                <a:lnTo>
                  <a:pt x="1439118" y="172908"/>
                </a:lnTo>
                <a:lnTo>
                  <a:pt x="1439118" y="180613"/>
                </a:lnTo>
                <a:lnTo>
                  <a:pt x="1439345" y="186732"/>
                </a:lnTo>
                <a:lnTo>
                  <a:pt x="1440252" y="192624"/>
                </a:lnTo>
                <a:lnTo>
                  <a:pt x="1441385" y="197836"/>
                </a:lnTo>
                <a:lnTo>
                  <a:pt x="1442291" y="200329"/>
                </a:lnTo>
                <a:lnTo>
                  <a:pt x="1443198" y="202822"/>
                </a:lnTo>
                <a:lnTo>
                  <a:pt x="1444331" y="205088"/>
                </a:lnTo>
                <a:lnTo>
                  <a:pt x="1445237" y="207127"/>
                </a:lnTo>
                <a:lnTo>
                  <a:pt x="1446823" y="209167"/>
                </a:lnTo>
                <a:lnTo>
                  <a:pt x="1448183" y="210980"/>
                </a:lnTo>
                <a:lnTo>
                  <a:pt x="1449769" y="212793"/>
                </a:lnTo>
                <a:lnTo>
                  <a:pt x="1451582" y="214379"/>
                </a:lnTo>
                <a:lnTo>
                  <a:pt x="1453395" y="215965"/>
                </a:lnTo>
                <a:lnTo>
                  <a:pt x="1455435" y="217098"/>
                </a:lnTo>
                <a:lnTo>
                  <a:pt x="1459514" y="219818"/>
                </a:lnTo>
                <a:lnTo>
                  <a:pt x="1463593" y="221857"/>
                </a:lnTo>
                <a:lnTo>
                  <a:pt x="1468352" y="223897"/>
                </a:lnTo>
                <a:lnTo>
                  <a:pt x="1472884" y="225483"/>
                </a:lnTo>
                <a:lnTo>
                  <a:pt x="1477643" y="226616"/>
                </a:lnTo>
                <a:lnTo>
                  <a:pt x="1482629" y="227976"/>
                </a:lnTo>
                <a:lnTo>
                  <a:pt x="1487841" y="228656"/>
                </a:lnTo>
                <a:lnTo>
                  <a:pt x="1493053" y="229336"/>
                </a:lnTo>
                <a:lnTo>
                  <a:pt x="1493053" y="244519"/>
                </a:lnTo>
                <a:lnTo>
                  <a:pt x="1517981" y="244519"/>
                </a:lnTo>
                <a:lnTo>
                  <a:pt x="1517981" y="229789"/>
                </a:lnTo>
                <a:lnTo>
                  <a:pt x="1524780" y="228656"/>
                </a:lnTo>
                <a:lnTo>
                  <a:pt x="1530898" y="227749"/>
                </a:lnTo>
                <a:lnTo>
                  <a:pt x="1536790" y="226163"/>
                </a:lnTo>
                <a:lnTo>
                  <a:pt x="1542229" y="224577"/>
                </a:lnTo>
                <a:lnTo>
                  <a:pt x="1547215" y="222537"/>
                </a:lnTo>
                <a:lnTo>
                  <a:pt x="1551747" y="220271"/>
                </a:lnTo>
                <a:lnTo>
                  <a:pt x="1555826" y="218005"/>
                </a:lnTo>
                <a:lnTo>
                  <a:pt x="1559452" y="215059"/>
                </a:lnTo>
                <a:lnTo>
                  <a:pt x="1562851" y="211660"/>
                </a:lnTo>
                <a:lnTo>
                  <a:pt x="1565571" y="208487"/>
                </a:lnTo>
                <a:lnTo>
                  <a:pt x="1568063" y="204861"/>
                </a:lnTo>
                <a:lnTo>
                  <a:pt x="1569876" y="201009"/>
                </a:lnTo>
                <a:lnTo>
                  <a:pt x="1571236" y="196476"/>
                </a:lnTo>
                <a:lnTo>
                  <a:pt x="1572596" y="192171"/>
                </a:lnTo>
                <a:lnTo>
                  <a:pt x="1573049" y="187185"/>
                </a:lnTo>
                <a:lnTo>
                  <a:pt x="1573502" y="182199"/>
                </a:lnTo>
                <a:lnTo>
                  <a:pt x="1573502" y="179027"/>
                </a:lnTo>
                <a:lnTo>
                  <a:pt x="1573049" y="175854"/>
                </a:lnTo>
                <a:lnTo>
                  <a:pt x="1572596" y="172908"/>
                </a:lnTo>
                <a:lnTo>
                  <a:pt x="1572142" y="170189"/>
                </a:lnTo>
                <a:lnTo>
                  <a:pt x="1571236" y="167469"/>
                </a:lnTo>
                <a:lnTo>
                  <a:pt x="1570556" y="164750"/>
                </a:lnTo>
                <a:lnTo>
                  <a:pt x="1569650" y="162484"/>
                </a:lnTo>
                <a:lnTo>
                  <a:pt x="1568290" y="160218"/>
                </a:lnTo>
                <a:lnTo>
                  <a:pt x="1565344" y="156139"/>
                </a:lnTo>
                <a:lnTo>
                  <a:pt x="1562625" y="152513"/>
                </a:lnTo>
                <a:lnTo>
                  <a:pt x="1559225" y="149340"/>
                </a:lnTo>
                <a:lnTo>
                  <a:pt x="1555599" y="146847"/>
                </a:lnTo>
                <a:lnTo>
                  <a:pt x="1551067" y="144355"/>
                </a:lnTo>
                <a:lnTo>
                  <a:pt x="1544722" y="140955"/>
                </a:lnTo>
                <a:lnTo>
                  <a:pt x="1537017" y="137329"/>
                </a:lnTo>
                <a:lnTo>
                  <a:pt x="1527499" y="132797"/>
                </a:lnTo>
                <a:lnTo>
                  <a:pt x="1516621" y="128038"/>
                </a:lnTo>
                <a:lnTo>
                  <a:pt x="1508237" y="124186"/>
                </a:lnTo>
                <a:lnTo>
                  <a:pt x="1502344" y="120786"/>
                </a:lnTo>
                <a:lnTo>
                  <a:pt x="1498719" y="118747"/>
                </a:lnTo>
                <a:lnTo>
                  <a:pt x="1497359" y="117614"/>
                </a:lnTo>
                <a:lnTo>
                  <a:pt x="1496452" y="116481"/>
                </a:lnTo>
                <a:lnTo>
                  <a:pt x="1495319" y="115121"/>
                </a:lnTo>
                <a:lnTo>
                  <a:pt x="1494866" y="113535"/>
                </a:lnTo>
                <a:lnTo>
                  <a:pt x="1493960" y="111948"/>
                </a:lnTo>
                <a:lnTo>
                  <a:pt x="1493733" y="109909"/>
                </a:lnTo>
                <a:lnTo>
                  <a:pt x="1493506" y="107869"/>
                </a:lnTo>
                <a:lnTo>
                  <a:pt x="1493506" y="105830"/>
                </a:lnTo>
                <a:lnTo>
                  <a:pt x="1493506" y="103337"/>
                </a:lnTo>
                <a:lnTo>
                  <a:pt x="1493960" y="100844"/>
                </a:lnTo>
                <a:lnTo>
                  <a:pt x="1494866" y="99258"/>
                </a:lnTo>
                <a:lnTo>
                  <a:pt x="1495773" y="97672"/>
                </a:lnTo>
                <a:lnTo>
                  <a:pt x="1497359" y="96312"/>
                </a:lnTo>
                <a:lnTo>
                  <a:pt x="1498945" y="95632"/>
                </a:lnTo>
                <a:lnTo>
                  <a:pt x="1500985" y="94952"/>
                </a:lnTo>
                <a:lnTo>
                  <a:pt x="1503251" y="94725"/>
                </a:lnTo>
                <a:lnTo>
                  <a:pt x="1506197" y="94952"/>
                </a:lnTo>
                <a:lnTo>
                  <a:pt x="1508463" y="95632"/>
                </a:lnTo>
                <a:lnTo>
                  <a:pt x="1510049" y="96538"/>
                </a:lnTo>
                <a:lnTo>
                  <a:pt x="1510729" y="96992"/>
                </a:lnTo>
                <a:lnTo>
                  <a:pt x="1511409" y="97898"/>
                </a:lnTo>
                <a:lnTo>
                  <a:pt x="1512089" y="99938"/>
                </a:lnTo>
                <a:lnTo>
                  <a:pt x="1512769" y="103110"/>
                </a:lnTo>
                <a:lnTo>
                  <a:pt x="1512995" y="106963"/>
                </a:lnTo>
                <a:lnTo>
                  <a:pt x="1512995" y="111495"/>
                </a:lnTo>
                <a:lnTo>
                  <a:pt x="1512995" y="118067"/>
                </a:lnTo>
                <a:lnTo>
                  <a:pt x="1567157" y="118067"/>
                </a:lnTo>
                <a:lnTo>
                  <a:pt x="1567383" y="113535"/>
                </a:lnTo>
                <a:lnTo>
                  <a:pt x="1567837" y="110815"/>
                </a:lnTo>
                <a:lnTo>
                  <a:pt x="1567383" y="106283"/>
                </a:lnTo>
                <a:lnTo>
                  <a:pt x="1566930" y="102430"/>
                </a:lnTo>
                <a:lnTo>
                  <a:pt x="1566024" y="98578"/>
                </a:lnTo>
                <a:lnTo>
                  <a:pt x="1564664" y="95179"/>
                </a:lnTo>
                <a:lnTo>
                  <a:pt x="1562851" y="92006"/>
                </a:lnTo>
                <a:lnTo>
                  <a:pt x="1560812" y="88833"/>
                </a:lnTo>
                <a:lnTo>
                  <a:pt x="1558092" y="86114"/>
                </a:lnTo>
                <a:lnTo>
                  <a:pt x="1555373" y="83395"/>
                </a:lnTo>
                <a:lnTo>
                  <a:pt x="1551974" y="81128"/>
                </a:lnTo>
                <a:lnTo>
                  <a:pt x="1548121" y="79089"/>
                </a:lnTo>
                <a:lnTo>
                  <a:pt x="1544269" y="77276"/>
                </a:lnTo>
                <a:lnTo>
                  <a:pt x="1539736" y="75463"/>
                </a:lnTo>
                <a:lnTo>
                  <a:pt x="1534751" y="74103"/>
                </a:lnTo>
                <a:lnTo>
                  <a:pt x="1529538" y="72970"/>
                </a:lnTo>
                <a:lnTo>
                  <a:pt x="1523873" y="72064"/>
                </a:lnTo>
                <a:lnTo>
                  <a:pt x="1517981" y="71384"/>
                </a:lnTo>
                <a:lnTo>
                  <a:pt x="1517981" y="58920"/>
                </a:lnTo>
                <a:lnTo>
                  <a:pt x="1493053" y="58920"/>
                </a:lnTo>
                <a:close/>
                <a:moveTo>
                  <a:pt x="1505970" y="0"/>
                </a:moveTo>
                <a:lnTo>
                  <a:pt x="1513675" y="226"/>
                </a:lnTo>
                <a:lnTo>
                  <a:pt x="1521380" y="680"/>
                </a:lnTo>
                <a:lnTo>
                  <a:pt x="1528859" y="1813"/>
                </a:lnTo>
                <a:lnTo>
                  <a:pt x="1536337" y="2946"/>
                </a:lnTo>
                <a:lnTo>
                  <a:pt x="1543815" y="4759"/>
                </a:lnTo>
                <a:lnTo>
                  <a:pt x="1551067" y="6798"/>
                </a:lnTo>
                <a:lnTo>
                  <a:pt x="1557866" y="9291"/>
                </a:lnTo>
                <a:lnTo>
                  <a:pt x="1564891" y="11784"/>
                </a:lnTo>
                <a:lnTo>
                  <a:pt x="1571689" y="14956"/>
                </a:lnTo>
                <a:lnTo>
                  <a:pt x="1578034" y="18129"/>
                </a:lnTo>
                <a:lnTo>
                  <a:pt x="1584380" y="21755"/>
                </a:lnTo>
                <a:lnTo>
                  <a:pt x="1590725" y="26061"/>
                </a:lnTo>
                <a:lnTo>
                  <a:pt x="1596617" y="30140"/>
                </a:lnTo>
                <a:lnTo>
                  <a:pt x="1602282" y="34445"/>
                </a:lnTo>
                <a:lnTo>
                  <a:pt x="1607948" y="39431"/>
                </a:lnTo>
                <a:lnTo>
                  <a:pt x="1613160" y="44190"/>
                </a:lnTo>
                <a:lnTo>
                  <a:pt x="1618146" y="49629"/>
                </a:lnTo>
                <a:lnTo>
                  <a:pt x="1622905" y="55068"/>
                </a:lnTo>
                <a:lnTo>
                  <a:pt x="1627437" y="60960"/>
                </a:lnTo>
                <a:lnTo>
                  <a:pt x="1631743" y="66852"/>
                </a:lnTo>
                <a:lnTo>
                  <a:pt x="1635595" y="72970"/>
                </a:lnTo>
                <a:lnTo>
                  <a:pt x="1639221" y="79316"/>
                </a:lnTo>
                <a:lnTo>
                  <a:pt x="1642394" y="85661"/>
                </a:lnTo>
                <a:lnTo>
                  <a:pt x="1645566" y="92686"/>
                </a:lnTo>
                <a:lnTo>
                  <a:pt x="1648512" y="99484"/>
                </a:lnTo>
                <a:lnTo>
                  <a:pt x="1650778" y="106736"/>
                </a:lnTo>
                <a:lnTo>
                  <a:pt x="1652818" y="113761"/>
                </a:lnTo>
                <a:lnTo>
                  <a:pt x="1654404" y="121013"/>
                </a:lnTo>
                <a:lnTo>
                  <a:pt x="1655991" y="128491"/>
                </a:lnTo>
                <a:lnTo>
                  <a:pt x="1656670" y="135970"/>
                </a:lnTo>
                <a:lnTo>
                  <a:pt x="1657350" y="143675"/>
                </a:lnTo>
                <a:lnTo>
                  <a:pt x="1657350" y="151833"/>
                </a:lnTo>
                <a:lnTo>
                  <a:pt x="1657350" y="159538"/>
                </a:lnTo>
                <a:lnTo>
                  <a:pt x="1656670" y="167243"/>
                </a:lnTo>
                <a:lnTo>
                  <a:pt x="1655991" y="174721"/>
                </a:lnTo>
                <a:lnTo>
                  <a:pt x="1654404" y="182199"/>
                </a:lnTo>
                <a:lnTo>
                  <a:pt x="1652818" y="189678"/>
                </a:lnTo>
                <a:lnTo>
                  <a:pt x="1650778" y="196703"/>
                </a:lnTo>
                <a:lnTo>
                  <a:pt x="1648512" y="203728"/>
                </a:lnTo>
                <a:lnTo>
                  <a:pt x="1645566" y="210753"/>
                </a:lnTo>
                <a:lnTo>
                  <a:pt x="1642394" y="217325"/>
                </a:lnTo>
                <a:lnTo>
                  <a:pt x="1639221" y="223897"/>
                </a:lnTo>
                <a:lnTo>
                  <a:pt x="1635595" y="230242"/>
                </a:lnTo>
                <a:lnTo>
                  <a:pt x="1631743" y="236587"/>
                </a:lnTo>
                <a:lnTo>
                  <a:pt x="1627437" y="242480"/>
                </a:lnTo>
                <a:lnTo>
                  <a:pt x="1622905" y="248145"/>
                </a:lnTo>
                <a:lnTo>
                  <a:pt x="1618146" y="253584"/>
                </a:lnTo>
                <a:lnTo>
                  <a:pt x="1613160" y="259023"/>
                </a:lnTo>
                <a:lnTo>
                  <a:pt x="1607948" y="263781"/>
                </a:lnTo>
                <a:lnTo>
                  <a:pt x="1602282" y="268767"/>
                </a:lnTo>
                <a:lnTo>
                  <a:pt x="1596617" y="273073"/>
                </a:lnTo>
                <a:lnTo>
                  <a:pt x="1590725" y="277378"/>
                </a:lnTo>
                <a:lnTo>
                  <a:pt x="1584380" y="281231"/>
                </a:lnTo>
                <a:lnTo>
                  <a:pt x="1578034" y="284857"/>
                </a:lnTo>
                <a:lnTo>
                  <a:pt x="1571689" y="288256"/>
                </a:lnTo>
                <a:lnTo>
                  <a:pt x="1564891" y="291429"/>
                </a:lnTo>
                <a:lnTo>
                  <a:pt x="1557866" y="293921"/>
                </a:lnTo>
                <a:lnTo>
                  <a:pt x="1551067" y="296641"/>
                </a:lnTo>
                <a:lnTo>
                  <a:pt x="1543815" y="298454"/>
                </a:lnTo>
                <a:lnTo>
                  <a:pt x="1536337" y="300040"/>
                </a:lnTo>
                <a:lnTo>
                  <a:pt x="1528859" y="301400"/>
                </a:lnTo>
                <a:lnTo>
                  <a:pt x="1521380" y="302533"/>
                </a:lnTo>
                <a:lnTo>
                  <a:pt x="1513675" y="302986"/>
                </a:lnTo>
                <a:lnTo>
                  <a:pt x="1505970" y="303213"/>
                </a:lnTo>
                <a:lnTo>
                  <a:pt x="1498265" y="302986"/>
                </a:lnTo>
                <a:lnTo>
                  <a:pt x="1490334" y="302533"/>
                </a:lnTo>
                <a:lnTo>
                  <a:pt x="1482629" y="301400"/>
                </a:lnTo>
                <a:lnTo>
                  <a:pt x="1475151" y="300040"/>
                </a:lnTo>
                <a:lnTo>
                  <a:pt x="1467899" y="298454"/>
                </a:lnTo>
                <a:lnTo>
                  <a:pt x="1460874" y="296641"/>
                </a:lnTo>
                <a:lnTo>
                  <a:pt x="1453849" y="293921"/>
                </a:lnTo>
                <a:lnTo>
                  <a:pt x="1446823" y="291429"/>
                </a:lnTo>
                <a:lnTo>
                  <a:pt x="1440252" y="288256"/>
                </a:lnTo>
                <a:lnTo>
                  <a:pt x="1433453" y="284857"/>
                </a:lnTo>
                <a:lnTo>
                  <a:pt x="1427334" y="281231"/>
                </a:lnTo>
                <a:lnTo>
                  <a:pt x="1420989" y="277378"/>
                </a:lnTo>
                <a:lnTo>
                  <a:pt x="1415097" y="273073"/>
                </a:lnTo>
                <a:lnTo>
                  <a:pt x="1409432" y="268767"/>
                </a:lnTo>
                <a:lnTo>
                  <a:pt x="1403766" y="263781"/>
                </a:lnTo>
                <a:lnTo>
                  <a:pt x="1398781" y="259023"/>
                </a:lnTo>
                <a:lnTo>
                  <a:pt x="1393569" y="253584"/>
                </a:lnTo>
                <a:lnTo>
                  <a:pt x="1388810" y="248145"/>
                </a:lnTo>
                <a:lnTo>
                  <a:pt x="1384277" y="242480"/>
                </a:lnTo>
                <a:lnTo>
                  <a:pt x="1380198" y="236587"/>
                </a:lnTo>
                <a:lnTo>
                  <a:pt x="1376346" y="230242"/>
                </a:lnTo>
                <a:lnTo>
                  <a:pt x="1372267" y="223897"/>
                </a:lnTo>
                <a:lnTo>
                  <a:pt x="1369094" y="217325"/>
                </a:lnTo>
                <a:lnTo>
                  <a:pt x="1366148" y="210753"/>
                </a:lnTo>
                <a:lnTo>
                  <a:pt x="1363429" y="203728"/>
                </a:lnTo>
                <a:lnTo>
                  <a:pt x="1360936" y="196703"/>
                </a:lnTo>
                <a:lnTo>
                  <a:pt x="1358896" y="189678"/>
                </a:lnTo>
                <a:lnTo>
                  <a:pt x="1357083" y="182199"/>
                </a:lnTo>
                <a:lnTo>
                  <a:pt x="1355950" y="174721"/>
                </a:lnTo>
                <a:lnTo>
                  <a:pt x="1354817" y="167243"/>
                </a:lnTo>
                <a:lnTo>
                  <a:pt x="1354364" y="159538"/>
                </a:lnTo>
                <a:lnTo>
                  <a:pt x="1354137" y="151833"/>
                </a:lnTo>
                <a:lnTo>
                  <a:pt x="1354364" y="143675"/>
                </a:lnTo>
                <a:lnTo>
                  <a:pt x="1354817" y="135970"/>
                </a:lnTo>
                <a:lnTo>
                  <a:pt x="1355950" y="128491"/>
                </a:lnTo>
                <a:lnTo>
                  <a:pt x="1357083" y="121013"/>
                </a:lnTo>
                <a:lnTo>
                  <a:pt x="1358896" y="113761"/>
                </a:lnTo>
                <a:lnTo>
                  <a:pt x="1360936" y="106736"/>
                </a:lnTo>
                <a:lnTo>
                  <a:pt x="1363429" y="99484"/>
                </a:lnTo>
                <a:lnTo>
                  <a:pt x="1366148" y="92686"/>
                </a:lnTo>
                <a:lnTo>
                  <a:pt x="1369094" y="85661"/>
                </a:lnTo>
                <a:lnTo>
                  <a:pt x="1372267" y="79316"/>
                </a:lnTo>
                <a:lnTo>
                  <a:pt x="1376346" y="72970"/>
                </a:lnTo>
                <a:lnTo>
                  <a:pt x="1380198" y="66852"/>
                </a:lnTo>
                <a:lnTo>
                  <a:pt x="1384277" y="60960"/>
                </a:lnTo>
                <a:lnTo>
                  <a:pt x="1388810" y="55068"/>
                </a:lnTo>
                <a:lnTo>
                  <a:pt x="1393569" y="49629"/>
                </a:lnTo>
                <a:lnTo>
                  <a:pt x="1398781" y="44190"/>
                </a:lnTo>
                <a:lnTo>
                  <a:pt x="1403766" y="39431"/>
                </a:lnTo>
                <a:lnTo>
                  <a:pt x="1409432" y="34445"/>
                </a:lnTo>
                <a:lnTo>
                  <a:pt x="1415097" y="30140"/>
                </a:lnTo>
                <a:lnTo>
                  <a:pt x="1420989" y="26061"/>
                </a:lnTo>
                <a:lnTo>
                  <a:pt x="1427334" y="21755"/>
                </a:lnTo>
                <a:lnTo>
                  <a:pt x="1433453" y="18129"/>
                </a:lnTo>
                <a:lnTo>
                  <a:pt x="1440252" y="14956"/>
                </a:lnTo>
                <a:lnTo>
                  <a:pt x="1446823" y="11784"/>
                </a:lnTo>
                <a:lnTo>
                  <a:pt x="1453849" y="9291"/>
                </a:lnTo>
                <a:lnTo>
                  <a:pt x="1460874" y="6798"/>
                </a:lnTo>
                <a:lnTo>
                  <a:pt x="1467899" y="4759"/>
                </a:lnTo>
                <a:lnTo>
                  <a:pt x="1475151" y="2946"/>
                </a:lnTo>
                <a:lnTo>
                  <a:pt x="1482629" y="1813"/>
                </a:lnTo>
                <a:lnTo>
                  <a:pt x="1490334" y="680"/>
                </a:lnTo>
                <a:lnTo>
                  <a:pt x="1498265" y="226"/>
                </a:lnTo>
                <a:lnTo>
                  <a:pt x="150597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3162" y="2268869"/>
            <a:ext cx="2199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04779" y="16828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1042118" y="2226211"/>
            <a:ext cx="19410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47979" y="16828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71389" y="16828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687398" y="16828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56362" y="2268869"/>
            <a:ext cx="2199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3785318" y="2226211"/>
            <a:ext cx="19410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6479772" y="2268869"/>
            <a:ext cx="2199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6608728" y="2226211"/>
            <a:ext cx="19410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9295781" y="2268869"/>
            <a:ext cx="2199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9424737" y="2226211"/>
            <a:ext cx="19410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4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7" grpId="0"/>
      <p:bldP spid="8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8" grpId="0"/>
      <p:bldP spid="21" grpId="0"/>
      <p:bldP spid="24" grpId="0"/>
      <p:bldP spid="28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-50844"/>
            <a:ext cx="12192000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254876" y="2927687"/>
            <a:ext cx="2030339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89451" y="508242"/>
            <a:ext cx="2868776" cy="2894333"/>
            <a:chOff x="4689451" y="508242"/>
            <a:chExt cx="2868776" cy="2894333"/>
          </a:xfrm>
        </p:grpSpPr>
        <p:sp>
          <p:nvSpPr>
            <p:cNvPr id="17" name="任意多边形 16"/>
            <p:cNvSpPr/>
            <p:nvPr/>
          </p:nvSpPr>
          <p:spPr>
            <a:xfrm>
              <a:off x="4689451" y="508242"/>
              <a:ext cx="2868776" cy="2894333"/>
            </a:xfrm>
            <a:custGeom>
              <a:avLst/>
              <a:gdLst>
                <a:gd name="connsiteX0" fmla="*/ 983714 w 1967428"/>
                <a:gd name="connsiteY0" fmla="*/ 0 h 2282216"/>
                <a:gd name="connsiteX1" fmla="*/ 1967428 w 1967428"/>
                <a:gd name="connsiteY1" fmla="*/ 491857 h 2282216"/>
                <a:gd name="connsiteX2" fmla="*/ 1967428 w 1967428"/>
                <a:gd name="connsiteY2" fmla="*/ 1790359 h 2282216"/>
                <a:gd name="connsiteX3" fmla="*/ 983714 w 1967428"/>
                <a:gd name="connsiteY3" fmla="*/ 2282216 h 2282216"/>
                <a:gd name="connsiteX4" fmla="*/ 0 w 1967428"/>
                <a:gd name="connsiteY4" fmla="*/ 1790359 h 2282216"/>
                <a:gd name="connsiteX5" fmla="*/ 0 w 1967428"/>
                <a:gd name="connsiteY5" fmla="*/ 491857 h 2282216"/>
                <a:gd name="connsiteX0" fmla="*/ 1129449 w 2113163"/>
                <a:gd name="connsiteY0" fmla="*/ 0 h 2282216"/>
                <a:gd name="connsiteX1" fmla="*/ 2113163 w 2113163"/>
                <a:gd name="connsiteY1" fmla="*/ 491857 h 2282216"/>
                <a:gd name="connsiteX2" fmla="*/ 2113163 w 2113163"/>
                <a:gd name="connsiteY2" fmla="*/ 1790359 h 2282216"/>
                <a:gd name="connsiteX3" fmla="*/ 1129449 w 2113163"/>
                <a:gd name="connsiteY3" fmla="*/ 2282216 h 2282216"/>
                <a:gd name="connsiteX4" fmla="*/ 145735 w 2113163"/>
                <a:gd name="connsiteY4" fmla="*/ 1790359 h 2282216"/>
                <a:gd name="connsiteX5" fmla="*/ 145735 w 2113163"/>
                <a:gd name="connsiteY5" fmla="*/ 491857 h 2282216"/>
                <a:gd name="connsiteX6" fmla="*/ 1129449 w 2113163"/>
                <a:gd name="connsiteY6" fmla="*/ 0 h 2282216"/>
                <a:gd name="connsiteX0" fmla="*/ 1129449 w 2113163"/>
                <a:gd name="connsiteY0" fmla="*/ 32997 h 2315213"/>
                <a:gd name="connsiteX1" fmla="*/ 2113163 w 2113163"/>
                <a:gd name="connsiteY1" fmla="*/ 524854 h 2315213"/>
                <a:gd name="connsiteX2" fmla="*/ 2113163 w 2113163"/>
                <a:gd name="connsiteY2" fmla="*/ 1823356 h 2315213"/>
                <a:gd name="connsiteX3" fmla="*/ 1129449 w 2113163"/>
                <a:gd name="connsiteY3" fmla="*/ 2315213 h 2315213"/>
                <a:gd name="connsiteX4" fmla="*/ 145735 w 2113163"/>
                <a:gd name="connsiteY4" fmla="*/ 1823356 h 2315213"/>
                <a:gd name="connsiteX5" fmla="*/ 145735 w 2113163"/>
                <a:gd name="connsiteY5" fmla="*/ 524854 h 2315213"/>
                <a:gd name="connsiteX6" fmla="*/ 1129449 w 2113163"/>
                <a:gd name="connsiteY6" fmla="*/ 32997 h 2315213"/>
                <a:gd name="connsiteX0" fmla="*/ 1129449 w 2113163"/>
                <a:gd name="connsiteY0" fmla="*/ 32997 h 2315213"/>
                <a:gd name="connsiteX1" fmla="*/ 2113163 w 2113163"/>
                <a:gd name="connsiteY1" fmla="*/ 524854 h 2315213"/>
                <a:gd name="connsiteX2" fmla="*/ 2113163 w 2113163"/>
                <a:gd name="connsiteY2" fmla="*/ 1823356 h 2315213"/>
                <a:gd name="connsiteX3" fmla="*/ 1129449 w 2113163"/>
                <a:gd name="connsiteY3" fmla="*/ 2315213 h 2315213"/>
                <a:gd name="connsiteX4" fmla="*/ 145735 w 2113163"/>
                <a:gd name="connsiteY4" fmla="*/ 1823356 h 2315213"/>
                <a:gd name="connsiteX5" fmla="*/ 145735 w 2113163"/>
                <a:gd name="connsiteY5" fmla="*/ 524854 h 2315213"/>
                <a:gd name="connsiteX6" fmla="*/ 1129449 w 2113163"/>
                <a:gd name="connsiteY6" fmla="*/ 32997 h 2315213"/>
                <a:gd name="connsiteX0" fmla="*/ 1129449 w 2258898"/>
                <a:gd name="connsiteY0" fmla="*/ 32997 h 2315213"/>
                <a:gd name="connsiteX1" fmla="*/ 2113163 w 2258898"/>
                <a:gd name="connsiteY1" fmla="*/ 524854 h 2315213"/>
                <a:gd name="connsiteX2" fmla="*/ 2113163 w 2258898"/>
                <a:gd name="connsiteY2" fmla="*/ 1823356 h 2315213"/>
                <a:gd name="connsiteX3" fmla="*/ 1129449 w 2258898"/>
                <a:gd name="connsiteY3" fmla="*/ 2315213 h 2315213"/>
                <a:gd name="connsiteX4" fmla="*/ 145735 w 2258898"/>
                <a:gd name="connsiteY4" fmla="*/ 1823356 h 2315213"/>
                <a:gd name="connsiteX5" fmla="*/ 145735 w 2258898"/>
                <a:gd name="connsiteY5" fmla="*/ 524854 h 2315213"/>
                <a:gd name="connsiteX6" fmla="*/ 1129449 w 2258898"/>
                <a:gd name="connsiteY6" fmla="*/ 32997 h 2315213"/>
                <a:gd name="connsiteX0" fmla="*/ 1129449 w 2258898"/>
                <a:gd name="connsiteY0" fmla="*/ 32997 h 2315213"/>
                <a:gd name="connsiteX1" fmla="*/ 2113163 w 2258898"/>
                <a:gd name="connsiteY1" fmla="*/ 524854 h 2315213"/>
                <a:gd name="connsiteX2" fmla="*/ 2113163 w 2258898"/>
                <a:gd name="connsiteY2" fmla="*/ 1823356 h 2315213"/>
                <a:gd name="connsiteX3" fmla="*/ 1129449 w 2258898"/>
                <a:gd name="connsiteY3" fmla="*/ 2315213 h 2315213"/>
                <a:gd name="connsiteX4" fmla="*/ 145735 w 2258898"/>
                <a:gd name="connsiteY4" fmla="*/ 1823356 h 2315213"/>
                <a:gd name="connsiteX5" fmla="*/ 145735 w 2258898"/>
                <a:gd name="connsiteY5" fmla="*/ 524854 h 2315213"/>
                <a:gd name="connsiteX6" fmla="*/ 1129449 w 2258898"/>
                <a:gd name="connsiteY6" fmla="*/ 32997 h 2315213"/>
                <a:gd name="connsiteX0" fmla="*/ 1129449 w 2258898"/>
                <a:gd name="connsiteY0" fmla="*/ 32997 h 2315213"/>
                <a:gd name="connsiteX1" fmla="*/ 2113163 w 2258898"/>
                <a:gd name="connsiteY1" fmla="*/ 524854 h 2315213"/>
                <a:gd name="connsiteX2" fmla="*/ 2113163 w 2258898"/>
                <a:gd name="connsiteY2" fmla="*/ 1823356 h 2315213"/>
                <a:gd name="connsiteX3" fmla="*/ 1129449 w 2258898"/>
                <a:gd name="connsiteY3" fmla="*/ 2315213 h 2315213"/>
                <a:gd name="connsiteX4" fmla="*/ 145735 w 2258898"/>
                <a:gd name="connsiteY4" fmla="*/ 1823356 h 2315213"/>
                <a:gd name="connsiteX5" fmla="*/ 145735 w 2258898"/>
                <a:gd name="connsiteY5" fmla="*/ 524854 h 2315213"/>
                <a:gd name="connsiteX6" fmla="*/ 1129449 w 2258898"/>
                <a:gd name="connsiteY6" fmla="*/ 32997 h 2315213"/>
                <a:gd name="connsiteX0" fmla="*/ 1129449 w 2258898"/>
                <a:gd name="connsiteY0" fmla="*/ 32997 h 2315213"/>
                <a:gd name="connsiteX1" fmla="*/ 2113163 w 2258898"/>
                <a:gd name="connsiteY1" fmla="*/ 524854 h 2315213"/>
                <a:gd name="connsiteX2" fmla="*/ 2113163 w 2258898"/>
                <a:gd name="connsiteY2" fmla="*/ 1823356 h 2315213"/>
                <a:gd name="connsiteX3" fmla="*/ 1129449 w 2258898"/>
                <a:gd name="connsiteY3" fmla="*/ 2315213 h 2315213"/>
                <a:gd name="connsiteX4" fmla="*/ 145735 w 2258898"/>
                <a:gd name="connsiteY4" fmla="*/ 1823356 h 2315213"/>
                <a:gd name="connsiteX5" fmla="*/ 145735 w 2258898"/>
                <a:gd name="connsiteY5" fmla="*/ 524854 h 2315213"/>
                <a:gd name="connsiteX6" fmla="*/ 1129449 w 2258898"/>
                <a:gd name="connsiteY6" fmla="*/ 32997 h 2315213"/>
                <a:gd name="connsiteX0" fmla="*/ 1129449 w 2258898"/>
                <a:gd name="connsiteY0" fmla="*/ 32997 h 2316001"/>
                <a:gd name="connsiteX1" fmla="*/ 2113163 w 2258898"/>
                <a:gd name="connsiteY1" fmla="*/ 524854 h 2316001"/>
                <a:gd name="connsiteX2" fmla="*/ 2113163 w 2258898"/>
                <a:gd name="connsiteY2" fmla="*/ 1823356 h 2316001"/>
                <a:gd name="connsiteX3" fmla="*/ 1129449 w 2258898"/>
                <a:gd name="connsiteY3" fmla="*/ 2315213 h 2316001"/>
                <a:gd name="connsiteX4" fmla="*/ 145735 w 2258898"/>
                <a:gd name="connsiteY4" fmla="*/ 1823356 h 2316001"/>
                <a:gd name="connsiteX5" fmla="*/ 145735 w 2258898"/>
                <a:gd name="connsiteY5" fmla="*/ 524854 h 2316001"/>
                <a:gd name="connsiteX6" fmla="*/ 1129449 w 2258898"/>
                <a:gd name="connsiteY6" fmla="*/ 32997 h 2316001"/>
                <a:gd name="connsiteX0" fmla="*/ 1093791 w 2223240"/>
                <a:gd name="connsiteY0" fmla="*/ 42048 h 2325052"/>
                <a:gd name="connsiteX1" fmla="*/ 2077505 w 2223240"/>
                <a:gd name="connsiteY1" fmla="*/ 533905 h 2325052"/>
                <a:gd name="connsiteX2" fmla="*/ 2077505 w 2223240"/>
                <a:gd name="connsiteY2" fmla="*/ 1832407 h 2325052"/>
                <a:gd name="connsiteX3" fmla="*/ 1093791 w 2223240"/>
                <a:gd name="connsiteY3" fmla="*/ 2324264 h 2325052"/>
                <a:gd name="connsiteX4" fmla="*/ 110077 w 2223240"/>
                <a:gd name="connsiteY4" fmla="*/ 1832407 h 2325052"/>
                <a:gd name="connsiteX5" fmla="*/ 110077 w 2223240"/>
                <a:gd name="connsiteY5" fmla="*/ 533905 h 2325052"/>
                <a:gd name="connsiteX6" fmla="*/ 1093791 w 2223240"/>
                <a:gd name="connsiteY6" fmla="*/ 42048 h 2325052"/>
                <a:gd name="connsiteX0" fmla="*/ 1093791 w 2223240"/>
                <a:gd name="connsiteY0" fmla="*/ 48 h 2283052"/>
                <a:gd name="connsiteX1" fmla="*/ 2077505 w 2223240"/>
                <a:gd name="connsiteY1" fmla="*/ 491905 h 2283052"/>
                <a:gd name="connsiteX2" fmla="*/ 2077505 w 2223240"/>
                <a:gd name="connsiteY2" fmla="*/ 1790407 h 2283052"/>
                <a:gd name="connsiteX3" fmla="*/ 1093791 w 2223240"/>
                <a:gd name="connsiteY3" fmla="*/ 2282264 h 2283052"/>
                <a:gd name="connsiteX4" fmla="*/ 110077 w 2223240"/>
                <a:gd name="connsiteY4" fmla="*/ 1790407 h 2283052"/>
                <a:gd name="connsiteX5" fmla="*/ 110077 w 2223240"/>
                <a:gd name="connsiteY5" fmla="*/ 491905 h 2283052"/>
                <a:gd name="connsiteX6" fmla="*/ 1093791 w 2223240"/>
                <a:gd name="connsiteY6" fmla="*/ 48 h 2283052"/>
                <a:gd name="connsiteX0" fmla="*/ 1093791 w 2247079"/>
                <a:gd name="connsiteY0" fmla="*/ 48 h 2283052"/>
                <a:gd name="connsiteX1" fmla="*/ 2077505 w 2247079"/>
                <a:gd name="connsiteY1" fmla="*/ 491905 h 2283052"/>
                <a:gd name="connsiteX2" fmla="*/ 2077505 w 2247079"/>
                <a:gd name="connsiteY2" fmla="*/ 1790407 h 2283052"/>
                <a:gd name="connsiteX3" fmla="*/ 1093791 w 2247079"/>
                <a:gd name="connsiteY3" fmla="*/ 2282264 h 2283052"/>
                <a:gd name="connsiteX4" fmla="*/ 110077 w 2247079"/>
                <a:gd name="connsiteY4" fmla="*/ 1790407 h 2283052"/>
                <a:gd name="connsiteX5" fmla="*/ 110077 w 2247079"/>
                <a:gd name="connsiteY5" fmla="*/ 491905 h 2283052"/>
                <a:gd name="connsiteX6" fmla="*/ 1093791 w 2247079"/>
                <a:gd name="connsiteY6" fmla="*/ 48 h 2283052"/>
                <a:gd name="connsiteX0" fmla="*/ 1093791 w 2219162"/>
                <a:gd name="connsiteY0" fmla="*/ 48 h 2283052"/>
                <a:gd name="connsiteX1" fmla="*/ 2077505 w 2219162"/>
                <a:gd name="connsiteY1" fmla="*/ 491905 h 2283052"/>
                <a:gd name="connsiteX2" fmla="*/ 2077505 w 2219162"/>
                <a:gd name="connsiteY2" fmla="*/ 1790407 h 2283052"/>
                <a:gd name="connsiteX3" fmla="*/ 1093791 w 2219162"/>
                <a:gd name="connsiteY3" fmla="*/ 2282264 h 2283052"/>
                <a:gd name="connsiteX4" fmla="*/ 110077 w 2219162"/>
                <a:gd name="connsiteY4" fmla="*/ 1790407 h 2283052"/>
                <a:gd name="connsiteX5" fmla="*/ 110077 w 2219162"/>
                <a:gd name="connsiteY5" fmla="*/ 491905 h 2283052"/>
                <a:gd name="connsiteX6" fmla="*/ 1093791 w 2219162"/>
                <a:gd name="connsiteY6" fmla="*/ 48 h 2283052"/>
                <a:gd name="connsiteX0" fmla="*/ 1178999 w 2304370"/>
                <a:gd name="connsiteY0" fmla="*/ 48 h 2283862"/>
                <a:gd name="connsiteX1" fmla="*/ 2162713 w 2304370"/>
                <a:gd name="connsiteY1" fmla="*/ 491905 h 2283862"/>
                <a:gd name="connsiteX2" fmla="*/ 2162713 w 2304370"/>
                <a:gd name="connsiteY2" fmla="*/ 1790407 h 2283862"/>
                <a:gd name="connsiteX3" fmla="*/ 1178999 w 2304370"/>
                <a:gd name="connsiteY3" fmla="*/ 2282264 h 2283862"/>
                <a:gd name="connsiteX4" fmla="*/ 195285 w 2304370"/>
                <a:gd name="connsiteY4" fmla="*/ 1790407 h 2283862"/>
                <a:gd name="connsiteX5" fmla="*/ 195285 w 2304370"/>
                <a:gd name="connsiteY5" fmla="*/ 491905 h 2283862"/>
                <a:gd name="connsiteX6" fmla="*/ 1178999 w 2304370"/>
                <a:gd name="connsiteY6" fmla="*/ 48 h 2283862"/>
                <a:gd name="connsiteX0" fmla="*/ 1138475 w 2263846"/>
                <a:gd name="connsiteY0" fmla="*/ 48 h 2284394"/>
                <a:gd name="connsiteX1" fmla="*/ 2122189 w 2263846"/>
                <a:gd name="connsiteY1" fmla="*/ 491905 h 2284394"/>
                <a:gd name="connsiteX2" fmla="*/ 2122189 w 2263846"/>
                <a:gd name="connsiteY2" fmla="*/ 1790407 h 2284394"/>
                <a:gd name="connsiteX3" fmla="*/ 1138475 w 2263846"/>
                <a:gd name="connsiteY3" fmla="*/ 2282264 h 2284394"/>
                <a:gd name="connsiteX4" fmla="*/ 154761 w 2263846"/>
                <a:gd name="connsiteY4" fmla="*/ 1790407 h 2284394"/>
                <a:gd name="connsiteX5" fmla="*/ 154761 w 2263846"/>
                <a:gd name="connsiteY5" fmla="*/ 491905 h 2284394"/>
                <a:gd name="connsiteX6" fmla="*/ 1138475 w 2263846"/>
                <a:gd name="connsiteY6" fmla="*/ 48 h 228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3846" h="2284394">
                  <a:moveTo>
                    <a:pt x="1138475" y="48"/>
                  </a:moveTo>
                  <a:cubicBezTo>
                    <a:pt x="1514518" y="3511"/>
                    <a:pt x="2025911" y="26974"/>
                    <a:pt x="2122189" y="491905"/>
                  </a:cubicBezTo>
                  <a:cubicBezTo>
                    <a:pt x="2218467" y="956836"/>
                    <a:pt x="2385910" y="1562260"/>
                    <a:pt x="2122189" y="1790407"/>
                  </a:cubicBezTo>
                  <a:cubicBezTo>
                    <a:pt x="1858468" y="2018554"/>
                    <a:pt x="1610797" y="2262753"/>
                    <a:pt x="1138475" y="2282264"/>
                  </a:cubicBezTo>
                  <a:cubicBezTo>
                    <a:pt x="666153" y="2301775"/>
                    <a:pt x="315225" y="2191141"/>
                    <a:pt x="154761" y="1790407"/>
                  </a:cubicBezTo>
                  <a:cubicBezTo>
                    <a:pt x="-5703" y="1389673"/>
                    <a:pt x="-92912" y="800298"/>
                    <a:pt x="154761" y="491905"/>
                  </a:cubicBezTo>
                  <a:cubicBezTo>
                    <a:pt x="402434" y="183512"/>
                    <a:pt x="762432" y="-3415"/>
                    <a:pt x="1138475" y="48"/>
                  </a:cubicBezTo>
                  <a:close/>
                </a:path>
              </a:pathLst>
            </a:custGeom>
            <a:solidFill>
              <a:srgbClr val="FFFF00">
                <a:alpha val="80000"/>
              </a:srgbClr>
            </a:solidFill>
            <a:ln>
              <a:noFill/>
            </a:ln>
          </p:spPr>
          <p:txBody>
            <a:bodyPr tIns="252000" anchor="ctr" anchorCtr="1"/>
            <a:lstStyle/>
            <a:p>
              <a:pPr lvl="0">
                <a:defRPr/>
              </a:pPr>
              <a:r>
                <a:rPr lang="zh-CN" altLang="en-US" sz="4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defRPr/>
              </a:pPr>
              <a:r>
                <a:rPr lang="zh-CN" altLang="en-US" sz="4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3" name="文本框 24"/>
            <p:cNvSpPr txBox="1">
              <a:spLocks noChangeArrowheads="1"/>
            </p:cNvSpPr>
            <p:nvPr/>
          </p:nvSpPr>
          <p:spPr bwMode="auto">
            <a:xfrm>
              <a:off x="5762901" y="645821"/>
              <a:ext cx="7553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5878" y="2816461"/>
            <a:ext cx="2822781" cy="2906275"/>
            <a:chOff x="6085878" y="2816461"/>
            <a:chExt cx="2822781" cy="2906275"/>
          </a:xfrm>
        </p:grpSpPr>
        <p:sp>
          <p:nvSpPr>
            <p:cNvPr id="16" name="任意多边形 15"/>
            <p:cNvSpPr/>
            <p:nvPr/>
          </p:nvSpPr>
          <p:spPr>
            <a:xfrm>
              <a:off x="6085878" y="2816461"/>
              <a:ext cx="2822781" cy="2906275"/>
            </a:xfrm>
            <a:custGeom>
              <a:avLst/>
              <a:gdLst>
                <a:gd name="connsiteX0" fmla="*/ 983714 w 1967428"/>
                <a:gd name="connsiteY0" fmla="*/ 0 h 2282216"/>
                <a:gd name="connsiteX1" fmla="*/ 1967428 w 1967428"/>
                <a:gd name="connsiteY1" fmla="*/ 491857 h 2282216"/>
                <a:gd name="connsiteX2" fmla="*/ 1967428 w 1967428"/>
                <a:gd name="connsiteY2" fmla="*/ 1790359 h 2282216"/>
                <a:gd name="connsiteX3" fmla="*/ 983714 w 1967428"/>
                <a:gd name="connsiteY3" fmla="*/ 2282216 h 2282216"/>
                <a:gd name="connsiteX4" fmla="*/ 0 w 1967428"/>
                <a:gd name="connsiteY4" fmla="*/ 1790359 h 2282216"/>
                <a:gd name="connsiteX5" fmla="*/ 0 w 1967428"/>
                <a:gd name="connsiteY5" fmla="*/ 491857 h 2282216"/>
                <a:gd name="connsiteX0" fmla="*/ 983714 w 1967428"/>
                <a:gd name="connsiteY0" fmla="*/ 2432 h 2284648"/>
                <a:gd name="connsiteX1" fmla="*/ 1967428 w 1967428"/>
                <a:gd name="connsiteY1" fmla="*/ 494289 h 2284648"/>
                <a:gd name="connsiteX2" fmla="*/ 1967428 w 1967428"/>
                <a:gd name="connsiteY2" fmla="*/ 1792791 h 2284648"/>
                <a:gd name="connsiteX3" fmla="*/ 983714 w 1967428"/>
                <a:gd name="connsiteY3" fmla="*/ 2284648 h 2284648"/>
                <a:gd name="connsiteX4" fmla="*/ 0 w 1967428"/>
                <a:gd name="connsiteY4" fmla="*/ 1792791 h 2284648"/>
                <a:gd name="connsiteX5" fmla="*/ 0 w 1967428"/>
                <a:gd name="connsiteY5" fmla="*/ 494289 h 2284648"/>
                <a:gd name="connsiteX6" fmla="*/ 983714 w 1967428"/>
                <a:gd name="connsiteY6" fmla="*/ 2432 h 2284648"/>
                <a:gd name="connsiteX0" fmla="*/ 1033635 w 2017349"/>
                <a:gd name="connsiteY0" fmla="*/ 6224 h 2288440"/>
                <a:gd name="connsiteX1" fmla="*/ 2017349 w 2017349"/>
                <a:gd name="connsiteY1" fmla="*/ 498081 h 2288440"/>
                <a:gd name="connsiteX2" fmla="*/ 2017349 w 2017349"/>
                <a:gd name="connsiteY2" fmla="*/ 1796583 h 2288440"/>
                <a:gd name="connsiteX3" fmla="*/ 1033635 w 2017349"/>
                <a:gd name="connsiteY3" fmla="*/ 2288440 h 2288440"/>
                <a:gd name="connsiteX4" fmla="*/ 49921 w 2017349"/>
                <a:gd name="connsiteY4" fmla="*/ 1796583 h 2288440"/>
                <a:gd name="connsiteX5" fmla="*/ 49921 w 2017349"/>
                <a:gd name="connsiteY5" fmla="*/ 498081 h 2288440"/>
                <a:gd name="connsiteX6" fmla="*/ 1033635 w 2017349"/>
                <a:gd name="connsiteY6" fmla="*/ 6224 h 2288440"/>
                <a:gd name="connsiteX0" fmla="*/ 1123190 w 2106904"/>
                <a:gd name="connsiteY0" fmla="*/ 6224 h 2288440"/>
                <a:gd name="connsiteX1" fmla="*/ 2106904 w 2106904"/>
                <a:gd name="connsiteY1" fmla="*/ 498081 h 2288440"/>
                <a:gd name="connsiteX2" fmla="*/ 2106904 w 2106904"/>
                <a:gd name="connsiteY2" fmla="*/ 1796583 h 2288440"/>
                <a:gd name="connsiteX3" fmla="*/ 1123190 w 2106904"/>
                <a:gd name="connsiteY3" fmla="*/ 2288440 h 2288440"/>
                <a:gd name="connsiteX4" fmla="*/ 139476 w 2106904"/>
                <a:gd name="connsiteY4" fmla="*/ 1796583 h 2288440"/>
                <a:gd name="connsiteX5" fmla="*/ 139476 w 2106904"/>
                <a:gd name="connsiteY5" fmla="*/ 498081 h 2288440"/>
                <a:gd name="connsiteX6" fmla="*/ 1123190 w 2106904"/>
                <a:gd name="connsiteY6" fmla="*/ 6224 h 2288440"/>
                <a:gd name="connsiteX0" fmla="*/ 1123190 w 2106904"/>
                <a:gd name="connsiteY0" fmla="*/ 6224 h 2293821"/>
                <a:gd name="connsiteX1" fmla="*/ 2106904 w 2106904"/>
                <a:gd name="connsiteY1" fmla="*/ 498081 h 2293821"/>
                <a:gd name="connsiteX2" fmla="*/ 2106904 w 2106904"/>
                <a:gd name="connsiteY2" fmla="*/ 1796583 h 2293821"/>
                <a:gd name="connsiteX3" fmla="*/ 1123190 w 2106904"/>
                <a:gd name="connsiteY3" fmla="*/ 2288440 h 2293821"/>
                <a:gd name="connsiteX4" fmla="*/ 139476 w 2106904"/>
                <a:gd name="connsiteY4" fmla="*/ 1796583 h 2293821"/>
                <a:gd name="connsiteX5" fmla="*/ 139476 w 2106904"/>
                <a:gd name="connsiteY5" fmla="*/ 498081 h 2293821"/>
                <a:gd name="connsiteX6" fmla="*/ 1123190 w 2106904"/>
                <a:gd name="connsiteY6" fmla="*/ 6224 h 2293821"/>
                <a:gd name="connsiteX0" fmla="*/ 1123190 w 2171089"/>
                <a:gd name="connsiteY0" fmla="*/ 6224 h 2293821"/>
                <a:gd name="connsiteX1" fmla="*/ 2106904 w 2171089"/>
                <a:gd name="connsiteY1" fmla="*/ 498081 h 2293821"/>
                <a:gd name="connsiteX2" fmla="*/ 2106904 w 2171089"/>
                <a:gd name="connsiteY2" fmla="*/ 1796583 h 2293821"/>
                <a:gd name="connsiteX3" fmla="*/ 1123190 w 2171089"/>
                <a:gd name="connsiteY3" fmla="*/ 2288440 h 2293821"/>
                <a:gd name="connsiteX4" fmla="*/ 139476 w 2171089"/>
                <a:gd name="connsiteY4" fmla="*/ 1796583 h 2293821"/>
                <a:gd name="connsiteX5" fmla="*/ 139476 w 2171089"/>
                <a:gd name="connsiteY5" fmla="*/ 498081 h 2293821"/>
                <a:gd name="connsiteX6" fmla="*/ 1123190 w 2171089"/>
                <a:gd name="connsiteY6" fmla="*/ 6224 h 2293821"/>
                <a:gd name="connsiteX0" fmla="*/ 1123190 w 2227550"/>
                <a:gd name="connsiteY0" fmla="*/ 6224 h 2293821"/>
                <a:gd name="connsiteX1" fmla="*/ 2106904 w 2227550"/>
                <a:gd name="connsiteY1" fmla="*/ 498081 h 2293821"/>
                <a:gd name="connsiteX2" fmla="*/ 2106904 w 2227550"/>
                <a:gd name="connsiteY2" fmla="*/ 1796583 h 2293821"/>
                <a:gd name="connsiteX3" fmla="*/ 1123190 w 2227550"/>
                <a:gd name="connsiteY3" fmla="*/ 2288440 h 2293821"/>
                <a:gd name="connsiteX4" fmla="*/ 139476 w 2227550"/>
                <a:gd name="connsiteY4" fmla="*/ 1796583 h 2293821"/>
                <a:gd name="connsiteX5" fmla="*/ 139476 w 2227550"/>
                <a:gd name="connsiteY5" fmla="*/ 498081 h 2293821"/>
                <a:gd name="connsiteX6" fmla="*/ 1123190 w 2227550"/>
                <a:gd name="connsiteY6" fmla="*/ 6224 h 2293821"/>
                <a:gd name="connsiteX0" fmla="*/ 1123190 w 2227550"/>
                <a:gd name="connsiteY0" fmla="*/ 6224 h 2293821"/>
                <a:gd name="connsiteX1" fmla="*/ 2106904 w 2227550"/>
                <a:gd name="connsiteY1" fmla="*/ 498081 h 2293821"/>
                <a:gd name="connsiteX2" fmla="*/ 2106904 w 2227550"/>
                <a:gd name="connsiteY2" fmla="*/ 1796583 h 2293821"/>
                <a:gd name="connsiteX3" fmla="*/ 1123190 w 2227550"/>
                <a:gd name="connsiteY3" fmla="*/ 2288440 h 2293821"/>
                <a:gd name="connsiteX4" fmla="*/ 139476 w 2227550"/>
                <a:gd name="connsiteY4" fmla="*/ 1796583 h 2293821"/>
                <a:gd name="connsiteX5" fmla="*/ 139476 w 2227550"/>
                <a:gd name="connsiteY5" fmla="*/ 498081 h 2293821"/>
                <a:gd name="connsiteX6" fmla="*/ 1123190 w 2227550"/>
                <a:gd name="connsiteY6" fmla="*/ 6224 h 229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550" h="2293821">
                  <a:moveTo>
                    <a:pt x="1123190" y="6224"/>
                  </a:moveTo>
                  <a:cubicBezTo>
                    <a:pt x="1627605" y="41784"/>
                    <a:pt x="1930395" y="113393"/>
                    <a:pt x="2106904" y="498081"/>
                  </a:cubicBezTo>
                  <a:cubicBezTo>
                    <a:pt x="2283413" y="882769"/>
                    <a:pt x="2251321" y="1492141"/>
                    <a:pt x="2106904" y="1796583"/>
                  </a:cubicBezTo>
                  <a:cubicBezTo>
                    <a:pt x="1962487" y="2101025"/>
                    <a:pt x="1643651" y="2236830"/>
                    <a:pt x="1123190" y="2288440"/>
                  </a:cubicBezTo>
                  <a:cubicBezTo>
                    <a:pt x="602729" y="2340050"/>
                    <a:pt x="387149" y="2008682"/>
                    <a:pt x="139476" y="1796583"/>
                  </a:cubicBezTo>
                  <a:cubicBezTo>
                    <a:pt x="-108197" y="1584484"/>
                    <a:pt x="27152" y="914866"/>
                    <a:pt x="139476" y="498081"/>
                  </a:cubicBezTo>
                  <a:cubicBezTo>
                    <a:pt x="251800" y="81296"/>
                    <a:pt x="618775" y="-29336"/>
                    <a:pt x="1123190" y="6224"/>
                  </a:cubicBezTo>
                  <a:close/>
                </a:path>
              </a:pathLst>
            </a:custGeom>
            <a:solidFill>
              <a:srgbClr val="FFD966">
                <a:alpha val="80000"/>
              </a:srgbClr>
            </a:solidFill>
            <a:ln>
              <a:noFill/>
            </a:ln>
          </p:spPr>
          <p:txBody>
            <a:bodyPr anchor="ctr" anchorCtr="1"/>
            <a:lstStyle/>
            <a:p>
              <a:pPr lvl="0">
                <a:defRPr/>
              </a:pPr>
              <a:r>
                <a:rPr lang="zh-CN" altLang="en-US" sz="4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defRPr/>
              </a:pPr>
              <a:r>
                <a:rPr lang="zh-CN" altLang="en-US" sz="4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4" name="文本框 25"/>
            <p:cNvSpPr txBox="1">
              <a:spLocks noChangeArrowheads="1"/>
            </p:cNvSpPr>
            <p:nvPr/>
          </p:nvSpPr>
          <p:spPr bwMode="auto">
            <a:xfrm>
              <a:off x="7148838" y="4999730"/>
              <a:ext cx="7553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00723" y="2771591"/>
            <a:ext cx="2849680" cy="2903781"/>
            <a:chOff x="3600723" y="2771591"/>
            <a:chExt cx="2849680" cy="2903781"/>
          </a:xfrm>
        </p:grpSpPr>
        <p:sp>
          <p:nvSpPr>
            <p:cNvPr id="15" name="任意多边形 14"/>
            <p:cNvSpPr/>
            <p:nvPr/>
          </p:nvSpPr>
          <p:spPr>
            <a:xfrm>
              <a:off x="3600723" y="2771591"/>
              <a:ext cx="2849680" cy="2903781"/>
            </a:xfrm>
            <a:custGeom>
              <a:avLst/>
              <a:gdLst>
                <a:gd name="connsiteX0" fmla="*/ 983714 w 1967428"/>
                <a:gd name="connsiteY0" fmla="*/ 0 h 2282216"/>
                <a:gd name="connsiteX1" fmla="*/ 1967428 w 1967428"/>
                <a:gd name="connsiteY1" fmla="*/ 491857 h 2282216"/>
                <a:gd name="connsiteX2" fmla="*/ 1967428 w 1967428"/>
                <a:gd name="connsiteY2" fmla="*/ 1790359 h 2282216"/>
                <a:gd name="connsiteX3" fmla="*/ 983714 w 1967428"/>
                <a:gd name="connsiteY3" fmla="*/ 2282216 h 2282216"/>
                <a:gd name="connsiteX4" fmla="*/ 0 w 1967428"/>
                <a:gd name="connsiteY4" fmla="*/ 1790359 h 2282216"/>
                <a:gd name="connsiteX5" fmla="*/ 0 w 1967428"/>
                <a:gd name="connsiteY5" fmla="*/ 491857 h 2282216"/>
                <a:gd name="connsiteX0" fmla="*/ 983714 w 1967428"/>
                <a:gd name="connsiteY0" fmla="*/ 26 h 2282242"/>
                <a:gd name="connsiteX1" fmla="*/ 1967428 w 1967428"/>
                <a:gd name="connsiteY1" fmla="*/ 491883 h 2282242"/>
                <a:gd name="connsiteX2" fmla="*/ 1967428 w 1967428"/>
                <a:gd name="connsiteY2" fmla="*/ 1790385 h 2282242"/>
                <a:gd name="connsiteX3" fmla="*/ 983714 w 1967428"/>
                <a:gd name="connsiteY3" fmla="*/ 2282242 h 2282242"/>
                <a:gd name="connsiteX4" fmla="*/ 0 w 1967428"/>
                <a:gd name="connsiteY4" fmla="*/ 1790385 h 2282242"/>
                <a:gd name="connsiteX5" fmla="*/ 0 w 1967428"/>
                <a:gd name="connsiteY5" fmla="*/ 491883 h 2282242"/>
                <a:gd name="connsiteX6" fmla="*/ 983714 w 1967428"/>
                <a:gd name="connsiteY6" fmla="*/ 26 h 2282242"/>
                <a:gd name="connsiteX0" fmla="*/ 983714 w 2041904"/>
                <a:gd name="connsiteY0" fmla="*/ 26 h 2282242"/>
                <a:gd name="connsiteX1" fmla="*/ 1967428 w 2041904"/>
                <a:gd name="connsiteY1" fmla="*/ 491883 h 2282242"/>
                <a:gd name="connsiteX2" fmla="*/ 1967428 w 2041904"/>
                <a:gd name="connsiteY2" fmla="*/ 1790385 h 2282242"/>
                <a:gd name="connsiteX3" fmla="*/ 983714 w 2041904"/>
                <a:gd name="connsiteY3" fmla="*/ 2282242 h 2282242"/>
                <a:gd name="connsiteX4" fmla="*/ 0 w 2041904"/>
                <a:gd name="connsiteY4" fmla="*/ 1790385 h 2282242"/>
                <a:gd name="connsiteX5" fmla="*/ 0 w 2041904"/>
                <a:gd name="connsiteY5" fmla="*/ 491883 h 2282242"/>
                <a:gd name="connsiteX6" fmla="*/ 983714 w 2041904"/>
                <a:gd name="connsiteY6" fmla="*/ 26 h 2282242"/>
                <a:gd name="connsiteX0" fmla="*/ 983714 w 2090407"/>
                <a:gd name="connsiteY0" fmla="*/ 26 h 2282242"/>
                <a:gd name="connsiteX1" fmla="*/ 1967428 w 2090407"/>
                <a:gd name="connsiteY1" fmla="*/ 491883 h 2282242"/>
                <a:gd name="connsiteX2" fmla="*/ 1967428 w 2090407"/>
                <a:gd name="connsiteY2" fmla="*/ 1790385 h 2282242"/>
                <a:gd name="connsiteX3" fmla="*/ 983714 w 2090407"/>
                <a:gd name="connsiteY3" fmla="*/ 2282242 h 2282242"/>
                <a:gd name="connsiteX4" fmla="*/ 0 w 2090407"/>
                <a:gd name="connsiteY4" fmla="*/ 1790385 h 2282242"/>
                <a:gd name="connsiteX5" fmla="*/ 0 w 2090407"/>
                <a:gd name="connsiteY5" fmla="*/ 491883 h 2282242"/>
                <a:gd name="connsiteX6" fmla="*/ 983714 w 2090407"/>
                <a:gd name="connsiteY6" fmla="*/ 26 h 2282242"/>
                <a:gd name="connsiteX0" fmla="*/ 983714 w 2090407"/>
                <a:gd name="connsiteY0" fmla="*/ 26 h 2291788"/>
                <a:gd name="connsiteX1" fmla="*/ 1967428 w 2090407"/>
                <a:gd name="connsiteY1" fmla="*/ 491883 h 2291788"/>
                <a:gd name="connsiteX2" fmla="*/ 1967428 w 2090407"/>
                <a:gd name="connsiteY2" fmla="*/ 1790385 h 2291788"/>
                <a:gd name="connsiteX3" fmla="*/ 983714 w 2090407"/>
                <a:gd name="connsiteY3" fmla="*/ 2282242 h 2291788"/>
                <a:gd name="connsiteX4" fmla="*/ 0 w 2090407"/>
                <a:gd name="connsiteY4" fmla="*/ 1790385 h 2291788"/>
                <a:gd name="connsiteX5" fmla="*/ 0 w 2090407"/>
                <a:gd name="connsiteY5" fmla="*/ 491883 h 2291788"/>
                <a:gd name="connsiteX6" fmla="*/ 983714 w 2090407"/>
                <a:gd name="connsiteY6" fmla="*/ 26 h 2291788"/>
                <a:gd name="connsiteX0" fmla="*/ 983714 w 2090407"/>
                <a:gd name="connsiteY0" fmla="*/ 26 h 2291788"/>
                <a:gd name="connsiteX1" fmla="*/ 1967428 w 2090407"/>
                <a:gd name="connsiteY1" fmla="*/ 491883 h 2291788"/>
                <a:gd name="connsiteX2" fmla="*/ 1967428 w 2090407"/>
                <a:gd name="connsiteY2" fmla="*/ 1790385 h 2291788"/>
                <a:gd name="connsiteX3" fmla="*/ 983714 w 2090407"/>
                <a:gd name="connsiteY3" fmla="*/ 2282242 h 2291788"/>
                <a:gd name="connsiteX4" fmla="*/ 0 w 2090407"/>
                <a:gd name="connsiteY4" fmla="*/ 1790385 h 2291788"/>
                <a:gd name="connsiteX5" fmla="*/ 0 w 2090407"/>
                <a:gd name="connsiteY5" fmla="*/ 491883 h 2291788"/>
                <a:gd name="connsiteX6" fmla="*/ 983714 w 2090407"/>
                <a:gd name="connsiteY6" fmla="*/ 26 h 2291788"/>
                <a:gd name="connsiteX0" fmla="*/ 1069225 w 2175918"/>
                <a:gd name="connsiteY0" fmla="*/ 26 h 2291788"/>
                <a:gd name="connsiteX1" fmla="*/ 2052939 w 2175918"/>
                <a:gd name="connsiteY1" fmla="*/ 491883 h 2291788"/>
                <a:gd name="connsiteX2" fmla="*/ 2052939 w 2175918"/>
                <a:gd name="connsiteY2" fmla="*/ 1790385 h 2291788"/>
                <a:gd name="connsiteX3" fmla="*/ 1069225 w 2175918"/>
                <a:gd name="connsiteY3" fmla="*/ 2282242 h 2291788"/>
                <a:gd name="connsiteX4" fmla="*/ 85511 w 2175918"/>
                <a:gd name="connsiteY4" fmla="*/ 1790385 h 2291788"/>
                <a:gd name="connsiteX5" fmla="*/ 85511 w 2175918"/>
                <a:gd name="connsiteY5" fmla="*/ 491883 h 2291788"/>
                <a:gd name="connsiteX6" fmla="*/ 1069225 w 2175918"/>
                <a:gd name="connsiteY6" fmla="*/ 26 h 2291788"/>
                <a:gd name="connsiteX0" fmla="*/ 1140269 w 2246962"/>
                <a:gd name="connsiteY0" fmla="*/ 90 h 2291852"/>
                <a:gd name="connsiteX1" fmla="*/ 2123983 w 2246962"/>
                <a:gd name="connsiteY1" fmla="*/ 491947 h 2291852"/>
                <a:gd name="connsiteX2" fmla="*/ 2123983 w 2246962"/>
                <a:gd name="connsiteY2" fmla="*/ 1790449 h 2291852"/>
                <a:gd name="connsiteX3" fmla="*/ 1140269 w 2246962"/>
                <a:gd name="connsiteY3" fmla="*/ 2282306 h 2291852"/>
                <a:gd name="connsiteX4" fmla="*/ 156555 w 2246962"/>
                <a:gd name="connsiteY4" fmla="*/ 1790449 h 2291852"/>
                <a:gd name="connsiteX5" fmla="*/ 156555 w 2246962"/>
                <a:gd name="connsiteY5" fmla="*/ 491947 h 2291852"/>
                <a:gd name="connsiteX6" fmla="*/ 1140269 w 2246962"/>
                <a:gd name="connsiteY6" fmla="*/ 90 h 229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6962" h="2291852">
                  <a:moveTo>
                    <a:pt x="1140269" y="90"/>
                  </a:moveTo>
                  <a:cubicBezTo>
                    <a:pt x="1484208" y="3552"/>
                    <a:pt x="1956411" y="231700"/>
                    <a:pt x="2123983" y="491947"/>
                  </a:cubicBezTo>
                  <a:cubicBezTo>
                    <a:pt x="2291555" y="752194"/>
                    <a:pt x="2284316" y="1357615"/>
                    <a:pt x="2123983" y="1790449"/>
                  </a:cubicBezTo>
                  <a:cubicBezTo>
                    <a:pt x="1963650" y="2223283"/>
                    <a:pt x="1644542" y="2326990"/>
                    <a:pt x="1140269" y="2282306"/>
                  </a:cubicBezTo>
                  <a:cubicBezTo>
                    <a:pt x="635996" y="2237622"/>
                    <a:pt x="348955" y="2159086"/>
                    <a:pt x="156555" y="1790449"/>
                  </a:cubicBezTo>
                  <a:cubicBezTo>
                    <a:pt x="-35845" y="1421812"/>
                    <a:pt x="-67911" y="892683"/>
                    <a:pt x="156555" y="491947"/>
                  </a:cubicBezTo>
                  <a:cubicBezTo>
                    <a:pt x="381021" y="91211"/>
                    <a:pt x="796330" y="-3372"/>
                    <a:pt x="1140269" y="90"/>
                  </a:cubicBez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anchor="ctr" anchorCtr="1"/>
            <a:lstStyle/>
            <a:p>
              <a:pPr>
                <a:defRPr/>
              </a:pPr>
              <a:r>
                <a:rPr lang="zh-CN" altLang="en-US" sz="4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4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defRPr/>
              </a:pPr>
              <a:r>
                <a:rPr lang="zh-CN" altLang="en-US" sz="4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26"/>
            <p:cNvSpPr txBox="1">
              <a:spLocks noChangeArrowheads="1"/>
            </p:cNvSpPr>
            <p:nvPr/>
          </p:nvSpPr>
          <p:spPr bwMode="auto">
            <a:xfrm>
              <a:off x="4515320" y="4923819"/>
              <a:ext cx="7553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8092229" y="388787"/>
            <a:ext cx="2030339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667650" y="5887689"/>
            <a:ext cx="20303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32" name="任意多边形 31"/>
          <p:cNvSpPr/>
          <p:nvPr/>
        </p:nvSpPr>
        <p:spPr>
          <a:xfrm>
            <a:off x="3360537" y="2885906"/>
            <a:ext cx="474061" cy="483060"/>
          </a:xfrm>
          <a:custGeom>
            <a:avLst/>
            <a:gdLst>
              <a:gd name="connsiteX0" fmla="*/ 983714 w 1967428"/>
              <a:gd name="connsiteY0" fmla="*/ 0 h 2282216"/>
              <a:gd name="connsiteX1" fmla="*/ 1967428 w 1967428"/>
              <a:gd name="connsiteY1" fmla="*/ 491857 h 2282216"/>
              <a:gd name="connsiteX2" fmla="*/ 1967428 w 1967428"/>
              <a:gd name="connsiteY2" fmla="*/ 1790359 h 2282216"/>
              <a:gd name="connsiteX3" fmla="*/ 983714 w 1967428"/>
              <a:gd name="connsiteY3" fmla="*/ 2282216 h 2282216"/>
              <a:gd name="connsiteX4" fmla="*/ 0 w 1967428"/>
              <a:gd name="connsiteY4" fmla="*/ 1790359 h 2282216"/>
              <a:gd name="connsiteX5" fmla="*/ 0 w 1967428"/>
              <a:gd name="connsiteY5" fmla="*/ 491857 h 2282216"/>
              <a:gd name="connsiteX0" fmla="*/ 983714 w 1967428"/>
              <a:gd name="connsiteY0" fmla="*/ 26 h 2282242"/>
              <a:gd name="connsiteX1" fmla="*/ 1967428 w 1967428"/>
              <a:gd name="connsiteY1" fmla="*/ 491883 h 2282242"/>
              <a:gd name="connsiteX2" fmla="*/ 1967428 w 1967428"/>
              <a:gd name="connsiteY2" fmla="*/ 1790385 h 2282242"/>
              <a:gd name="connsiteX3" fmla="*/ 983714 w 1967428"/>
              <a:gd name="connsiteY3" fmla="*/ 2282242 h 2282242"/>
              <a:gd name="connsiteX4" fmla="*/ 0 w 1967428"/>
              <a:gd name="connsiteY4" fmla="*/ 1790385 h 2282242"/>
              <a:gd name="connsiteX5" fmla="*/ 0 w 1967428"/>
              <a:gd name="connsiteY5" fmla="*/ 491883 h 2282242"/>
              <a:gd name="connsiteX6" fmla="*/ 983714 w 1967428"/>
              <a:gd name="connsiteY6" fmla="*/ 26 h 2282242"/>
              <a:gd name="connsiteX0" fmla="*/ 983714 w 2041904"/>
              <a:gd name="connsiteY0" fmla="*/ 26 h 2282242"/>
              <a:gd name="connsiteX1" fmla="*/ 1967428 w 2041904"/>
              <a:gd name="connsiteY1" fmla="*/ 491883 h 2282242"/>
              <a:gd name="connsiteX2" fmla="*/ 1967428 w 2041904"/>
              <a:gd name="connsiteY2" fmla="*/ 1790385 h 2282242"/>
              <a:gd name="connsiteX3" fmla="*/ 983714 w 2041904"/>
              <a:gd name="connsiteY3" fmla="*/ 2282242 h 2282242"/>
              <a:gd name="connsiteX4" fmla="*/ 0 w 2041904"/>
              <a:gd name="connsiteY4" fmla="*/ 1790385 h 2282242"/>
              <a:gd name="connsiteX5" fmla="*/ 0 w 2041904"/>
              <a:gd name="connsiteY5" fmla="*/ 491883 h 2282242"/>
              <a:gd name="connsiteX6" fmla="*/ 983714 w 2041904"/>
              <a:gd name="connsiteY6" fmla="*/ 26 h 2282242"/>
              <a:gd name="connsiteX0" fmla="*/ 983714 w 2090407"/>
              <a:gd name="connsiteY0" fmla="*/ 26 h 2282242"/>
              <a:gd name="connsiteX1" fmla="*/ 1967428 w 2090407"/>
              <a:gd name="connsiteY1" fmla="*/ 491883 h 2282242"/>
              <a:gd name="connsiteX2" fmla="*/ 1967428 w 2090407"/>
              <a:gd name="connsiteY2" fmla="*/ 1790385 h 2282242"/>
              <a:gd name="connsiteX3" fmla="*/ 983714 w 2090407"/>
              <a:gd name="connsiteY3" fmla="*/ 2282242 h 2282242"/>
              <a:gd name="connsiteX4" fmla="*/ 0 w 2090407"/>
              <a:gd name="connsiteY4" fmla="*/ 1790385 h 2282242"/>
              <a:gd name="connsiteX5" fmla="*/ 0 w 2090407"/>
              <a:gd name="connsiteY5" fmla="*/ 491883 h 2282242"/>
              <a:gd name="connsiteX6" fmla="*/ 983714 w 2090407"/>
              <a:gd name="connsiteY6" fmla="*/ 26 h 2282242"/>
              <a:gd name="connsiteX0" fmla="*/ 983714 w 2090407"/>
              <a:gd name="connsiteY0" fmla="*/ 26 h 2291788"/>
              <a:gd name="connsiteX1" fmla="*/ 1967428 w 2090407"/>
              <a:gd name="connsiteY1" fmla="*/ 491883 h 2291788"/>
              <a:gd name="connsiteX2" fmla="*/ 1967428 w 2090407"/>
              <a:gd name="connsiteY2" fmla="*/ 1790385 h 2291788"/>
              <a:gd name="connsiteX3" fmla="*/ 983714 w 2090407"/>
              <a:gd name="connsiteY3" fmla="*/ 2282242 h 2291788"/>
              <a:gd name="connsiteX4" fmla="*/ 0 w 2090407"/>
              <a:gd name="connsiteY4" fmla="*/ 1790385 h 2291788"/>
              <a:gd name="connsiteX5" fmla="*/ 0 w 2090407"/>
              <a:gd name="connsiteY5" fmla="*/ 491883 h 2291788"/>
              <a:gd name="connsiteX6" fmla="*/ 983714 w 2090407"/>
              <a:gd name="connsiteY6" fmla="*/ 26 h 2291788"/>
              <a:gd name="connsiteX0" fmla="*/ 983714 w 2090407"/>
              <a:gd name="connsiteY0" fmla="*/ 26 h 2291788"/>
              <a:gd name="connsiteX1" fmla="*/ 1967428 w 2090407"/>
              <a:gd name="connsiteY1" fmla="*/ 491883 h 2291788"/>
              <a:gd name="connsiteX2" fmla="*/ 1967428 w 2090407"/>
              <a:gd name="connsiteY2" fmla="*/ 1790385 h 2291788"/>
              <a:gd name="connsiteX3" fmla="*/ 983714 w 2090407"/>
              <a:gd name="connsiteY3" fmla="*/ 2282242 h 2291788"/>
              <a:gd name="connsiteX4" fmla="*/ 0 w 2090407"/>
              <a:gd name="connsiteY4" fmla="*/ 1790385 h 2291788"/>
              <a:gd name="connsiteX5" fmla="*/ 0 w 2090407"/>
              <a:gd name="connsiteY5" fmla="*/ 491883 h 2291788"/>
              <a:gd name="connsiteX6" fmla="*/ 983714 w 2090407"/>
              <a:gd name="connsiteY6" fmla="*/ 26 h 2291788"/>
              <a:gd name="connsiteX0" fmla="*/ 1069225 w 2175918"/>
              <a:gd name="connsiteY0" fmla="*/ 26 h 2291788"/>
              <a:gd name="connsiteX1" fmla="*/ 2052939 w 2175918"/>
              <a:gd name="connsiteY1" fmla="*/ 491883 h 2291788"/>
              <a:gd name="connsiteX2" fmla="*/ 2052939 w 2175918"/>
              <a:gd name="connsiteY2" fmla="*/ 1790385 h 2291788"/>
              <a:gd name="connsiteX3" fmla="*/ 1069225 w 2175918"/>
              <a:gd name="connsiteY3" fmla="*/ 2282242 h 2291788"/>
              <a:gd name="connsiteX4" fmla="*/ 85511 w 2175918"/>
              <a:gd name="connsiteY4" fmla="*/ 1790385 h 2291788"/>
              <a:gd name="connsiteX5" fmla="*/ 85511 w 2175918"/>
              <a:gd name="connsiteY5" fmla="*/ 491883 h 2291788"/>
              <a:gd name="connsiteX6" fmla="*/ 1069225 w 2175918"/>
              <a:gd name="connsiteY6" fmla="*/ 26 h 2291788"/>
              <a:gd name="connsiteX0" fmla="*/ 1140269 w 2246962"/>
              <a:gd name="connsiteY0" fmla="*/ 90 h 2291852"/>
              <a:gd name="connsiteX1" fmla="*/ 2123983 w 2246962"/>
              <a:gd name="connsiteY1" fmla="*/ 491947 h 2291852"/>
              <a:gd name="connsiteX2" fmla="*/ 2123983 w 2246962"/>
              <a:gd name="connsiteY2" fmla="*/ 1790449 h 2291852"/>
              <a:gd name="connsiteX3" fmla="*/ 1140269 w 2246962"/>
              <a:gd name="connsiteY3" fmla="*/ 2282306 h 2291852"/>
              <a:gd name="connsiteX4" fmla="*/ 156555 w 2246962"/>
              <a:gd name="connsiteY4" fmla="*/ 1790449 h 2291852"/>
              <a:gd name="connsiteX5" fmla="*/ 156555 w 2246962"/>
              <a:gd name="connsiteY5" fmla="*/ 491947 h 2291852"/>
              <a:gd name="connsiteX6" fmla="*/ 1140269 w 2246962"/>
              <a:gd name="connsiteY6" fmla="*/ 90 h 2291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6962" h="2291852">
                <a:moveTo>
                  <a:pt x="1140269" y="90"/>
                </a:moveTo>
                <a:cubicBezTo>
                  <a:pt x="1484208" y="3552"/>
                  <a:pt x="1956411" y="231700"/>
                  <a:pt x="2123983" y="491947"/>
                </a:cubicBezTo>
                <a:cubicBezTo>
                  <a:pt x="2291555" y="752194"/>
                  <a:pt x="2284316" y="1357615"/>
                  <a:pt x="2123983" y="1790449"/>
                </a:cubicBezTo>
                <a:cubicBezTo>
                  <a:pt x="1963650" y="2223283"/>
                  <a:pt x="1644542" y="2326990"/>
                  <a:pt x="1140269" y="2282306"/>
                </a:cubicBezTo>
                <a:cubicBezTo>
                  <a:pt x="635996" y="2237622"/>
                  <a:pt x="348955" y="2159086"/>
                  <a:pt x="156555" y="1790449"/>
                </a:cubicBezTo>
                <a:cubicBezTo>
                  <a:pt x="-35845" y="1421812"/>
                  <a:pt x="-67911" y="892683"/>
                  <a:pt x="156555" y="491947"/>
                </a:cubicBezTo>
                <a:cubicBezTo>
                  <a:pt x="381021" y="91211"/>
                  <a:pt x="796330" y="-3372"/>
                  <a:pt x="1140269" y="90"/>
                </a:cubicBez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txBody>
          <a:bodyPr anchor="ctr" anchorCtr="1"/>
          <a:lstStyle/>
          <a:p>
            <a:pPr>
              <a:defRPr/>
            </a:pP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58433" y="3045703"/>
            <a:ext cx="286170" cy="176472"/>
            <a:chOff x="6213158" y="2928938"/>
            <a:chExt cx="285750" cy="176213"/>
          </a:xfrm>
          <a:solidFill>
            <a:srgbClr val="FFFFFF"/>
          </a:solidFill>
        </p:grpSpPr>
        <p:sp>
          <p:nvSpPr>
            <p:cNvPr id="29" name="Freeform 82"/>
            <p:cNvSpPr>
              <a:spLocks/>
            </p:cNvSpPr>
            <p:nvPr/>
          </p:nvSpPr>
          <p:spPr bwMode="auto">
            <a:xfrm>
              <a:off x="6227445" y="2928938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83"/>
            <p:cNvSpPr>
              <a:spLocks/>
            </p:cNvSpPr>
            <p:nvPr/>
          </p:nvSpPr>
          <p:spPr bwMode="auto">
            <a:xfrm>
              <a:off x="6213158" y="2947988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7038038" y="5873047"/>
            <a:ext cx="491951" cy="506502"/>
          </a:xfrm>
          <a:custGeom>
            <a:avLst/>
            <a:gdLst>
              <a:gd name="connsiteX0" fmla="*/ 983714 w 1967428"/>
              <a:gd name="connsiteY0" fmla="*/ 0 h 2282216"/>
              <a:gd name="connsiteX1" fmla="*/ 1967428 w 1967428"/>
              <a:gd name="connsiteY1" fmla="*/ 491857 h 2282216"/>
              <a:gd name="connsiteX2" fmla="*/ 1967428 w 1967428"/>
              <a:gd name="connsiteY2" fmla="*/ 1790359 h 2282216"/>
              <a:gd name="connsiteX3" fmla="*/ 983714 w 1967428"/>
              <a:gd name="connsiteY3" fmla="*/ 2282216 h 2282216"/>
              <a:gd name="connsiteX4" fmla="*/ 0 w 1967428"/>
              <a:gd name="connsiteY4" fmla="*/ 1790359 h 2282216"/>
              <a:gd name="connsiteX5" fmla="*/ 0 w 1967428"/>
              <a:gd name="connsiteY5" fmla="*/ 491857 h 2282216"/>
              <a:gd name="connsiteX0" fmla="*/ 983714 w 1967428"/>
              <a:gd name="connsiteY0" fmla="*/ 2432 h 2284648"/>
              <a:gd name="connsiteX1" fmla="*/ 1967428 w 1967428"/>
              <a:gd name="connsiteY1" fmla="*/ 494289 h 2284648"/>
              <a:gd name="connsiteX2" fmla="*/ 1967428 w 1967428"/>
              <a:gd name="connsiteY2" fmla="*/ 1792791 h 2284648"/>
              <a:gd name="connsiteX3" fmla="*/ 983714 w 1967428"/>
              <a:gd name="connsiteY3" fmla="*/ 2284648 h 2284648"/>
              <a:gd name="connsiteX4" fmla="*/ 0 w 1967428"/>
              <a:gd name="connsiteY4" fmla="*/ 1792791 h 2284648"/>
              <a:gd name="connsiteX5" fmla="*/ 0 w 1967428"/>
              <a:gd name="connsiteY5" fmla="*/ 494289 h 2284648"/>
              <a:gd name="connsiteX6" fmla="*/ 983714 w 1967428"/>
              <a:gd name="connsiteY6" fmla="*/ 2432 h 2284648"/>
              <a:gd name="connsiteX0" fmla="*/ 1033635 w 2017349"/>
              <a:gd name="connsiteY0" fmla="*/ 6224 h 2288440"/>
              <a:gd name="connsiteX1" fmla="*/ 2017349 w 2017349"/>
              <a:gd name="connsiteY1" fmla="*/ 498081 h 2288440"/>
              <a:gd name="connsiteX2" fmla="*/ 2017349 w 2017349"/>
              <a:gd name="connsiteY2" fmla="*/ 1796583 h 2288440"/>
              <a:gd name="connsiteX3" fmla="*/ 1033635 w 2017349"/>
              <a:gd name="connsiteY3" fmla="*/ 2288440 h 2288440"/>
              <a:gd name="connsiteX4" fmla="*/ 49921 w 2017349"/>
              <a:gd name="connsiteY4" fmla="*/ 1796583 h 2288440"/>
              <a:gd name="connsiteX5" fmla="*/ 49921 w 2017349"/>
              <a:gd name="connsiteY5" fmla="*/ 498081 h 2288440"/>
              <a:gd name="connsiteX6" fmla="*/ 1033635 w 2017349"/>
              <a:gd name="connsiteY6" fmla="*/ 6224 h 2288440"/>
              <a:gd name="connsiteX0" fmla="*/ 1123190 w 2106904"/>
              <a:gd name="connsiteY0" fmla="*/ 6224 h 2288440"/>
              <a:gd name="connsiteX1" fmla="*/ 2106904 w 2106904"/>
              <a:gd name="connsiteY1" fmla="*/ 498081 h 2288440"/>
              <a:gd name="connsiteX2" fmla="*/ 2106904 w 2106904"/>
              <a:gd name="connsiteY2" fmla="*/ 1796583 h 2288440"/>
              <a:gd name="connsiteX3" fmla="*/ 1123190 w 2106904"/>
              <a:gd name="connsiteY3" fmla="*/ 2288440 h 2288440"/>
              <a:gd name="connsiteX4" fmla="*/ 139476 w 2106904"/>
              <a:gd name="connsiteY4" fmla="*/ 1796583 h 2288440"/>
              <a:gd name="connsiteX5" fmla="*/ 139476 w 2106904"/>
              <a:gd name="connsiteY5" fmla="*/ 498081 h 2288440"/>
              <a:gd name="connsiteX6" fmla="*/ 1123190 w 2106904"/>
              <a:gd name="connsiteY6" fmla="*/ 6224 h 2288440"/>
              <a:gd name="connsiteX0" fmla="*/ 1123190 w 2106904"/>
              <a:gd name="connsiteY0" fmla="*/ 6224 h 2293821"/>
              <a:gd name="connsiteX1" fmla="*/ 2106904 w 2106904"/>
              <a:gd name="connsiteY1" fmla="*/ 498081 h 2293821"/>
              <a:gd name="connsiteX2" fmla="*/ 2106904 w 2106904"/>
              <a:gd name="connsiteY2" fmla="*/ 1796583 h 2293821"/>
              <a:gd name="connsiteX3" fmla="*/ 1123190 w 2106904"/>
              <a:gd name="connsiteY3" fmla="*/ 2288440 h 2293821"/>
              <a:gd name="connsiteX4" fmla="*/ 139476 w 2106904"/>
              <a:gd name="connsiteY4" fmla="*/ 1796583 h 2293821"/>
              <a:gd name="connsiteX5" fmla="*/ 139476 w 2106904"/>
              <a:gd name="connsiteY5" fmla="*/ 498081 h 2293821"/>
              <a:gd name="connsiteX6" fmla="*/ 1123190 w 2106904"/>
              <a:gd name="connsiteY6" fmla="*/ 6224 h 2293821"/>
              <a:gd name="connsiteX0" fmla="*/ 1123190 w 2171089"/>
              <a:gd name="connsiteY0" fmla="*/ 6224 h 2293821"/>
              <a:gd name="connsiteX1" fmla="*/ 2106904 w 2171089"/>
              <a:gd name="connsiteY1" fmla="*/ 498081 h 2293821"/>
              <a:gd name="connsiteX2" fmla="*/ 2106904 w 2171089"/>
              <a:gd name="connsiteY2" fmla="*/ 1796583 h 2293821"/>
              <a:gd name="connsiteX3" fmla="*/ 1123190 w 2171089"/>
              <a:gd name="connsiteY3" fmla="*/ 2288440 h 2293821"/>
              <a:gd name="connsiteX4" fmla="*/ 139476 w 2171089"/>
              <a:gd name="connsiteY4" fmla="*/ 1796583 h 2293821"/>
              <a:gd name="connsiteX5" fmla="*/ 139476 w 2171089"/>
              <a:gd name="connsiteY5" fmla="*/ 498081 h 2293821"/>
              <a:gd name="connsiteX6" fmla="*/ 1123190 w 2171089"/>
              <a:gd name="connsiteY6" fmla="*/ 6224 h 2293821"/>
              <a:gd name="connsiteX0" fmla="*/ 1123190 w 2227550"/>
              <a:gd name="connsiteY0" fmla="*/ 6224 h 2293821"/>
              <a:gd name="connsiteX1" fmla="*/ 2106904 w 2227550"/>
              <a:gd name="connsiteY1" fmla="*/ 498081 h 2293821"/>
              <a:gd name="connsiteX2" fmla="*/ 2106904 w 2227550"/>
              <a:gd name="connsiteY2" fmla="*/ 1796583 h 2293821"/>
              <a:gd name="connsiteX3" fmla="*/ 1123190 w 2227550"/>
              <a:gd name="connsiteY3" fmla="*/ 2288440 h 2293821"/>
              <a:gd name="connsiteX4" fmla="*/ 139476 w 2227550"/>
              <a:gd name="connsiteY4" fmla="*/ 1796583 h 2293821"/>
              <a:gd name="connsiteX5" fmla="*/ 139476 w 2227550"/>
              <a:gd name="connsiteY5" fmla="*/ 498081 h 2293821"/>
              <a:gd name="connsiteX6" fmla="*/ 1123190 w 2227550"/>
              <a:gd name="connsiteY6" fmla="*/ 6224 h 2293821"/>
              <a:gd name="connsiteX0" fmla="*/ 1123190 w 2227550"/>
              <a:gd name="connsiteY0" fmla="*/ 6224 h 2293821"/>
              <a:gd name="connsiteX1" fmla="*/ 2106904 w 2227550"/>
              <a:gd name="connsiteY1" fmla="*/ 498081 h 2293821"/>
              <a:gd name="connsiteX2" fmla="*/ 2106904 w 2227550"/>
              <a:gd name="connsiteY2" fmla="*/ 1796583 h 2293821"/>
              <a:gd name="connsiteX3" fmla="*/ 1123190 w 2227550"/>
              <a:gd name="connsiteY3" fmla="*/ 2288440 h 2293821"/>
              <a:gd name="connsiteX4" fmla="*/ 139476 w 2227550"/>
              <a:gd name="connsiteY4" fmla="*/ 1796583 h 2293821"/>
              <a:gd name="connsiteX5" fmla="*/ 139476 w 2227550"/>
              <a:gd name="connsiteY5" fmla="*/ 498081 h 2293821"/>
              <a:gd name="connsiteX6" fmla="*/ 1123190 w 2227550"/>
              <a:gd name="connsiteY6" fmla="*/ 6224 h 229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7550" h="2293821">
                <a:moveTo>
                  <a:pt x="1123190" y="6224"/>
                </a:moveTo>
                <a:cubicBezTo>
                  <a:pt x="1627605" y="41784"/>
                  <a:pt x="1930395" y="113393"/>
                  <a:pt x="2106904" y="498081"/>
                </a:cubicBezTo>
                <a:cubicBezTo>
                  <a:pt x="2283413" y="882769"/>
                  <a:pt x="2251321" y="1492141"/>
                  <a:pt x="2106904" y="1796583"/>
                </a:cubicBezTo>
                <a:cubicBezTo>
                  <a:pt x="1962487" y="2101025"/>
                  <a:pt x="1643651" y="2236830"/>
                  <a:pt x="1123190" y="2288440"/>
                </a:cubicBezTo>
                <a:cubicBezTo>
                  <a:pt x="602729" y="2340050"/>
                  <a:pt x="387149" y="2008682"/>
                  <a:pt x="139476" y="1796583"/>
                </a:cubicBezTo>
                <a:cubicBezTo>
                  <a:pt x="-108197" y="1584484"/>
                  <a:pt x="27152" y="914866"/>
                  <a:pt x="139476" y="498081"/>
                </a:cubicBezTo>
                <a:cubicBezTo>
                  <a:pt x="251800" y="81296"/>
                  <a:pt x="618775" y="-29336"/>
                  <a:pt x="1123190" y="6224"/>
                </a:cubicBezTo>
                <a:close/>
              </a:path>
            </a:pathLst>
          </a:custGeom>
          <a:solidFill>
            <a:srgbClr val="FFD966">
              <a:alpha val="80000"/>
            </a:srgbClr>
          </a:solidFill>
          <a:ln>
            <a:noFill/>
          </a:ln>
        </p:spPr>
        <p:txBody>
          <a:bodyPr anchor="ctr" anchorCtr="1"/>
          <a:lstStyle/>
          <a:p>
            <a:pPr lvl="0">
              <a:defRPr/>
            </a:pP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14246" y="5979602"/>
            <a:ext cx="316376" cy="330685"/>
            <a:chOff x="9734233" y="5894388"/>
            <a:chExt cx="315912" cy="330200"/>
          </a:xfrm>
          <a:solidFill>
            <a:srgbClr val="FFFFFF"/>
          </a:solidFill>
        </p:grpSpPr>
        <p:sp>
          <p:nvSpPr>
            <p:cNvPr id="24" name="Freeform 78"/>
            <p:cNvSpPr>
              <a:spLocks/>
            </p:cNvSpPr>
            <p:nvPr/>
          </p:nvSpPr>
          <p:spPr bwMode="auto">
            <a:xfrm>
              <a:off x="9734233" y="5916613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Freeform 79"/>
            <p:cNvSpPr>
              <a:spLocks/>
            </p:cNvSpPr>
            <p:nvPr/>
          </p:nvSpPr>
          <p:spPr bwMode="auto">
            <a:xfrm>
              <a:off x="9970770" y="6059488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Freeform 80"/>
            <p:cNvSpPr>
              <a:spLocks/>
            </p:cNvSpPr>
            <p:nvPr/>
          </p:nvSpPr>
          <p:spPr bwMode="auto">
            <a:xfrm>
              <a:off x="9819958" y="5894388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7530074" y="379877"/>
            <a:ext cx="465294" cy="469439"/>
          </a:xfrm>
          <a:custGeom>
            <a:avLst/>
            <a:gdLst>
              <a:gd name="connsiteX0" fmla="*/ 983714 w 1967428"/>
              <a:gd name="connsiteY0" fmla="*/ 0 h 2282216"/>
              <a:gd name="connsiteX1" fmla="*/ 1967428 w 1967428"/>
              <a:gd name="connsiteY1" fmla="*/ 491857 h 2282216"/>
              <a:gd name="connsiteX2" fmla="*/ 1967428 w 1967428"/>
              <a:gd name="connsiteY2" fmla="*/ 1790359 h 2282216"/>
              <a:gd name="connsiteX3" fmla="*/ 983714 w 1967428"/>
              <a:gd name="connsiteY3" fmla="*/ 2282216 h 2282216"/>
              <a:gd name="connsiteX4" fmla="*/ 0 w 1967428"/>
              <a:gd name="connsiteY4" fmla="*/ 1790359 h 2282216"/>
              <a:gd name="connsiteX5" fmla="*/ 0 w 1967428"/>
              <a:gd name="connsiteY5" fmla="*/ 491857 h 2282216"/>
              <a:gd name="connsiteX0" fmla="*/ 1129449 w 2113163"/>
              <a:gd name="connsiteY0" fmla="*/ 0 h 2282216"/>
              <a:gd name="connsiteX1" fmla="*/ 2113163 w 2113163"/>
              <a:gd name="connsiteY1" fmla="*/ 491857 h 2282216"/>
              <a:gd name="connsiteX2" fmla="*/ 2113163 w 2113163"/>
              <a:gd name="connsiteY2" fmla="*/ 1790359 h 2282216"/>
              <a:gd name="connsiteX3" fmla="*/ 1129449 w 2113163"/>
              <a:gd name="connsiteY3" fmla="*/ 2282216 h 2282216"/>
              <a:gd name="connsiteX4" fmla="*/ 145735 w 2113163"/>
              <a:gd name="connsiteY4" fmla="*/ 1790359 h 2282216"/>
              <a:gd name="connsiteX5" fmla="*/ 145735 w 2113163"/>
              <a:gd name="connsiteY5" fmla="*/ 491857 h 2282216"/>
              <a:gd name="connsiteX6" fmla="*/ 1129449 w 2113163"/>
              <a:gd name="connsiteY6" fmla="*/ 0 h 2282216"/>
              <a:gd name="connsiteX0" fmla="*/ 1129449 w 2113163"/>
              <a:gd name="connsiteY0" fmla="*/ 32997 h 2315213"/>
              <a:gd name="connsiteX1" fmla="*/ 2113163 w 2113163"/>
              <a:gd name="connsiteY1" fmla="*/ 524854 h 2315213"/>
              <a:gd name="connsiteX2" fmla="*/ 2113163 w 2113163"/>
              <a:gd name="connsiteY2" fmla="*/ 1823356 h 2315213"/>
              <a:gd name="connsiteX3" fmla="*/ 1129449 w 2113163"/>
              <a:gd name="connsiteY3" fmla="*/ 2315213 h 2315213"/>
              <a:gd name="connsiteX4" fmla="*/ 145735 w 2113163"/>
              <a:gd name="connsiteY4" fmla="*/ 1823356 h 2315213"/>
              <a:gd name="connsiteX5" fmla="*/ 145735 w 2113163"/>
              <a:gd name="connsiteY5" fmla="*/ 524854 h 2315213"/>
              <a:gd name="connsiteX6" fmla="*/ 1129449 w 2113163"/>
              <a:gd name="connsiteY6" fmla="*/ 32997 h 2315213"/>
              <a:gd name="connsiteX0" fmla="*/ 1129449 w 2113163"/>
              <a:gd name="connsiteY0" fmla="*/ 32997 h 2315213"/>
              <a:gd name="connsiteX1" fmla="*/ 2113163 w 2113163"/>
              <a:gd name="connsiteY1" fmla="*/ 524854 h 2315213"/>
              <a:gd name="connsiteX2" fmla="*/ 2113163 w 2113163"/>
              <a:gd name="connsiteY2" fmla="*/ 1823356 h 2315213"/>
              <a:gd name="connsiteX3" fmla="*/ 1129449 w 2113163"/>
              <a:gd name="connsiteY3" fmla="*/ 2315213 h 2315213"/>
              <a:gd name="connsiteX4" fmla="*/ 145735 w 2113163"/>
              <a:gd name="connsiteY4" fmla="*/ 1823356 h 2315213"/>
              <a:gd name="connsiteX5" fmla="*/ 145735 w 2113163"/>
              <a:gd name="connsiteY5" fmla="*/ 524854 h 2315213"/>
              <a:gd name="connsiteX6" fmla="*/ 1129449 w 2113163"/>
              <a:gd name="connsiteY6" fmla="*/ 32997 h 2315213"/>
              <a:gd name="connsiteX0" fmla="*/ 1129449 w 2258898"/>
              <a:gd name="connsiteY0" fmla="*/ 32997 h 2315213"/>
              <a:gd name="connsiteX1" fmla="*/ 2113163 w 2258898"/>
              <a:gd name="connsiteY1" fmla="*/ 524854 h 2315213"/>
              <a:gd name="connsiteX2" fmla="*/ 2113163 w 2258898"/>
              <a:gd name="connsiteY2" fmla="*/ 1823356 h 2315213"/>
              <a:gd name="connsiteX3" fmla="*/ 1129449 w 2258898"/>
              <a:gd name="connsiteY3" fmla="*/ 2315213 h 2315213"/>
              <a:gd name="connsiteX4" fmla="*/ 145735 w 2258898"/>
              <a:gd name="connsiteY4" fmla="*/ 1823356 h 2315213"/>
              <a:gd name="connsiteX5" fmla="*/ 145735 w 2258898"/>
              <a:gd name="connsiteY5" fmla="*/ 524854 h 2315213"/>
              <a:gd name="connsiteX6" fmla="*/ 1129449 w 2258898"/>
              <a:gd name="connsiteY6" fmla="*/ 32997 h 2315213"/>
              <a:gd name="connsiteX0" fmla="*/ 1129449 w 2258898"/>
              <a:gd name="connsiteY0" fmla="*/ 32997 h 2315213"/>
              <a:gd name="connsiteX1" fmla="*/ 2113163 w 2258898"/>
              <a:gd name="connsiteY1" fmla="*/ 524854 h 2315213"/>
              <a:gd name="connsiteX2" fmla="*/ 2113163 w 2258898"/>
              <a:gd name="connsiteY2" fmla="*/ 1823356 h 2315213"/>
              <a:gd name="connsiteX3" fmla="*/ 1129449 w 2258898"/>
              <a:gd name="connsiteY3" fmla="*/ 2315213 h 2315213"/>
              <a:gd name="connsiteX4" fmla="*/ 145735 w 2258898"/>
              <a:gd name="connsiteY4" fmla="*/ 1823356 h 2315213"/>
              <a:gd name="connsiteX5" fmla="*/ 145735 w 2258898"/>
              <a:gd name="connsiteY5" fmla="*/ 524854 h 2315213"/>
              <a:gd name="connsiteX6" fmla="*/ 1129449 w 2258898"/>
              <a:gd name="connsiteY6" fmla="*/ 32997 h 2315213"/>
              <a:gd name="connsiteX0" fmla="*/ 1129449 w 2258898"/>
              <a:gd name="connsiteY0" fmla="*/ 32997 h 2315213"/>
              <a:gd name="connsiteX1" fmla="*/ 2113163 w 2258898"/>
              <a:gd name="connsiteY1" fmla="*/ 524854 h 2315213"/>
              <a:gd name="connsiteX2" fmla="*/ 2113163 w 2258898"/>
              <a:gd name="connsiteY2" fmla="*/ 1823356 h 2315213"/>
              <a:gd name="connsiteX3" fmla="*/ 1129449 w 2258898"/>
              <a:gd name="connsiteY3" fmla="*/ 2315213 h 2315213"/>
              <a:gd name="connsiteX4" fmla="*/ 145735 w 2258898"/>
              <a:gd name="connsiteY4" fmla="*/ 1823356 h 2315213"/>
              <a:gd name="connsiteX5" fmla="*/ 145735 w 2258898"/>
              <a:gd name="connsiteY5" fmla="*/ 524854 h 2315213"/>
              <a:gd name="connsiteX6" fmla="*/ 1129449 w 2258898"/>
              <a:gd name="connsiteY6" fmla="*/ 32997 h 2315213"/>
              <a:gd name="connsiteX0" fmla="*/ 1129449 w 2258898"/>
              <a:gd name="connsiteY0" fmla="*/ 32997 h 2315213"/>
              <a:gd name="connsiteX1" fmla="*/ 2113163 w 2258898"/>
              <a:gd name="connsiteY1" fmla="*/ 524854 h 2315213"/>
              <a:gd name="connsiteX2" fmla="*/ 2113163 w 2258898"/>
              <a:gd name="connsiteY2" fmla="*/ 1823356 h 2315213"/>
              <a:gd name="connsiteX3" fmla="*/ 1129449 w 2258898"/>
              <a:gd name="connsiteY3" fmla="*/ 2315213 h 2315213"/>
              <a:gd name="connsiteX4" fmla="*/ 145735 w 2258898"/>
              <a:gd name="connsiteY4" fmla="*/ 1823356 h 2315213"/>
              <a:gd name="connsiteX5" fmla="*/ 145735 w 2258898"/>
              <a:gd name="connsiteY5" fmla="*/ 524854 h 2315213"/>
              <a:gd name="connsiteX6" fmla="*/ 1129449 w 2258898"/>
              <a:gd name="connsiteY6" fmla="*/ 32997 h 2315213"/>
              <a:gd name="connsiteX0" fmla="*/ 1129449 w 2258898"/>
              <a:gd name="connsiteY0" fmla="*/ 32997 h 2316001"/>
              <a:gd name="connsiteX1" fmla="*/ 2113163 w 2258898"/>
              <a:gd name="connsiteY1" fmla="*/ 524854 h 2316001"/>
              <a:gd name="connsiteX2" fmla="*/ 2113163 w 2258898"/>
              <a:gd name="connsiteY2" fmla="*/ 1823356 h 2316001"/>
              <a:gd name="connsiteX3" fmla="*/ 1129449 w 2258898"/>
              <a:gd name="connsiteY3" fmla="*/ 2315213 h 2316001"/>
              <a:gd name="connsiteX4" fmla="*/ 145735 w 2258898"/>
              <a:gd name="connsiteY4" fmla="*/ 1823356 h 2316001"/>
              <a:gd name="connsiteX5" fmla="*/ 145735 w 2258898"/>
              <a:gd name="connsiteY5" fmla="*/ 524854 h 2316001"/>
              <a:gd name="connsiteX6" fmla="*/ 1129449 w 2258898"/>
              <a:gd name="connsiteY6" fmla="*/ 32997 h 2316001"/>
              <a:gd name="connsiteX0" fmla="*/ 1093791 w 2223240"/>
              <a:gd name="connsiteY0" fmla="*/ 42048 h 2325052"/>
              <a:gd name="connsiteX1" fmla="*/ 2077505 w 2223240"/>
              <a:gd name="connsiteY1" fmla="*/ 533905 h 2325052"/>
              <a:gd name="connsiteX2" fmla="*/ 2077505 w 2223240"/>
              <a:gd name="connsiteY2" fmla="*/ 1832407 h 2325052"/>
              <a:gd name="connsiteX3" fmla="*/ 1093791 w 2223240"/>
              <a:gd name="connsiteY3" fmla="*/ 2324264 h 2325052"/>
              <a:gd name="connsiteX4" fmla="*/ 110077 w 2223240"/>
              <a:gd name="connsiteY4" fmla="*/ 1832407 h 2325052"/>
              <a:gd name="connsiteX5" fmla="*/ 110077 w 2223240"/>
              <a:gd name="connsiteY5" fmla="*/ 533905 h 2325052"/>
              <a:gd name="connsiteX6" fmla="*/ 1093791 w 2223240"/>
              <a:gd name="connsiteY6" fmla="*/ 42048 h 2325052"/>
              <a:gd name="connsiteX0" fmla="*/ 1093791 w 2223240"/>
              <a:gd name="connsiteY0" fmla="*/ 48 h 2283052"/>
              <a:gd name="connsiteX1" fmla="*/ 2077505 w 2223240"/>
              <a:gd name="connsiteY1" fmla="*/ 491905 h 2283052"/>
              <a:gd name="connsiteX2" fmla="*/ 2077505 w 2223240"/>
              <a:gd name="connsiteY2" fmla="*/ 1790407 h 2283052"/>
              <a:gd name="connsiteX3" fmla="*/ 1093791 w 2223240"/>
              <a:gd name="connsiteY3" fmla="*/ 2282264 h 2283052"/>
              <a:gd name="connsiteX4" fmla="*/ 110077 w 2223240"/>
              <a:gd name="connsiteY4" fmla="*/ 1790407 h 2283052"/>
              <a:gd name="connsiteX5" fmla="*/ 110077 w 2223240"/>
              <a:gd name="connsiteY5" fmla="*/ 491905 h 2283052"/>
              <a:gd name="connsiteX6" fmla="*/ 1093791 w 2223240"/>
              <a:gd name="connsiteY6" fmla="*/ 48 h 2283052"/>
              <a:gd name="connsiteX0" fmla="*/ 1093791 w 2247079"/>
              <a:gd name="connsiteY0" fmla="*/ 48 h 2283052"/>
              <a:gd name="connsiteX1" fmla="*/ 2077505 w 2247079"/>
              <a:gd name="connsiteY1" fmla="*/ 491905 h 2283052"/>
              <a:gd name="connsiteX2" fmla="*/ 2077505 w 2247079"/>
              <a:gd name="connsiteY2" fmla="*/ 1790407 h 2283052"/>
              <a:gd name="connsiteX3" fmla="*/ 1093791 w 2247079"/>
              <a:gd name="connsiteY3" fmla="*/ 2282264 h 2283052"/>
              <a:gd name="connsiteX4" fmla="*/ 110077 w 2247079"/>
              <a:gd name="connsiteY4" fmla="*/ 1790407 h 2283052"/>
              <a:gd name="connsiteX5" fmla="*/ 110077 w 2247079"/>
              <a:gd name="connsiteY5" fmla="*/ 491905 h 2283052"/>
              <a:gd name="connsiteX6" fmla="*/ 1093791 w 2247079"/>
              <a:gd name="connsiteY6" fmla="*/ 48 h 2283052"/>
              <a:gd name="connsiteX0" fmla="*/ 1093791 w 2219162"/>
              <a:gd name="connsiteY0" fmla="*/ 48 h 2283052"/>
              <a:gd name="connsiteX1" fmla="*/ 2077505 w 2219162"/>
              <a:gd name="connsiteY1" fmla="*/ 491905 h 2283052"/>
              <a:gd name="connsiteX2" fmla="*/ 2077505 w 2219162"/>
              <a:gd name="connsiteY2" fmla="*/ 1790407 h 2283052"/>
              <a:gd name="connsiteX3" fmla="*/ 1093791 w 2219162"/>
              <a:gd name="connsiteY3" fmla="*/ 2282264 h 2283052"/>
              <a:gd name="connsiteX4" fmla="*/ 110077 w 2219162"/>
              <a:gd name="connsiteY4" fmla="*/ 1790407 h 2283052"/>
              <a:gd name="connsiteX5" fmla="*/ 110077 w 2219162"/>
              <a:gd name="connsiteY5" fmla="*/ 491905 h 2283052"/>
              <a:gd name="connsiteX6" fmla="*/ 1093791 w 2219162"/>
              <a:gd name="connsiteY6" fmla="*/ 48 h 2283052"/>
              <a:gd name="connsiteX0" fmla="*/ 1178999 w 2304370"/>
              <a:gd name="connsiteY0" fmla="*/ 48 h 2283862"/>
              <a:gd name="connsiteX1" fmla="*/ 2162713 w 2304370"/>
              <a:gd name="connsiteY1" fmla="*/ 491905 h 2283862"/>
              <a:gd name="connsiteX2" fmla="*/ 2162713 w 2304370"/>
              <a:gd name="connsiteY2" fmla="*/ 1790407 h 2283862"/>
              <a:gd name="connsiteX3" fmla="*/ 1178999 w 2304370"/>
              <a:gd name="connsiteY3" fmla="*/ 2282264 h 2283862"/>
              <a:gd name="connsiteX4" fmla="*/ 195285 w 2304370"/>
              <a:gd name="connsiteY4" fmla="*/ 1790407 h 2283862"/>
              <a:gd name="connsiteX5" fmla="*/ 195285 w 2304370"/>
              <a:gd name="connsiteY5" fmla="*/ 491905 h 2283862"/>
              <a:gd name="connsiteX6" fmla="*/ 1178999 w 2304370"/>
              <a:gd name="connsiteY6" fmla="*/ 48 h 2283862"/>
              <a:gd name="connsiteX0" fmla="*/ 1138475 w 2263846"/>
              <a:gd name="connsiteY0" fmla="*/ 48 h 2284394"/>
              <a:gd name="connsiteX1" fmla="*/ 2122189 w 2263846"/>
              <a:gd name="connsiteY1" fmla="*/ 491905 h 2284394"/>
              <a:gd name="connsiteX2" fmla="*/ 2122189 w 2263846"/>
              <a:gd name="connsiteY2" fmla="*/ 1790407 h 2284394"/>
              <a:gd name="connsiteX3" fmla="*/ 1138475 w 2263846"/>
              <a:gd name="connsiteY3" fmla="*/ 2282264 h 2284394"/>
              <a:gd name="connsiteX4" fmla="*/ 154761 w 2263846"/>
              <a:gd name="connsiteY4" fmla="*/ 1790407 h 2284394"/>
              <a:gd name="connsiteX5" fmla="*/ 154761 w 2263846"/>
              <a:gd name="connsiteY5" fmla="*/ 491905 h 2284394"/>
              <a:gd name="connsiteX6" fmla="*/ 1138475 w 2263846"/>
              <a:gd name="connsiteY6" fmla="*/ 48 h 228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63846" h="2284394">
                <a:moveTo>
                  <a:pt x="1138475" y="48"/>
                </a:moveTo>
                <a:cubicBezTo>
                  <a:pt x="1514518" y="3511"/>
                  <a:pt x="2025911" y="26974"/>
                  <a:pt x="2122189" y="491905"/>
                </a:cubicBezTo>
                <a:cubicBezTo>
                  <a:pt x="2218467" y="956836"/>
                  <a:pt x="2385910" y="1562260"/>
                  <a:pt x="2122189" y="1790407"/>
                </a:cubicBezTo>
                <a:cubicBezTo>
                  <a:pt x="1858468" y="2018554"/>
                  <a:pt x="1610797" y="2262753"/>
                  <a:pt x="1138475" y="2282264"/>
                </a:cubicBezTo>
                <a:cubicBezTo>
                  <a:pt x="666153" y="2301775"/>
                  <a:pt x="315225" y="2191141"/>
                  <a:pt x="154761" y="1790407"/>
                </a:cubicBezTo>
                <a:cubicBezTo>
                  <a:pt x="-5703" y="1389673"/>
                  <a:pt x="-92912" y="800298"/>
                  <a:pt x="154761" y="491905"/>
                </a:cubicBezTo>
                <a:cubicBezTo>
                  <a:pt x="402434" y="183512"/>
                  <a:pt x="762432" y="-3415"/>
                  <a:pt x="1138475" y="48"/>
                </a:cubicBezTo>
                <a:close/>
              </a:path>
            </a:pathLst>
          </a:custGeom>
          <a:solidFill>
            <a:srgbClr val="FFFF00">
              <a:alpha val="80000"/>
            </a:srgbClr>
          </a:solidFill>
          <a:ln>
            <a:noFill/>
          </a:ln>
        </p:spPr>
        <p:txBody>
          <a:bodyPr tIns="252000" anchor="ctr" anchorCtr="1"/>
          <a:lstStyle/>
          <a:p>
            <a:pPr lvl="0">
              <a:defRPr/>
            </a:pP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599011" y="467709"/>
            <a:ext cx="290940" cy="259143"/>
            <a:chOff x="10034270" y="674688"/>
            <a:chExt cx="290513" cy="258763"/>
          </a:xfrm>
          <a:solidFill>
            <a:srgbClr val="FFFFFF"/>
          </a:solidFill>
        </p:grpSpPr>
        <p:sp>
          <p:nvSpPr>
            <p:cNvPr id="20" name="Freeform 75"/>
            <p:cNvSpPr>
              <a:spLocks/>
            </p:cNvSpPr>
            <p:nvPr/>
          </p:nvSpPr>
          <p:spPr bwMode="auto">
            <a:xfrm>
              <a:off x="10061258" y="722313"/>
              <a:ext cx="239713" cy="211138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10034270" y="674688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607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14593" r="-131" b="581"/>
          <a:stretch/>
        </p:blipFill>
        <p:spPr>
          <a:xfrm>
            <a:off x="-10522" y="-50844"/>
            <a:ext cx="12218563" cy="690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0522" y="-50844"/>
            <a:ext cx="12202522" cy="690884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108258088"/>
              </p:ext>
            </p:extLst>
          </p:nvPr>
        </p:nvGraphicFramePr>
        <p:xfrm>
          <a:off x="6391441" y="1245658"/>
          <a:ext cx="5816600" cy="4861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矩形 15"/>
          <p:cNvSpPr/>
          <p:nvPr/>
        </p:nvSpPr>
        <p:spPr>
          <a:xfrm>
            <a:off x="1172518" y="2947843"/>
            <a:ext cx="39475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，只要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61302" y="2513037"/>
            <a:ext cx="376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亮丽橙商务系列通用型动态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72518" y="1686601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1236686" y="2484539"/>
            <a:ext cx="2339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6090739" y="1658446"/>
            <a:ext cx="1" cy="36184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9435294" y="2774837"/>
            <a:ext cx="20185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43677" y="4375487"/>
            <a:ext cx="2199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在你失意彷徨的时候，只要你迈步，路就会在脚下延伸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只要你上路，就会发现诱人的风景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只要你启程，就会体会到跋涉的快乐。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435294" y="378944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9172633" y="4332829"/>
            <a:ext cx="19410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7558538" y="3827544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23%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435621" y="174883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148442" y="1940821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9%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40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1" uiExpand="1">
        <p:bldSub>
          <a:bldChart bld="category"/>
        </p:bldSub>
      </p:bldGraphic>
      <p:bldP spid="16" grpId="0"/>
      <p:bldP spid="17" grpId="0"/>
      <p:bldP spid="18" grpId="0"/>
      <p:bldP spid="26" grpId="0"/>
      <p:bldP spid="28" grpId="0"/>
      <p:bldP spid="30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</TotalTime>
  <Words>1241</Words>
  <Application>Microsoft Office PowerPoint</Application>
  <PresentationFormat>宽屏</PresentationFormat>
  <Paragraphs>67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69</cp:revision>
  <dcterms:created xsi:type="dcterms:W3CDTF">2015-03-31T13:54:42Z</dcterms:created>
  <dcterms:modified xsi:type="dcterms:W3CDTF">2016-05-30T11:18:16Z</dcterms:modified>
</cp:coreProperties>
</file>