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13" r:id="rId2"/>
    <p:sldId id="269" r:id="rId3"/>
    <p:sldId id="304" r:id="rId4"/>
    <p:sldId id="305" r:id="rId5"/>
    <p:sldId id="306" r:id="rId6"/>
    <p:sldId id="311" r:id="rId7"/>
    <p:sldId id="307" r:id="rId8"/>
    <p:sldId id="308" r:id="rId9"/>
    <p:sldId id="309" r:id="rId10"/>
    <p:sldId id="312" r:id="rId1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6" userDrawn="1">
          <p15:clr>
            <a:srgbClr val="A4A3A4"/>
          </p15:clr>
        </p15:guide>
        <p15:guide id="2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DBF"/>
    <a:srgbClr val="FF6600"/>
    <a:srgbClr val="D15C06"/>
    <a:srgbClr val="73CBC3"/>
    <a:srgbClr val="FEC422"/>
    <a:srgbClr val="F73863"/>
    <a:srgbClr val="F9F9F9"/>
    <a:srgbClr val="D0D1D1"/>
    <a:srgbClr val="22A0FF"/>
    <a:srgbClr val="0ED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76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792" y="102"/>
      </p:cViewPr>
      <p:guideLst>
        <p:guide orient="horz" pos="2686"/>
        <p:guide pos="4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D3682-BA92-4F63-84D9-927A88501457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7D0D-14E5-4623-B9F9-19D5F1CF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00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34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87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217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105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002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22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3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22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9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222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67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10556-D703-447D-9FBB-8A6E51EA32E5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6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等腰三角形 13"/>
          <p:cNvSpPr/>
          <p:nvPr/>
        </p:nvSpPr>
        <p:spPr>
          <a:xfrm flipH="1" flipV="1">
            <a:off x="6006583" y="2097366"/>
            <a:ext cx="2965213" cy="2917807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solidFill>
              <a:srgbClr val="11D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2696" y="-23049"/>
            <a:ext cx="9135591" cy="4663629"/>
            <a:chOff x="22696" y="-23049"/>
            <a:chExt cx="9135591" cy="4663629"/>
          </a:xfrm>
        </p:grpSpPr>
        <p:sp>
          <p:nvSpPr>
            <p:cNvPr id="5" name="等腰三角形 4"/>
            <p:cNvSpPr/>
            <p:nvPr/>
          </p:nvSpPr>
          <p:spPr>
            <a:xfrm flipV="1">
              <a:off x="22696" y="-11810"/>
              <a:ext cx="3085093" cy="1566260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61145" y="-23049"/>
              <a:ext cx="3097142" cy="1572377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3026539" y="-14061"/>
              <a:ext cx="3077645" cy="1562479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1559718" y="1546860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570320" y="1546860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3069740" y="1536202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>
              <a:off x="1556211" y="1021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等腰三角形 102"/>
            <p:cNvSpPr/>
            <p:nvPr/>
          </p:nvSpPr>
          <p:spPr>
            <a:xfrm>
              <a:off x="4567598" y="227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046880" y="3093720"/>
              <a:ext cx="3046880" cy="1546860"/>
            </a:xfrm>
            <a:prstGeom prst="triangle">
              <a:avLst/>
            </a:prstGeom>
            <a:solidFill>
              <a:srgbClr val="0ED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1519519" y="-39536"/>
            <a:ext cx="6095026" cy="2674646"/>
            <a:chOff x="2442900" y="688464"/>
            <a:chExt cx="4249971" cy="1956089"/>
          </a:xfrm>
        </p:grpSpPr>
        <p:sp>
          <p:nvSpPr>
            <p:cNvPr id="23" name="等腰三角形 13"/>
            <p:cNvSpPr/>
            <p:nvPr/>
          </p:nvSpPr>
          <p:spPr>
            <a:xfrm flipV="1">
              <a:off x="2442900" y="688464"/>
              <a:ext cx="1926473" cy="1956089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13"/>
            <p:cNvSpPr/>
            <p:nvPr/>
          </p:nvSpPr>
          <p:spPr>
            <a:xfrm flipH="1" flipV="1">
              <a:off x="4785955" y="688464"/>
              <a:ext cx="1906916" cy="1936230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27593" y="2635109"/>
            <a:ext cx="6074593" cy="2496888"/>
            <a:chOff x="1527593" y="2635109"/>
            <a:chExt cx="6074593" cy="2496888"/>
          </a:xfrm>
        </p:grpSpPr>
        <p:sp>
          <p:nvSpPr>
            <p:cNvPr id="14" name="等腰三角形 13"/>
            <p:cNvSpPr/>
            <p:nvPr/>
          </p:nvSpPr>
          <p:spPr>
            <a:xfrm flipV="1">
              <a:off x="1527593" y="2635109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13"/>
            <p:cNvSpPr/>
            <p:nvPr/>
          </p:nvSpPr>
          <p:spPr>
            <a:xfrm flipH="1" flipV="1">
              <a:off x="5142525" y="2635109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8" name="等腰三角形 107"/>
          <p:cNvSpPr/>
          <p:nvPr/>
        </p:nvSpPr>
        <p:spPr>
          <a:xfrm>
            <a:off x="844504" y="2753630"/>
            <a:ext cx="841433" cy="427184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flipV="1">
            <a:off x="8041444" y="1224738"/>
            <a:ext cx="754406" cy="38300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85267"/>
            <a:ext cx="5143500" cy="5143500"/>
          </a:xfrm>
          <a:prstGeom prst="rect">
            <a:avLst/>
          </a:prstGeom>
        </p:spPr>
      </p:pic>
      <p:sp>
        <p:nvSpPr>
          <p:cNvPr id="41" name="任意多边形 40"/>
          <p:cNvSpPr/>
          <p:nvPr/>
        </p:nvSpPr>
        <p:spPr>
          <a:xfrm>
            <a:off x="2677810" y="3805211"/>
            <a:ext cx="3787151" cy="414675"/>
          </a:xfrm>
          <a:custGeom>
            <a:avLst/>
            <a:gdLst>
              <a:gd name="connsiteX0" fmla="*/ 0 w 3787151"/>
              <a:gd name="connsiteY0" fmla="*/ 0 h 414675"/>
              <a:gd name="connsiteX1" fmla="*/ 3787151 w 3787151"/>
              <a:gd name="connsiteY1" fmla="*/ 0 h 414675"/>
              <a:gd name="connsiteX2" fmla="*/ 3378754 w 3787151"/>
              <a:gd name="connsiteY2" fmla="*/ 414675 h 414675"/>
              <a:gd name="connsiteX3" fmla="*/ 408397 w 3787151"/>
              <a:gd name="connsiteY3" fmla="*/ 414675 h 41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151" h="414675">
                <a:moveTo>
                  <a:pt x="0" y="0"/>
                </a:moveTo>
                <a:lnTo>
                  <a:pt x="3787151" y="0"/>
                </a:lnTo>
                <a:lnTo>
                  <a:pt x="3378754" y="414675"/>
                </a:lnTo>
                <a:lnTo>
                  <a:pt x="408397" y="414675"/>
                </a:lnTo>
                <a:close/>
              </a:path>
            </a:pathLst>
          </a:custGeom>
          <a:solidFill>
            <a:srgbClr val="383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793045" y="3812161"/>
            <a:ext cx="3557911" cy="3693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The work plan report proposal</a:t>
            </a:r>
            <a:endParaRPr lang="zh-CN" altLang="en-US" sz="1800" dirty="0">
              <a:solidFill>
                <a:schemeClr val="bg1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1817313" y="2639243"/>
            <a:ext cx="5509375" cy="754999"/>
          </a:xfrm>
          <a:custGeom>
            <a:avLst/>
            <a:gdLst>
              <a:gd name="connsiteX0" fmla="*/ 0 w 3787151"/>
              <a:gd name="connsiteY0" fmla="*/ 0 h 414675"/>
              <a:gd name="connsiteX1" fmla="*/ 3787151 w 3787151"/>
              <a:gd name="connsiteY1" fmla="*/ 0 h 414675"/>
              <a:gd name="connsiteX2" fmla="*/ 3378754 w 3787151"/>
              <a:gd name="connsiteY2" fmla="*/ 414675 h 414675"/>
              <a:gd name="connsiteX3" fmla="*/ 408397 w 3787151"/>
              <a:gd name="connsiteY3" fmla="*/ 414675 h 41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151" h="414675">
                <a:moveTo>
                  <a:pt x="0" y="0"/>
                </a:moveTo>
                <a:lnTo>
                  <a:pt x="3787151" y="0"/>
                </a:lnTo>
                <a:lnTo>
                  <a:pt x="3378754" y="414675"/>
                </a:lnTo>
                <a:lnTo>
                  <a:pt x="408397" y="414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TextBox 164"/>
          <p:cNvSpPr txBox="1">
            <a:spLocks noChangeArrowheads="1"/>
          </p:cNvSpPr>
          <p:nvPr/>
        </p:nvSpPr>
        <p:spPr bwMode="auto">
          <a:xfrm>
            <a:off x="2059014" y="2579837"/>
            <a:ext cx="5025972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r>
              <a:rPr lang="en-US" altLang="zh-CN" sz="5400" b="1" dirty="0" smtClean="0">
                <a:solidFill>
                  <a:srgbClr val="0ED3B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endParaRPr lang="zh-CN" altLang="en-US" sz="5400" b="1" dirty="0">
              <a:solidFill>
                <a:srgbClr val="0ED3B8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6" name="等腰三角形 115"/>
          <p:cNvSpPr/>
          <p:nvPr/>
        </p:nvSpPr>
        <p:spPr>
          <a:xfrm flipV="1">
            <a:off x="7312144" y="2201140"/>
            <a:ext cx="544275" cy="276321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13"/>
          <p:cNvSpPr/>
          <p:nvPr/>
        </p:nvSpPr>
        <p:spPr>
          <a:xfrm flipV="1">
            <a:off x="9149" y="628013"/>
            <a:ext cx="2242140" cy="2276608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solidFill>
              <a:srgbClr val="3ED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48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等腰三角形 13"/>
          <p:cNvSpPr/>
          <p:nvPr/>
        </p:nvSpPr>
        <p:spPr>
          <a:xfrm flipH="1" flipV="1">
            <a:off x="6006583" y="2097366"/>
            <a:ext cx="2965213" cy="2917807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solidFill>
              <a:srgbClr val="11D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2696" y="-23049"/>
            <a:ext cx="9135591" cy="4663629"/>
            <a:chOff x="22696" y="-23049"/>
            <a:chExt cx="9135591" cy="4663629"/>
          </a:xfrm>
        </p:grpSpPr>
        <p:sp>
          <p:nvSpPr>
            <p:cNvPr id="5" name="等腰三角形 4"/>
            <p:cNvSpPr/>
            <p:nvPr/>
          </p:nvSpPr>
          <p:spPr>
            <a:xfrm flipV="1">
              <a:off x="22696" y="-11810"/>
              <a:ext cx="3085093" cy="1566260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61145" y="-23049"/>
              <a:ext cx="3097142" cy="1572377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3026539" y="-14061"/>
              <a:ext cx="3077645" cy="1562479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1559718" y="1546860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570320" y="1546860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3069740" y="1536202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>
              <a:off x="1556211" y="1021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等腰三角形 102"/>
            <p:cNvSpPr/>
            <p:nvPr/>
          </p:nvSpPr>
          <p:spPr>
            <a:xfrm>
              <a:off x="4567598" y="227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046880" y="3093720"/>
              <a:ext cx="3046880" cy="1546860"/>
            </a:xfrm>
            <a:prstGeom prst="triangle">
              <a:avLst/>
            </a:prstGeom>
            <a:solidFill>
              <a:srgbClr val="0ED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1519519" y="-39536"/>
            <a:ext cx="6095026" cy="2674646"/>
            <a:chOff x="2442900" y="688464"/>
            <a:chExt cx="4249971" cy="1956089"/>
          </a:xfrm>
        </p:grpSpPr>
        <p:sp>
          <p:nvSpPr>
            <p:cNvPr id="23" name="等腰三角形 13"/>
            <p:cNvSpPr/>
            <p:nvPr/>
          </p:nvSpPr>
          <p:spPr>
            <a:xfrm flipV="1">
              <a:off x="2442900" y="688464"/>
              <a:ext cx="1926473" cy="1956089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13"/>
            <p:cNvSpPr/>
            <p:nvPr/>
          </p:nvSpPr>
          <p:spPr>
            <a:xfrm flipH="1" flipV="1">
              <a:off x="4785955" y="688464"/>
              <a:ext cx="1906916" cy="1936230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27593" y="2635109"/>
            <a:ext cx="6074593" cy="2496888"/>
            <a:chOff x="1527593" y="2635109"/>
            <a:chExt cx="6074593" cy="2496888"/>
          </a:xfrm>
        </p:grpSpPr>
        <p:sp>
          <p:nvSpPr>
            <p:cNvPr id="14" name="等腰三角形 13"/>
            <p:cNvSpPr/>
            <p:nvPr/>
          </p:nvSpPr>
          <p:spPr>
            <a:xfrm flipV="1">
              <a:off x="1527593" y="2635109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13"/>
            <p:cNvSpPr/>
            <p:nvPr/>
          </p:nvSpPr>
          <p:spPr>
            <a:xfrm flipH="1" flipV="1">
              <a:off x="5142525" y="2635109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8" name="等腰三角形 107"/>
          <p:cNvSpPr/>
          <p:nvPr/>
        </p:nvSpPr>
        <p:spPr>
          <a:xfrm>
            <a:off x="844504" y="2753630"/>
            <a:ext cx="841433" cy="427184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flipV="1">
            <a:off x="8041444" y="1224738"/>
            <a:ext cx="754406" cy="38300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85267"/>
            <a:ext cx="5143500" cy="5143500"/>
          </a:xfrm>
          <a:prstGeom prst="rect">
            <a:avLst/>
          </a:prstGeom>
        </p:spPr>
      </p:pic>
      <p:sp>
        <p:nvSpPr>
          <p:cNvPr id="41" name="任意多边形 40"/>
          <p:cNvSpPr/>
          <p:nvPr/>
        </p:nvSpPr>
        <p:spPr>
          <a:xfrm>
            <a:off x="2677810" y="3805211"/>
            <a:ext cx="3787151" cy="414675"/>
          </a:xfrm>
          <a:custGeom>
            <a:avLst/>
            <a:gdLst>
              <a:gd name="connsiteX0" fmla="*/ 0 w 3787151"/>
              <a:gd name="connsiteY0" fmla="*/ 0 h 414675"/>
              <a:gd name="connsiteX1" fmla="*/ 3787151 w 3787151"/>
              <a:gd name="connsiteY1" fmla="*/ 0 h 414675"/>
              <a:gd name="connsiteX2" fmla="*/ 3378754 w 3787151"/>
              <a:gd name="connsiteY2" fmla="*/ 414675 h 414675"/>
              <a:gd name="connsiteX3" fmla="*/ 408397 w 3787151"/>
              <a:gd name="connsiteY3" fmla="*/ 414675 h 41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151" h="414675">
                <a:moveTo>
                  <a:pt x="0" y="0"/>
                </a:moveTo>
                <a:lnTo>
                  <a:pt x="3787151" y="0"/>
                </a:lnTo>
                <a:lnTo>
                  <a:pt x="3378754" y="414675"/>
                </a:lnTo>
                <a:lnTo>
                  <a:pt x="408397" y="414675"/>
                </a:lnTo>
                <a:close/>
              </a:path>
            </a:pathLst>
          </a:custGeom>
          <a:solidFill>
            <a:srgbClr val="383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793045" y="3812161"/>
            <a:ext cx="3557911" cy="3693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The work plan report proposal</a:t>
            </a:r>
            <a:endParaRPr lang="zh-CN" altLang="en-US" sz="1800" dirty="0">
              <a:solidFill>
                <a:schemeClr val="bg1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1817313" y="2639243"/>
            <a:ext cx="5509375" cy="754999"/>
          </a:xfrm>
          <a:custGeom>
            <a:avLst/>
            <a:gdLst>
              <a:gd name="connsiteX0" fmla="*/ 0 w 3787151"/>
              <a:gd name="connsiteY0" fmla="*/ 0 h 414675"/>
              <a:gd name="connsiteX1" fmla="*/ 3787151 w 3787151"/>
              <a:gd name="connsiteY1" fmla="*/ 0 h 414675"/>
              <a:gd name="connsiteX2" fmla="*/ 3378754 w 3787151"/>
              <a:gd name="connsiteY2" fmla="*/ 414675 h 414675"/>
              <a:gd name="connsiteX3" fmla="*/ 408397 w 3787151"/>
              <a:gd name="connsiteY3" fmla="*/ 414675 h 41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151" h="414675">
                <a:moveTo>
                  <a:pt x="0" y="0"/>
                </a:moveTo>
                <a:lnTo>
                  <a:pt x="3787151" y="0"/>
                </a:lnTo>
                <a:lnTo>
                  <a:pt x="3378754" y="414675"/>
                </a:lnTo>
                <a:lnTo>
                  <a:pt x="408397" y="414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TextBox 164"/>
          <p:cNvSpPr txBox="1">
            <a:spLocks noChangeArrowheads="1"/>
          </p:cNvSpPr>
          <p:nvPr/>
        </p:nvSpPr>
        <p:spPr bwMode="auto">
          <a:xfrm>
            <a:off x="2059014" y="2579837"/>
            <a:ext cx="5025972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r>
              <a:rPr lang="en-US" altLang="zh-CN" sz="5400" b="1" dirty="0" smtClean="0">
                <a:solidFill>
                  <a:srgbClr val="0ED3B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YOU</a:t>
            </a:r>
            <a:endParaRPr lang="zh-CN" altLang="en-US" sz="5400" b="1" dirty="0">
              <a:solidFill>
                <a:srgbClr val="0ED3B8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6" name="等腰三角形 115"/>
          <p:cNvSpPr/>
          <p:nvPr/>
        </p:nvSpPr>
        <p:spPr>
          <a:xfrm flipV="1">
            <a:off x="7312144" y="2201140"/>
            <a:ext cx="544275" cy="276321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13"/>
          <p:cNvSpPr/>
          <p:nvPr/>
        </p:nvSpPr>
        <p:spPr>
          <a:xfrm flipV="1">
            <a:off x="9149" y="628013"/>
            <a:ext cx="2242140" cy="2276608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solidFill>
              <a:srgbClr val="3ED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8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V="1">
            <a:off x="4674898" y="1554280"/>
            <a:ext cx="8287533" cy="3678324"/>
            <a:chOff x="-755667" y="-122962"/>
            <a:chExt cx="9913954" cy="4400192"/>
          </a:xfrm>
        </p:grpSpPr>
        <p:sp>
          <p:nvSpPr>
            <p:cNvPr id="5" name="等腰三角形 4"/>
            <p:cNvSpPr/>
            <p:nvPr/>
          </p:nvSpPr>
          <p:spPr>
            <a:xfrm flipV="1">
              <a:off x="-755667" y="-16372"/>
              <a:ext cx="3085093" cy="1566260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61145" y="-23049"/>
              <a:ext cx="3097142" cy="1572377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3026539" y="-14061"/>
              <a:ext cx="3077645" cy="1562479"/>
            </a:xfrm>
            <a:prstGeom prst="triangle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2026727" y="1594958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570320" y="1546860"/>
              <a:ext cx="3046880" cy="1546860"/>
            </a:xfrm>
            <a:prstGeom prst="triangle">
              <a:avLst/>
            </a:prstGeom>
            <a:solidFill>
              <a:srgbClr val="25BF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3963779" y="1798910"/>
              <a:ext cx="2271105" cy="115301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>
              <a:off x="1184563" y="-122962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等腰三角形 102"/>
            <p:cNvSpPr/>
            <p:nvPr/>
          </p:nvSpPr>
          <p:spPr>
            <a:xfrm>
              <a:off x="4567598" y="227"/>
              <a:ext cx="3046880" cy="1546860"/>
            </a:xfrm>
            <a:prstGeom prst="triangle">
              <a:avLst/>
            </a:prstGeom>
            <a:solidFill>
              <a:srgbClr val="14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V="1">
              <a:off x="3803863" y="3070938"/>
              <a:ext cx="2376056" cy="1206292"/>
            </a:xfrm>
            <a:prstGeom prst="triangle">
              <a:avLst/>
            </a:prstGeom>
            <a:solidFill>
              <a:srgbClr val="0ED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等腰三角形 13"/>
          <p:cNvSpPr/>
          <p:nvPr/>
        </p:nvSpPr>
        <p:spPr>
          <a:xfrm>
            <a:off x="8378095" y="-247197"/>
            <a:ext cx="2762073" cy="2752339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90" y="161366"/>
            <a:ext cx="1857751" cy="2214800"/>
            <a:chOff x="9149" y="628013"/>
            <a:chExt cx="3175015" cy="3785235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49" y="628013"/>
              <a:ext cx="2242140" cy="227660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24503" y="1916360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10340238" y="4843584"/>
            <a:ext cx="544275" cy="276321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 bwMode="auto">
          <a:xfrm>
            <a:off x="1084239" y="357982"/>
            <a:ext cx="3575947" cy="70788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en-US" altLang="zh-CN" sz="4000" b="1" dirty="0">
                <a:solidFill>
                  <a:srgbClr val="22A0FF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CONT</a:t>
            </a:r>
            <a:r>
              <a:rPr lang="en-US" altLang="zh-CN" sz="4000" b="1" dirty="0">
                <a:solidFill>
                  <a:srgbClr val="0ED3B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ENTS</a:t>
            </a:r>
            <a:endParaRPr lang="zh-CN" altLang="en-US" sz="4000" b="1" dirty="0">
              <a:solidFill>
                <a:srgbClr val="0ED3B8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930779" y="1682439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60088" y="2387131"/>
            <a:ext cx="3415051" cy="469676"/>
            <a:chOff x="2271373" y="2200503"/>
            <a:chExt cx="3415051" cy="469676"/>
          </a:xfrm>
        </p:grpSpPr>
        <p:sp>
          <p:nvSpPr>
            <p:cNvPr id="44" name="Text Box 5"/>
            <p:cNvSpPr txBox="1">
              <a:spLocks noChangeArrowheads="1"/>
            </p:cNvSpPr>
            <p:nvPr/>
          </p:nvSpPr>
          <p:spPr bwMode="auto">
            <a:xfrm>
              <a:off x="2641649" y="2200503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45" name="Text Box 5"/>
            <p:cNvSpPr txBox="1">
              <a:spLocks noChangeArrowheads="1"/>
            </p:cNvSpPr>
            <p:nvPr/>
          </p:nvSpPr>
          <p:spPr bwMode="auto">
            <a:xfrm>
              <a:off x="2271373" y="2208514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02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460088" y="3091823"/>
            <a:ext cx="3415051" cy="469676"/>
            <a:chOff x="2271373" y="2665713"/>
            <a:chExt cx="3415051" cy="469676"/>
          </a:xfrm>
        </p:grpSpPr>
        <p:sp>
          <p:nvSpPr>
            <p:cNvPr id="46" name="Text Box 5"/>
            <p:cNvSpPr txBox="1">
              <a:spLocks noChangeArrowheads="1"/>
            </p:cNvSpPr>
            <p:nvPr/>
          </p:nvSpPr>
          <p:spPr bwMode="auto">
            <a:xfrm>
              <a:off x="2641649" y="2665713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2271373" y="2673724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03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30779" y="3796515"/>
            <a:ext cx="3415051" cy="469676"/>
            <a:chOff x="2271373" y="3161039"/>
            <a:chExt cx="3415051" cy="469676"/>
          </a:xfrm>
        </p:grpSpPr>
        <p:sp>
          <p:nvSpPr>
            <p:cNvPr id="49" name="Text Box 5"/>
            <p:cNvSpPr txBox="1">
              <a:spLocks noChangeArrowheads="1"/>
            </p:cNvSpPr>
            <p:nvPr/>
          </p:nvSpPr>
          <p:spPr bwMode="auto">
            <a:xfrm>
              <a:off x="2641649" y="3161039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50" name="Text Box 5"/>
            <p:cNvSpPr txBox="1">
              <a:spLocks noChangeArrowheads="1"/>
            </p:cNvSpPr>
            <p:nvPr/>
          </p:nvSpPr>
          <p:spPr bwMode="auto">
            <a:xfrm>
              <a:off x="2271373" y="3169050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04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5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4674898" y="3834191"/>
            <a:ext cx="2578972" cy="1309309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10373387" y="3834659"/>
            <a:ext cx="2589044" cy="131442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836619" y="3835420"/>
            <a:ext cx="2572746" cy="1306148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8563109" y="1311920"/>
            <a:ext cx="2547028" cy="1293092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flipV="1">
            <a:off x="3836980" y="4358966"/>
            <a:ext cx="1317932" cy="669096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6296826" y="3939513"/>
            <a:ext cx="2547028" cy="1293091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8277137" y="2722107"/>
            <a:ext cx="2547028" cy="129309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7157745" y="2806338"/>
            <a:ext cx="1986255" cy="1008395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843854" y="-750218"/>
            <a:ext cx="2762073" cy="2752339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90" y="161366"/>
            <a:ext cx="1857751" cy="2214800"/>
            <a:chOff x="9149" y="628013"/>
            <a:chExt cx="3175015" cy="3785235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49" y="628013"/>
              <a:ext cx="2242140" cy="227660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24503" y="1916360"/>
              <a:ext cx="2459661" cy="249688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10340238" y="4843584"/>
            <a:ext cx="544275" cy="276321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 bwMode="auto">
          <a:xfrm>
            <a:off x="1084239" y="357982"/>
            <a:ext cx="3575947" cy="70788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en-US" altLang="zh-CN" sz="4000" b="1" dirty="0">
                <a:solidFill>
                  <a:srgbClr val="22A0FF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CONT</a:t>
            </a:r>
            <a:r>
              <a:rPr lang="en-US" altLang="zh-CN" sz="4000" b="1" dirty="0">
                <a:solidFill>
                  <a:srgbClr val="0ED3B8"/>
                </a:solidFill>
                <a:latin typeface="Kelson Sans" panose="02000500000000000000" pitchFamily="50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ENTS</a:t>
            </a:r>
            <a:endParaRPr lang="zh-CN" altLang="en-US" sz="4000" b="1" dirty="0">
              <a:solidFill>
                <a:srgbClr val="0ED3B8"/>
              </a:solidFill>
              <a:latin typeface="Kelson Sans" panose="02000500000000000000" pitchFamily="50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857828" y="2268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7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599223" y="2392544"/>
            <a:ext cx="1388773" cy="1525317"/>
            <a:chOff x="6544503" y="1756655"/>
            <a:chExt cx="1872423" cy="2056520"/>
          </a:xfrm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6544503" y="1937472"/>
              <a:ext cx="1871662" cy="1874838"/>
            </a:xfrm>
            <a:custGeom>
              <a:avLst/>
              <a:gdLst>
                <a:gd name="T0" fmla="*/ 383 w 767"/>
                <a:gd name="T1" fmla="*/ 0 h 768"/>
                <a:gd name="T2" fmla="*/ 0 w 767"/>
                <a:gd name="T3" fmla="*/ 384 h 768"/>
                <a:gd name="T4" fmla="*/ 383 w 767"/>
                <a:gd name="T5" fmla="*/ 768 h 768"/>
                <a:gd name="T6" fmla="*/ 767 w 767"/>
                <a:gd name="T7" fmla="*/ 384 h 768"/>
                <a:gd name="T8" fmla="*/ 383 w 767"/>
                <a:gd name="T9" fmla="*/ 0 h 768"/>
                <a:gd name="T10" fmla="*/ 383 w 767"/>
                <a:gd name="T11" fmla="*/ 674 h 768"/>
                <a:gd name="T12" fmla="*/ 98 w 767"/>
                <a:gd name="T13" fmla="*/ 389 h 768"/>
                <a:gd name="T14" fmla="*/ 383 w 767"/>
                <a:gd name="T15" fmla="*/ 104 h 768"/>
                <a:gd name="T16" fmla="*/ 669 w 767"/>
                <a:gd name="T17" fmla="*/ 389 h 768"/>
                <a:gd name="T18" fmla="*/ 383 w 767"/>
                <a:gd name="T19" fmla="*/ 67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7" h="768">
                  <a:moveTo>
                    <a:pt x="383" y="0"/>
                  </a:moveTo>
                  <a:cubicBezTo>
                    <a:pt x="171" y="0"/>
                    <a:pt x="0" y="172"/>
                    <a:pt x="0" y="384"/>
                  </a:cubicBezTo>
                  <a:cubicBezTo>
                    <a:pt x="0" y="596"/>
                    <a:pt x="171" y="768"/>
                    <a:pt x="383" y="768"/>
                  </a:cubicBezTo>
                  <a:cubicBezTo>
                    <a:pt x="595" y="768"/>
                    <a:pt x="767" y="596"/>
                    <a:pt x="767" y="384"/>
                  </a:cubicBezTo>
                  <a:cubicBezTo>
                    <a:pt x="767" y="172"/>
                    <a:pt x="595" y="0"/>
                    <a:pt x="383" y="0"/>
                  </a:cubicBezTo>
                  <a:close/>
                  <a:moveTo>
                    <a:pt x="383" y="674"/>
                  </a:moveTo>
                  <a:cubicBezTo>
                    <a:pt x="226" y="674"/>
                    <a:pt x="98" y="547"/>
                    <a:pt x="98" y="389"/>
                  </a:cubicBezTo>
                  <a:cubicBezTo>
                    <a:pt x="98" y="232"/>
                    <a:pt x="226" y="104"/>
                    <a:pt x="383" y="104"/>
                  </a:cubicBezTo>
                  <a:cubicBezTo>
                    <a:pt x="541" y="104"/>
                    <a:pt x="669" y="232"/>
                    <a:pt x="669" y="389"/>
                  </a:cubicBezTo>
                  <a:cubicBezTo>
                    <a:pt x="669" y="547"/>
                    <a:pt x="541" y="674"/>
                    <a:pt x="383" y="6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545263" y="1938337"/>
              <a:ext cx="1871663" cy="1874838"/>
            </a:xfrm>
            <a:custGeom>
              <a:avLst/>
              <a:gdLst>
                <a:gd name="T0" fmla="*/ 383 w 767"/>
                <a:gd name="T1" fmla="*/ 0 h 768"/>
                <a:gd name="T2" fmla="*/ 0 w 767"/>
                <a:gd name="T3" fmla="*/ 384 h 768"/>
                <a:gd name="T4" fmla="*/ 383 w 767"/>
                <a:gd name="T5" fmla="*/ 768 h 768"/>
                <a:gd name="T6" fmla="*/ 767 w 767"/>
                <a:gd name="T7" fmla="*/ 384 h 768"/>
                <a:gd name="T8" fmla="*/ 383 w 767"/>
                <a:gd name="T9" fmla="*/ 0 h 768"/>
                <a:gd name="T10" fmla="*/ 383 w 767"/>
                <a:gd name="T11" fmla="*/ 674 h 768"/>
                <a:gd name="T12" fmla="*/ 98 w 767"/>
                <a:gd name="T13" fmla="*/ 389 h 768"/>
                <a:gd name="T14" fmla="*/ 383 w 767"/>
                <a:gd name="T15" fmla="*/ 104 h 768"/>
                <a:gd name="T16" fmla="*/ 669 w 767"/>
                <a:gd name="T17" fmla="*/ 389 h 768"/>
                <a:gd name="T18" fmla="*/ 383 w 767"/>
                <a:gd name="T19" fmla="*/ 67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7" h="768">
                  <a:moveTo>
                    <a:pt x="383" y="0"/>
                  </a:moveTo>
                  <a:cubicBezTo>
                    <a:pt x="171" y="0"/>
                    <a:pt x="0" y="172"/>
                    <a:pt x="0" y="384"/>
                  </a:cubicBezTo>
                  <a:cubicBezTo>
                    <a:pt x="0" y="596"/>
                    <a:pt x="171" y="768"/>
                    <a:pt x="383" y="768"/>
                  </a:cubicBezTo>
                  <a:cubicBezTo>
                    <a:pt x="595" y="768"/>
                    <a:pt x="767" y="596"/>
                    <a:pt x="767" y="384"/>
                  </a:cubicBezTo>
                  <a:cubicBezTo>
                    <a:pt x="767" y="172"/>
                    <a:pt x="595" y="0"/>
                    <a:pt x="383" y="0"/>
                  </a:cubicBezTo>
                  <a:close/>
                  <a:moveTo>
                    <a:pt x="383" y="674"/>
                  </a:moveTo>
                  <a:cubicBezTo>
                    <a:pt x="226" y="674"/>
                    <a:pt x="98" y="547"/>
                    <a:pt x="98" y="389"/>
                  </a:cubicBezTo>
                  <a:cubicBezTo>
                    <a:pt x="98" y="232"/>
                    <a:pt x="226" y="104"/>
                    <a:pt x="383" y="104"/>
                  </a:cubicBezTo>
                  <a:cubicBezTo>
                    <a:pt x="541" y="104"/>
                    <a:pt x="669" y="232"/>
                    <a:pt x="669" y="389"/>
                  </a:cubicBezTo>
                  <a:cubicBezTo>
                    <a:pt x="669" y="547"/>
                    <a:pt x="541" y="674"/>
                    <a:pt x="383" y="674"/>
                  </a:cubicBezTo>
                  <a:close/>
                </a:path>
              </a:pathLst>
            </a:custGeom>
            <a:solidFill>
              <a:srgbClr val="0ED3B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7199313" y="1756655"/>
              <a:ext cx="563563" cy="565150"/>
            </a:xfrm>
            <a:prstGeom prst="ellipse">
              <a:avLst/>
            </a:prstGeom>
            <a:solidFill>
              <a:srgbClr val="0ED3B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3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9838" y="2557462"/>
              <a:ext cx="36513" cy="2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4" name="组合 33"/>
            <p:cNvGrpSpPr/>
            <p:nvPr/>
          </p:nvGrpSpPr>
          <p:grpSpPr>
            <a:xfrm>
              <a:off x="7265988" y="2381250"/>
              <a:ext cx="427038" cy="987425"/>
              <a:chOff x="7265988" y="2381250"/>
              <a:chExt cx="427038" cy="987425"/>
            </a:xfrm>
            <a:solidFill>
              <a:srgbClr val="FF3F3E"/>
            </a:solidFill>
          </p:grpSpPr>
          <p:sp>
            <p:nvSpPr>
              <p:cNvPr id="38" name="Oval 7"/>
              <p:cNvSpPr>
                <a:spLocks noChangeArrowheads="1"/>
              </p:cNvSpPr>
              <p:nvPr/>
            </p:nvSpPr>
            <p:spPr bwMode="auto">
              <a:xfrm>
                <a:off x="7392988" y="2381250"/>
                <a:ext cx="173038" cy="173038"/>
              </a:xfrm>
              <a:prstGeom prst="ellipse">
                <a:avLst/>
              </a:prstGeom>
              <a:solidFill>
                <a:srgbClr val="0ED3B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40" name="Freeform 9"/>
              <p:cNvSpPr>
                <a:spLocks/>
              </p:cNvSpPr>
              <p:nvPr/>
            </p:nvSpPr>
            <p:spPr bwMode="auto">
              <a:xfrm>
                <a:off x="7265988" y="2570162"/>
                <a:ext cx="427038" cy="798513"/>
              </a:xfrm>
              <a:custGeom>
                <a:avLst/>
                <a:gdLst>
                  <a:gd name="T0" fmla="*/ 172 w 175"/>
                  <a:gd name="T1" fmla="*/ 13 h 327"/>
                  <a:gd name="T2" fmla="*/ 153 w 175"/>
                  <a:gd name="T3" fmla="*/ 1 h 327"/>
                  <a:gd name="T4" fmla="*/ 145 w 175"/>
                  <a:gd name="T5" fmla="*/ 0 h 327"/>
                  <a:gd name="T6" fmla="*/ 139 w 175"/>
                  <a:gd name="T7" fmla="*/ 0 h 327"/>
                  <a:gd name="T8" fmla="*/ 139 w 175"/>
                  <a:gd name="T9" fmla="*/ 0 h 327"/>
                  <a:gd name="T10" fmla="*/ 130 w 175"/>
                  <a:gd name="T11" fmla="*/ 0 h 327"/>
                  <a:gd name="T12" fmla="*/ 36 w 175"/>
                  <a:gd name="T13" fmla="*/ 0 h 327"/>
                  <a:gd name="T14" fmla="*/ 35 w 175"/>
                  <a:gd name="T15" fmla="*/ 0 h 327"/>
                  <a:gd name="T16" fmla="*/ 35 w 175"/>
                  <a:gd name="T17" fmla="*/ 0 h 327"/>
                  <a:gd name="T18" fmla="*/ 35 w 175"/>
                  <a:gd name="T19" fmla="*/ 0 h 327"/>
                  <a:gd name="T20" fmla="*/ 22 w 175"/>
                  <a:gd name="T21" fmla="*/ 1 h 327"/>
                  <a:gd name="T22" fmla="*/ 0 w 175"/>
                  <a:gd name="T23" fmla="*/ 25 h 327"/>
                  <a:gd name="T24" fmla="*/ 0 w 175"/>
                  <a:gd name="T25" fmla="*/ 25 h 327"/>
                  <a:gd name="T26" fmla="*/ 0 w 175"/>
                  <a:gd name="T27" fmla="*/ 26 h 327"/>
                  <a:gd name="T28" fmla="*/ 0 w 175"/>
                  <a:gd name="T29" fmla="*/ 133 h 327"/>
                  <a:gd name="T30" fmla="*/ 16 w 175"/>
                  <a:gd name="T31" fmla="*/ 149 h 327"/>
                  <a:gd name="T32" fmla="*/ 32 w 175"/>
                  <a:gd name="T33" fmla="*/ 133 h 327"/>
                  <a:gd name="T34" fmla="*/ 32 w 175"/>
                  <a:gd name="T35" fmla="*/ 32 h 327"/>
                  <a:gd name="T36" fmla="*/ 36 w 175"/>
                  <a:gd name="T37" fmla="*/ 32 h 327"/>
                  <a:gd name="T38" fmla="*/ 36 w 175"/>
                  <a:gd name="T39" fmla="*/ 164 h 327"/>
                  <a:gd name="T40" fmla="*/ 36 w 175"/>
                  <a:gd name="T41" fmla="*/ 164 h 327"/>
                  <a:gd name="T42" fmla="*/ 36 w 175"/>
                  <a:gd name="T43" fmla="*/ 165 h 327"/>
                  <a:gd name="T44" fmla="*/ 36 w 175"/>
                  <a:gd name="T45" fmla="*/ 307 h 327"/>
                  <a:gd name="T46" fmla="*/ 56 w 175"/>
                  <a:gd name="T47" fmla="*/ 327 h 327"/>
                  <a:gd name="T48" fmla="*/ 76 w 175"/>
                  <a:gd name="T49" fmla="*/ 307 h 327"/>
                  <a:gd name="T50" fmla="*/ 76 w 175"/>
                  <a:gd name="T51" fmla="*/ 165 h 327"/>
                  <a:gd name="T52" fmla="*/ 76 w 175"/>
                  <a:gd name="T53" fmla="*/ 164 h 327"/>
                  <a:gd name="T54" fmla="*/ 76 w 175"/>
                  <a:gd name="T55" fmla="*/ 164 h 327"/>
                  <a:gd name="T56" fmla="*/ 76 w 175"/>
                  <a:gd name="T57" fmla="*/ 164 h 327"/>
                  <a:gd name="T58" fmla="*/ 87 w 175"/>
                  <a:gd name="T59" fmla="*/ 153 h 327"/>
                  <a:gd name="T60" fmla="*/ 99 w 175"/>
                  <a:gd name="T61" fmla="*/ 164 h 327"/>
                  <a:gd name="T62" fmla="*/ 99 w 175"/>
                  <a:gd name="T63" fmla="*/ 164 h 327"/>
                  <a:gd name="T64" fmla="*/ 99 w 175"/>
                  <a:gd name="T65" fmla="*/ 164 h 327"/>
                  <a:gd name="T66" fmla="*/ 99 w 175"/>
                  <a:gd name="T67" fmla="*/ 165 h 327"/>
                  <a:gd name="T68" fmla="*/ 99 w 175"/>
                  <a:gd name="T69" fmla="*/ 307 h 327"/>
                  <a:gd name="T70" fmla="*/ 119 w 175"/>
                  <a:gd name="T71" fmla="*/ 327 h 327"/>
                  <a:gd name="T72" fmla="*/ 139 w 175"/>
                  <a:gd name="T73" fmla="*/ 307 h 327"/>
                  <a:gd name="T74" fmla="*/ 139 w 175"/>
                  <a:gd name="T75" fmla="*/ 165 h 327"/>
                  <a:gd name="T76" fmla="*/ 138 w 175"/>
                  <a:gd name="T77" fmla="*/ 164 h 327"/>
                  <a:gd name="T78" fmla="*/ 139 w 175"/>
                  <a:gd name="T79" fmla="*/ 164 h 327"/>
                  <a:gd name="T80" fmla="*/ 139 w 175"/>
                  <a:gd name="T81" fmla="*/ 32 h 327"/>
                  <a:gd name="T82" fmla="*/ 142 w 175"/>
                  <a:gd name="T83" fmla="*/ 32 h 327"/>
                  <a:gd name="T84" fmla="*/ 142 w 175"/>
                  <a:gd name="T85" fmla="*/ 133 h 327"/>
                  <a:gd name="T86" fmla="*/ 159 w 175"/>
                  <a:gd name="T87" fmla="*/ 149 h 327"/>
                  <a:gd name="T88" fmla="*/ 175 w 175"/>
                  <a:gd name="T89" fmla="*/ 133 h 327"/>
                  <a:gd name="T90" fmla="*/ 175 w 175"/>
                  <a:gd name="T91" fmla="*/ 25 h 327"/>
                  <a:gd name="T92" fmla="*/ 172 w 175"/>
                  <a:gd name="T93" fmla="*/ 13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5" h="327">
                    <a:moveTo>
                      <a:pt x="172" y="13"/>
                    </a:moveTo>
                    <a:cubicBezTo>
                      <a:pt x="167" y="6"/>
                      <a:pt x="160" y="2"/>
                      <a:pt x="153" y="1"/>
                    </a:cubicBezTo>
                    <a:cubicBezTo>
                      <a:pt x="150" y="0"/>
                      <a:pt x="147" y="0"/>
                      <a:pt x="145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0"/>
                      <a:pt x="27" y="0"/>
                      <a:pt x="22" y="1"/>
                    </a:cubicBezTo>
                    <a:cubicBezTo>
                      <a:pt x="11" y="3"/>
                      <a:pt x="0" y="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41"/>
                      <a:pt x="7" y="149"/>
                      <a:pt x="16" y="149"/>
                    </a:cubicBezTo>
                    <a:cubicBezTo>
                      <a:pt x="25" y="149"/>
                      <a:pt x="32" y="141"/>
                      <a:pt x="32" y="1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164"/>
                      <a:pt x="36" y="164"/>
                      <a:pt x="36" y="164"/>
                    </a:cubicBezTo>
                    <a:cubicBezTo>
                      <a:pt x="36" y="164"/>
                      <a:pt x="36" y="164"/>
                      <a:pt x="36" y="164"/>
                    </a:cubicBezTo>
                    <a:cubicBezTo>
                      <a:pt x="36" y="164"/>
                      <a:pt x="36" y="165"/>
                      <a:pt x="36" y="165"/>
                    </a:cubicBezTo>
                    <a:cubicBezTo>
                      <a:pt x="36" y="307"/>
                      <a:pt x="36" y="307"/>
                      <a:pt x="36" y="307"/>
                    </a:cubicBezTo>
                    <a:cubicBezTo>
                      <a:pt x="36" y="318"/>
                      <a:pt x="45" y="327"/>
                      <a:pt x="56" y="327"/>
                    </a:cubicBezTo>
                    <a:cubicBezTo>
                      <a:pt x="67" y="327"/>
                      <a:pt x="76" y="318"/>
                      <a:pt x="76" y="307"/>
                    </a:cubicBezTo>
                    <a:cubicBezTo>
                      <a:pt x="76" y="165"/>
                      <a:pt x="76" y="165"/>
                      <a:pt x="76" y="165"/>
                    </a:cubicBezTo>
                    <a:cubicBezTo>
                      <a:pt x="76" y="165"/>
                      <a:pt x="76" y="164"/>
                      <a:pt x="76" y="164"/>
                    </a:cubicBezTo>
                    <a:cubicBezTo>
                      <a:pt x="76" y="164"/>
                      <a:pt x="76" y="164"/>
                      <a:pt x="76" y="164"/>
                    </a:cubicBezTo>
                    <a:cubicBezTo>
                      <a:pt x="76" y="164"/>
                      <a:pt x="76" y="164"/>
                      <a:pt x="76" y="164"/>
                    </a:cubicBezTo>
                    <a:cubicBezTo>
                      <a:pt x="76" y="158"/>
                      <a:pt x="81" y="153"/>
                      <a:pt x="87" y="153"/>
                    </a:cubicBezTo>
                    <a:cubicBezTo>
                      <a:pt x="94" y="153"/>
                      <a:pt x="99" y="158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5"/>
                      <a:pt x="99" y="165"/>
                    </a:cubicBezTo>
                    <a:cubicBezTo>
                      <a:pt x="99" y="307"/>
                      <a:pt x="99" y="307"/>
                      <a:pt x="99" y="307"/>
                    </a:cubicBezTo>
                    <a:cubicBezTo>
                      <a:pt x="99" y="318"/>
                      <a:pt x="108" y="327"/>
                      <a:pt x="119" y="327"/>
                    </a:cubicBezTo>
                    <a:cubicBezTo>
                      <a:pt x="130" y="327"/>
                      <a:pt x="139" y="318"/>
                      <a:pt x="139" y="307"/>
                    </a:cubicBezTo>
                    <a:cubicBezTo>
                      <a:pt x="139" y="165"/>
                      <a:pt x="139" y="165"/>
                      <a:pt x="139" y="165"/>
                    </a:cubicBezTo>
                    <a:cubicBezTo>
                      <a:pt x="139" y="165"/>
                      <a:pt x="139" y="164"/>
                      <a:pt x="138" y="164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39" y="32"/>
                      <a:pt x="139" y="32"/>
                      <a:pt x="139" y="32"/>
                    </a:cubicBezTo>
                    <a:cubicBezTo>
                      <a:pt x="142" y="32"/>
                      <a:pt x="142" y="32"/>
                      <a:pt x="142" y="32"/>
                    </a:cubicBezTo>
                    <a:cubicBezTo>
                      <a:pt x="142" y="133"/>
                      <a:pt x="142" y="133"/>
                      <a:pt x="142" y="133"/>
                    </a:cubicBezTo>
                    <a:cubicBezTo>
                      <a:pt x="142" y="141"/>
                      <a:pt x="150" y="149"/>
                      <a:pt x="159" y="149"/>
                    </a:cubicBezTo>
                    <a:cubicBezTo>
                      <a:pt x="168" y="149"/>
                      <a:pt x="175" y="141"/>
                      <a:pt x="175" y="133"/>
                    </a:cubicBezTo>
                    <a:cubicBezTo>
                      <a:pt x="175" y="25"/>
                      <a:pt x="175" y="25"/>
                      <a:pt x="175" y="25"/>
                    </a:cubicBezTo>
                    <a:cubicBezTo>
                      <a:pt x="175" y="20"/>
                      <a:pt x="174" y="16"/>
                      <a:pt x="172" y="13"/>
                    </a:cubicBezTo>
                    <a:close/>
                  </a:path>
                </a:pathLst>
              </a:custGeom>
              <a:solidFill>
                <a:srgbClr val="0ED3B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</p:grpSp>
        <p:sp>
          <p:nvSpPr>
            <p:cNvPr id="36" name="TextBox 682"/>
            <p:cNvSpPr txBox="1"/>
            <p:nvPr/>
          </p:nvSpPr>
          <p:spPr>
            <a:xfrm>
              <a:off x="7106947" y="1873829"/>
              <a:ext cx="754712" cy="35271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60637" y="2569888"/>
            <a:ext cx="1521905" cy="1390564"/>
            <a:chOff x="4229819" y="1958181"/>
            <a:chExt cx="2051919" cy="1874838"/>
          </a:xfrm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4410075" y="1958181"/>
              <a:ext cx="1871663" cy="1874838"/>
            </a:xfrm>
            <a:custGeom>
              <a:avLst/>
              <a:gdLst>
                <a:gd name="T0" fmla="*/ 383 w 767"/>
                <a:gd name="T1" fmla="*/ 0 h 768"/>
                <a:gd name="T2" fmla="*/ 0 w 767"/>
                <a:gd name="T3" fmla="*/ 384 h 768"/>
                <a:gd name="T4" fmla="*/ 383 w 767"/>
                <a:gd name="T5" fmla="*/ 768 h 768"/>
                <a:gd name="T6" fmla="*/ 767 w 767"/>
                <a:gd name="T7" fmla="*/ 384 h 768"/>
                <a:gd name="T8" fmla="*/ 383 w 767"/>
                <a:gd name="T9" fmla="*/ 0 h 768"/>
                <a:gd name="T10" fmla="*/ 383 w 767"/>
                <a:gd name="T11" fmla="*/ 674 h 768"/>
                <a:gd name="T12" fmla="*/ 98 w 767"/>
                <a:gd name="T13" fmla="*/ 389 h 768"/>
                <a:gd name="T14" fmla="*/ 383 w 767"/>
                <a:gd name="T15" fmla="*/ 104 h 768"/>
                <a:gd name="T16" fmla="*/ 669 w 767"/>
                <a:gd name="T17" fmla="*/ 389 h 768"/>
                <a:gd name="T18" fmla="*/ 383 w 767"/>
                <a:gd name="T19" fmla="*/ 67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7" h="768">
                  <a:moveTo>
                    <a:pt x="383" y="0"/>
                  </a:moveTo>
                  <a:cubicBezTo>
                    <a:pt x="171" y="0"/>
                    <a:pt x="0" y="172"/>
                    <a:pt x="0" y="384"/>
                  </a:cubicBezTo>
                  <a:cubicBezTo>
                    <a:pt x="0" y="596"/>
                    <a:pt x="171" y="768"/>
                    <a:pt x="383" y="768"/>
                  </a:cubicBezTo>
                  <a:cubicBezTo>
                    <a:pt x="595" y="768"/>
                    <a:pt x="767" y="596"/>
                    <a:pt x="767" y="384"/>
                  </a:cubicBezTo>
                  <a:cubicBezTo>
                    <a:pt x="767" y="172"/>
                    <a:pt x="595" y="0"/>
                    <a:pt x="383" y="0"/>
                  </a:cubicBezTo>
                  <a:close/>
                  <a:moveTo>
                    <a:pt x="383" y="674"/>
                  </a:moveTo>
                  <a:cubicBezTo>
                    <a:pt x="226" y="674"/>
                    <a:pt x="98" y="547"/>
                    <a:pt x="98" y="389"/>
                  </a:cubicBezTo>
                  <a:cubicBezTo>
                    <a:pt x="98" y="232"/>
                    <a:pt x="226" y="104"/>
                    <a:pt x="383" y="104"/>
                  </a:cubicBezTo>
                  <a:cubicBezTo>
                    <a:pt x="541" y="104"/>
                    <a:pt x="669" y="232"/>
                    <a:pt x="669" y="389"/>
                  </a:cubicBezTo>
                  <a:cubicBezTo>
                    <a:pt x="669" y="547"/>
                    <a:pt x="541" y="674"/>
                    <a:pt x="383" y="674"/>
                  </a:cubicBezTo>
                  <a:close/>
                </a:path>
              </a:pathLst>
            </a:custGeom>
            <a:noFill/>
            <a:ln>
              <a:solidFill>
                <a:srgbClr val="22A0FF"/>
              </a:solidFill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229819" y="1958975"/>
              <a:ext cx="2051919" cy="1873250"/>
              <a:chOff x="4229819" y="1958975"/>
              <a:chExt cx="2051919" cy="1873250"/>
            </a:xfrm>
          </p:grpSpPr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4246563" y="2613025"/>
                <a:ext cx="565150" cy="565150"/>
              </a:xfrm>
              <a:custGeom>
                <a:avLst/>
                <a:gdLst>
                  <a:gd name="T0" fmla="*/ 183 w 232"/>
                  <a:gd name="T1" fmla="*/ 21 h 232"/>
                  <a:gd name="T2" fmla="*/ 116 w 232"/>
                  <a:gd name="T3" fmla="*/ 0 h 232"/>
                  <a:gd name="T4" fmla="*/ 82 w 232"/>
                  <a:gd name="T5" fmla="*/ 5 h 232"/>
                  <a:gd name="T6" fmla="*/ 0 w 232"/>
                  <a:gd name="T7" fmla="*/ 116 h 232"/>
                  <a:gd name="T8" fmla="*/ 82 w 232"/>
                  <a:gd name="T9" fmla="*/ 227 h 232"/>
                  <a:gd name="T10" fmla="*/ 116 w 232"/>
                  <a:gd name="T11" fmla="*/ 232 h 232"/>
                  <a:gd name="T12" fmla="*/ 180 w 232"/>
                  <a:gd name="T13" fmla="*/ 212 h 232"/>
                  <a:gd name="T14" fmla="*/ 232 w 232"/>
                  <a:gd name="T15" fmla="*/ 116 h 232"/>
                  <a:gd name="T16" fmla="*/ 183 w 232"/>
                  <a:gd name="T17" fmla="*/ 2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232">
                    <a:moveTo>
                      <a:pt x="183" y="21"/>
                    </a:moveTo>
                    <a:cubicBezTo>
                      <a:pt x="164" y="8"/>
                      <a:pt x="141" y="0"/>
                      <a:pt x="116" y="0"/>
                    </a:cubicBezTo>
                    <a:cubicBezTo>
                      <a:pt x="104" y="0"/>
                      <a:pt x="93" y="2"/>
                      <a:pt x="82" y="5"/>
                    </a:cubicBezTo>
                    <a:cubicBezTo>
                      <a:pt x="35" y="19"/>
                      <a:pt x="0" y="63"/>
                      <a:pt x="0" y="116"/>
                    </a:cubicBezTo>
                    <a:cubicBezTo>
                      <a:pt x="0" y="168"/>
                      <a:pt x="35" y="212"/>
                      <a:pt x="82" y="227"/>
                    </a:cubicBezTo>
                    <a:cubicBezTo>
                      <a:pt x="93" y="230"/>
                      <a:pt x="104" y="232"/>
                      <a:pt x="116" y="232"/>
                    </a:cubicBezTo>
                    <a:cubicBezTo>
                      <a:pt x="139" y="232"/>
                      <a:pt x="161" y="225"/>
                      <a:pt x="180" y="212"/>
                    </a:cubicBezTo>
                    <a:cubicBezTo>
                      <a:pt x="211" y="192"/>
                      <a:pt x="232" y="156"/>
                      <a:pt x="232" y="116"/>
                    </a:cubicBezTo>
                    <a:cubicBezTo>
                      <a:pt x="232" y="77"/>
                      <a:pt x="212" y="42"/>
                      <a:pt x="183" y="21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4446588" y="1958975"/>
                <a:ext cx="1835150" cy="1873250"/>
              </a:xfrm>
              <a:custGeom>
                <a:avLst/>
                <a:gdLst>
                  <a:gd name="T0" fmla="*/ 368 w 752"/>
                  <a:gd name="T1" fmla="*/ 0 h 768"/>
                  <a:gd name="T2" fmla="*/ 368 w 752"/>
                  <a:gd name="T3" fmla="*/ 0 h 768"/>
                  <a:gd name="T4" fmla="*/ 367 w 752"/>
                  <a:gd name="T5" fmla="*/ 0 h 768"/>
                  <a:gd name="T6" fmla="*/ 315 w 752"/>
                  <a:gd name="T7" fmla="*/ 52 h 768"/>
                  <a:gd name="T8" fmla="*/ 367 w 752"/>
                  <a:gd name="T9" fmla="*/ 104 h 768"/>
                  <a:gd name="T10" fmla="*/ 373 w 752"/>
                  <a:gd name="T11" fmla="*/ 104 h 768"/>
                  <a:gd name="T12" fmla="*/ 653 w 752"/>
                  <a:gd name="T13" fmla="*/ 389 h 768"/>
                  <a:gd name="T14" fmla="*/ 368 w 752"/>
                  <a:gd name="T15" fmla="*/ 674 h 768"/>
                  <a:gd name="T16" fmla="*/ 98 w 752"/>
                  <a:gd name="T17" fmla="*/ 480 h 768"/>
                  <a:gd name="T18" fmla="*/ 34 w 752"/>
                  <a:gd name="T19" fmla="*/ 500 h 768"/>
                  <a:gd name="T20" fmla="*/ 0 w 752"/>
                  <a:gd name="T21" fmla="*/ 495 h 768"/>
                  <a:gd name="T22" fmla="*/ 368 w 752"/>
                  <a:gd name="T23" fmla="*/ 768 h 768"/>
                  <a:gd name="T24" fmla="*/ 752 w 752"/>
                  <a:gd name="T25" fmla="*/ 384 h 768"/>
                  <a:gd name="T26" fmla="*/ 368 w 752"/>
                  <a:gd name="T27" fmla="*/ 0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2" h="768">
                    <a:moveTo>
                      <a:pt x="368" y="0"/>
                    </a:moveTo>
                    <a:cubicBezTo>
                      <a:pt x="368" y="0"/>
                      <a:pt x="368" y="0"/>
                      <a:pt x="368" y="0"/>
                    </a:cubicBezTo>
                    <a:cubicBezTo>
                      <a:pt x="368" y="0"/>
                      <a:pt x="368" y="0"/>
                      <a:pt x="367" y="0"/>
                    </a:cubicBezTo>
                    <a:cubicBezTo>
                      <a:pt x="338" y="0"/>
                      <a:pt x="315" y="23"/>
                      <a:pt x="315" y="52"/>
                    </a:cubicBezTo>
                    <a:cubicBezTo>
                      <a:pt x="315" y="81"/>
                      <a:pt x="338" y="104"/>
                      <a:pt x="367" y="104"/>
                    </a:cubicBezTo>
                    <a:cubicBezTo>
                      <a:pt x="369" y="104"/>
                      <a:pt x="371" y="104"/>
                      <a:pt x="373" y="104"/>
                    </a:cubicBezTo>
                    <a:cubicBezTo>
                      <a:pt x="528" y="107"/>
                      <a:pt x="653" y="233"/>
                      <a:pt x="653" y="389"/>
                    </a:cubicBezTo>
                    <a:cubicBezTo>
                      <a:pt x="653" y="547"/>
                      <a:pt x="525" y="674"/>
                      <a:pt x="368" y="674"/>
                    </a:cubicBezTo>
                    <a:cubicBezTo>
                      <a:pt x="242" y="674"/>
                      <a:pt x="136" y="593"/>
                      <a:pt x="98" y="480"/>
                    </a:cubicBezTo>
                    <a:cubicBezTo>
                      <a:pt x="79" y="493"/>
                      <a:pt x="57" y="500"/>
                      <a:pt x="34" y="500"/>
                    </a:cubicBezTo>
                    <a:cubicBezTo>
                      <a:pt x="22" y="500"/>
                      <a:pt x="11" y="498"/>
                      <a:pt x="0" y="495"/>
                    </a:cubicBezTo>
                    <a:cubicBezTo>
                      <a:pt x="48" y="653"/>
                      <a:pt x="195" y="768"/>
                      <a:pt x="368" y="768"/>
                    </a:cubicBezTo>
                    <a:cubicBezTo>
                      <a:pt x="580" y="768"/>
                      <a:pt x="752" y="596"/>
                      <a:pt x="752" y="384"/>
                    </a:cubicBezTo>
                    <a:cubicBezTo>
                      <a:pt x="752" y="172"/>
                      <a:pt x="580" y="0"/>
                      <a:pt x="368" y="0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pic>
            <p:nvPicPr>
              <p:cNvPr id="47" name="Picture 1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75288" y="2578100"/>
                <a:ext cx="36513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5151438" y="2400300"/>
                <a:ext cx="427038" cy="987425"/>
                <a:chOff x="5151438" y="2400300"/>
                <a:chExt cx="427038" cy="987425"/>
              </a:xfrm>
              <a:solidFill>
                <a:srgbClr val="3BBCC1"/>
              </a:solidFill>
            </p:grpSpPr>
            <p:sp>
              <p:nvSpPr>
                <p:cNvPr id="53" name="Oval 17"/>
                <p:cNvSpPr>
                  <a:spLocks noChangeArrowheads="1"/>
                </p:cNvSpPr>
                <p:nvPr/>
              </p:nvSpPr>
              <p:spPr bwMode="auto">
                <a:xfrm>
                  <a:off x="5278438" y="2400300"/>
                  <a:ext cx="173038" cy="173038"/>
                </a:xfrm>
                <a:prstGeom prst="ellipse">
                  <a:avLst/>
                </a:pr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  <p:sp>
              <p:nvSpPr>
                <p:cNvPr id="54" name="Freeform 19"/>
                <p:cNvSpPr>
                  <a:spLocks/>
                </p:cNvSpPr>
                <p:nvPr/>
              </p:nvSpPr>
              <p:spPr bwMode="auto">
                <a:xfrm>
                  <a:off x="5151438" y="2590800"/>
                  <a:ext cx="427038" cy="796925"/>
                </a:xfrm>
                <a:custGeom>
                  <a:avLst/>
                  <a:gdLst>
                    <a:gd name="T0" fmla="*/ 171 w 175"/>
                    <a:gd name="T1" fmla="*/ 13 h 327"/>
                    <a:gd name="T2" fmla="*/ 153 w 175"/>
                    <a:gd name="T3" fmla="*/ 1 h 327"/>
                    <a:gd name="T4" fmla="*/ 144 w 175"/>
                    <a:gd name="T5" fmla="*/ 0 h 327"/>
                    <a:gd name="T6" fmla="*/ 138 w 175"/>
                    <a:gd name="T7" fmla="*/ 0 h 327"/>
                    <a:gd name="T8" fmla="*/ 138 w 175"/>
                    <a:gd name="T9" fmla="*/ 0 h 327"/>
                    <a:gd name="T10" fmla="*/ 129 w 175"/>
                    <a:gd name="T11" fmla="*/ 0 h 327"/>
                    <a:gd name="T12" fmla="*/ 36 w 175"/>
                    <a:gd name="T13" fmla="*/ 0 h 327"/>
                    <a:gd name="T14" fmla="*/ 35 w 175"/>
                    <a:gd name="T15" fmla="*/ 0 h 327"/>
                    <a:gd name="T16" fmla="*/ 35 w 175"/>
                    <a:gd name="T17" fmla="*/ 0 h 327"/>
                    <a:gd name="T18" fmla="*/ 35 w 175"/>
                    <a:gd name="T19" fmla="*/ 0 h 327"/>
                    <a:gd name="T20" fmla="*/ 22 w 175"/>
                    <a:gd name="T21" fmla="*/ 1 h 327"/>
                    <a:gd name="T22" fmla="*/ 0 w 175"/>
                    <a:gd name="T23" fmla="*/ 25 h 327"/>
                    <a:gd name="T24" fmla="*/ 0 w 175"/>
                    <a:gd name="T25" fmla="*/ 25 h 327"/>
                    <a:gd name="T26" fmla="*/ 0 w 175"/>
                    <a:gd name="T27" fmla="*/ 26 h 327"/>
                    <a:gd name="T28" fmla="*/ 0 w 175"/>
                    <a:gd name="T29" fmla="*/ 133 h 327"/>
                    <a:gd name="T30" fmla="*/ 16 w 175"/>
                    <a:gd name="T31" fmla="*/ 149 h 327"/>
                    <a:gd name="T32" fmla="*/ 32 w 175"/>
                    <a:gd name="T33" fmla="*/ 133 h 327"/>
                    <a:gd name="T34" fmla="*/ 32 w 175"/>
                    <a:gd name="T35" fmla="*/ 32 h 327"/>
                    <a:gd name="T36" fmla="*/ 36 w 175"/>
                    <a:gd name="T37" fmla="*/ 32 h 327"/>
                    <a:gd name="T38" fmla="*/ 36 w 175"/>
                    <a:gd name="T39" fmla="*/ 164 h 327"/>
                    <a:gd name="T40" fmla="*/ 36 w 175"/>
                    <a:gd name="T41" fmla="*/ 164 h 327"/>
                    <a:gd name="T42" fmla="*/ 36 w 175"/>
                    <a:gd name="T43" fmla="*/ 165 h 327"/>
                    <a:gd name="T44" fmla="*/ 36 w 175"/>
                    <a:gd name="T45" fmla="*/ 307 h 327"/>
                    <a:gd name="T46" fmla="*/ 56 w 175"/>
                    <a:gd name="T47" fmla="*/ 327 h 327"/>
                    <a:gd name="T48" fmla="*/ 76 w 175"/>
                    <a:gd name="T49" fmla="*/ 307 h 327"/>
                    <a:gd name="T50" fmla="*/ 76 w 175"/>
                    <a:gd name="T51" fmla="*/ 165 h 327"/>
                    <a:gd name="T52" fmla="*/ 76 w 175"/>
                    <a:gd name="T53" fmla="*/ 164 h 327"/>
                    <a:gd name="T54" fmla="*/ 76 w 175"/>
                    <a:gd name="T55" fmla="*/ 164 h 327"/>
                    <a:gd name="T56" fmla="*/ 76 w 175"/>
                    <a:gd name="T57" fmla="*/ 164 h 327"/>
                    <a:gd name="T58" fmla="*/ 87 w 175"/>
                    <a:gd name="T59" fmla="*/ 153 h 327"/>
                    <a:gd name="T60" fmla="*/ 98 w 175"/>
                    <a:gd name="T61" fmla="*/ 164 h 327"/>
                    <a:gd name="T62" fmla="*/ 98 w 175"/>
                    <a:gd name="T63" fmla="*/ 164 h 327"/>
                    <a:gd name="T64" fmla="*/ 99 w 175"/>
                    <a:gd name="T65" fmla="*/ 164 h 327"/>
                    <a:gd name="T66" fmla="*/ 98 w 175"/>
                    <a:gd name="T67" fmla="*/ 165 h 327"/>
                    <a:gd name="T68" fmla="*/ 98 w 175"/>
                    <a:gd name="T69" fmla="*/ 307 h 327"/>
                    <a:gd name="T70" fmla="*/ 118 w 175"/>
                    <a:gd name="T71" fmla="*/ 327 h 327"/>
                    <a:gd name="T72" fmla="*/ 138 w 175"/>
                    <a:gd name="T73" fmla="*/ 307 h 327"/>
                    <a:gd name="T74" fmla="*/ 138 w 175"/>
                    <a:gd name="T75" fmla="*/ 165 h 327"/>
                    <a:gd name="T76" fmla="*/ 138 w 175"/>
                    <a:gd name="T77" fmla="*/ 164 h 327"/>
                    <a:gd name="T78" fmla="*/ 138 w 175"/>
                    <a:gd name="T79" fmla="*/ 164 h 327"/>
                    <a:gd name="T80" fmla="*/ 138 w 175"/>
                    <a:gd name="T81" fmla="*/ 32 h 327"/>
                    <a:gd name="T82" fmla="*/ 142 w 175"/>
                    <a:gd name="T83" fmla="*/ 32 h 327"/>
                    <a:gd name="T84" fmla="*/ 142 w 175"/>
                    <a:gd name="T85" fmla="*/ 133 h 327"/>
                    <a:gd name="T86" fmla="*/ 158 w 175"/>
                    <a:gd name="T87" fmla="*/ 149 h 327"/>
                    <a:gd name="T88" fmla="*/ 175 w 175"/>
                    <a:gd name="T89" fmla="*/ 133 h 327"/>
                    <a:gd name="T90" fmla="*/ 175 w 175"/>
                    <a:gd name="T91" fmla="*/ 25 h 327"/>
                    <a:gd name="T92" fmla="*/ 171 w 175"/>
                    <a:gd name="T93" fmla="*/ 13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75" h="327">
                      <a:moveTo>
                        <a:pt x="171" y="13"/>
                      </a:moveTo>
                      <a:cubicBezTo>
                        <a:pt x="167" y="6"/>
                        <a:pt x="160" y="2"/>
                        <a:pt x="153" y="1"/>
                      </a:cubicBezTo>
                      <a:cubicBezTo>
                        <a:pt x="150" y="0"/>
                        <a:pt x="147" y="0"/>
                        <a:pt x="144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129" y="0"/>
                        <a:pt x="129" y="0"/>
                        <a:pt x="129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2" y="0"/>
                        <a:pt x="27" y="0"/>
                        <a:pt x="22" y="1"/>
                      </a:cubicBezTo>
                      <a:cubicBezTo>
                        <a:pt x="11" y="3"/>
                        <a:pt x="0" y="9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0" y="141"/>
                        <a:pt x="7" y="149"/>
                        <a:pt x="16" y="149"/>
                      </a:cubicBezTo>
                      <a:cubicBezTo>
                        <a:pt x="25" y="149"/>
                        <a:pt x="32" y="141"/>
                        <a:pt x="32" y="133"/>
                      </a:cubicBez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164"/>
                        <a:pt x="36" y="164"/>
                        <a:pt x="36" y="164"/>
                      </a:cubicBezTo>
                      <a:cubicBezTo>
                        <a:pt x="36" y="164"/>
                        <a:pt x="36" y="164"/>
                        <a:pt x="36" y="164"/>
                      </a:cubicBezTo>
                      <a:cubicBezTo>
                        <a:pt x="36" y="164"/>
                        <a:pt x="36" y="165"/>
                        <a:pt x="36" y="165"/>
                      </a:cubicBezTo>
                      <a:cubicBezTo>
                        <a:pt x="36" y="307"/>
                        <a:pt x="36" y="307"/>
                        <a:pt x="36" y="307"/>
                      </a:cubicBezTo>
                      <a:cubicBezTo>
                        <a:pt x="36" y="318"/>
                        <a:pt x="45" y="327"/>
                        <a:pt x="56" y="327"/>
                      </a:cubicBezTo>
                      <a:cubicBezTo>
                        <a:pt x="67" y="327"/>
                        <a:pt x="76" y="318"/>
                        <a:pt x="76" y="307"/>
                      </a:cubicBezTo>
                      <a:cubicBezTo>
                        <a:pt x="76" y="165"/>
                        <a:pt x="76" y="165"/>
                        <a:pt x="76" y="165"/>
                      </a:cubicBezTo>
                      <a:cubicBezTo>
                        <a:pt x="76" y="165"/>
                        <a:pt x="76" y="164"/>
                        <a:pt x="76" y="164"/>
                      </a:cubicBezTo>
                      <a:cubicBezTo>
                        <a:pt x="76" y="164"/>
                        <a:pt x="76" y="164"/>
                        <a:pt x="76" y="164"/>
                      </a:cubicBezTo>
                      <a:cubicBezTo>
                        <a:pt x="76" y="164"/>
                        <a:pt x="76" y="164"/>
                        <a:pt x="76" y="164"/>
                      </a:cubicBezTo>
                      <a:cubicBezTo>
                        <a:pt x="76" y="158"/>
                        <a:pt x="81" y="153"/>
                        <a:pt x="87" y="153"/>
                      </a:cubicBezTo>
                      <a:cubicBezTo>
                        <a:pt x="93" y="153"/>
                        <a:pt x="98" y="158"/>
                        <a:pt x="98" y="164"/>
                      </a:cubicBezTo>
                      <a:cubicBezTo>
                        <a:pt x="98" y="164"/>
                        <a:pt x="98" y="164"/>
                        <a:pt x="98" y="164"/>
                      </a:cubicBezTo>
                      <a:cubicBezTo>
                        <a:pt x="99" y="164"/>
                        <a:pt x="99" y="164"/>
                        <a:pt x="99" y="164"/>
                      </a:cubicBezTo>
                      <a:cubicBezTo>
                        <a:pt x="98" y="164"/>
                        <a:pt x="98" y="165"/>
                        <a:pt x="98" y="165"/>
                      </a:cubicBezTo>
                      <a:cubicBezTo>
                        <a:pt x="98" y="307"/>
                        <a:pt x="98" y="307"/>
                        <a:pt x="98" y="307"/>
                      </a:cubicBezTo>
                      <a:cubicBezTo>
                        <a:pt x="98" y="318"/>
                        <a:pt x="107" y="327"/>
                        <a:pt x="118" y="327"/>
                      </a:cubicBezTo>
                      <a:cubicBezTo>
                        <a:pt x="130" y="327"/>
                        <a:pt x="138" y="318"/>
                        <a:pt x="138" y="307"/>
                      </a:cubicBezTo>
                      <a:cubicBezTo>
                        <a:pt x="138" y="165"/>
                        <a:pt x="138" y="165"/>
                        <a:pt x="138" y="165"/>
                      </a:cubicBezTo>
                      <a:cubicBezTo>
                        <a:pt x="138" y="165"/>
                        <a:pt x="138" y="164"/>
                        <a:pt x="138" y="164"/>
                      </a:cubicBezTo>
                      <a:cubicBezTo>
                        <a:pt x="138" y="164"/>
                        <a:pt x="138" y="164"/>
                        <a:pt x="138" y="164"/>
                      </a:cubicBezTo>
                      <a:cubicBezTo>
                        <a:pt x="138" y="32"/>
                        <a:pt x="138" y="32"/>
                        <a:pt x="138" y="32"/>
                      </a:cubicBezTo>
                      <a:cubicBezTo>
                        <a:pt x="142" y="32"/>
                        <a:pt x="142" y="32"/>
                        <a:pt x="142" y="32"/>
                      </a:cubicBezTo>
                      <a:cubicBezTo>
                        <a:pt x="142" y="133"/>
                        <a:pt x="142" y="133"/>
                        <a:pt x="142" y="133"/>
                      </a:cubicBezTo>
                      <a:cubicBezTo>
                        <a:pt x="142" y="141"/>
                        <a:pt x="150" y="149"/>
                        <a:pt x="158" y="149"/>
                      </a:cubicBezTo>
                      <a:cubicBezTo>
                        <a:pt x="167" y="149"/>
                        <a:pt x="175" y="141"/>
                        <a:pt x="175" y="133"/>
                      </a:cubicBezTo>
                      <a:cubicBezTo>
                        <a:pt x="175" y="25"/>
                        <a:pt x="175" y="25"/>
                        <a:pt x="175" y="25"/>
                      </a:cubicBezTo>
                      <a:cubicBezTo>
                        <a:pt x="175" y="20"/>
                        <a:pt x="173" y="16"/>
                        <a:pt x="171" y="13"/>
                      </a:cubicBezTo>
                      <a:close/>
                    </a:path>
                  </a:pathLst>
                </a:cu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</p:grpSp>
          <p:sp>
            <p:nvSpPr>
              <p:cNvPr id="50" name="TextBox 682"/>
              <p:cNvSpPr txBox="1"/>
              <p:nvPr/>
            </p:nvSpPr>
            <p:spPr>
              <a:xfrm>
                <a:off x="4229819" y="2726038"/>
                <a:ext cx="642326" cy="35271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latin typeface="方正中等线简体" pitchFamily="65" charset="-122"/>
                    <a:ea typeface="方正中等线简体" pitchFamily="65" charset="-122"/>
                  </a:defRPr>
                </a:lvl1pPr>
              </a:lstStyle>
              <a:p>
                <a:pPr algn="ctr"/>
                <a:r>
                  <a:rPr lang="en-US" altLang="zh-CN" sz="105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75%</a:t>
                </a: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任意多边形 51"/>
              <p:cNvSpPr>
                <a:spLocks/>
              </p:cNvSpPr>
              <p:nvPr/>
            </p:nvSpPr>
            <p:spPr bwMode="auto">
              <a:xfrm>
                <a:off x="5151438" y="2678976"/>
                <a:ext cx="427038" cy="710406"/>
              </a:xfrm>
              <a:custGeom>
                <a:avLst/>
                <a:gdLst>
                  <a:gd name="connsiteX0" fmla="*/ 346511 w 427038"/>
                  <a:gd name="connsiteY0" fmla="*/ 0 h 710406"/>
                  <a:gd name="connsiteX1" fmla="*/ 427038 w 427038"/>
                  <a:gd name="connsiteY1" fmla="*/ 0 h 710406"/>
                  <a:gd name="connsiteX2" fmla="*/ 427038 w 427038"/>
                  <a:gd name="connsiteY2" fmla="*/ 7309 h 710406"/>
                  <a:gd name="connsiteX3" fmla="*/ 427038 w 427038"/>
                  <a:gd name="connsiteY3" fmla="*/ 237613 h 710406"/>
                  <a:gd name="connsiteX4" fmla="*/ 385555 w 427038"/>
                  <a:gd name="connsiteY4" fmla="*/ 276606 h 710406"/>
                  <a:gd name="connsiteX5" fmla="*/ 346511 w 427038"/>
                  <a:gd name="connsiteY5" fmla="*/ 237613 h 710406"/>
                  <a:gd name="connsiteX6" fmla="*/ 346511 w 427038"/>
                  <a:gd name="connsiteY6" fmla="*/ 72715 h 710406"/>
                  <a:gd name="connsiteX7" fmla="*/ 87848 w 427038"/>
                  <a:gd name="connsiteY7" fmla="*/ 0 h 710406"/>
                  <a:gd name="connsiteX8" fmla="*/ 336750 w 427038"/>
                  <a:gd name="connsiteY8" fmla="*/ 0 h 710406"/>
                  <a:gd name="connsiteX9" fmla="*/ 336750 w 427038"/>
                  <a:gd name="connsiteY9" fmla="*/ 8432 h 710406"/>
                  <a:gd name="connsiteX10" fmla="*/ 336750 w 427038"/>
                  <a:gd name="connsiteY10" fmla="*/ 313162 h 710406"/>
                  <a:gd name="connsiteX11" fmla="*/ 336750 w 427038"/>
                  <a:gd name="connsiteY11" fmla="*/ 315599 h 710406"/>
                  <a:gd name="connsiteX12" fmla="*/ 336750 w 427038"/>
                  <a:gd name="connsiteY12" fmla="*/ 661665 h 710406"/>
                  <a:gd name="connsiteX13" fmla="*/ 287946 w 427038"/>
                  <a:gd name="connsiteY13" fmla="*/ 710406 h 710406"/>
                  <a:gd name="connsiteX14" fmla="*/ 239142 w 427038"/>
                  <a:gd name="connsiteY14" fmla="*/ 661665 h 710406"/>
                  <a:gd name="connsiteX15" fmla="*/ 239142 w 427038"/>
                  <a:gd name="connsiteY15" fmla="*/ 315599 h 710406"/>
                  <a:gd name="connsiteX16" fmla="*/ 241582 w 427038"/>
                  <a:gd name="connsiteY16" fmla="*/ 313162 h 710406"/>
                  <a:gd name="connsiteX17" fmla="*/ 239142 w 427038"/>
                  <a:gd name="connsiteY17" fmla="*/ 313162 h 710406"/>
                  <a:gd name="connsiteX18" fmla="*/ 212299 w 427038"/>
                  <a:gd name="connsiteY18" fmla="*/ 286354 h 710406"/>
                  <a:gd name="connsiteX19" fmla="*/ 185457 w 427038"/>
                  <a:gd name="connsiteY19" fmla="*/ 313162 h 710406"/>
                  <a:gd name="connsiteX20" fmla="*/ 185457 w 427038"/>
                  <a:gd name="connsiteY20" fmla="*/ 315599 h 710406"/>
                  <a:gd name="connsiteX21" fmla="*/ 185457 w 427038"/>
                  <a:gd name="connsiteY21" fmla="*/ 661665 h 710406"/>
                  <a:gd name="connsiteX22" fmla="*/ 136652 w 427038"/>
                  <a:gd name="connsiteY22" fmla="*/ 710406 h 710406"/>
                  <a:gd name="connsiteX23" fmla="*/ 87848 w 427038"/>
                  <a:gd name="connsiteY23" fmla="*/ 661665 h 710406"/>
                  <a:gd name="connsiteX24" fmla="*/ 87848 w 427038"/>
                  <a:gd name="connsiteY24" fmla="*/ 315599 h 710406"/>
                  <a:gd name="connsiteX25" fmla="*/ 87848 w 427038"/>
                  <a:gd name="connsiteY25" fmla="*/ 313162 h 710406"/>
                  <a:gd name="connsiteX26" fmla="*/ 87848 w 427038"/>
                  <a:gd name="connsiteY26" fmla="*/ 97652 h 710406"/>
                  <a:gd name="connsiteX27" fmla="*/ 0 w 427038"/>
                  <a:gd name="connsiteY27" fmla="*/ 0 h 710406"/>
                  <a:gd name="connsiteX28" fmla="*/ 78087 w 427038"/>
                  <a:gd name="connsiteY28" fmla="*/ 0 h 710406"/>
                  <a:gd name="connsiteX29" fmla="*/ 78087 w 427038"/>
                  <a:gd name="connsiteY29" fmla="*/ 4448 h 710406"/>
                  <a:gd name="connsiteX30" fmla="*/ 78087 w 427038"/>
                  <a:gd name="connsiteY30" fmla="*/ 237613 h 710406"/>
                  <a:gd name="connsiteX31" fmla="*/ 39044 w 427038"/>
                  <a:gd name="connsiteY31" fmla="*/ 276606 h 710406"/>
                  <a:gd name="connsiteX32" fmla="*/ 0 w 427038"/>
                  <a:gd name="connsiteY32" fmla="*/ 237613 h 710406"/>
                  <a:gd name="connsiteX33" fmla="*/ 0 w 427038"/>
                  <a:gd name="connsiteY33" fmla="*/ 62919 h 71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27038" h="710406">
                    <a:moveTo>
                      <a:pt x="346511" y="0"/>
                    </a:moveTo>
                    <a:lnTo>
                      <a:pt x="427038" y="0"/>
                    </a:lnTo>
                    <a:lnTo>
                      <a:pt x="427038" y="7309"/>
                    </a:lnTo>
                    <a:cubicBezTo>
                      <a:pt x="427038" y="40209"/>
                      <a:pt x="427038" y="106010"/>
                      <a:pt x="427038" y="237613"/>
                    </a:cubicBezTo>
                    <a:cubicBezTo>
                      <a:pt x="427038" y="257109"/>
                      <a:pt x="407516" y="276606"/>
                      <a:pt x="385555" y="276606"/>
                    </a:cubicBezTo>
                    <a:cubicBezTo>
                      <a:pt x="366033" y="276606"/>
                      <a:pt x="346511" y="257109"/>
                      <a:pt x="346511" y="237613"/>
                    </a:cubicBezTo>
                    <a:cubicBezTo>
                      <a:pt x="346511" y="237613"/>
                      <a:pt x="346511" y="237613"/>
                      <a:pt x="346511" y="72715"/>
                    </a:cubicBezTo>
                    <a:close/>
                    <a:moveTo>
                      <a:pt x="87848" y="0"/>
                    </a:moveTo>
                    <a:lnTo>
                      <a:pt x="336750" y="0"/>
                    </a:lnTo>
                    <a:lnTo>
                      <a:pt x="336750" y="8432"/>
                    </a:lnTo>
                    <a:cubicBezTo>
                      <a:pt x="336750" y="36706"/>
                      <a:pt x="336750" y="112103"/>
                      <a:pt x="336750" y="313162"/>
                    </a:cubicBezTo>
                    <a:cubicBezTo>
                      <a:pt x="336750" y="313162"/>
                      <a:pt x="336750" y="315599"/>
                      <a:pt x="336750" y="315599"/>
                    </a:cubicBezTo>
                    <a:cubicBezTo>
                      <a:pt x="336750" y="315599"/>
                      <a:pt x="336750" y="315599"/>
                      <a:pt x="336750" y="661665"/>
                    </a:cubicBezTo>
                    <a:cubicBezTo>
                      <a:pt x="336750" y="688472"/>
                      <a:pt x="317228" y="710406"/>
                      <a:pt x="287946" y="710406"/>
                    </a:cubicBezTo>
                    <a:cubicBezTo>
                      <a:pt x="261103" y="710406"/>
                      <a:pt x="239142" y="688472"/>
                      <a:pt x="239142" y="661665"/>
                    </a:cubicBezTo>
                    <a:cubicBezTo>
                      <a:pt x="239142" y="661665"/>
                      <a:pt x="239142" y="661665"/>
                      <a:pt x="239142" y="315599"/>
                    </a:cubicBezTo>
                    <a:cubicBezTo>
                      <a:pt x="239142" y="315599"/>
                      <a:pt x="239142" y="313162"/>
                      <a:pt x="241582" y="313162"/>
                    </a:cubicBezTo>
                    <a:cubicBezTo>
                      <a:pt x="241582" y="313162"/>
                      <a:pt x="241582" y="313162"/>
                      <a:pt x="239142" y="313162"/>
                    </a:cubicBezTo>
                    <a:cubicBezTo>
                      <a:pt x="239142" y="298540"/>
                      <a:pt x="226940" y="286354"/>
                      <a:pt x="212299" y="286354"/>
                    </a:cubicBezTo>
                    <a:cubicBezTo>
                      <a:pt x="197658" y="286354"/>
                      <a:pt x="185457" y="298540"/>
                      <a:pt x="185457" y="313162"/>
                    </a:cubicBezTo>
                    <a:cubicBezTo>
                      <a:pt x="185457" y="313162"/>
                      <a:pt x="185457" y="315599"/>
                      <a:pt x="185457" y="315599"/>
                    </a:cubicBezTo>
                    <a:cubicBezTo>
                      <a:pt x="185457" y="315599"/>
                      <a:pt x="185457" y="315599"/>
                      <a:pt x="185457" y="661665"/>
                    </a:cubicBezTo>
                    <a:cubicBezTo>
                      <a:pt x="185457" y="688472"/>
                      <a:pt x="163495" y="710406"/>
                      <a:pt x="136652" y="710406"/>
                    </a:cubicBezTo>
                    <a:cubicBezTo>
                      <a:pt x="109810" y="710406"/>
                      <a:pt x="87848" y="688472"/>
                      <a:pt x="87848" y="661665"/>
                    </a:cubicBezTo>
                    <a:cubicBezTo>
                      <a:pt x="87848" y="661665"/>
                      <a:pt x="87848" y="661665"/>
                      <a:pt x="87848" y="315599"/>
                    </a:cubicBezTo>
                    <a:cubicBezTo>
                      <a:pt x="87848" y="315599"/>
                      <a:pt x="87848" y="313162"/>
                      <a:pt x="87848" y="313162"/>
                    </a:cubicBezTo>
                    <a:cubicBezTo>
                      <a:pt x="87848" y="313162"/>
                      <a:pt x="87848" y="313162"/>
                      <a:pt x="87848" y="97652"/>
                    </a:cubicBezTo>
                    <a:close/>
                    <a:moveTo>
                      <a:pt x="0" y="0"/>
                    </a:moveTo>
                    <a:lnTo>
                      <a:pt x="78087" y="0"/>
                    </a:lnTo>
                    <a:lnTo>
                      <a:pt x="78087" y="4448"/>
                    </a:lnTo>
                    <a:cubicBezTo>
                      <a:pt x="78087" y="26082"/>
                      <a:pt x="78087" y="83772"/>
                      <a:pt x="78087" y="237613"/>
                    </a:cubicBezTo>
                    <a:cubicBezTo>
                      <a:pt x="78087" y="257109"/>
                      <a:pt x="61006" y="276606"/>
                      <a:pt x="39044" y="276606"/>
                    </a:cubicBezTo>
                    <a:cubicBezTo>
                      <a:pt x="17082" y="276606"/>
                      <a:pt x="0" y="257109"/>
                      <a:pt x="0" y="237613"/>
                    </a:cubicBezTo>
                    <a:cubicBezTo>
                      <a:pt x="0" y="237613"/>
                      <a:pt x="0" y="237613"/>
                      <a:pt x="0" y="62919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wrap="square">
                <a:noAutofit/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2808740" y="2589059"/>
            <a:ext cx="1388917" cy="1500654"/>
            <a:chOff x="2115185" y="1958181"/>
            <a:chExt cx="1872616" cy="2023269"/>
          </a:xfrm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15185" y="1958181"/>
              <a:ext cx="1871663" cy="1874838"/>
            </a:xfrm>
            <a:custGeom>
              <a:avLst/>
              <a:gdLst>
                <a:gd name="T0" fmla="*/ 383 w 767"/>
                <a:gd name="T1" fmla="*/ 0 h 768"/>
                <a:gd name="T2" fmla="*/ 0 w 767"/>
                <a:gd name="T3" fmla="*/ 384 h 768"/>
                <a:gd name="T4" fmla="*/ 383 w 767"/>
                <a:gd name="T5" fmla="*/ 768 h 768"/>
                <a:gd name="T6" fmla="*/ 767 w 767"/>
                <a:gd name="T7" fmla="*/ 384 h 768"/>
                <a:gd name="T8" fmla="*/ 383 w 767"/>
                <a:gd name="T9" fmla="*/ 0 h 768"/>
                <a:gd name="T10" fmla="*/ 383 w 767"/>
                <a:gd name="T11" fmla="*/ 674 h 768"/>
                <a:gd name="T12" fmla="*/ 98 w 767"/>
                <a:gd name="T13" fmla="*/ 389 h 768"/>
                <a:gd name="T14" fmla="*/ 383 w 767"/>
                <a:gd name="T15" fmla="*/ 104 h 768"/>
                <a:gd name="T16" fmla="*/ 669 w 767"/>
                <a:gd name="T17" fmla="*/ 389 h 768"/>
                <a:gd name="T18" fmla="*/ 383 w 767"/>
                <a:gd name="T19" fmla="*/ 67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7" h="768">
                  <a:moveTo>
                    <a:pt x="383" y="0"/>
                  </a:moveTo>
                  <a:cubicBezTo>
                    <a:pt x="171" y="0"/>
                    <a:pt x="0" y="172"/>
                    <a:pt x="0" y="384"/>
                  </a:cubicBezTo>
                  <a:cubicBezTo>
                    <a:pt x="0" y="596"/>
                    <a:pt x="171" y="768"/>
                    <a:pt x="383" y="768"/>
                  </a:cubicBezTo>
                  <a:cubicBezTo>
                    <a:pt x="595" y="768"/>
                    <a:pt x="767" y="596"/>
                    <a:pt x="767" y="384"/>
                  </a:cubicBezTo>
                  <a:cubicBezTo>
                    <a:pt x="767" y="172"/>
                    <a:pt x="595" y="0"/>
                    <a:pt x="383" y="0"/>
                  </a:cubicBezTo>
                  <a:close/>
                  <a:moveTo>
                    <a:pt x="383" y="674"/>
                  </a:moveTo>
                  <a:cubicBezTo>
                    <a:pt x="226" y="674"/>
                    <a:pt x="98" y="547"/>
                    <a:pt x="98" y="389"/>
                  </a:cubicBezTo>
                  <a:cubicBezTo>
                    <a:pt x="98" y="232"/>
                    <a:pt x="226" y="104"/>
                    <a:pt x="383" y="104"/>
                  </a:cubicBezTo>
                  <a:cubicBezTo>
                    <a:pt x="541" y="104"/>
                    <a:pt x="669" y="232"/>
                    <a:pt x="669" y="389"/>
                  </a:cubicBezTo>
                  <a:cubicBezTo>
                    <a:pt x="669" y="547"/>
                    <a:pt x="541" y="674"/>
                    <a:pt x="383" y="674"/>
                  </a:cubicBezTo>
                  <a:close/>
                </a:path>
              </a:pathLst>
            </a:custGeom>
            <a:noFill/>
            <a:ln>
              <a:solidFill>
                <a:srgbClr val="22A0FF"/>
              </a:solidFill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730805" y="1958975"/>
              <a:ext cx="1256996" cy="2022475"/>
              <a:chOff x="2730805" y="1958975"/>
              <a:chExt cx="1256996" cy="2022475"/>
            </a:xfrm>
          </p:grpSpPr>
          <p:sp>
            <p:nvSpPr>
              <p:cNvPr id="58" name="Freeform 10"/>
              <p:cNvSpPr>
                <a:spLocks/>
              </p:cNvSpPr>
              <p:nvPr/>
            </p:nvSpPr>
            <p:spPr bwMode="auto">
              <a:xfrm>
                <a:off x="2768600" y="3414712"/>
                <a:ext cx="566738" cy="566738"/>
              </a:xfrm>
              <a:custGeom>
                <a:avLst/>
                <a:gdLst>
                  <a:gd name="T0" fmla="*/ 216 w 232"/>
                  <a:gd name="T1" fmla="*/ 59 h 232"/>
                  <a:gd name="T2" fmla="*/ 116 w 232"/>
                  <a:gd name="T3" fmla="*/ 0 h 232"/>
                  <a:gd name="T4" fmla="*/ 15 w 232"/>
                  <a:gd name="T5" fmla="*/ 59 h 232"/>
                  <a:gd name="T6" fmla="*/ 0 w 232"/>
                  <a:gd name="T7" fmla="*/ 116 h 232"/>
                  <a:gd name="T8" fmla="*/ 6 w 232"/>
                  <a:gd name="T9" fmla="*/ 155 h 232"/>
                  <a:gd name="T10" fmla="*/ 116 w 232"/>
                  <a:gd name="T11" fmla="*/ 232 h 232"/>
                  <a:gd name="T12" fmla="*/ 225 w 232"/>
                  <a:gd name="T13" fmla="*/ 155 h 232"/>
                  <a:gd name="T14" fmla="*/ 232 w 232"/>
                  <a:gd name="T15" fmla="*/ 116 h 232"/>
                  <a:gd name="T16" fmla="*/ 216 w 232"/>
                  <a:gd name="T17" fmla="*/ 5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232">
                    <a:moveTo>
                      <a:pt x="216" y="59"/>
                    </a:moveTo>
                    <a:cubicBezTo>
                      <a:pt x="197" y="24"/>
                      <a:pt x="159" y="0"/>
                      <a:pt x="116" y="0"/>
                    </a:cubicBezTo>
                    <a:cubicBezTo>
                      <a:pt x="72" y="0"/>
                      <a:pt x="35" y="24"/>
                      <a:pt x="15" y="59"/>
                    </a:cubicBezTo>
                    <a:cubicBezTo>
                      <a:pt x="5" y="76"/>
                      <a:pt x="0" y="95"/>
                      <a:pt x="0" y="116"/>
                    </a:cubicBezTo>
                    <a:cubicBezTo>
                      <a:pt x="0" y="130"/>
                      <a:pt x="2" y="143"/>
                      <a:pt x="6" y="155"/>
                    </a:cubicBezTo>
                    <a:cubicBezTo>
                      <a:pt x="22" y="200"/>
                      <a:pt x="65" y="232"/>
                      <a:pt x="116" y="232"/>
                    </a:cubicBezTo>
                    <a:cubicBezTo>
                      <a:pt x="166" y="232"/>
                      <a:pt x="209" y="200"/>
                      <a:pt x="225" y="155"/>
                    </a:cubicBezTo>
                    <a:cubicBezTo>
                      <a:pt x="229" y="143"/>
                      <a:pt x="232" y="130"/>
                      <a:pt x="232" y="116"/>
                    </a:cubicBezTo>
                    <a:cubicBezTo>
                      <a:pt x="232" y="95"/>
                      <a:pt x="226" y="76"/>
                      <a:pt x="216" y="59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1"/>
              <p:cNvSpPr>
                <a:spLocks/>
              </p:cNvSpPr>
              <p:nvPr/>
            </p:nvSpPr>
            <p:spPr bwMode="auto">
              <a:xfrm>
                <a:off x="2925763" y="1958975"/>
                <a:ext cx="1062038" cy="1835150"/>
              </a:xfrm>
              <a:custGeom>
                <a:avLst/>
                <a:gdLst>
                  <a:gd name="T0" fmla="*/ 52 w 435"/>
                  <a:gd name="T1" fmla="*/ 0 h 752"/>
                  <a:gd name="T2" fmla="*/ 52 w 435"/>
                  <a:gd name="T3" fmla="*/ 0 h 752"/>
                  <a:gd name="T4" fmla="*/ 52 w 435"/>
                  <a:gd name="T5" fmla="*/ 0 h 752"/>
                  <a:gd name="T6" fmla="*/ 52 w 435"/>
                  <a:gd name="T7" fmla="*/ 0 h 752"/>
                  <a:gd name="T8" fmla="*/ 52 w 435"/>
                  <a:gd name="T9" fmla="*/ 0 h 752"/>
                  <a:gd name="T10" fmla="*/ 0 w 435"/>
                  <a:gd name="T11" fmla="*/ 52 h 752"/>
                  <a:gd name="T12" fmla="*/ 52 w 435"/>
                  <a:gd name="T13" fmla="*/ 104 h 752"/>
                  <a:gd name="T14" fmla="*/ 53 w 435"/>
                  <a:gd name="T15" fmla="*/ 104 h 752"/>
                  <a:gd name="T16" fmla="*/ 337 w 435"/>
                  <a:gd name="T17" fmla="*/ 389 h 752"/>
                  <a:gd name="T18" fmla="*/ 152 w 435"/>
                  <a:gd name="T19" fmla="*/ 656 h 752"/>
                  <a:gd name="T20" fmla="*/ 168 w 435"/>
                  <a:gd name="T21" fmla="*/ 713 h 752"/>
                  <a:gd name="T22" fmla="*/ 161 w 435"/>
                  <a:gd name="T23" fmla="*/ 752 h 752"/>
                  <a:gd name="T24" fmla="*/ 435 w 435"/>
                  <a:gd name="T25" fmla="*/ 384 h 752"/>
                  <a:gd name="T26" fmla="*/ 52 w 435"/>
                  <a:gd name="T27" fmla="*/ 0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5" h="752">
                    <a:moveTo>
                      <a:pt x="52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52" y="104"/>
                      <a:pt x="52" y="104"/>
                      <a:pt x="53" y="104"/>
                    </a:cubicBezTo>
                    <a:cubicBezTo>
                      <a:pt x="210" y="104"/>
                      <a:pt x="337" y="232"/>
                      <a:pt x="337" y="389"/>
                    </a:cubicBezTo>
                    <a:cubicBezTo>
                      <a:pt x="337" y="511"/>
                      <a:pt x="260" y="615"/>
                      <a:pt x="152" y="656"/>
                    </a:cubicBezTo>
                    <a:cubicBezTo>
                      <a:pt x="162" y="673"/>
                      <a:pt x="168" y="692"/>
                      <a:pt x="168" y="713"/>
                    </a:cubicBezTo>
                    <a:cubicBezTo>
                      <a:pt x="168" y="727"/>
                      <a:pt x="165" y="740"/>
                      <a:pt x="161" y="752"/>
                    </a:cubicBezTo>
                    <a:cubicBezTo>
                      <a:pt x="320" y="705"/>
                      <a:pt x="435" y="558"/>
                      <a:pt x="435" y="384"/>
                    </a:cubicBezTo>
                    <a:cubicBezTo>
                      <a:pt x="435" y="172"/>
                      <a:pt x="264" y="0"/>
                      <a:pt x="52" y="0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pic>
            <p:nvPicPr>
              <p:cNvPr id="60" name="Picture 1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2613" y="2578100"/>
                <a:ext cx="36513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1" name="组合 60"/>
              <p:cNvGrpSpPr/>
              <p:nvPr/>
            </p:nvGrpSpPr>
            <p:grpSpPr>
              <a:xfrm>
                <a:off x="2795588" y="2400300"/>
                <a:ext cx="430213" cy="987425"/>
                <a:chOff x="2795588" y="2400300"/>
                <a:chExt cx="430213" cy="987425"/>
              </a:xfrm>
              <a:solidFill>
                <a:srgbClr val="3BBCC1"/>
              </a:solidFill>
            </p:grpSpPr>
            <p:sp>
              <p:nvSpPr>
                <p:cNvPr id="64" name="Oval 12"/>
                <p:cNvSpPr>
                  <a:spLocks noChangeArrowheads="1"/>
                </p:cNvSpPr>
                <p:nvPr/>
              </p:nvSpPr>
              <p:spPr bwMode="auto">
                <a:xfrm>
                  <a:off x="2925763" y="2400300"/>
                  <a:ext cx="173038" cy="173038"/>
                </a:xfrm>
                <a:prstGeom prst="ellipse">
                  <a:avLst/>
                </a:pr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  <p:sp>
              <p:nvSpPr>
                <p:cNvPr id="65" name="Freeform 14"/>
                <p:cNvSpPr>
                  <a:spLocks/>
                </p:cNvSpPr>
                <p:nvPr/>
              </p:nvSpPr>
              <p:spPr bwMode="auto">
                <a:xfrm>
                  <a:off x="2795588" y="2590800"/>
                  <a:ext cx="430213" cy="796925"/>
                </a:xfrm>
                <a:custGeom>
                  <a:avLst/>
                  <a:gdLst>
                    <a:gd name="T0" fmla="*/ 172 w 176"/>
                    <a:gd name="T1" fmla="*/ 13 h 327"/>
                    <a:gd name="T2" fmla="*/ 154 w 176"/>
                    <a:gd name="T3" fmla="*/ 1 h 327"/>
                    <a:gd name="T4" fmla="*/ 145 w 176"/>
                    <a:gd name="T5" fmla="*/ 0 h 327"/>
                    <a:gd name="T6" fmla="*/ 139 w 176"/>
                    <a:gd name="T7" fmla="*/ 0 h 327"/>
                    <a:gd name="T8" fmla="*/ 139 w 176"/>
                    <a:gd name="T9" fmla="*/ 0 h 327"/>
                    <a:gd name="T10" fmla="*/ 130 w 176"/>
                    <a:gd name="T11" fmla="*/ 0 h 327"/>
                    <a:gd name="T12" fmla="*/ 37 w 176"/>
                    <a:gd name="T13" fmla="*/ 0 h 327"/>
                    <a:gd name="T14" fmla="*/ 36 w 176"/>
                    <a:gd name="T15" fmla="*/ 0 h 327"/>
                    <a:gd name="T16" fmla="*/ 36 w 176"/>
                    <a:gd name="T17" fmla="*/ 0 h 327"/>
                    <a:gd name="T18" fmla="*/ 36 w 176"/>
                    <a:gd name="T19" fmla="*/ 0 h 327"/>
                    <a:gd name="T20" fmla="*/ 23 w 176"/>
                    <a:gd name="T21" fmla="*/ 1 h 327"/>
                    <a:gd name="T22" fmla="*/ 0 w 176"/>
                    <a:gd name="T23" fmla="*/ 25 h 327"/>
                    <a:gd name="T24" fmla="*/ 0 w 176"/>
                    <a:gd name="T25" fmla="*/ 25 h 327"/>
                    <a:gd name="T26" fmla="*/ 0 w 176"/>
                    <a:gd name="T27" fmla="*/ 26 h 327"/>
                    <a:gd name="T28" fmla="*/ 0 w 176"/>
                    <a:gd name="T29" fmla="*/ 133 h 327"/>
                    <a:gd name="T30" fmla="*/ 17 w 176"/>
                    <a:gd name="T31" fmla="*/ 149 h 327"/>
                    <a:gd name="T32" fmla="*/ 33 w 176"/>
                    <a:gd name="T33" fmla="*/ 133 h 327"/>
                    <a:gd name="T34" fmla="*/ 33 w 176"/>
                    <a:gd name="T35" fmla="*/ 32 h 327"/>
                    <a:gd name="T36" fmla="*/ 37 w 176"/>
                    <a:gd name="T37" fmla="*/ 32 h 327"/>
                    <a:gd name="T38" fmla="*/ 37 w 176"/>
                    <a:gd name="T39" fmla="*/ 164 h 327"/>
                    <a:gd name="T40" fmla="*/ 37 w 176"/>
                    <a:gd name="T41" fmla="*/ 164 h 327"/>
                    <a:gd name="T42" fmla="*/ 37 w 176"/>
                    <a:gd name="T43" fmla="*/ 165 h 327"/>
                    <a:gd name="T44" fmla="*/ 37 w 176"/>
                    <a:gd name="T45" fmla="*/ 307 h 327"/>
                    <a:gd name="T46" fmla="*/ 57 w 176"/>
                    <a:gd name="T47" fmla="*/ 327 h 327"/>
                    <a:gd name="T48" fmla="*/ 77 w 176"/>
                    <a:gd name="T49" fmla="*/ 307 h 327"/>
                    <a:gd name="T50" fmla="*/ 77 w 176"/>
                    <a:gd name="T51" fmla="*/ 165 h 327"/>
                    <a:gd name="T52" fmla="*/ 77 w 176"/>
                    <a:gd name="T53" fmla="*/ 164 h 327"/>
                    <a:gd name="T54" fmla="*/ 77 w 176"/>
                    <a:gd name="T55" fmla="*/ 164 h 327"/>
                    <a:gd name="T56" fmla="*/ 77 w 176"/>
                    <a:gd name="T57" fmla="*/ 164 h 327"/>
                    <a:gd name="T58" fmla="*/ 88 w 176"/>
                    <a:gd name="T59" fmla="*/ 153 h 327"/>
                    <a:gd name="T60" fmla="*/ 99 w 176"/>
                    <a:gd name="T61" fmla="*/ 164 h 327"/>
                    <a:gd name="T62" fmla="*/ 99 w 176"/>
                    <a:gd name="T63" fmla="*/ 164 h 327"/>
                    <a:gd name="T64" fmla="*/ 99 w 176"/>
                    <a:gd name="T65" fmla="*/ 164 h 327"/>
                    <a:gd name="T66" fmla="*/ 99 w 176"/>
                    <a:gd name="T67" fmla="*/ 165 h 327"/>
                    <a:gd name="T68" fmla="*/ 99 w 176"/>
                    <a:gd name="T69" fmla="*/ 307 h 327"/>
                    <a:gd name="T70" fmla="*/ 119 w 176"/>
                    <a:gd name="T71" fmla="*/ 327 h 327"/>
                    <a:gd name="T72" fmla="*/ 139 w 176"/>
                    <a:gd name="T73" fmla="*/ 307 h 327"/>
                    <a:gd name="T74" fmla="*/ 139 w 176"/>
                    <a:gd name="T75" fmla="*/ 165 h 327"/>
                    <a:gd name="T76" fmla="*/ 139 w 176"/>
                    <a:gd name="T77" fmla="*/ 164 h 327"/>
                    <a:gd name="T78" fmla="*/ 139 w 176"/>
                    <a:gd name="T79" fmla="*/ 164 h 327"/>
                    <a:gd name="T80" fmla="*/ 139 w 176"/>
                    <a:gd name="T81" fmla="*/ 32 h 327"/>
                    <a:gd name="T82" fmla="*/ 143 w 176"/>
                    <a:gd name="T83" fmla="*/ 32 h 327"/>
                    <a:gd name="T84" fmla="*/ 143 w 176"/>
                    <a:gd name="T85" fmla="*/ 133 h 327"/>
                    <a:gd name="T86" fmla="*/ 159 w 176"/>
                    <a:gd name="T87" fmla="*/ 149 h 327"/>
                    <a:gd name="T88" fmla="*/ 176 w 176"/>
                    <a:gd name="T89" fmla="*/ 133 h 327"/>
                    <a:gd name="T90" fmla="*/ 176 w 176"/>
                    <a:gd name="T91" fmla="*/ 25 h 327"/>
                    <a:gd name="T92" fmla="*/ 172 w 176"/>
                    <a:gd name="T93" fmla="*/ 13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76" h="327">
                      <a:moveTo>
                        <a:pt x="172" y="13"/>
                      </a:moveTo>
                      <a:cubicBezTo>
                        <a:pt x="168" y="6"/>
                        <a:pt x="161" y="2"/>
                        <a:pt x="154" y="1"/>
                      </a:cubicBezTo>
                      <a:cubicBezTo>
                        <a:pt x="151" y="0"/>
                        <a:pt x="148" y="0"/>
                        <a:pt x="145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3" y="0"/>
                        <a:pt x="28" y="0"/>
                        <a:pt x="23" y="1"/>
                      </a:cubicBezTo>
                      <a:cubicBezTo>
                        <a:pt x="12" y="3"/>
                        <a:pt x="1" y="9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0" y="141"/>
                        <a:pt x="8" y="149"/>
                        <a:pt x="17" y="149"/>
                      </a:cubicBezTo>
                      <a:cubicBezTo>
                        <a:pt x="25" y="149"/>
                        <a:pt x="33" y="141"/>
                        <a:pt x="33" y="133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164"/>
                        <a:pt x="37" y="164"/>
                        <a:pt x="37" y="164"/>
                      </a:cubicBezTo>
                      <a:cubicBezTo>
                        <a:pt x="37" y="164"/>
                        <a:pt x="37" y="164"/>
                        <a:pt x="37" y="164"/>
                      </a:cubicBezTo>
                      <a:cubicBezTo>
                        <a:pt x="37" y="164"/>
                        <a:pt x="37" y="165"/>
                        <a:pt x="37" y="165"/>
                      </a:cubicBezTo>
                      <a:cubicBezTo>
                        <a:pt x="37" y="307"/>
                        <a:pt x="37" y="307"/>
                        <a:pt x="37" y="307"/>
                      </a:cubicBezTo>
                      <a:cubicBezTo>
                        <a:pt x="37" y="318"/>
                        <a:pt x="46" y="327"/>
                        <a:pt x="57" y="327"/>
                      </a:cubicBezTo>
                      <a:cubicBezTo>
                        <a:pt x="68" y="327"/>
                        <a:pt x="77" y="318"/>
                        <a:pt x="77" y="307"/>
                      </a:cubicBezTo>
                      <a:cubicBezTo>
                        <a:pt x="77" y="165"/>
                        <a:pt x="77" y="165"/>
                        <a:pt x="77" y="165"/>
                      </a:cubicBezTo>
                      <a:cubicBezTo>
                        <a:pt x="77" y="165"/>
                        <a:pt x="77" y="164"/>
                        <a:pt x="77" y="164"/>
                      </a:cubicBezTo>
                      <a:cubicBezTo>
                        <a:pt x="77" y="164"/>
                        <a:pt x="77" y="164"/>
                        <a:pt x="77" y="164"/>
                      </a:cubicBezTo>
                      <a:cubicBezTo>
                        <a:pt x="77" y="164"/>
                        <a:pt x="77" y="164"/>
                        <a:pt x="77" y="164"/>
                      </a:cubicBezTo>
                      <a:cubicBezTo>
                        <a:pt x="77" y="158"/>
                        <a:pt x="82" y="153"/>
                        <a:pt x="88" y="153"/>
                      </a:cubicBezTo>
                      <a:cubicBezTo>
                        <a:pt x="94" y="153"/>
                        <a:pt x="99" y="158"/>
                        <a:pt x="99" y="164"/>
                      </a:cubicBezTo>
                      <a:cubicBezTo>
                        <a:pt x="99" y="164"/>
                        <a:pt x="99" y="164"/>
                        <a:pt x="99" y="164"/>
                      </a:cubicBezTo>
                      <a:cubicBezTo>
                        <a:pt x="99" y="164"/>
                        <a:pt x="99" y="164"/>
                        <a:pt x="99" y="164"/>
                      </a:cubicBezTo>
                      <a:cubicBezTo>
                        <a:pt x="99" y="164"/>
                        <a:pt x="99" y="165"/>
                        <a:pt x="99" y="165"/>
                      </a:cubicBezTo>
                      <a:cubicBezTo>
                        <a:pt x="99" y="307"/>
                        <a:pt x="99" y="307"/>
                        <a:pt x="99" y="307"/>
                      </a:cubicBezTo>
                      <a:cubicBezTo>
                        <a:pt x="99" y="318"/>
                        <a:pt x="108" y="327"/>
                        <a:pt x="119" y="327"/>
                      </a:cubicBezTo>
                      <a:cubicBezTo>
                        <a:pt x="130" y="327"/>
                        <a:pt x="139" y="318"/>
                        <a:pt x="139" y="307"/>
                      </a:cubicBezTo>
                      <a:cubicBezTo>
                        <a:pt x="139" y="165"/>
                        <a:pt x="139" y="165"/>
                        <a:pt x="139" y="165"/>
                      </a:cubicBezTo>
                      <a:cubicBezTo>
                        <a:pt x="139" y="165"/>
                        <a:pt x="139" y="164"/>
                        <a:pt x="139" y="164"/>
                      </a:cubicBezTo>
                      <a:cubicBezTo>
                        <a:pt x="139" y="164"/>
                        <a:pt x="139" y="164"/>
                        <a:pt x="139" y="164"/>
                      </a:cubicBezTo>
                      <a:cubicBezTo>
                        <a:pt x="139" y="32"/>
                        <a:pt x="139" y="32"/>
                        <a:pt x="139" y="32"/>
                      </a:cubicBezTo>
                      <a:cubicBezTo>
                        <a:pt x="143" y="32"/>
                        <a:pt x="143" y="32"/>
                        <a:pt x="143" y="32"/>
                      </a:cubicBezTo>
                      <a:cubicBezTo>
                        <a:pt x="143" y="133"/>
                        <a:pt x="143" y="133"/>
                        <a:pt x="143" y="133"/>
                      </a:cubicBezTo>
                      <a:cubicBezTo>
                        <a:pt x="143" y="141"/>
                        <a:pt x="150" y="149"/>
                        <a:pt x="159" y="149"/>
                      </a:cubicBezTo>
                      <a:cubicBezTo>
                        <a:pt x="168" y="149"/>
                        <a:pt x="176" y="141"/>
                        <a:pt x="176" y="133"/>
                      </a:cubicBezTo>
                      <a:cubicBezTo>
                        <a:pt x="176" y="25"/>
                        <a:pt x="176" y="25"/>
                        <a:pt x="176" y="25"/>
                      </a:cubicBezTo>
                      <a:cubicBezTo>
                        <a:pt x="176" y="20"/>
                        <a:pt x="174" y="16"/>
                        <a:pt x="172" y="13"/>
                      </a:cubicBezTo>
                      <a:close/>
                    </a:path>
                  </a:pathLst>
                </a:cu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</p:grpSp>
          <p:sp>
            <p:nvSpPr>
              <p:cNvPr id="62" name="TextBox 682"/>
              <p:cNvSpPr txBox="1"/>
              <p:nvPr/>
            </p:nvSpPr>
            <p:spPr>
              <a:xfrm>
                <a:off x="2730805" y="3518701"/>
                <a:ext cx="642326" cy="35271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latin typeface="方正中等线简体" pitchFamily="65" charset="-122"/>
                    <a:ea typeface="方正中等线简体" pitchFamily="65" charset="-122"/>
                  </a:defRPr>
                </a:lvl1pPr>
              </a:lstStyle>
              <a:p>
                <a:pPr algn="ctr"/>
                <a:r>
                  <a:rPr lang="en-US" altLang="zh-CN" sz="105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50%</a:t>
                </a: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任意多边形 62"/>
              <p:cNvSpPr>
                <a:spLocks/>
              </p:cNvSpPr>
              <p:nvPr/>
            </p:nvSpPr>
            <p:spPr bwMode="auto">
              <a:xfrm>
                <a:off x="2793098" y="2852737"/>
                <a:ext cx="430213" cy="534988"/>
              </a:xfrm>
              <a:custGeom>
                <a:avLst/>
                <a:gdLst>
                  <a:gd name="connsiteX0" fmla="*/ 349548 w 430213"/>
                  <a:gd name="connsiteY0" fmla="*/ 0 h 534988"/>
                  <a:gd name="connsiteX1" fmla="*/ 430213 w 430213"/>
                  <a:gd name="connsiteY1" fmla="*/ 0 h 534988"/>
                  <a:gd name="connsiteX2" fmla="*/ 430213 w 430213"/>
                  <a:gd name="connsiteY2" fmla="*/ 62195 h 534988"/>
                  <a:gd name="connsiteX3" fmla="*/ 388658 w 430213"/>
                  <a:gd name="connsiteY3" fmla="*/ 101188 h 534988"/>
                  <a:gd name="connsiteX4" fmla="*/ 349548 w 430213"/>
                  <a:gd name="connsiteY4" fmla="*/ 62195 h 534988"/>
                  <a:gd name="connsiteX5" fmla="*/ 349548 w 430213"/>
                  <a:gd name="connsiteY5" fmla="*/ 2101 h 534988"/>
                  <a:gd name="connsiteX6" fmla="*/ 90443 w 430213"/>
                  <a:gd name="connsiteY6" fmla="*/ 0 h 534988"/>
                  <a:gd name="connsiteX7" fmla="*/ 339771 w 430213"/>
                  <a:gd name="connsiteY7" fmla="*/ 0 h 534988"/>
                  <a:gd name="connsiteX8" fmla="*/ 339771 w 430213"/>
                  <a:gd name="connsiteY8" fmla="*/ 31560 h 534988"/>
                  <a:gd name="connsiteX9" fmla="*/ 339771 w 430213"/>
                  <a:gd name="connsiteY9" fmla="*/ 137744 h 534988"/>
                  <a:gd name="connsiteX10" fmla="*/ 339771 w 430213"/>
                  <a:gd name="connsiteY10" fmla="*/ 140181 h 534988"/>
                  <a:gd name="connsiteX11" fmla="*/ 339771 w 430213"/>
                  <a:gd name="connsiteY11" fmla="*/ 486247 h 534988"/>
                  <a:gd name="connsiteX12" fmla="*/ 290883 w 430213"/>
                  <a:gd name="connsiteY12" fmla="*/ 534988 h 534988"/>
                  <a:gd name="connsiteX13" fmla="*/ 241995 w 430213"/>
                  <a:gd name="connsiteY13" fmla="*/ 486247 h 534988"/>
                  <a:gd name="connsiteX14" fmla="*/ 241995 w 430213"/>
                  <a:gd name="connsiteY14" fmla="*/ 140181 h 534988"/>
                  <a:gd name="connsiteX15" fmla="*/ 241995 w 430213"/>
                  <a:gd name="connsiteY15" fmla="*/ 137744 h 534988"/>
                  <a:gd name="connsiteX16" fmla="*/ 215107 w 430213"/>
                  <a:gd name="connsiteY16" fmla="*/ 110936 h 534988"/>
                  <a:gd name="connsiteX17" fmla="*/ 188218 w 430213"/>
                  <a:gd name="connsiteY17" fmla="*/ 137744 h 534988"/>
                  <a:gd name="connsiteX18" fmla="*/ 188218 w 430213"/>
                  <a:gd name="connsiteY18" fmla="*/ 140181 h 534988"/>
                  <a:gd name="connsiteX19" fmla="*/ 188218 w 430213"/>
                  <a:gd name="connsiteY19" fmla="*/ 486247 h 534988"/>
                  <a:gd name="connsiteX20" fmla="*/ 139330 w 430213"/>
                  <a:gd name="connsiteY20" fmla="*/ 534988 h 534988"/>
                  <a:gd name="connsiteX21" fmla="*/ 90443 w 430213"/>
                  <a:gd name="connsiteY21" fmla="*/ 486247 h 534988"/>
                  <a:gd name="connsiteX22" fmla="*/ 90443 w 430213"/>
                  <a:gd name="connsiteY22" fmla="*/ 140181 h 534988"/>
                  <a:gd name="connsiteX23" fmla="*/ 90443 w 430213"/>
                  <a:gd name="connsiteY23" fmla="*/ 137744 h 534988"/>
                  <a:gd name="connsiteX24" fmla="*/ 90443 w 430213"/>
                  <a:gd name="connsiteY24" fmla="*/ 2029 h 534988"/>
                  <a:gd name="connsiteX25" fmla="*/ 0 w 430213"/>
                  <a:gd name="connsiteY25" fmla="*/ 0 h 534988"/>
                  <a:gd name="connsiteX26" fmla="*/ 80665 w 430213"/>
                  <a:gd name="connsiteY26" fmla="*/ 0 h 534988"/>
                  <a:gd name="connsiteX27" fmla="*/ 80665 w 430213"/>
                  <a:gd name="connsiteY27" fmla="*/ 62195 h 534988"/>
                  <a:gd name="connsiteX28" fmla="*/ 41555 w 430213"/>
                  <a:gd name="connsiteY28" fmla="*/ 101188 h 534988"/>
                  <a:gd name="connsiteX29" fmla="*/ 0 w 430213"/>
                  <a:gd name="connsiteY29" fmla="*/ 62195 h 534988"/>
                  <a:gd name="connsiteX30" fmla="*/ 0 w 430213"/>
                  <a:gd name="connsiteY30" fmla="*/ 29599 h 53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0213" h="534988">
                    <a:moveTo>
                      <a:pt x="349548" y="0"/>
                    </a:moveTo>
                    <a:lnTo>
                      <a:pt x="430213" y="0"/>
                    </a:lnTo>
                    <a:lnTo>
                      <a:pt x="430213" y="62195"/>
                    </a:lnTo>
                    <a:cubicBezTo>
                      <a:pt x="430213" y="81691"/>
                      <a:pt x="410658" y="101188"/>
                      <a:pt x="388658" y="101188"/>
                    </a:cubicBezTo>
                    <a:cubicBezTo>
                      <a:pt x="366659" y="101188"/>
                      <a:pt x="349548" y="81691"/>
                      <a:pt x="349548" y="62195"/>
                    </a:cubicBezTo>
                    <a:cubicBezTo>
                      <a:pt x="349548" y="62195"/>
                      <a:pt x="349548" y="62195"/>
                      <a:pt x="349548" y="2101"/>
                    </a:cubicBezTo>
                    <a:close/>
                    <a:moveTo>
                      <a:pt x="90443" y="0"/>
                    </a:moveTo>
                    <a:lnTo>
                      <a:pt x="339771" y="0"/>
                    </a:lnTo>
                    <a:lnTo>
                      <a:pt x="339771" y="31560"/>
                    </a:lnTo>
                    <a:cubicBezTo>
                      <a:pt x="339771" y="62347"/>
                      <a:pt x="339771" y="97532"/>
                      <a:pt x="339771" y="137744"/>
                    </a:cubicBezTo>
                    <a:cubicBezTo>
                      <a:pt x="339771" y="137744"/>
                      <a:pt x="339771" y="140181"/>
                      <a:pt x="339771" y="140181"/>
                    </a:cubicBezTo>
                    <a:cubicBezTo>
                      <a:pt x="339771" y="140181"/>
                      <a:pt x="339771" y="140181"/>
                      <a:pt x="339771" y="486247"/>
                    </a:cubicBezTo>
                    <a:cubicBezTo>
                      <a:pt x="339771" y="513054"/>
                      <a:pt x="317771" y="534988"/>
                      <a:pt x="290883" y="534988"/>
                    </a:cubicBezTo>
                    <a:cubicBezTo>
                      <a:pt x="263994" y="534988"/>
                      <a:pt x="241995" y="513054"/>
                      <a:pt x="241995" y="486247"/>
                    </a:cubicBezTo>
                    <a:cubicBezTo>
                      <a:pt x="241995" y="486247"/>
                      <a:pt x="241995" y="486247"/>
                      <a:pt x="241995" y="140181"/>
                    </a:cubicBezTo>
                    <a:cubicBezTo>
                      <a:pt x="241995" y="140181"/>
                      <a:pt x="241995" y="137744"/>
                      <a:pt x="241995" y="137744"/>
                    </a:cubicBezTo>
                    <a:cubicBezTo>
                      <a:pt x="241995" y="123122"/>
                      <a:pt x="229773" y="110936"/>
                      <a:pt x="215107" y="110936"/>
                    </a:cubicBezTo>
                    <a:cubicBezTo>
                      <a:pt x="200440" y="110936"/>
                      <a:pt x="188218" y="123122"/>
                      <a:pt x="188218" y="137744"/>
                    </a:cubicBezTo>
                    <a:cubicBezTo>
                      <a:pt x="188218" y="137744"/>
                      <a:pt x="188218" y="140181"/>
                      <a:pt x="188218" y="140181"/>
                    </a:cubicBezTo>
                    <a:cubicBezTo>
                      <a:pt x="188218" y="140181"/>
                      <a:pt x="188218" y="140181"/>
                      <a:pt x="188218" y="486247"/>
                    </a:cubicBezTo>
                    <a:cubicBezTo>
                      <a:pt x="188218" y="513054"/>
                      <a:pt x="166219" y="534988"/>
                      <a:pt x="139330" y="534988"/>
                    </a:cubicBezTo>
                    <a:cubicBezTo>
                      <a:pt x="112442" y="534988"/>
                      <a:pt x="90443" y="513054"/>
                      <a:pt x="90443" y="486247"/>
                    </a:cubicBezTo>
                    <a:cubicBezTo>
                      <a:pt x="90443" y="486247"/>
                      <a:pt x="90443" y="486247"/>
                      <a:pt x="90443" y="140181"/>
                    </a:cubicBezTo>
                    <a:cubicBezTo>
                      <a:pt x="90443" y="140181"/>
                      <a:pt x="90443" y="137744"/>
                      <a:pt x="90443" y="137744"/>
                    </a:cubicBezTo>
                    <a:cubicBezTo>
                      <a:pt x="90443" y="137744"/>
                      <a:pt x="90443" y="137744"/>
                      <a:pt x="90443" y="2029"/>
                    </a:cubicBezTo>
                    <a:close/>
                    <a:moveTo>
                      <a:pt x="0" y="0"/>
                    </a:moveTo>
                    <a:lnTo>
                      <a:pt x="80665" y="0"/>
                    </a:lnTo>
                    <a:lnTo>
                      <a:pt x="80665" y="62195"/>
                    </a:lnTo>
                    <a:cubicBezTo>
                      <a:pt x="80665" y="81691"/>
                      <a:pt x="61110" y="101188"/>
                      <a:pt x="41555" y="101188"/>
                    </a:cubicBezTo>
                    <a:cubicBezTo>
                      <a:pt x="19555" y="101188"/>
                      <a:pt x="0" y="81691"/>
                      <a:pt x="0" y="62195"/>
                    </a:cubicBezTo>
                    <a:cubicBezTo>
                      <a:pt x="0" y="62195"/>
                      <a:pt x="0" y="62195"/>
                      <a:pt x="0" y="29599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wrap="square">
                <a:noAutofit/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762184" y="2566584"/>
            <a:ext cx="1512380" cy="1390564"/>
            <a:chOff x="136281" y="1955025"/>
            <a:chExt cx="2039079" cy="1874838"/>
          </a:xfrm>
        </p:grpSpPr>
        <p:sp>
          <p:nvSpPr>
            <p:cNvPr id="67" name="Freeform 5"/>
            <p:cNvSpPr>
              <a:spLocks noEditPoints="1"/>
            </p:cNvSpPr>
            <p:nvPr/>
          </p:nvSpPr>
          <p:spPr bwMode="auto">
            <a:xfrm>
              <a:off x="136281" y="1955025"/>
              <a:ext cx="1871663" cy="1874838"/>
            </a:xfrm>
            <a:custGeom>
              <a:avLst/>
              <a:gdLst>
                <a:gd name="T0" fmla="*/ 383 w 767"/>
                <a:gd name="T1" fmla="*/ 0 h 768"/>
                <a:gd name="T2" fmla="*/ 0 w 767"/>
                <a:gd name="T3" fmla="*/ 384 h 768"/>
                <a:gd name="T4" fmla="*/ 383 w 767"/>
                <a:gd name="T5" fmla="*/ 768 h 768"/>
                <a:gd name="T6" fmla="*/ 767 w 767"/>
                <a:gd name="T7" fmla="*/ 384 h 768"/>
                <a:gd name="T8" fmla="*/ 383 w 767"/>
                <a:gd name="T9" fmla="*/ 0 h 768"/>
                <a:gd name="T10" fmla="*/ 383 w 767"/>
                <a:gd name="T11" fmla="*/ 674 h 768"/>
                <a:gd name="T12" fmla="*/ 98 w 767"/>
                <a:gd name="T13" fmla="*/ 389 h 768"/>
                <a:gd name="T14" fmla="*/ 383 w 767"/>
                <a:gd name="T15" fmla="*/ 104 h 768"/>
                <a:gd name="T16" fmla="*/ 669 w 767"/>
                <a:gd name="T17" fmla="*/ 389 h 768"/>
                <a:gd name="T18" fmla="*/ 383 w 767"/>
                <a:gd name="T19" fmla="*/ 67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7" h="768">
                  <a:moveTo>
                    <a:pt x="383" y="0"/>
                  </a:moveTo>
                  <a:cubicBezTo>
                    <a:pt x="171" y="0"/>
                    <a:pt x="0" y="172"/>
                    <a:pt x="0" y="384"/>
                  </a:cubicBezTo>
                  <a:cubicBezTo>
                    <a:pt x="0" y="596"/>
                    <a:pt x="171" y="768"/>
                    <a:pt x="383" y="768"/>
                  </a:cubicBezTo>
                  <a:cubicBezTo>
                    <a:pt x="595" y="768"/>
                    <a:pt x="767" y="596"/>
                    <a:pt x="767" y="384"/>
                  </a:cubicBezTo>
                  <a:cubicBezTo>
                    <a:pt x="767" y="172"/>
                    <a:pt x="595" y="0"/>
                    <a:pt x="383" y="0"/>
                  </a:cubicBezTo>
                  <a:close/>
                  <a:moveTo>
                    <a:pt x="383" y="674"/>
                  </a:moveTo>
                  <a:cubicBezTo>
                    <a:pt x="226" y="674"/>
                    <a:pt x="98" y="547"/>
                    <a:pt x="98" y="389"/>
                  </a:cubicBezTo>
                  <a:cubicBezTo>
                    <a:pt x="98" y="232"/>
                    <a:pt x="226" y="104"/>
                    <a:pt x="383" y="104"/>
                  </a:cubicBezTo>
                  <a:cubicBezTo>
                    <a:pt x="541" y="104"/>
                    <a:pt x="669" y="232"/>
                    <a:pt x="669" y="389"/>
                  </a:cubicBezTo>
                  <a:cubicBezTo>
                    <a:pt x="669" y="547"/>
                    <a:pt x="541" y="674"/>
                    <a:pt x="383" y="674"/>
                  </a:cubicBezTo>
                  <a:close/>
                </a:path>
              </a:pathLst>
            </a:custGeom>
            <a:noFill/>
            <a:ln>
              <a:solidFill>
                <a:srgbClr val="22A0FF"/>
              </a:solidFill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843055" y="1955800"/>
              <a:ext cx="1332305" cy="1430338"/>
              <a:chOff x="843055" y="1955800"/>
              <a:chExt cx="1332305" cy="1430338"/>
            </a:xfrm>
          </p:grpSpPr>
          <p:sp>
            <p:nvSpPr>
              <p:cNvPr id="69" name="Freeform 24"/>
              <p:cNvSpPr>
                <a:spLocks/>
              </p:cNvSpPr>
              <p:nvPr/>
            </p:nvSpPr>
            <p:spPr bwMode="auto">
              <a:xfrm>
                <a:off x="1571625" y="2570162"/>
                <a:ext cx="565150" cy="565150"/>
              </a:xfrm>
              <a:custGeom>
                <a:avLst/>
                <a:gdLst>
                  <a:gd name="T0" fmla="*/ 157 w 232"/>
                  <a:gd name="T1" fmla="*/ 7 h 231"/>
                  <a:gd name="T2" fmla="*/ 116 w 232"/>
                  <a:gd name="T3" fmla="*/ 0 h 231"/>
                  <a:gd name="T4" fmla="*/ 53 w 232"/>
                  <a:gd name="T5" fmla="*/ 18 h 231"/>
                  <a:gd name="T6" fmla="*/ 0 w 232"/>
                  <a:gd name="T7" fmla="*/ 116 h 231"/>
                  <a:gd name="T8" fmla="*/ 67 w 232"/>
                  <a:gd name="T9" fmla="*/ 221 h 231"/>
                  <a:gd name="T10" fmla="*/ 116 w 232"/>
                  <a:gd name="T11" fmla="*/ 231 h 231"/>
                  <a:gd name="T12" fmla="*/ 168 w 232"/>
                  <a:gd name="T13" fmla="*/ 219 h 231"/>
                  <a:gd name="T14" fmla="*/ 232 w 232"/>
                  <a:gd name="T15" fmla="*/ 116 h 231"/>
                  <a:gd name="T16" fmla="*/ 157 w 232"/>
                  <a:gd name="T17" fmla="*/ 7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231">
                    <a:moveTo>
                      <a:pt x="157" y="7"/>
                    </a:moveTo>
                    <a:cubicBezTo>
                      <a:pt x="144" y="2"/>
                      <a:pt x="130" y="0"/>
                      <a:pt x="116" y="0"/>
                    </a:cubicBezTo>
                    <a:cubicBezTo>
                      <a:pt x="93" y="0"/>
                      <a:pt x="71" y="6"/>
                      <a:pt x="53" y="18"/>
                    </a:cubicBezTo>
                    <a:cubicBezTo>
                      <a:pt x="21" y="39"/>
                      <a:pt x="0" y="74"/>
                      <a:pt x="0" y="116"/>
                    </a:cubicBezTo>
                    <a:cubicBezTo>
                      <a:pt x="0" y="162"/>
                      <a:pt x="27" y="202"/>
                      <a:pt x="67" y="221"/>
                    </a:cubicBezTo>
                    <a:cubicBezTo>
                      <a:pt x="82" y="227"/>
                      <a:pt x="98" y="231"/>
                      <a:pt x="116" y="231"/>
                    </a:cubicBezTo>
                    <a:cubicBezTo>
                      <a:pt x="134" y="231"/>
                      <a:pt x="152" y="227"/>
                      <a:pt x="168" y="219"/>
                    </a:cubicBezTo>
                    <a:cubicBezTo>
                      <a:pt x="206" y="200"/>
                      <a:pt x="232" y="161"/>
                      <a:pt x="232" y="116"/>
                    </a:cubicBezTo>
                    <a:cubicBezTo>
                      <a:pt x="232" y="66"/>
                      <a:pt x="201" y="24"/>
                      <a:pt x="157" y="7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5"/>
              <p:cNvSpPr>
                <a:spLocks/>
              </p:cNvSpPr>
              <p:nvPr/>
            </p:nvSpPr>
            <p:spPr bwMode="auto">
              <a:xfrm>
                <a:off x="946150" y="1955800"/>
                <a:ext cx="1008063" cy="658813"/>
              </a:xfrm>
              <a:custGeom>
                <a:avLst/>
                <a:gdLst>
                  <a:gd name="T0" fmla="*/ 53 w 413"/>
                  <a:gd name="T1" fmla="*/ 0 h 270"/>
                  <a:gd name="T2" fmla="*/ 53 w 413"/>
                  <a:gd name="T3" fmla="*/ 0 h 270"/>
                  <a:gd name="T4" fmla="*/ 52 w 413"/>
                  <a:gd name="T5" fmla="*/ 0 h 270"/>
                  <a:gd name="T6" fmla="*/ 50 w 413"/>
                  <a:gd name="T7" fmla="*/ 0 h 270"/>
                  <a:gd name="T8" fmla="*/ 50 w 413"/>
                  <a:gd name="T9" fmla="*/ 0 h 270"/>
                  <a:gd name="T10" fmla="*/ 0 w 413"/>
                  <a:gd name="T11" fmla="*/ 52 h 270"/>
                  <a:gd name="T12" fmla="*/ 53 w 413"/>
                  <a:gd name="T13" fmla="*/ 104 h 270"/>
                  <a:gd name="T14" fmla="*/ 55 w 413"/>
                  <a:gd name="T15" fmla="*/ 104 h 270"/>
                  <a:gd name="T16" fmla="*/ 309 w 413"/>
                  <a:gd name="T17" fmla="*/ 270 h 270"/>
                  <a:gd name="T18" fmla="*/ 372 w 413"/>
                  <a:gd name="T19" fmla="*/ 252 h 270"/>
                  <a:gd name="T20" fmla="*/ 413 w 413"/>
                  <a:gd name="T21" fmla="*/ 259 h 270"/>
                  <a:gd name="T22" fmla="*/ 53 w 413"/>
                  <a:gd name="T23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3" h="270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1"/>
                      <a:pt x="0" y="24"/>
                      <a:pt x="0" y="52"/>
                    </a:cubicBezTo>
                    <a:cubicBezTo>
                      <a:pt x="0" y="81"/>
                      <a:pt x="24" y="104"/>
                      <a:pt x="53" y="104"/>
                    </a:cubicBezTo>
                    <a:cubicBezTo>
                      <a:pt x="53" y="104"/>
                      <a:pt x="54" y="104"/>
                      <a:pt x="55" y="104"/>
                    </a:cubicBezTo>
                    <a:cubicBezTo>
                      <a:pt x="168" y="106"/>
                      <a:pt x="265" y="173"/>
                      <a:pt x="309" y="270"/>
                    </a:cubicBezTo>
                    <a:cubicBezTo>
                      <a:pt x="327" y="258"/>
                      <a:pt x="349" y="252"/>
                      <a:pt x="372" y="252"/>
                    </a:cubicBezTo>
                    <a:cubicBezTo>
                      <a:pt x="386" y="252"/>
                      <a:pt x="400" y="254"/>
                      <a:pt x="413" y="259"/>
                    </a:cubicBezTo>
                    <a:cubicBezTo>
                      <a:pt x="362" y="109"/>
                      <a:pt x="220" y="1"/>
                      <a:pt x="53" y="0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pic>
            <p:nvPicPr>
              <p:cNvPr id="71" name="Picture 2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7750" y="2574925"/>
                <a:ext cx="36513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2" name="组合 71"/>
              <p:cNvGrpSpPr/>
              <p:nvPr/>
            </p:nvGrpSpPr>
            <p:grpSpPr>
              <a:xfrm>
                <a:off x="843055" y="2397125"/>
                <a:ext cx="430213" cy="989013"/>
                <a:chOff x="843055" y="2397125"/>
                <a:chExt cx="430213" cy="989013"/>
              </a:xfrm>
              <a:solidFill>
                <a:srgbClr val="3BBCC1"/>
              </a:solidFill>
            </p:grpSpPr>
            <p:sp>
              <p:nvSpPr>
                <p:cNvPr id="75" name="Oval 26"/>
                <p:cNvSpPr>
                  <a:spLocks noChangeArrowheads="1"/>
                </p:cNvSpPr>
                <p:nvPr/>
              </p:nvSpPr>
              <p:spPr bwMode="auto">
                <a:xfrm>
                  <a:off x="973231" y="2397125"/>
                  <a:ext cx="173038" cy="173038"/>
                </a:xfrm>
                <a:prstGeom prst="ellipse">
                  <a:avLst/>
                </a:pr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  <p:sp>
              <p:nvSpPr>
                <p:cNvPr id="76" name="Freeform 28"/>
                <p:cNvSpPr>
                  <a:spLocks/>
                </p:cNvSpPr>
                <p:nvPr/>
              </p:nvSpPr>
              <p:spPr bwMode="auto">
                <a:xfrm>
                  <a:off x="843055" y="2587624"/>
                  <a:ext cx="430213" cy="798514"/>
                </a:xfrm>
                <a:custGeom>
                  <a:avLst/>
                  <a:gdLst>
                    <a:gd name="T0" fmla="*/ 172 w 176"/>
                    <a:gd name="T1" fmla="*/ 13 h 327"/>
                    <a:gd name="T2" fmla="*/ 154 w 176"/>
                    <a:gd name="T3" fmla="*/ 1 h 327"/>
                    <a:gd name="T4" fmla="*/ 145 w 176"/>
                    <a:gd name="T5" fmla="*/ 0 h 327"/>
                    <a:gd name="T6" fmla="*/ 139 w 176"/>
                    <a:gd name="T7" fmla="*/ 0 h 327"/>
                    <a:gd name="T8" fmla="*/ 139 w 176"/>
                    <a:gd name="T9" fmla="*/ 0 h 327"/>
                    <a:gd name="T10" fmla="*/ 130 w 176"/>
                    <a:gd name="T11" fmla="*/ 0 h 327"/>
                    <a:gd name="T12" fmla="*/ 37 w 176"/>
                    <a:gd name="T13" fmla="*/ 0 h 327"/>
                    <a:gd name="T14" fmla="*/ 36 w 176"/>
                    <a:gd name="T15" fmla="*/ 0 h 327"/>
                    <a:gd name="T16" fmla="*/ 36 w 176"/>
                    <a:gd name="T17" fmla="*/ 0 h 327"/>
                    <a:gd name="T18" fmla="*/ 36 w 176"/>
                    <a:gd name="T19" fmla="*/ 0 h 327"/>
                    <a:gd name="T20" fmla="*/ 23 w 176"/>
                    <a:gd name="T21" fmla="*/ 1 h 327"/>
                    <a:gd name="T22" fmla="*/ 1 w 176"/>
                    <a:gd name="T23" fmla="*/ 25 h 327"/>
                    <a:gd name="T24" fmla="*/ 0 w 176"/>
                    <a:gd name="T25" fmla="*/ 25 h 327"/>
                    <a:gd name="T26" fmla="*/ 0 w 176"/>
                    <a:gd name="T27" fmla="*/ 25 h 327"/>
                    <a:gd name="T28" fmla="*/ 0 w 176"/>
                    <a:gd name="T29" fmla="*/ 132 h 327"/>
                    <a:gd name="T30" fmla="*/ 17 w 176"/>
                    <a:gd name="T31" fmla="*/ 148 h 327"/>
                    <a:gd name="T32" fmla="*/ 33 w 176"/>
                    <a:gd name="T33" fmla="*/ 132 h 327"/>
                    <a:gd name="T34" fmla="*/ 33 w 176"/>
                    <a:gd name="T35" fmla="*/ 32 h 327"/>
                    <a:gd name="T36" fmla="*/ 37 w 176"/>
                    <a:gd name="T37" fmla="*/ 32 h 327"/>
                    <a:gd name="T38" fmla="*/ 37 w 176"/>
                    <a:gd name="T39" fmla="*/ 163 h 327"/>
                    <a:gd name="T40" fmla="*/ 37 w 176"/>
                    <a:gd name="T41" fmla="*/ 163 h 327"/>
                    <a:gd name="T42" fmla="*/ 37 w 176"/>
                    <a:gd name="T43" fmla="*/ 165 h 327"/>
                    <a:gd name="T44" fmla="*/ 37 w 176"/>
                    <a:gd name="T45" fmla="*/ 307 h 327"/>
                    <a:gd name="T46" fmla="*/ 57 w 176"/>
                    <a:gd name="T47" fmla="*/ 327 h 327"/>
                    <a:gd name="T48" fmla="*/ 77 w 176"/>
                    <a:gd name="T49" fmla="*/ 307 h 327"/>
                    <a:gd name="T50" fmla="*/ 77 w 176"/>
                    <a:gd name="T51" fmla="*/ 165 h 327"/>
                    <a:gd name="T52" fmla="*/ 77 w 176"/>
                    <a:gd name="T53" fmla="*/ 163 h 327"/>
                    <a:gd name="T54" fmla="*/ 77 w 176"/>
                    <a:gd name="T55" fmla="*/ 163 h 327"/>
                    <a:gd name="T56" fmla="*/ 77 w 176"/>
                    <a:gd name="T57" fmla="*/ 163 h 327"/>
                    <a:gd name="T58" fmla="*/ 88 w 176"/>
                    <a:gd name="T59" fmla="*/ 152 h 327"/>
                    <a:gd name="T60" fmla="*/ 99 w 176"/>
                    <a:gd name="T61" fmla="*/ 163 h 327"/>
                    <a:gd name="T62" fmla="*/ 99 w 176"/>
                    <a:gd name="T63" fmla="*/ 163 h 327"/>
                    <a:gd name="T64" fmla="*/ 99 w 176"/>
                    <a:gd name="T65" fmla="*/ 163 h 327"/>
                    <a:gd name="T66" fmla="*/ 99 w 176"/>
                    <a:gd name="T67" fmla="*/ 165 h 327"/>
                    <a:gd name="T68" fmla="*/ 99 w 176"/>
                    <a:gd name="T69" fmla="*/ 307 h 327"/>
                    <a:gd name="T70" fmla="*/ 119 w 176"/>
                    <a:gd name="T71" fmla="*/ 327 h 327"/>
                    <a:gd name="T72" fmla="*/ 139 w 176"/>
                    <a:gd name="T73" fmla="*/ 307 h 327"/>
                    <a:gd name="T74" fmla="*/ 139 w 176"/>
                    <a:gd name="T75" fmla="*/ 165 h 327"/>
                    <a:gd name="T76" fmla="*/ 139 w 176"/>
                    <a:gd name="T77" fmla="*/ 163 h 327"/>
                    <a:gd name="T78" fmla="*/ 139 w 176"/>
                    <a:gd name="T79" fmla="*/ 163 h 327"/>
                    <a:gd name="T80" fmla="*/ 139 w 176"/>
                    <a:gd name="T81" fmla="*/ 32 h 327"/>
                    <a:gd name="T82" fmla="*/ 143 w 176"/>
                    <a:gd name="T83" fmla="*/ 32 h 327"/>
                    <a:gd name="T84" fmla="*/ 143 w 176"/>
                    <a:gd name="T85" fmla="*/ 132 h 327"/>
                    <a:gd name="T86" fmla="*/ 159 w 176"/>
                    <a:gd name="T87" fmla="*/ 148 h 327"/>
                    <a:gd name="T88" fmla="*/ 176 w 176"/>
                    <a:gd name="T89" fmla="*/ 132 h 327"/>
                    <a:gd name="T90" fmla="*/ 176 w 176"/>
                    <a:gd name="T91" fmla="*/ 25 h 327"/>
                    <a:gd name="T92" fmla="*/ 172 w 176"/>
                    <a:gd name="T93" fmla="*/ 13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76" h="327">
                      <a:moveTo>
                        <a:pt x="172" y="13"/>
                      </a:moveTo>
                      <a:cubicBezTo>
                        <a:pt x="168" y="6"/>
                        <a:pt x="161" y="2"/>
                        <a:pt x="154" y="1"/>
                      </a:cubicBezTo>
                      <a:cubicBezTo>
                        <a:pt x="151" y="0"/>
                        <a:pt x="148" y="0"/>
                        <a:pt x="145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3" y="0"/>
                        <a:pt x="28" y="0"/>
                        <a:pt x="23" y="1"/>
                      </a:cubicBezTo>
                      <a:cubicBezTo>
                        <a:pt x="12" y="3"/>
                        <a:pt x="1" y="9"/>
                        <a:pt x="1" y="25"/>
                      </a:cubicBezTo>
                      <a:cubicBezTo>
                        <a:pt x="1" y="25"/>
                        <a:pt x="1" y="25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32"/>
                        <a:pt x="0" y="132"/>
                        <a:pt x="0" y="132"/>
                      </a:cubicBezTo>
                      <a:cubicBezTo>
                        <a:pt x="0" y="141"/>
                        <a:pt x="8" y="148"/>
                        <a:pt x="17" y="148"/>
                      </a:cubicBezTo>
                      <a:cubicBezTo>
                        <a:pt x="26" y="148"/>
                        <a:pt x="33" y="141"/>
                        <a:pt x="33" y="132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163"/>
                        <a:pt x="37" y="163"/>
                        <a:pt x="37" y="163"/>
                      </a:cubicBezTo>
                      <a:cubicBezTo>
                        <a:pt x="37" y="163"/>
                        <a:pt x="37" y="163"/>
                        <a:pt x="37" y="163"/>
                      </a:cubicBezTo>
                      <a:cubicBezTo>
                        <a:pt x="37" y="164"/>
                        <a:pt x="37" y="165"/>
                        <a:pt x="37" y="165"/>
                      </a:cubicBezTo>
                      <a:cubicBezTo>
                        <a:pt x="37" y="307"/>
                        <a:pt x="37" y="307"/>
                        <a:pt x="37" y="307"/>
                      </a:cubicBezTo>
                      <a:cubicBezTo>
                        <a:pt x="37" y="318"/>
                        <a:pt x="46" y="327"/>
                        <a:pt x="57" y="327"/>
                      </a:cubicBezTo>
                      <a:cubicBezTo>
                        <a:pt x="68" y="327"/>
                        <a:pt x="77" y="318"/>
                        <a:pt x="77" y="307"/>
                      </a:cubicBezTo>
                      <a:cubicBezTo>
                        <a:pt x="77" y="165"/>
                        <a:pt x="77" y="165"/>
                        <a:pt x="77" y="165"/>
                      </a:cubicBezTo>
                      <a:cubicBezTo>
                        <a:pt x="77" y="165"/>
                        <a:pt x="77" y="164"/>
                        <a:pt x="77" y="163"/>
                      </a:cubicBezTo>
                      <a:cubicBezTo>
                        <a:pt x="77" y="163"/>
                        <a:pt x="77" y="163"/>
                        <a:pt x="77" y="163"/>
                      </a:cubicBezTo>
                      <a:cubicBezTo>
                        <a:pt x="77" y="163"/>
                        <a:pt x="77" y="163"/>
                        <a:pt x="77" y="163"/>
                      </a:cubicBezTo>
                      <a:cubicBezTo>
                        <a:pt x="77" y="157"/>
                        <a:pt x="82" y="152"/>
                        <a:pt x="88" y="152"/>
                      </a:cubicBezTo>
                      <a:cubicBezTo>
                        <a:pt x="94" y="152"/>
                        <a:pt x="99" y="157"/>
                        <a:pt x="99" y="163"/>
                      </a:cubicBezTo>
                      <a:cubicBezTo>
                        <a:pt x="99" y="163"/>
                        <a:pt x="99" y="163"/>
                        <a:pt x="99" y="163"/>
                      </a:cubicBezTo>
                      <a:cubicBezTo>
                        <a:pt x="99" y="163"/>
                        <a:pt x="99" y="163"/>
                        <a:pt x="99" y="163"/>
                      </a:cubicBezTo>
                      <a:cubicBezTo>
                        <a:pt x="99" y="164"/>
                        <a:pt x="99" y="165"/>
                        <a:pt x="99" y="165"/>
                      </a:cubicBezTo>
                      <a:cubicBezTo>
                        <a:pt x="99" y="307"/>
                        <a:pt x="99" y="307"/>
                        <a:pt x="99" y="307"/>
                      </a:cubicBezTo>
                      <a:cubicBezTo>
                        <a:pt x="99" y="318"/>
                        <a:pt x="108" y="327"/>
                        <a:pt x="119" y="327"/>
                      </a:cubicBezTo>
                      <a:cubicBezTo>
                        <a:pt x="131" y="327"/>
                        <a:pt x="139" y="318"/>
                        <a:pt x="139" y="307"/>
                      </a:cubicBezTo>
                      <a:cubicBezTo>
                        <a:pt x="139" y="165"/>
                        <a:pt x="139" y="165"/>
                        <a:pt x="139" y="165"/>
                      </a:cubicBezTo>
                      <a:cubicBezTo>
                        <a:pt x="139" y="165"/>
                        <a:pt x="139" y="164"/>
                        <a:pt x="139" y="163"/>
                      </a:cubicBezTo>
                      <a:cubicBezTo>
                        <a:pt x="139" y="163"/>
                        <a:pt x="139" y="163"/>
                        <a:pt x="139" y="163"/>
                      </a:cubicBezTo>
                      <a:cubicBezTo>
                        <a:pt x="139" y="32"/>
                        <a:pt x="139" y="32"/>
                        <a:pt x="139" y="32"/>
                      </a:cubicBezTo>
                      <a:cubicBezTo>
                        <a:pt x="143" y="32"/>
                        <a:pt x="143" y="32"/>
                        <a:pt x="143" y="32"/>
                      </a:cubicBezTo>
                      <a:cubicBezTo>
                        <a:pt x="143" y="132"/>
                        <a:pt x="143" y="132"/>
                        <a:pt x="143" y="132"/>
                      </a:cubicBezTo>
                      <a:cubicBezTo>
                        <a:pt x="143" y="141"/>
                        <a:pt x="151" y="148"/>
                        <a:pt x="159" y="148"/>
                      </a:cubicBezTo>
                      <a:cubicBezTo>
                        <a:pt x="168" y="148"/>
                        <a:pt x="176" y="141"/>
                        <a:pt x="176" y="132"/>
                      </a:cubicBezTo>
                      <a:cubicBezTo>
                        <a:pt x="176" y="25"/>
                        <a:pt x="176" y="25"/>
                        <a:pt x="176" y="25"/>
                      </a:cubicBezTo>
                      <a:cubicBezTo>
                        <a:pt x="176" y="20"/>
                        <a:pt x="174" y="16"/>
                        <a:pt x="172" y="13"/>
                      </a:cubicBezTo>
                      <a:close/>
                    </a:path>
                  </a:pathLst>
                </a:custGeom>
                <a:noFill/>
                <a:ln>
                  <a:solidFill>
                    <a:srgbClr val="22A0FF"/>
                  </a:solidFill>
                </a:ln>
                <a:extLst/>
              </p:spPr>
              <p:txBody>
                <a:bodyPr/>
                <a:lstStyle/>
                <a:p>
                  <a:endParaRPr lang="zh-CN" altLang="en-US" sz="1600"/>
                </a:p>
              </p:txBody>
            </p:sp>
          </p:grpSp>
          <p:sp>
            <p:nvSpPr>
              <p:cNvPr id="73" name="TextBox 682"/>
              <p:cNvSpPr txBox="1"/>
              <p:nvPr/>
            </p:nvSpPr>
            <p:spPr>
              <a:xfrm>
                <a:off x="1533034" y="2683739"/>
                <a:ext cx="642326" cy="35271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latin typeface="方正中等线简体" pitchFamily="65" charset="-122"/>
                    <a:ea typeface="方正中等线简体" pitchFamily="65" charset="-122"/>
                  </a:defRPr>
                </a:lvl1pPr>
              </a:lstStyle>
              <a:p>
                <a:pPr algn="ctr"/>
                <a:r>
                  <a:rPr lang="en-US" altLang="zh-CN" sz="105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25%</a:t>
                </a: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任意多边形 73"/>
              <p:cNvSpPr>
                <a:spLocks/>
              </p:cNvSpPr>
              <p:nvPr/>
            </p:nvSpPr>
            <p:spPr bwMode="auto">
              <a:xfrm>
                <a:off x="933498" y="3135312"/>
                <a:ext cx="249328" cy="250826"/>
              </a:xfrm>
              <a:custGeom>
                <a:avLst/>
                <a:gdLst>
                  <a:gd name="connsiteX0" fmla="*/ 151552 w 249328"/>
                  <a:gd name="connsiteY0" fmla="*/ 0 h 250826"/>
                  <a:gd name="connsiteX1" fmla="*/ 249328 w 249328"/>
                  <a:gd name="connsiteY1" fmla="*/ 0 h 250826"/>
                  <a:gd name="connsiteX2" fmla="*/ 249328 w 249328"/>
                  <a:gd name="connsiteY2" fmla="*/ 1520 h 250826"/>
                  <a:gd name="connsiteX3" fmla="*/ 249328 w 249328"/>
                  <a:gd name="connsiteY3" fmla="*/ 201987 h 250826"/>
                  <a:gd name="connsiteX4" fmla="*/ 200440 w 249328"/>
                  <a:gd name="connsiteY4" fmla="*/ 250826 h 250826"/>
                  <a:gd name="connsiteX5" fmla="*/ 151552 w 249328"/>
                  <a:gd name="connsiteY5" fmla="*/ 201987 h 250826"/>
                  <a:gd name="connsiteX6" fmla="*/ 151552 w 249328"/>
                  <a:gd name="connsiteY6" fmla="*/ 55700 h 250826"/>
                  <a:gd name="connsiteX7" fmla="*/ 0 w 249328"/>
                  <a:gd name="connsiteY7" fmla="*/ 0 h 250826"/>
                  <a:gd name="connsiteX8" fmla="*/ 97775 w 249328"/>
                  <a:gd name="connsiteY8" fmla="*/ 0 h 250826"/>
                  <a:gd name="connsiteX9" fmla="*/ 97775 w 249328"/>
                  <a:gd name="connsiteY9" fmla="*/ 1520 h 250826"/>
                  <a:gd name="connsiteX10" fmla="*/ 97775 w 249328"/>
                  <a:gd name="connsiteY10" fmla="*/ 201987 h 250826"/>
                  <a:gd name="connsiteX11" fmla="*/ 48887 w 249328"/>
                  <a:gd name="connsiteY11" fmla="*/ 250826 h 250826"/>
                  <a:gd name="connsiteX12" fmla="*/ 0 w 249328"/>
                  <a:gd name="connsiteY12" fmla="*/ 201987 h 250826"/>
                  <a:gd name="connsiteX13" fmla="*/ 0 w 249328"/>
                  <a:gd name="connsiteY13" fmla="*/ 55700 h 25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9328" h="250826">
                    <a:moveTo>
                      <a:pt x="151552" y="0"/>
                    </a:moveTo>
                    <a:lnTo>
                      <a:pt x="249328" y="0"/>
                    </a:lnTo>
                    <a:lnTo>
                      <a:pt x="249328" y="1520"/>
                    </a:lnTo>
                    <a:cubicBezTo>
                      <a:pt x="249328" y="50282"/>
                      <a:pt x="249328" y="115299"/>
                      <a:pt x="249328" y="201987"/>
                    </a:cubicBezTo>
                    <a:cubicBezTo>
                      <a:pt x="249328" y="228849"/>
                      <a:pt x="229772" y="250826"/>
                      <a:pt x="200440" y="250826"/>
                    </a:cubicBezTo>
                    <a:cubicBezTo>
                      <a:pt x="173551" y="250826"/>
                      <a:pt x="151552" y="228849"/>
                      <a:pt x="151552" y="201987"/>
                    </a:cubicBezTo>
                    <a:cubicBezTo>
                      <a:pt x="151552" y="201987"/>
                      <a:pt x="151552" y="201987"/>
                      <a:pt x="151552" y="55700"/>
                    </a:cubicBezTo>
                    <a:close/>
                    <a:moveTo>
                      <a:pt x="0" y="0"/>
                    </a:moveTo>
                    <a:lnTo>
                      <a:pt x="97775" y="0"/>
                    </a:lnTo>
                    <a:lnTo>
                      <a:pt x="97775" y="1520"/>
                    </a:lnTo>
                    <a:cubicBezTo>
                      <a:pt x="97775" y="50282"/>
                      <a:pt x="97775" y="115299"/>
                      <a:pt x="97775" y="201987"/>
                    </a:cubicBezTo>
                    <a:cubicBezTo>
                      <a:pt x="97775" y="228849"/>
                      <a:pt x="75776" y="250826"/>
                      <a:pt x="48887" y="250826"/>
                    </a:cubicBezTo>
                    <a:cubicBezTo>
                      <a:pt x="21999" y="250826"/>
                      <a:pt x="0" y="228849"/>
                      <a:pt x="0" y="201987"/>
                    </a:cubicBezTo>
                    <a:cubicBezTo>
                      <a:pt x="0" y="201987"/>
                      <a:pt x="0" y="201987"/>
                      <a:pt x="0" y="55700"/>
                    </a:cubicBezTo>
                    <a:close/>
                  </a:path>
                </a:pathLst>
              </a:custGeom>
              <a:solidFill>
                <a:srgbClr val="22A0FF"/>
              </a:solidFill>
              <a:ln>
                <a:noFill/>
              </a:ln>
              <a:extLst/>
            </p:spPr>
            <p:txBody>
              <a:bodyPr wrap="square">
                <a:noAutofit/>
              </a:bodyPr>
              <a:lstStyle/>
              <a:p>
                <a:endParaRPr lang="zh-CN" altLang="en-US" sz="1600"/>
              </a:p>
            </p:txBody>
          </p:sp>
        </p:grpSp>
      </p:grpSp>
      <p:sp>
        <p:nvSpPr>
          <p:cNvPr id="78" name="TextBox 9"/>
          <p:cNvSpPr txBox="1"/>
          <p:nvPr/>
        </p:nvSpPr>
        <p:spPr>
          <a:xfrm>
            <a:off x="1171133" y="4209478"/>
            <a:ext cx="68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1400" dirty="0">
                <a:solidFill>
                  <a:srgbClr val="22A0FF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rgbClr val="22A0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sz="1400" dirty="0">
              <a:solidFill>
                <a:srgbClr val="22A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9"/>
          <p:cNvSpPr txBox="1"/>
          <p:nvPr/>
        </p:nvSpPr>
        <p:spPr>
          <a:xfrm>
            <a:off x="3159225" y="4209478"/>
            <a:ext cx="687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1400" dirty="0">
                <a:solidFill>
                  <a:srgbClr val="22A0FF"/>
                </a:solidFill>
                <a:latin typeface="微软雅黑" pitchFamily="34" charset="-122"/>
                <a:ea typeface="微软雅黑" pitchFamily="34" charset="-122"/>
              </a:rPr>
              <a:t>Text 2</a:t>
            </a:r>
          </a:p>
        </p:txBody>
      </p:sp>
      <p:sp>
        <p:nvSpPr>
          <p:cNvPr id="80" name="TextBox 9"/>
          <p:cNvSpPr txBox="1"/>
          <p:nvPr/>
        </p:nvSpPr>
        <p:spPr>
          <a:xfrm>
            <a:off x="5158358" y="4209478"/>
            <a:ext cx="687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1400" dirty="0">
                <a:solidFill>
                  <a:srgbClr val="22A0FF"/>
                </a:solidFill>
                <a:latin typeface="微软雅黑" pitchFamily="34" charset="-122"/>
                <a:ea typeface="微软雅黑" pitchFamily="34" charset="-122"/>
              </a:rPr>
              <a:t>Text 3</a:t>
            </a:r>
          </a:p>
        </p:txBody>
      </p:sp>
      <p:sp>
        <p:nvSpPr>
          <p:cNvPr id="81" name="TextBox 9"/>
          <p:cNvSpPr txBox="1"/>
          <p:nvPr/>
        </p:nvSpPr>
        <p:spPr>
          <a:xfrm>
            <a:off x="6949093" y="4209478"/>
            <a:ext cx="687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1400" dirty="0">
                <a:solidFill>
                  <a:srgbClr val="0ED3B8"/>
                </a:solidFill>
                <a:latin typeface="微软雅黑" pitchFamily="34" charset="-122"/>
                <a:ea typeface="微软雅黑" pitchFamily="34" charset="-122"/>
              </a:rPr>
              <a:t>Text 4</a:t>
            </a:r>
          </a:p>
        </p:txBody>
      </p:sp>
    </p:spTree>
    <p:extLst>
      <p:ext uri="{BB962C8B-B14F-4D97-AF65-F5344CB8AC3E}">
        <p14:creationId xmlns:p14="http://schemas.microsoft.com/office/powerpoint/2010/main" val="209987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Rectangle 260"/>
          <p:cNvSpPr>
            <a:spLocks noChangeArrowheads="1"/>
          </p:cNvSpPr>
          <p:nvPr/>
        </p:nvSpPr>
        <p:spPr bwMode="auto">
          <a:xfrm>
            <a:off x="-23190" y="2838948"/>
            <a:ext cx="9144000" cy="45719"/>
          </a:xfrm>
          <a:prstGeom prst="rect">
            <a:avLst/>
          </a:prstGeom>
          <a:solidFill>
            <a:srgbClr val="22A0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685800"/>
            <a:endParaRPr lang="zh-CN" altLang="en-US" sz="1350">
              <a:solidFill>
                <a:srgbClr val="000000"/>
              </a:solidFill>
            </a:endParaRPr>
          </a:p>
        </p:txBody>
      </p: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1657106" y="2778305"/>
            <a:ext cx="182562" cy="190500"/>
            <a:chOff x="2239963" y="2622550"/>
            <a:chExt cx="182562" cy="190500"/>
          </a:xfrm>
        </p:grpSpPr>
        <p:sp>
          <p:nvSpPr>
            <p:cNvPr id="84" name="Oval 261"/>
            <p:cNvSpPr>
              <a:spLocks noChangeArrowheads="1"/>
            </p:cNvSpPr>
            <p:nvPr/>
          </p:nvSpPr>
          <p:spPr bwMode="auto">
            <a:xfrm>
              <a:off x="2239963" y="2622550"/>
              <a:ext cx="182562" cy="190500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85" name="Oval 262"/>
            <p:cNvSpPr>
              <a:spLocks noChangeArrowheads="1"/>
            </p:cNvSpPr>
            <p:nvPr/>
          </p:nvSpPr>
          <p:spPr bwMode="auto">
            <a:xfrm>
              <a:off x="2278063" y="2668588"/>
              <a:ext cx="106362" cy="984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2774196" y="2771955"/>
            <a:ext cx="190500" cy="182562"/>
            <a:chOff x="2725738" y="2616200"/>
            <a:chExt cx="190500" cy="182563"/>
          </a:xfrm>
        </p:grpSpPr>
        <p:sp>
          <p:nvSpPr>
            <p:cNvPr id="87" name="Oval 263"/>
            <p:cNvSpPr>
              <a:spLocks noChangeArrowheads="1"/>
            </p:cNvSpPr>
            <p:nvPr/>
          </p:nvSpPr>
          <p:spPr bwMode="auto">
            <a:xfrm>
              <a:off x="2725738" y="2616200"/>
              <a:ext cx="190500" cy="182563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88" name="Oval 264"/>
            <p:cNvSpPr>
              <a:spLocks noChangeArrowheads="1"/>
            </p:cNvSpPr>
            <p:nvPr/>
          </p:nvSpPr>
          <p:spPr bwMode="auto">
            <a:xfrm>
              <a:off x="2771775" y="2652713"/>
              <a:ext cx="98425" cy="1079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3904858" y="2771955"/>
            <a:ext cx="188912" cy="182562"/>
            <a:chOff x="3738563" y="2616200"/>
            <a:chExt cx="188912" cy="182563"/>
          </a:xfrm>
        </p:grpSpPr>
        <p:sp>
          <p:nvSpPr>
            <p:cNvPr id="90" name="Oval 265"/>
            <p:cNvSpPr>
              <a:spLocks noChangeArrowheads="1"/>
            </p:cNvSpPr>
            <p:nvPr/>
          </p:nvSpPr>
          <p:spPr bwMode="auto">
            <a:xfrm>
              <a:off x="3738563" y="2616200"/>
              <a:ext cx="188912" cy="182563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91" name="Oval 266"/>
            <p:cNvSpPr>
              <a:spLocks noChangeArrowheads="1"/>
            </p:cNvSpPr>
            <p:nvPr/>
          </p:nvSpPr>
          <p:spPr bwMode="auto">
            <a:xfrm>
              <a:off x="3783013" y="2652713"/>
              <a:ext cx="106362" cy="1079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>
            <a:off x="4960692" y="2771955"/>
            <a:ext cx="190500" cy="182562"/>
            <a:chOff x="4695825" y="2616200"/>
            <a:chExt cx="190500" cy="182563"/>
          </a:xfrm>
        </p:grpSpPr>
        <p:sp>
          <p:nvSpPr>
            <p:cNvPr id="93" name="Oval 267"/>
            <p:cNvSpPr>
              <a:spLocks noChangeArrowheads="1"/>
            </p:cNvSpPr>
            <p:nvPr/>
          </p:nvSpPr>
          <p:spPr bwMode="auto">
            <a:xfrm>
              <a:off x="4695825" y="2616200"/>
              <a:ext cx="190500" cy="182563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94" name="Oval 268"/>
            <p:cNvSpPr>
              <a:spLocks noChangeArrowheads="1"/>
            </p:cNvSpPr>
            <p:nvPr/>
          </p:nvSpPr>
          <p:spPr bwMode="auto">
            <a:xfrm>
              <a:off x="4741863" y="2652713"/>
              <a:ext cx="98425" cy="1079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6050438" y="2778305"/>
            <a:ext cx="188913" cy="190500"/>
            <a:chOff x="5921375" y="2622550"/>
            <a:chExt cx="188912" cy="190500"/>
          </a:xfrm>
        </p:grpSpPr>
        <p:sp>
          <p:nvSpPr>
            <p:cNvPr id="96" name="Oval 269"/>
            <p:cNvSpPr>
              <a:spLocks noChangeArrowheads="1"/>
            </p:cNvSpPr>
            <p:nvPr/>
          </p:nvSpPr>
          <p:spPr bwMode="auto">
            <a:xfrm>
              <a:off x="5921375" y="2622550"/>
              <a:ext cx="188912" cy="190500"/>
            </a:xfrm>
            <a:prstGeom prst="ellipse">
              <a:avLst/>
            </a:prstGeom>
            <a:solidFill>
              <a:srgbClr val="0ED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97" name="Oval 270"/>
            <p:cNvSpPr>
              <a:spLocks noChangeArrowheads="1"/>
            </p:cNvSpPr>
            <p:nvPr/>
          </p:nvSpPr>
          <p:spPr bwMode="auto">
            <a:xfrm>
              <a:off x="5965825" y="2668588"/>
              <a:ext cx="106362" cy="984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7045874" y="2771955"/>
            <a:ext cx="190500" cy="182562"/>
            <a:chOff x="6673850" y="2616200"/>
            <a:chExt cx="190500" cy="182563"/>
          </a:xfrm>
        </p:grpSpPr>
        <p:sp>
          <p:nvSpPr>
            <p:cNvPr id="100" name="Oval 271"/>
            <p:cNvSpPr>
              <a:spLocks noChangeArrowheads="1"/>
            </p:cNvSpPr>
            <p:nvPr/>
          </p:nvSpPr>
          <p:spPr bwMode="auto">
            <a:xfrm>
              <a:off x="6673850" y="2616200"/>
              <a:ext cx="190500" cy="182563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1" name="Oval 272"/>
            <p:cNvSpPr>
              <a:spLocks noChangeArrowheads="1"/>
            </p:cNvSpPr>
            <p:nvPr/>
          </p:nvSpPr>
          <p:spPr bwMode="auto">
            <a:xfrm>
              <a:off x="6719888" y="2652713"/>
              <a:ext cx="98425" cy="1079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102" name="Freeform 279"/>
          <p:cNvSpPr>
            <a:spLocks/>
          </p:cNvSpPr>
          <p:nvPr/>
        </p:nvSpPr>
        <p:spPr bwMode="auto">
          <a:xfrm>
            <a:off x="1747593" y="2132192"/>
            <a:ext cx="334963" cy="654050"/>
          </a:xfrm>
          <a:custGeom>
            <a:avLst/>
            <a:gdLst>
              <a:gd name="T0" fmla="*/ 2147483647 w 44"/>
              <a:gd name="T1" fmla="*/ 2147483647 h 86"/>
              <a:gd name="T2" fmla="*/ 0 w 44"/>
              <a:gd name="T3" fmla="*/ 2147483647 h 86"/>
              <a:gd name="T4" fmla="*/ 0 w 44"/>
              <a:gd name="T5" fmla="*/ 2147483647 h 86"/>
              <a:gd name="T6" fmla="*/ 2147483647 w 44"/>
              <a:gd name="T7" fmla="*/ 2147483647 h 86"/>
              <a:gd name="T8" fmla="*/ 2147483647 w 44"/>
              <a:gd name="T9" fmla="*/ 2147483647 h 86"/>
              <a:gd name="T10" fmla="*/ 2147483647 w 44"/>
              <a:gd name="T11" fmla="*/ 2147483647 h 86"/>
              <a:gd name="T12" fmla="*/ 2147483647 w 44"/>
              <a:gd name="T13" fmla="*/ 0 h 86"/>
              <a:gd name="T14" fmla="*/ 2147483647 w 44"/>
              <a:gd name="T15" fmla="*/ 0 h 86"/>
              <a:gd name="T16" fmla="*/ 2147483647 w 44"/>
              <a:gd name="T17" fmla="*/ 2147483647 h 86"/>
              <a:gd name="T18" fmla="*/ 2147483647 w 44"/>
              <a:gd name="T19" fmla="*/ 2147483647 h 86"/>
              <a:gd name="T20" fmla="*/ 2147483647 w 44"/>
              <a:gd name="T21" fmla="*/ 2147483647 h 86"/>
              <a:gd name="T22" fmla="*/ 2147483647 w 44"/>
              <a:gd name="T23" fmla="*/ 2147483647 h 86"/>
              <a:gd name="T24" fmla="*/ 2147483647 w 44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8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2" y="27"/>
                  <a:pt x="42" y="19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9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rgbClr val="22A0FF"/>
          </a:solidFill>
          <a:ln>
            <a:noFill/>
          </a:ln>
          <a:ex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04" name="Freeform 280"/>
          <p:cNvSpPr>
            <a:spLocks/>
          </p:cNvSpPr>
          <p:nvPr/>
        </p:nvSpPr>
        <p:spPr bwMode="auto">
          <a:xfrm>
            <a:off x="2858333" y="2946580"/>
            <a:ext cx="365125" cy="654050"/>
          </a:xfrm>
          <a:custGeom>
            <a:avLst/>
            <a:gdLst>
              <a:gd name="T0" fmla="*/ 2147483647 w 48"/>
              <a:gd name="T1" fmla="*/ 2147483647 h 86"/>
              <a:gd name="T2" fmla="*/ 2147483647 w 48"/>
              <a:gd name="T3" fmla="*/ 2147483647 h 86"/>
              <a:gd name="T4" fmla="*/ 2147483647 w 48"/>
              <a:gd name="T5" fmla="*/ 2147483647 h 86"/>
              <a:gd name="T6" fmla="*/ 2147483647 w 48"/>
              <a:gd name="T7" fmla="*/ 2147483647 h 86"/>
              <a:gd name="T8" fmla="*/ 2147483647 w 48"/>
              <a:gd name="T9" fmla="*/ 2147483647 h 86"/>
              <a:gd name="T10" fmla="*/ 0 w 48"/>
              <a:gd name="T11" fmla="*/ 2147483647 h 86"/>
              <a:gd name="T12" fmla="*/ 0 w 48"/>
              <a:gd name="T13" fmla="*/ 0 h 86"/>
              <a:gd name="T14" fmla="*/ 2147483647 w 48"/>
              <a:gd name="T15" fmla="*/ 0 h 86"/>
              <a:gd name="T16" fmla="*/ 2147483647 w 48"/>
              <a:gd name="T17" fmla="*/ 2147483647 h 86"/>
              <a:gd name="T18" fmla="*/ 2147483647 w 48"/>
              <a:gd name="T19" fmla="*/ 2147483647 h 86"/>
              <a:gd name="T20" fmla="*/ 2147483647 w 48"/>
              <a:gd name="T21" fmla="*/ 2147483647 h 86"/>
              <a:gd name="T22" fmla="*/ 2147483647 w 48"/>
              <a:gd name="T23" fmla="*/ 2147483647 h 86"/>
              <a:gd name="T24" fmla="*/ 2147483647 w 48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8" h="86">
                <a:moveTo>
                  <a:pt x="48" y="86"/>
                </a:moveTo>
                <a:cubicBezTo>
                  <a:pt x="46" y="86"/>
                  <a:pt x="46" y="86"/>
                  <a:pt x="46" y="86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42"/>
                  <a:pt x="40" y="36"/>
                  <a:pt x="3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8" y="34"/>
                  <a:pt x="16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41" y="34"/>
                  <a:pt x="48" y="41"/>
                  <a:pt x="48" y="50"/>
                </a:cubicBezTo>
                <a:lnTo>
                  <a:pt x="48" y="86"/>
                </a:lnTo>
                <a:close/>
              </a:path>
            </a:pathLst>
          </a:custGeom>
          <a:solidFill>
            <a:srgbClr val="22A0FF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05" name="Freeform 281"/>
          <p:cNvSpPr>
            <a:spLocks/>
          </p:cNvSpPr>
          <p:nvPr/>
        </p:nvSpPr>
        <p:spPr bwMode="auto">
          <a:xfrm>
            <a:off x="5044830" y="2946580"/>
            <a:ext cx="212725" cy="654050"/>
          </a:xfrm>
          <a:custGeom>
            <a:avLst/>
            <a:gdLst>
              <a:gd name="T0" fmla="*/ 2147483647 w 28"/>
              <a:gd name="T1" fmla="*/ 2147483647 h 86"/>
              <a:gd name="T2" fmla="*/ 2147483647 w 28"/>
              <a:gd name="T3" fmla="*/ 2147483647 h 86"/>
              <a:gd name="T4" fmla="*/ 2147483647 w 28"/>
              <a:gd name="T5" fmla="*/ 2147483647 h 86"/>
              <a:gd name="T6" fmla="*/ 2147483647 w 28"/>
              <a:gd name="T7" fmla="*/ 2147483647 h 86"/>
              <a:gd name="T8" fmla="*/ 0 w 28"/>
              <a:gd name="T9" fmla="*/ 2147483647 h 86"/>
              <a:gd name="T10" fmla="*/ 0 w 28"/>
              <a:gd name="T11" fmla="*/ 0 h 86"/>
              <a:gd name="T12" fmla="*/ 2147483647 w 28"/>
              <a:gd name="T13" fmla="*/ 0 h 86"/>
              <a:gd name="T14" fmla="*/ 2147483647 w 28"/>
              <a:gd name="T15" fmla="*/ 2147483647 h 86"/>
              <a:gd name="T16" fmla="*/ 2147483647 w 28"/>
              <a:gd name="T17" fmla="*/ 2147483647 h 86"/>
              <a:gd name="T18" fmla="*/ 2147483647 w 28"/>
              <a:gd name="T19" fmla="*/ 2147483647 h 86"/>
              <a:gd name="T20" fmla="*/ 2147483647 w 28"/>
              <a:gd name="T21" fmla="*/ 2147483647 h 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" h="86">
                <a:moveTo>
                  <a:pt x="28" y="86"/>
                </a:moveTo>
                <a:cubicBezTo>
                  <a:pt x="26" y="86"/>
                  <a:pt x="26" y="86"/>
                  <a:pt x="26" y="86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2"/>
                  <a:pt x="20" y="36"/>
                  <a:pt x="14" y="36"/>
                </a:cubicBezTo>
                <a:cubicBezTo>
                  <a:pt x="6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7" y="34"/>
                  <a:pt x="14" y="34"/>
                </a:cubicBezTo>
                <a:cubicBezTo>
                  <a:pt x="21" y="34"/>
                  <a:pt x="28" y="41"/>
                  <a:pt x="28" y="50"/>
                </a:cubicBezTo>
                <a:lnTo>
                  <a:pt x="28" y="86"/>
                </a:lnTo>
                <a:close/>
              </a:path>
            </a:pathLst>
          </a:custGeom>
          <a:solidFill>
            <a:srgbClr val="22A0FF"/>
          </a:solidFill>
          <a:ln>
            <a:noFill/>
          </a:ln>
          <a:ex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06" name="Freeform 282"/>
          <p:cNvSpPr>
            <a:spLocks/>
          </p:cNvSpPr>
          <p:nvPr/>
        </p:nvSpPr>
        <p:spPr bwMode="auto">
          <a:xfrm>
            <a:off x="7144299" y="2946580"/>
            <a:ext cx="212725" cy="654050"/>
          </a:xfrm>
          <a:custGeom>
            <a:avLst/>
            <a:gdLst>
              <a:gd name="T0" fmla="*/ 28 w 28"/>
              <a:gd name="T1" fmla="*/ 86 h 86"/>
              <a:gd name="T2" fmla="*/ 26 w 28"/>
              <a:gd name="T3" fmla="*/ 86 h 86"/>
              <a:gd name="T4" fmla="*/ 26 w 28"/>
              <a:gd name="T5" fmla="*/ 50 h 86"/>
              <a:gd name="T6" fmla="*/ 14 w 28"/>
              <a:gd name="T7" fmla="*/ 36 h 86"/>
              <a:gd name="T8" fmla="*/ 0 w 28"/>
              <a:gd name="T9" fmla="*/ 20 h 86"/>
              <a:gd name="T10" fmla="*/ 0 w 28"/>
              <a:gd name="T11" fmla="*/ 0 h 86"/>
              <a:gd name="T12" fmla="*/ 2 w 28"/>
              <a:gd name="T13" fmla="*/ 0 h 86"/>
              <a:gd name="T14" fmla="*/ 2 w 28"/>
              <a:gd name="T15" fmla="*/ 20 h 86"/>
              <a:gd name="T16" fmla="*/ 14 w 28"/>
              <a:gd name="T17" fmla="*/ 34 h 86"/>
              <a:gd name="T18" fmla="*/ 28 w 28"/>
              <a:gd name="T19" fmla="*/ 50 h 86"/>
              <a:gd name="T20" fmla="*/ 28 w 28"/>
              <a:gd name="T21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86">
                <a:moveTo>
                  <a:pt x="28" y="86"/>
                </a:moveTo>
                <a:cubicBezTo>
                  <a:pt x="26" y="86"/>
                  <a:pt x="26" y="86"/>
                  <a:pt x="26" y="86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2"/>
                  <a:pt x="20" y="36"/>
                  <a:pt x="14" y="36"/>
                </a:cubicBezTo>
                <a:cubicBezTo>
                  <a:pt x="6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7" y="34"/>
                  <a:pt x="14" y="34"/>
                </a:cubicBezTo>
                <a:cubicBezTo>
                  <a:pt x="21" y="34"/>
                  <a:pt x="28" y="41"/>
                  <a:pt x="28" y="50"/>
                </a:cubicBezTo>
                <a:lnTo>
                  <a:pt x="28" y="86"/>
                </a:lnTo>
                <a:close/>
              </a:path>
            </a:pathLst>
          </a:custGeom>
          <a:solidFill>
            <a:srgbClr val="22A0FF"/>
          </a:solidFill>
          <a:ln>
            <a:noFill/>
          </a:ln>
          <a:effectLst/>
          <a:extLst/>
        </p:spPr>
        <p:txBody>
          <a:bodyPr/>
          <a:lstStyle/>
          <a:p>
            <a:pPr defTabSz="685800">
              <a:defRPr/>
            </a:pPr>
            <a:endParaRPr lang="zh-CN" altLang="en-US" sz="135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7" name="Freeform 283"/>
          <p:cNvSpPr>
            <a:spLocks/>
          </p:cNvSpPr>
          <p:nvPr/>
        </p:nvSpPr>
        <p:spPr bwMode="auto">
          <a:xfrm>
            <a:off x="6132988" y="2132192"/>
            <a:ext cx="327025" cy="654050"/>
          </a:xfrm>
          <a:custGeom>
            <a:avLst/>
            <a:gdLst>
              <a:gd name="T0" fmla="*/ 2147483647 w 43"/>
              <a:gd name="T1" fmla="*/ 2147483647 h 86"/>
              <a:gd name="T2" fmla="*/ 0 w 43"/>
              <a:gd name="T3" fmla="*/ 2147483647 h 86"/>
              <a:gd name="T4" fmla="*/ 0 w 43"/>
              <a:gd name="T5" fmla="*/ 2147483647 h 86"/>
              <a:gd name="T6" fmla="*/ 2147483647 w 43"/>
              <a:gd name="T7" fmla="*/ 2147483647 h 86"/>
              <a:gd name="T8" fmla="*/ 2147483647 w 43"/>
              <a:gd name="T9" fmla="*/ 2147483647 h 86"/>
              <a:gd name="T10" fmla="*/ 2147483647 w 43"/>
              <a:gd name="T11" fmla="*/ 2147483647 h 86"/>
              <a:gd name="T12" fmla="*/ 2147483647 w 43"/>
              <a:gd name="T13" fmla="*/ 0 h 86"/>
              <a:gd name="T14" fmla="*/ 2147483647 w 43"/>
              <a:gd name="T15" fmla="*/ 0 h 86"/>
              <a:gd name="T16" fmla="*/ 2147483647 w 43"/>
              <a:gd name="T17" fmla="*/ 2147483647 h 86"/>
              <a:gd name="T18" fmla="*/ 2147483647 w 43"/>
              <a:gd name="T19" fmla="*/ 2147483647 h 86"/>
              <a:gd name="T20" fmla="*/ 2147483647 w 43"/>
              <a:gd name="T21" fmla="*/ 2147483647 h 86"/>
              <a:gd name="T22" fmla="*/ 2147483647 w 43"/>
              <a:gd name="T23" fmla="*/ 2147483647 h 86"/>
              <a:gd name="T24" fmla="*/ 2147483647 w 43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3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7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1" y="27"/>
                  <a:pt x="41" y="19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8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rgbClr val="0ED3B8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08" name="Freeform 284"/>
          <p:cNvSpPr>
            <a:spLocks/>
          </p:cNvSpPr>
          <p:nvPr/>
        </p:nvSpPr>
        <p:spPr bwMode="auto">
          <a:xfrm>
            <a:off x="4003283" y="2132192"/>
            <a:ext cx="327025" cy="654050"/>
          </a:xfrm>
          <a:custGeom>
            <a:avLst/>
            <a:gdLst>
              <a:gd name="T0" fmla="*/ 2147483647 w 43"/>
              <a:gd name="T1" fmla="*/ 2147483647 h 86"/>
              <a:gd name="T2" fmla="*/ 0 w 43"/>
              <a:gd name="T3" fmla="*/ 2147483647 h 86"/>
              <a:gd name="T4" fmla="*/ 0 w 43"/>
              <a:gd name="T5" fmla="*/ 2147483647 h 86"/>
              <a:gd name="T6" fmla="*/ 2147483647 w 43"/>
              <a:gd name="T7" fmla="*/ 2147483647 h 86"/>
              <a:gd name="T8" fmla="*/ 2147483647 w 43"/>
              <a:gd name="T9" fmla="*/ 2147483647 h 86"/>
              <a:gd name="T10" fmla="*/ 2147483647 w 43"/>
              <a:gd name="T11" fmla="*/ 2147483647 h 86"/>
              <a:gd name="T12" fmla="*/ 2147483647 w 43"/>
              <a:gd name="T13" fmla="*/ 0 h 86"/>
              <a:gd name="T14" fmla="*/ 2147483647 w 43"/>
              <a:gd name="T15" fmla="*/ 0 h 86"/>
              <a:gd name="T16" fmla="*/ 2147483647 w 43"/>
              <a:gd name="T17" fmla="*/ 2147483647 h 86"/>
              <a:gd name="T18" fmla="*/ 2147483647 w 43"/>
              <a:gd name="T19" fmla="*/ 2147483647 h 86"/>
              <a:gd name="T20" fmla="*/ 2147483647 w 43"/>
              <a:gd name="T21" fmla="*/ 2147483647 h 86"/>
              <a:gd name="T22" fmla="*/ 2147483647 w 43"/>
              <a:gd name="T23" fmla="*/ 2147483647 h 86"/>
              <a:gd name="T24" fmla="*/ 2147483647 w 43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3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7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1" y="27"/>
                  <a:pt x="41" y="19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8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rgbClr val="22A0FF"/>
          </a:solidFill>
          <a:ln>
            <a:noFill/>
          </a:ln>
          <a:ex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661773" y="1566681"/>
            <a:ext cx="1210234" cy="464958"/>
            <a:chOff x="684963" y="1443499"/>
            <a:chExt cx="1210234" cy="464958"/>
          </a:xfrm>
        </p:grpSpPr>
        <p:sp>
          <p:nvSpPr>
            <p:cNvPr id="110" name="椭圆 4"/>
            <p:cNvSpPr/>
            <p:nvPr/>
          </p:nvSpPr>
          <p:spPr>
            <a:xfrm>
              <a:off x="684963" y="1638640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TextBox 9"/>
            <p:cNvSpPr txBox="1"/>
            <p:nvPr/>
          </p:nvSpPr>
          <p:spPr>
            <a:xfrm>
              <a:off x="999111" y="1443499"/>
              <a:ext cx="6872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en-US" altLang="zh-CN" sz="1400" dirty="0">
                <a:solidFill>
                  <a:srgbClr val="22A0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822109" y="3748147"/>
            <a:ext cx="1210234" cy="464958"/>
            <a:chOff x="1845299" y="3624965"/>
            <a:chExt cx="1210234" cy="464958"/>
          </a:xfrm>
        </p:grpSpPr>
        <p:sp>
          <p:nvSpPr>
            <p:cNvPr id="113" name="椭圆 4"/>
            <p:cNvSpPr/>
            <p:nvPr/>
          </p:nvSpPr>
          <p:spPr>
            <a:xfrm>
              <a:off x="1845299" y="3820106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TextBox 9"/>
            <p:cNvSpPr txBox="1"/>
            <p:nvPr/>
          </p:nvSpPr>
          <p:spPr>
            <a:xfrm>
              <a:off x="2159447" y="3624965"/>
              <a:ext cx="687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Text 2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918658" y="1566681"/>
            <a:ext cx="1210234" cy="464958"/>
            <a:chOff x="2941848" y="1443499"/>
            <a:chExt cx="1210234" cy="464958"/>
          </a:xfrm>
        </p:grpSpPr>
        <p:sp>
          <p:nvSpPr>
            <p:cNvPr id="117" name="椭圆 4"/>
            <p:cNvSpPr/>
            <p:nvPr/>
          </p:nvSpPr>
          <p:spPr>
            <a:xfrm>
              <a:off x="2941848" y="1638640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TextBox 9"/>
            <p:cNvSpPr txBox="1"/>
            <p:nvPr/>
          </p:nvSpPr>
          <p:spPr>
            <a:xfrm>
              <a:off x="3255996" y="1443499"/>
              <a:ext cx="687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Text 3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868929" y="3744360"/>
            <a:ext cx="1210234" cy="464958"/>
            <a:chOff x="3892119" y="3621178"/>
            <a:chExt cx="1210234" cy="464958"/>
          </a:xfrm>
        </p:grpSpPr>
        <p:sp>
          <p:nvSpPr>
            <p:cNvPr id="120" name="椭圆 4"/>
            <p:cNvSpPr/>
            <p:nvPr/>
          </p:nvSpPr>
          <p:spPr>
            <a:xfrm>
              <a:off x="3892119" y="3816319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TextBox 9"/>
            <p:cNvSpPr txBox="1"/>
            <p:nvPr/>
          </p:nvSpPr>
          <p:spPr>
            <a:xfrm>
              <a:off x="4206267" y="3621178"/>
              <a:ext cx="687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Text 4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934065" y="3744360"/>
            <a:ext cx="1210234" cy="464958"/>
            <a:chOff x="5957255" y="3621178"/>
            <a:chExt cx="1210234" cy="464958"/>
          </a:xfrm>
        </p:grpSpPr>
        <p:sp>
          <p:nvSpPr>
            <p:cNvPr id="123" name="椭圆 4"/>
            <p:cNvSpPr/>
            <p:nvPr/>
          </p:nvSpPr>
          <p:spPr>
            <a:xfrm>
              <a:off x="5957255" y="3816319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TextBox 9"/>
            <p:cNvSpPr txBox="1"/>
            <p:nvPr/>
          </p:nvSpPr>
          <p:spPr>
            <a:xfrm>
              <a:off x="6271403" y="3621178"/>
              <a:ext cx="687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22A0FF"/>
                  </a:solidFill>
                  <a:latin typeface="微软雅黑" pitchFamily="34" charset="-122"/>
                  <a:ea typeface="微软雅黑" pitchFamily="34" charset="-122"/>
                </a:rPr>
                <a:t>Text 5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007684" y="1566681"/>
            <a:ext cx="1210234" cy="464958"/>
            <a:chOff x="5030874" y="1443499"/>
            <a:chExt cx="1210234" cy="464958"/>
          </a:xfrm>
        </p:grpSpPr>
        <p:sp>
          <p:nvSpPr>
            <p:cNvPr id="126" name="椭圆 4"/>
            <p:cNvSpPr/>
            <p:nvPr/>
          </p:nvSpPr>
          <p:spPr>
            <a:xfrm>
              <a:off x="5030874" y="1638640"/>
              <a:ext cx="1210234" cy="269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685800">
                <a:lnSpc>
                  <a:spcPct val="120000"/>
                </a:lnSpc>
                <a:buClr>
                  <a:srgbClr val="0070C0"/>
                </a:buClr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Add content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TextBox 9"/>
            <p:cNvSpPr txBox="1"/>
            <p:nvPr/>
          </p:nvSpPr>
          <p:spPr>
            <a:xfrm>
              <a:off x="5345022" y="1443499"/>
              <a:ext cx="687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altLang="zh-CN" sz="1400" dirty="0">
                  <a:solidFill>
                    <a:srgbClr val="0ED3B8"/>
                  </a:solidFill>
                  <a:latin typeface="微软雅黑" pitchFamily="34" charset="-122"/>
                  <a:ea typeface="微软雅黑" pitchFamily="34" charset="-122"/>
                </a:rPr>
                <a:t>Text 6</a:t>
              </a:r>
            </a:p>
          </p:txBody>
        </p: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>
            <a:off x="6118701" y="1478142"/>
            <a:ext cx="668337" cy="669925"/>
            <a:chOff x="5989638" y="1322387"/>
            <a:chExt cx="668337" cy="669925"/>
          </a:xfrm>
        </p:grpSpPr>
        <p:sp>
          <p:nvSpPr>
            <p:cNvPr id="129" name="Oval 275"/>
            <p:cNvSpPr>
              <a:spLocks noChangeArrowheads="1"/>
            </p:cNvSpPr>
            <p:nvPr/>
          </p:nvSpPr>
          <p:spPr bwMode="auto">
            <a:xfrm>
              <a:off x="5989638" y="1322387"/>
              <a:ext cx="668337" cy="669925"/>
            </a:xfrm>
            <a:prstGeom prst="ellipse">
              <a:avLst/>
            </a:prstGeom>
            <a:solidFill>
              <a:srgbClr val="0ED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0" name="Freeform 285"/>
            <p:cNvSpPr>
              <a:spLocks/>
            </p:cNvSpPr>
            <p:nvPr/>
          </p:nvSpPr>
          <p:spPr bwMode="auto">
            <a:xfrm>
              <a:off x="6164263" y="1503997"/>
              <a:ext cx="357187" cy="273050"/>
            </a:xfrm>
            <a:custGeom>
              <a:avLst/>
              <a:gdLst>
                <a:gd name="T0" fmla="*/ 2147483647 w 47"/>
                <a:gd name="T1" fmla="*/ 0 h 36"/>
                <a:gd name="T2" fmla="*/ 0 w 47"/>
                <a:gd name="T3" fmla="*/ 2147483647 h 36"/>
                <a:gd name="T4" fmla="*/ 2147483647 w 47"/>
                <a:gd name="T5" fmla="*/ 2147483647 h 36"/>
                <a:gd name="T6" fmla="*/ 2147483647 w 47"/>
                <a:gd name="T7" fmla="*/ 2147483647 h 36"/>
                <a:gd name="T8" fmla="*/ 2147483647 w 47"/>
                <a:gd name="T9" fmla="*/ 2147483647 h 36"/>
                <a:gd name="T10" fmla="*/ 2147483647 w 47"/>
                <a:gd name="T11" fmla="*/ 2147483647 h 36"/>
                <a:gd name="T12" fmla="*/ 2147483647 w 47"/>
                <a:gd name="T13" fmla="*/ 2147483647 h 36"/>
                <a:gd name="T14" fmla="*/ 2147483647 w 47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" h="36">
                  <a:moveTo>
                    <a:pt x="23" y="0"/>
                  </a:moveTo>
                  <a:cubicBezTo>
                    <a:pt x="10" y="0"/>
                    <a:pt x="0" y="8"/>
                    <a:pt x="0" y="16"/>
                  </a:cubicBezTo>
                  <a:cubicBezTo>
                    <a:pt x="0" y="22"/>
                    <a:pt x="4" y="27"/>
                    <a:pt x="11" y="30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8" y="32"/>
                    <a:pt x="21" y="32"/>
                    <a:pt x="23" y="32"/>
                  </a:cubicBezTo>
                  <a:cubicBezTo>
                    <a:pt x="36" y="32"/>
                    <a:pt x="47" y="25"/>
                    <a:pt x="47" y="16"/>
                  </a:cubicBezTo>
                  <a:cubicBezTo>
                    <a:pt x="47" y="8"/>
                    <a:pt x="36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>
            <a:off x="1753943" y="1454330"/>
            <a:ext cx="661987" cy="669925"/>
            <a:chOff x="2336800" y="1298575"/>
            <a:chExt cx="661987" cy="669925"/>
          </a:xfrm>
        </p:grpSpPr>
        <p:sp>
          <p:nvSpPr>
            <p:cNvPr id="132" name="Oval 273"/>
            <p:cNvSpPr>
              <a:spLocks noChangeArrowheads="1"/>
            </p:cNvSpPr>
            <p:nvPr/>
          </p:nvSpPr>
          <p:spPr bwMode="auto">
            <a:xfrm>
              <a:off x="2336800" y="1298575"/>
              <a:ext cx="661987" cy="669925"/>
            </a:xfrm>
            <a:prstGeom prst="ellipse">
              <a:avLst/>
            </a:prstGeom>
            <a:noFill/>
            <a:ln w="9525">
              <a:solidFill>
                <a:srgbClr val="22A0FF"/>
              </a:solidFill>
              <a:round/>
              <a:headEnd/>
              <a:tailEnd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  <p:sp>
          <p:nvSpPr>
            <p:cNvPr id="133" name="Freeform 286"/>
            <p:cNvSpPr>
              <a:spLocks/>
            </p:cNvSpPr>
            <p:nvPr/>
          </p:nvSpPr>
          <p:spPr bwMode="auto">
            <a:xfrm>
              <a:off x="2524919" y="1548447"/>
              <a:ext cx="244475" cy="228600"/>
            </a:xfrm>
            <a:custGeom>
              <a:avLst/>
              <a:gdLst>
                <a:gd name="T0" fmla="*/ 2147483647 w 154"/>
                <a:gd name="T1" fmla="*/ 0 h 144"/>
                <a:gd name="T2" fmla="*/ 2147483647 w 154"/>
                <a:gd name="T3" fmla="*/ 2147483647 h 144"/>
                <a:gd name="T4" fmla="*/ 0 w 154"/>
                <a:gd name="T5" fmla="*/ 2147483647 h 144"/>
                <a:gd name="T6" fmla="*/ 0 w 154"/>
                <a:gd name="T7" fmla="*/ 2147483647 h 144"/>
                <a:gd name="T8" fmla="*/ 2147483647 w 154"/>
                <a:gd name="T9" fmla="*/ 2147483647 h 144"/>
                <a:gd name="T10" fmla="*/ 2147483647 w 154"/>
                <a:gd name="T11" fmla="*/ 2147483647 h 144"/>
                <a:gd name="T12" fmla="*/ 2147483647 w 154"/>
                <a:gd name="T13" fmla="*/ 2147483647 h 144"/>
                <a:gd name="T14" fmla="*/ 2147483647 w 154"/>
                <a:gd name="T15" fmla="*/ 2147483647 h 144"/>
                <a:gd name="T16" fmla="*/ 2147483647 w 154"/>
                <a:gd name="T17" fmla="*/ 2147483647 h 144"/>
                <a:gd name="T18" fmla="*/ 2147483647 w 154"/>
                <a:gd name="T19" fmla="*/ 2147483647 h 144"/>
                <a:gd name="T20" fmla="*/ 2147483647 w 154"/>
                <a:gd name="T21" fmla="*/ 2147483647 h 144"/>
                <a:gd name="T22" fmla="*/ 2147483647 w 154"/>
                <a:gd name="T23" fmla="*/ 0 h 1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4" h="144">
                  <a:moveTo>
                    <a:pt x="77" y="0"/>
                  </a:moveTo>
                  <a:lnTo>
                    <a:pt x="39" y="29"/>
                  </a:lnTo>
                  <a:lnTo>
                    <a:pt x="0" y="58"/>
                  </a:lnTo>
                  <a:lnTo>
                    <a:pt x="0" y="144"/>
                  </a:lnTo>
                  <a:lnTo>
                    <a:pt x="58" y="144"/>
                  </a:lnTo>
                  <a:lnTo>
                    <a:pt x="58" y="72"/>
                  </a:lnTo>
                  <a:lnTo>
                    <a:pt x="101" y="72"/>
                  </a:lnTo>
                  <a:lnTo>
                    <a:pt x="101" y="144"/>
                  </a:lnTo>
                  <a:lnTo>
                    <a:pt x="154" y="144"/>
                  </a:lnTo>
                  <a:lnTo>
                    <a:pt x="154" y="58"/>
                  </a:lnTo>
                  <a:lnTo>
                    <a:pt x="115" y="29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34" name="Freeform 287"/>
            <p:cNvSpPr>
              <a:spLocks/>
            </p:cNvSpPr>
            <p:nvPr/>
          </p:nvSpPr>
          <p:spPr bwMode="auto">
            <a:xfrm>
              <a:off x="2486819" y="1496060"/>
              <a:ext cx="327025" cy="150813"/>
            </a:xfrm>
            <a:custGeom>
              <a:avLst/>
              <a:gdLst>
                <a:gd name="T0" fmla="*/ 2147483647 w 206"/>
                <a:gd name="T1" fmla="*/ 2147483647 h 95"/>
                <a:gd name="T2" fmla="*/ 2147483647 w 206"/>
                <a:gd name="T3" fmla="*/ 2147483647 h 95"/>
                <a:gd name="T4" fmla="*/ 2147483647 w 206"/>
                <a:gd name="T5" fmla="*/ 2147483647 h 95"/>
                <a:gd name="T6" fmla="*/ 2147483647 w 206"/>
                <a:gd name="T7" fmla="*/ 2147483647 h 95"/>
                <a:gd name="T8" fmla="*/ 2147483647 w 206"/>
                <a:gd name="T9" fmla="*/ 2147483647 h 95"/>
                <a:gd name="T10" fmla="*/ 2147483647 w 206"/>
                <a:gd name="T11" fmla="*/ 0 h 95"/>
                <a:gd name="T12" fmla="*/ 2147483647 w 206"/>
                <a:gd name="T13" fmla="*/ 2147483647 h 95"/>
                <a:gd name="T14" fmla="*/ 0 w 206"/>
                <a:gd name="T15" fmla="*/ 2147483647 h 95"/>
                <a:gd name="T16" fmla="*/ 2147483647 w 206"/>
                <a:gd name="T17" fmla="*/ 2147483647 h 95"/>
                <a:gd name="T18" fmla="*/ 2147483647 w 206"/>
                <a:gd name="T19" fmla="*/ 2147483647 h 95"/>
                <a:gd name="T20" fmla="*/ 2147483647 w 206"/>
                <a:gd name="T21" fmla="*/ 2147483647 h 95"/>
                <a:gd name="T22" fmla="*/ 2147483647 w 206"/>
                <a:gd name="T23" fmla="*/ 2147483647 h 95"/>
                <a:gd name="T24" fmla="*/ 2147483647 w 206"/>
                <a:gd name="T25" fmla="*/ 2147483647 h 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6" h="95">
                  <a:moveTo>
                    <a:pt x="168" y="48"/>
                  </a:moveTo>
                  <a:lnTo>
                    <a:pt x="168" y="9"/>
                  </a:lnTo>
                  <a:lnTo>
                    <a:pt x="139" y="9"/>
                  </a:lnTo>
                  <a:lnTo>
                    <a:pt x="139" y="24"/>
                  </a:lnTo>
                  <a:lnTo>
                    <a:pt x="115" y="9"/>
                  </a:lnTo>
                  <a:lnTo>
                    <a:pt x="106" y="0"/>
                  </a:lnTo>
                  <a:lnTo>
                    <a:pt x="91" y="9"/>
                  </a:lnTo>
                  <a:lnTo>
                    <a:pt x="0" y="81"/>
                  </a:lnTo>
                  <a:lnTo>
                    <a:pt x="10" y="95"/>
                  </a:lnTo>
                  <a:lnTo>
                    <a:pt x="106" y="19"/>
                  </a:lnTo>
                  <a:lnTo>
                    <a:pt x="197" y="95"/>
                  </a:lnTo>
                  <a:lnTo>
                    <a:pt x="206" y="81"/>
                  </a:lnTo>
                  <a:lnTo>
                    <a:pt x="168" y="48"/>
                  </a:ln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4008613" y="1446413"/>
            <a:ext cx="660400" cy="669925"/>
            <a:chOff x="3842318" y="1290658"/>
            <a:chExt cx="660400" cy="669925"/>
          </a:xfrm>
        </p:grpSpPr>
        <p:sp>
          <p:nvSpPr>
            <p:cNvPr id="136" name="Oval 274"/>
            <p:cNvSpPr>
              <a:spLocks noChangeArrowheads="1"/>
            </p:cNvSpPr>
            <p:nvPr/>
          </p:nvSpPr>
          <p:spPr bwMode="auto">
            <a:xfrm>
              <a:off x="3842318" y="1290658"/>
              <a:ext cx="660400" cy="669925"/>
            </a:xfrm>
            <a:prstGeom prst="ellipse">
              <a:avLst/>
            </a:prstGeom>
            <a:noFill/>
            <a:ln w="9525">
              <a:solidFill>
                <a:srgbClr val="22A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7" name="Freeform 288"/>
            <p:cNvSpPr>
              <a:spLocks/>
            </p:cNvSpPr>
            <p:nvPr/>
          </p:nvSpPr>
          <p:spPr bwMode="auto">
            <a:xfrm>
              <a:off x="4095750" y="1519078"/>
              <a:ext cx="158750" cy="342900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0 w 21"/>
                <a:gd name="T5" fmla="*/ 2147483647 h 45"/>
                <a:gd name="T6" fmla="*/ 0 w 21"/>
                <a:gd name="T7" fmla="*/ 2147483647 h 45"/>
                <a:gd name="T8" fmla="*/ 0 w 21"/>
                <a:gd name="T9" fmla="*/ 2147483647 h 45"/>
                <a:gd name="T10" fmla="*/ 0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2147483647 w 21"/>
                <a:gd name="T53" fmla="*/ 2147483647 h 45"/>
                <a:gd name="T54" fmla="*/ 2147483647 w 21"/>
                <a:gd name="T55" fmla="*/ 2147483647 h 45"/>
                <a:gd name="T56" fmla="*/ 2147483647 w 21"/>
                <a:gd name="T57" fmla="*/ 2147483647 h 45"/>
                <a:gd name="T58" fmla="*/ 2147483647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8" y="45"/>
                  </a:cubicBezTo>
                  <a:cubicBezTo>
                    <a:pt x="9" y="45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2" y="45"/>
                    <a:pt x="14" y="45"/>
                  </a:cubicBezTo>
                  <a:cubicBezTo>
                    <a:pt x="15" y="45"/>
                    <a:pt x="16" y="44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8" y="22"/>
                    <a:pt x="20" y="22"/>
                  </a:cubicBezTo>
                  <a:cubicBezTo>
                    <a:pt x="21" y="22"/>
                    <a:pt x="21" y="21"/>
                    <a:pt x="21" y="2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38" name="Oval 289"/>
            <p:cNvSpPr>
              <a:spLocks noChangeArrowheads="1"/>
            </p:cNvSpPr>
            <p:nvPr/>
          </p:nvSpPr>
          <p:spPr bwMode="auto">
            <a:xfrm>
              <a:off x="4140200" y="1444465"/>
              <a:ext cx="69850" cy="68263"/>
            </a:xfrm>
            <a:prstGeom prst="ellipse">
              <a:avLst/>
            </a:pr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685800"/>
              <a:endParaRPr lang="zh-CN" altLang="en-US" sz="1350">
                <a:solidFill>
                  <a:srgbClr val="000000"/>
                </a:solidFill>
              </a:endParaRPr>
            </a:p>
          </p:txBody>
        </p:sp>
      </p:grpSp>
      <p:grpSp>
        <p:nvGrpSpPr>
          <p:cNvPr id="139" name="组合 138"/>
          <p:cNvGrpSpPr>
            <a:grpSpLocks/>
          </p:cNvGrpSpPr>
          <p:nvPr/>
        </p:nvGrpSpPr>
        <p:grpSpPr bwMode="auto">
          <a:xfrm>
            <a:off x="4930530" y="3606980"/>
            <a:ext cx="661987" cy="661987"/>
            <a:chOff x="4665663" y="3451225"/>
            <a:chExt cx="661987" cy="661988"/>
          </a:xfrm>
        </p:grpSpPr>
        <p:sp>
          <p:nvSpPr>
            <p:cNvPr id="140" name="Oval 277"/>
            <p:cNvSpPr>
              <a:spLocks noChangeArrowheads="1"/>
            </p:cNvSpPr>
            <p:nvPr/>
          </p:nvSpPr>
          <p:spPr bwMode="auto">
            <a:xfrm>
              <a:off x="4665663" y="3451225"/>
              <a:ext cx="661987" cy="661988"/>
            </a:xfrm>
            <a:prstGeom prst="ellipse">
              <a:avLst/>
            </a:prstGeom>
            <a:noFill/>
            <a:ln>
              <a:solidFill>
                <a:srgbClr val="22A0FF"/>
              </a:solidFill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1" name="Freeform 290"/>
            <p:cNvSpPr>
              <a:spLocks/>
            </p:cNvSpPr>
            <p:nvPr/>
          </p:nvSpPr>
          <p:spPr bwMode="auto">
            <a:xfrm>
              <a:off x="4826000" y="3633788"/>
              <a:ext cx="341312" cy="312738"/>
            </a:xfrm>
            <a:custGeom>
              <a:avLst/>
              <a:gdLst>
                <a:gd name="T0" fmla="*/ 0 w 45"/>
                <a:gd name="T1" fmla="*/ 2147483647 h 41"/>
                <a:gd name="T2" fmla="*/ 2147483647 w 45"/>
                <a:gd name="T3" fmla="*/ 2147483647 h 41"/>
                <a:gd name="T4" fmla="*/ 2147483647 w 45"/>
                <a:gd name="T5" fmla="*/ 2147483647 h 41"/>
                <a:gd name="T6" fmla="*/ 2147483647 w 45"/>
                <a:gd name="T7" fmla="*/ 2147483647 h 41"/>
                <a:gd name="T8" fmla="*/ 2147483647 w 45"/>
                <a:gd name="T9" fmla="*/ 0 h 41"/>
                <a:gd name="T10" fmla="*/ 2147483647 w 45"/>
                <a:gd name="T11" fmla="*/ 2147483647 h 41"/>
                <a:gd name="T12" fmla="*/ 2147483647 w 45"/>
                <a:gd name="T13" fmla="*/ 2147483647 h 41"/>
                <a:gd name="T14" fmla="*/ 0 w 45"/>
                <a:gd name="T15" fmla="*/ 2147483647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" h="41">
                  <a:moveTo>
                    <a:pt x="0" y="40"/>
                  </a:moveTo>
                  <a:cubicBezTo>
                    <a:pt x="0" y="40"/>
                    <a:pt x="0" y="41"/>
                    <a:pt x="2" y="41"/>
                  </a:cubicBezTo>
                  <a:cubicBezTo>
                    <a:pt x="2" y="39"/>
                    <a:pt x="8" y="33"/>
                    <a:pt x="8" y="33"/>
                  </a:cubicBezTo>
                  <a:cubicBezTo>
                    <a:pt x="8" y="33"/>
                    <a:pt x="18" y="39"/>
                    <a:pt x="28" y="28"/>
                  </a:cubicBezTo>
                  <a:cubicBezTo>
                    <a:pt x="39" y="17"/>
                    <a:pt x="31" y="8"/>
                    <a:pt x="45" y="0"/>
                  </a:cubicBezTo>
                  <a:cubicBezTo>
                    <a:pt x="12" y="7"/>
                    <a:pt x="5" y="18"/>
                    <a:pt x="5" y="31"/>
                  </a:cubicBezTo>
                  <a:cubicBezTo>
                    <a:pt x="9" y="25"/>
                    <a:pt x="17" y="16"/>
                    <a:pt x="25" y="13"/>
                  </a:cubicBezTo>
                  <a:cubicBezTo>
                    <a:pt x="12" y="21"/>
                    <a:pt x="4" y="34"/>
                    <a:pt x="0" y="40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42" name="组合 141"/>
          <p:cNvGrpSpPr>
            <a:grpSpLocks/>
          </p:cNvGrpSpPr>
          <p:nvPr/>
        </p:nvGrpSpPr>
        <p:grpSpPr bwMode="auto">
          <a:xfrm>
            <a:off x="2874208" y="3606980"/>
            <a:ext cx="668338" cy="661987"/>
            <a:chOff x="2825750" y="3451225"/>
            <a:chExt cx="668337" cy="661988"/>
          </a:xfrm>
        </p:grpSpPr>
        <p:sp>
          <p:nvSpPr>
            <p:cNvPr id="143" name="Oval 276"/>
            <p:cNvSpPr>
              <a:spLocks noChangeArrowheads="1"/>
            </p:cNvSpPr>
            <p:nvPr/>
          </p:nvSpPr>
          <p:spPr bwMode="auto">
            <a:xfrm>
              <a:off x="2825750" y="3451225"/>
              <a:ext cx="668337" cy="661988"/>
            </a:xfrm>
            <a:prstGeom prst="ellipse">
              <a:avLst/>
            </a:prstGeom>
            <a:noFill/>
            <a:ln>
              <a:solidFill>
                <a:srgbClr val="22A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44" name="Freeform 291"/>
            <p:cNvSpPr>
              <a:spLocks/>
            </p:cNvSpPr>
            <p:nvPr/>
          </p:nvSpPr>
          <p:spPr bwMode="auto">
            <a:xfrm>
              <a:off x="3046413" y="3611563"/>
              <a:ext cx="220662" cy="266700"/>
            </a:xfrm>
            <a:custGeom>
              <a:avLst/>
              <a:gdLst>
                <a:gd name="T0" fmla="*/ 2147483647 w 29"/>
                <a:gd name="T1" fmla="*/ 2147483647 h 35"/>
                <a:gd name="T2" fmla="*/ 2147483647 w 29"/>
                <a:gd name="T3" fmla="*/ 0 h 35"/>
                <a:gd name="T4" fmla="*/ 0 w 29"/>
                <a:gd name="T5" fmla="*/ 2147483647 h 35"/>
                <a:gd name="T6" fmla="*/ 2147483647 w 29"/>
                <a:gd name="T7" fmla="*/ 2147483647 h 35"/>
                <a:gd name="T8" fmla="*/ 2147483647 w 29"/>
                <a:gd name="T9" fmla="*/ 2147483647 h 35"/>
                <a:gd name="T10" fmla="*/ 2147483647 w 29"/>
                <a:gd name="T11" fmla="*/ 2147483647 h 35"/>
                <a:gd name="T12" fmla="*/ 2147483647 w 29"/>
                <a:gd name="T13" fmla="*/ 2147483647 h 35"/>
                <a:gd name="T14" fmla="*/ 2147483647 w 29"/>
                <a:gd name="T15" fmla="*/ 2147483647 h 35"/>
                <a:gd name="T16" fmla="*/ 2147483647 w 29"/>
                <a:gd name="T17" fmla="*/ 2147483647 h 35"/>
                <a:gd name="T18" fmla="*/ 2147483647 w 29"/>
                <a:gd name="T19" fmla="*/ 2147483647 h 35"/>
                <a:gd name="T20" fmla="*/ 2147483647 w 29"/>
                <a:gd name="T21" fmla="*/ 2147483647 h 35"/>
                <a:gd name="T22" fmla="*/ 2147483647 w 29"/>
                <a:gd name="T23" fmla="*/ 2147483647 h 35"/>
                <a:gd name="T24" fmla="*/ 2147483647 w 29"/>
                <a:gd name="T25" fmla="*/ 2147483647 h 35"/>
                <a:gd name="T26" fmla="*/ 2147483647 w 29"/>
                <a:gd name="T27" fmla="*/ 2147483647 h 35"/>
                <a:gd name="T28" fmla="*/ 2147483647 w 29"/>
                <a:gd name="T29" fmla="*/ 2147483647 h 3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9" h="35">
                  <a:moveTo>
                    <a:pt x="29" y="14"/>
                  </a:moveTo>
                  <a:cubicBezTo>
                    <a:pt x="29" y="6"/>
                    <a:pt x="23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5"/>
                    <a:pt x="1" y="17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1"/>
                    <a:pt x="3" y="21"/>
                  </a:cubicBezTo>
                  <a:cubicBezTo>
                    <a:pt x="5" y="25"/>
                    <a:pt x="8" y="32"/>
                    <a:pt x="8" y="34"/>
                  </a:cubicBezTo>
                  <a:cubicBezTo>
                    <a:pt x="8" y="35"/>
                    <a:pt x="9" y="35"/>
                    <a:pt x="1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4"/>
                  </a:cubicBezTo>
                  <a:cubicBezTo>
                    <a:pt x="22" y="32"/>
                    <a:pt x="24" y="25"/>
                    <a:pt x="27" y="21"/>
                  </a:cubicBezTo>
                  <a:cubicBezTo>
                    <a:pt x="27" y="21"/>
                    <a:pt x="28" y="20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7"/>
                    <a:pt x="29" y="15"/>
                    <a:pt x="29" y="14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5" name="Freeform 292"/>
            <p:cNvSpPr>
              <a:spLocks/>
            </p:cNvSpPr>
            <p:nvPr/>
          </p:nvSpPr>
          <p:spPr bwMode="auto">
            <a:xfrm>
              <a:off x="3106738" y="3892550"/>
              <a:ext cx="106362" cy="23813"/>
            </a:xfrm>
            <a:custGeom>
              <a:avLst/>
              <a:gdLst>
                <a:gd name="T0" fmla="*/ 2147483647 w 14"/>
                <a:gd name="T1" fmla="*/ 2147483647 h 3"/>
                <a:gd name="T2" fmla="*/ 2147483647 w 14"/>
                <a:gd name="T3" fmla="*/ 0 h 3"/>
                <a:gd name="T4" fmla="*/ 2147483647 w 14"/>
                <a:gd name="T5" fmla="*/ 0 h 3"/>
                <a:gd name="T6" fmla="*/ 0 w 14"/>
                <a:gd name="T7" fmla="*/ 2147483647 h 3"/>
                <a:gd name="T8" fmla="*/ 0 w 14"/>
                <a:gd name="T9" fmla="*/ 2147483647 h 3"/>
                <a:gd name="T10" fmla="*/ 2147483647 w 14"/>
                <a:gd name="T11" fmla="*/ 2147483647 h 3"/>
                <a:gd name="T12" fmla="*/ 2147483647 w 14"/>
                <a:gd name="T13" fmla="*/ 2147483647 h 3"/>
                <a:gd name="T14" fmla="*/ 2147483647 w 14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3">
                  <a:moveTo>
                    <a:pt x="14" y="2"/>
                  </a:move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6" name="Freeform 293"/>
            <p:cNvSpPr>
              <a:spLocks/>
            </p:cNvSpPr>
            <p:nvPr/>
          </p:nvSpPr>
          <p:spPr bwMode="auto">
            <a:xfrm>
              <a:off x="3106738" y="3930650"/>
              <a:ext cx="106362" cy="15875"/>
            </a:xfrm>
            <a:custGeom>
              <a:avLst/>
              <a:gdLst>
                <a:gd name="T0" fmla="*/ 2147483647 w 14"/>
                <a:gd name="T1" fmla="*/ 2147483647 h 2"/>
                <a:gd name="T2" fmla="*/ 2147483647 w 14"/>
                <a:gd name="T3" fmla="*/ 0 h 2"/>
                <a:gd name="T4" fmla="*/ 2147483647 w 14"/>
                <a:gd name="T5" fmla="*/ 0 h 2"/>
                <a:gd name="T6" fmla="*/ 0 w 14"/>
                <a:gd name="T7" fmla="*/ 2147483647 h 2"/>
                <a:gd name="T8" fmla="*/ 0 w 14"/>
                <a:gd name="T9" fmla="*/ 2147483647 h 2"/>
                <a:gd name="T10" fmla="*/ 2147483647 w 14"/>
                <a:gd name="T11" fmla="*/ 2147483647 h 2"/>
                <a:gd name="T12" fmla="*/ 2147483647 w 14"/>
                <a:gd name="T13" fmla="*/ 2147483647 h 2"/>
                <a:gd name="T14" fmla="*/ 2147483647 w 14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2">
                  <a:moveTo>
                    <a:pt x="14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4" y="2"/>
                    <a:pt x="14" y="1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7" name="Freeform 294"/>
            <p:cNvSpPr>
              <a:spLocks/>
            </p:cNvSpPr>
            <p:nvPr/>
          </p:nvSpPr>
          <p:spPr bwMode="auto">
            <a:xfrm>
              <a:off x="3128963" y="3960813"/>
              <a:ext cx="61912" cy="23813"/>
            </a:xfrm>
            <a:custGeom>
              <a:avLst/>
              <a:gdLst>
                <a:gd name="T0" fmla="*/ 2147483647 w 8"/>
                <a:gd name="T1" fmla="*/ 2147483647 h 3"/>
                <a:gd name="T2" fmla="*/ 2147483647 w 8"/>
                <a:gd name="T3" fmla="*/ 2147483647 h 3"/>
                <a:gd name="T4" fmla="*/ 2147483647 w 8"/>
                <a:gd name="T5" fmla="*/ 2147483647 h 3"/>
                <a:gd name="T6" fmla="*/ 0 w 8"/>
                <a:gd name="T7" fmla="*/ 2147483647 h 3"/>
                <a:gd name="T8" fmla="*/ 0 w 8"/>
                <a:gd name="T9" fmla="*/ 2147483647 h 3"/>
                <a:gd name="T10" fmla="*/ 2147483647 w 8"/>
                <a:gd name="T11" fmla="*/ 0 h 3"/>
                <a:gd name="T12" fmla="*/ 2147483647 w 8"/>
                <a:gd name="T13" fmla="*/ 0 h 3"/>
                <a:gd name="T14" fmla="*/ 2147483647 w 8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3">
                  <a:moveTo>
                    <a:pt x="8" y="2"/>
                  </a:moveTo>
                  <a:cubicBezTo>
                    <a:pt x="8" y="2"/>
                    <a:pt x="7" y="3"/>
                    <a:pt x="6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7022062" y="3606980"/>
            <a:ext cx="669925" cy="661987"/>
            <a:chOff x="6650038" y="3451225"/>
            <a:chExt cx="669925" cy="661988"/>
          </a:xfrm>
        </p:grpSpPr>
        <p:sp>
          <p:nvSpPr>
            <p:cNvPr id="149" name="Oval 278"/>
            <p:cNvSpPr>
              <a:spLocks noChangeArrowheads="1"/>
            </p:cNvSpPr>
            <p:nvPr/>
          </p:nvSpPr>
          <p:spPr bwMode="auto">
            <a:xfrm>
              <a:off x="6650038" y="3451225"/>
              <a:ext cx="669925" cy="661988"/>
            </a:xfrm>
            <a:prstGeom prst="ellipse">
              <a:avLst/>
            </a:prstGeom>
            <a:noFill/>
            <a:ln w="9525">
              <a:solidFill>
                <a:srgbClr val="22A0FF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0" name="Freeform 295"/>
            <p:cNvSpPr>
              <a:spLocks/>
            </p:cNvSpPr>
            <p:nvPr/>
          </p:nvSpPr>
          <p:spPr bwMode="auto">
            <a:xfrm>
              <a:off x="6832527" y="3648074"/>
              <a:ext cx="327025" cy="288925"/>
            </a:xfrm>
            <a:custGeom>
              <a:avLst/>
              <a:gdLst>
                <a:gd name="T0" fmla="*/ 2147483647 w 43"/>
                <a:gd name="T1" fmla="*/ 2147483647 h 38"/>
                <a:gd name="T2" fmla="*/ 2147483647 w 43"/>
                <a:gd name="T3" fmla="*/ 0 h 38"/>
                <a:gd name="T4" fmla="*/ 2147483647 w 43"/>
                <a:gd name="T5" fmla="*/ 2147483647 h 38"/>
                <a:gd name="T6" fmla="*/ 2147483647 w 43"/>
                <a:gd name="T7" fmla="*/ 2147483647 h 38"/>
                <a:gd name="T8" fmla="*/ 2147483647 w 43"/>
                <a:gd name="T9" fmla="*/ 2147483647 h 38"/>
                <a:gd name="T10" fmla="*/ 2147483647 w 43"/>
                <a:gd name="T11" fmla="*/ 0 h 38"/>
                <a:gd name="T12" fmla="*/ 2147483647 w 43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" h="38">
                  <a:moveTo>
                    <a:pt x="21" y="8"/>
                  </a:moveTo>
                  <a:cubicBezTo>
                    <a:pt x="19" y="3"/>
                    <a:pt x="16" y="0"/>
                    <a:pt x="11" y="0"/>
                  </a:cubicBezTo>
                  <a:cubicBezTo>
                    <a:pt x="3" y="1"/>
                    <a:pt x="0" y="6"/>
                    <a:pt x="1" y="13"/>
                  </a:cubicBezTo>
                  <a:cubicBezTo>
                    <a:pt x="2" y="22"/>
                    <a:pt x="13" y="27"/>
                    <a:pt x="21" y="38"/>
                  </a:cubicBezTo>
                  <a:cubicBezTo>
                    <a:pt x="29" y="27"/>
                    <a:pt x="41" y="22"/>
                    <a:pt x="42" y="13"/>
                  </a:cubicBezTo>
                  <a:cubicBezTo>
                    <a:pt x="43" y="6"/>
                    <a:pt x="40" y="1"/>
                    <a:pt x="32" y="0"/>
                  </a:cubicBezTo>
                  <a:cubicBezTo>
                    <a:pt x="27" y="0"/>
                    <a:pt x="24" y="3"/>
                    <a:pt x="21" y="8"/>
                  </a:cubicBezTo>
                  <a:close/>
                </a:path>
              </a:pathLst>
            </a:custGeom>
            <a:solidFill>
              <a:srgbClr val="22A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6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r="5192" b="258"/>
          <a:stretch/>
        </p:blipFill>
        <p:spPr>
          <a:xfrm>
            <a:off x="0" y="1853072"/>
            <a:ext cx="3860374" cy="1943683"/>
          </a:xfrm>
          <a:prstGeom prst="rect">
            <a:avLst/>
          </a:prstGeom>
        </p:spPr>
      </p:pic>
      <p:cxnSp>
        <p:nvCxnSpPr>
          <p:cNvPr id="184" name="直接连接符 183"/>
          <p:cNvCxnSpPr/>
          <p:nvPr/>
        </p:nvCxnSpPr>
        <p:spPr bwMode="auto">
          <a:xfrm>
            <a:off x="4143060" y="2920932"/>
            <a:ext cx="4608512" cy="0"/>
          </a:xfrm>
          <a:prstGeom prst="line">
            <a:avLst/>
          </a:prstGeom>
          <a:ln w="3175">
            <a:solidFill>
              <a:srgbClr val="22A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08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1" name="组合 150"/>
          <p:cNvGrpSpPr>
            <a:grpSpLocks/>
          </p:cNvGrpSpPr>
          <p:nvPr/>
        </p:nvGrpSpPr>
        <p:grpSpPr bwMode="auto">
          <a:xfrm>
            <a:off x="981811" y="1596188"/>
            <a:ext cx="6752840" cy="2961340"/>
            <a:chOff x="922339" y="1541884"/>
            <a:chExt cx="6170611" cy="2706013"/>
          </a:xfrm>
        </p:grpSpPr>
        <p:grpSp>
          <p:nvGrpSpPr>
            <p:cNvPr id="152" name="组合 1"/>
            <p:cNvGrpSpPr>
              <a:grpSpLocks/>
            </p:cNvGrpSpPr>
            <p:nvPr/>
          </p:nvGrpSpPr>
          <p:grpSpPr bwMode="auto">
            <a:xfrm>
              <a:off x="2486025" y="1541884"/>
              <a:ext cx="4103688" cy="2392362"/>
              <a:chOff x="3011497" y="1532571"/>
              <a:chExt cx="3852128" cy="2232248"/>
            </a:xfrm>
          </p:grpSpPr>
          <p:cxnSp>
            <p:nvCxnSpPr>
              <p:cNvPr id="214" name="直接连接符 213"/>
              <p:cNvCxnSpPr/>
              <p:nvPr/>
            </p:nvCxnSpPr>
            <p:spPr>
              <a:xfrm>
                <a:off x="3011498" y="1532572"/>
                <a:ext cx="0" cy="223224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接连接符 214"/>
              <p:cNvCxnSpPr/>
              <p:nvPr/>
            </p:nvCxnSpPr>
            <p:spPr>
              <a:xfrm>
                <a:off x="3974157" y="1532572"/>
                <a:ext cx="0" cy="223224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直接连接符 215"/>
              <p:cNvCxnSpPr/>
              <p:nvPr/>
            </p:nvCxnSpPr>
            <p:spPr>
              <a:xfrm>
                <a:off x="4938306" y="1532572"/>
                <a:ext cx="0" cy="223224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直接连接符 216"/>
              <p:cNvCxnSpPr/>
              <p:nvPr/>
            </p:nvCxnSpPr>
            <p:spPr>
              <a:xfrm>
                <a:off x="5900965" y="1532572"/>
                <a:ext cx="0" cy="223224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直接连接符 217"/>
              <p:cNvCxnSpPr/>
              <p:nvPr/>
            </p:nvCxnSpPr>
            <p:spPr>
              <a:xfrm>
                <a:off x="6863624" y="1532572"/>
                <a:ext cx="0" cy="223224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" name="任意多边形 152"/>
            <p:cNvSpPr/>
            <p:nvPr/>
          </p:nvSpPr>
          <p:spPr>
            <a:xfrm>
              <a:off x="1458913" y="1799060"/>
              <a:ext cx="5121274" cy="1104900"/>
            </a:xfrm>
            <a:custGeom>
              <a:avLst/>
              <a:gdLst>
                <a:gd name="connsiteX0" fmla="*/ 0 w 4806175"/>
                <a:gd name="connsiteY0" fmla="*/ 1037064 h 1037064"/>
                <a:gd name="connsiteX1" fmla="*/ 947854 w 4806175"/>
                <a:gd name="connsiteY1" fmla="*/ 457200 h 1037064"/>
                <a:gd name="connsiteX2" fmla="*/ 1438507 w 4806175"/>
                <a:gd name="connsiteY2" fmla="*/ 691376 h 1037064"/>
                <a:gd name="connsiteX3" fmla="*/ 1929161 w 4806175"/>
                <a:gd name="connsiteY3" fmla="*/ 546410 h 1037064"/>
                <a:gd name="connsiteX4" fmla="*/ 2419814 w 4806175"/>
                <a:gd name="connsiteY4" fmla="*/ 936703 h 1037064"/>
                <a:gd name="connsiteX5" fmla="*/ 2877014 w 4806175"/>
                <a:gd name="connsiteY5" fmla="*/ 1014761 h 1037064"/>
                <a:gd name="connsiteX6" fmla="*/ 3367668 w 4806175"/>
                <a:gd name="connsiteY6" fmla="*/ 735981 h 1037064"/>
                <a:gd name="connsiteX7" fmla="*/ 3824868 w 4806175"/>
                <a:gd name="connsiteY7" fmla="*/ 256478 h 1037064"/>
                <a:gd name="connsiteX8" fmla="*/ 4237463 w 4806175"/>
                <a:gd name="connsiteY8" fmla="*/ 702527 h 1037064"/>
                <a:gd name="connsiteX9" fmla="*/ 4806175 w 4806175"/>
                <a:gd name="connsiteY9" fmla="*/ 0 h 1037064"/>
                <a:gd name="connsiteX0" fmla="*/ 0 w 4806175"/>
                <a:gd name="connsiteY0" fmla="*/ 1037064 h 1037064"/>
                <a:gd name="connsiteX1" fmla="*/ 947854 w 4806175"/>
                <a:gd name="connsiteY1" fmla="*/ 457200 h 1037064"/>
                <a:gd name="connsiteX2" fmla="*/ 1438507 w 4806175"/>
                <a:gd name="connsiteY2" fmla="*/ 691376 h 1037064"/>
                <a:gd name="connsiteX3" fmla="*/ 1929161 w 4806175"/>
                <a:gd name="connsiteY3" fmla="*/ 546410 h 1037064"/>
                <a:gd name="connsiteX4" fmla="*/ 2419814 w 4806175"/>
                <a:gd name="connsiteY4" fmla="*/ 936703 h 1037064"/>
                <a:gd name="connsiteX5" fmla="*/ 2877014 w 4806175"/>
                <a:gd name="connsiteY5" fmla="*/ 1014761 h 1037064"/>
                <a:gd name="connsiteX6" fmla="*/ 3367668 w 4806175"/>
                <a:gd name="connsiteY6" fmla="*/ 735981 h 1037064"/>
                <a:gd name="connsiteX7" fmla="*/ 3824868 w 4806175"/>
                <a:gd name="connsiteY7" fmla="*/ 256478 h 1037064"/>
                <a:gd name="connsiteX8" fmla="*/ 4337475 w 4806175"/>
                <a:gd name="connsiteY8" fmla="*/ 597752 h 1037064"/>
                <a:gd name="connsiteX9" fmla="*/ 4806175 w 4806175"/>
                <a:gd name="connsiteY9" fmla="*/ 0 h 103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06175" h="1037064">
                  <a:moveTo>
                    <a:pt x="0" y="1037064"/>
                  </a:moveTo>
                  <a:lnTo>
                    <a:pt x="947854" y="457200"/>
                  </a:lnTo>
                  <a:lnTo>
                    <a:pt x="1438507" y="691376"/>
                  </a:lnTo>
                  <a:lnTo>
                    <a:pt x="1929161" y="546410"/>
                  </a:lnTo>
                  <a:lnTo>
                    <a:pt x="2419814" y="936703"/>
                  </a:lnTo>
                  <a:lnTo>
                    <a:pt x="2877014" y="1014761"/>
                  </a:lnTo>
                  <a:lnTo>
                    <a:pt x="3367668" y="735981"/>
                  </a:lnTo>
                  <a:lnTo>
                    <a:pt x="3824868" y="256478"/>
                  </a:lnTo>
                  <a:lnTo>
                    <a:pt x="4337475" y="597752"/>
                  </a:lnTo>
                  <a:lnTo>
                    <a:pt x="4806175" y="0"/>
                  </a:lnTo>
                </a:path>
              </a:pathLst>
            </a:custGeom>
            <a:noFill/>
            <a:ln w="19050">
              <a:solidFill>
                <a:srgbClr val="0ED3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1470026" y="3142084"/>
              <a:ext cx="5073649" cy="285750"/>
            </a:xfrm>
            <a:custGeom>
              <a:avLst/>
              <a:gdLst>
                <a:gd name="connsiteX0" fmla="*/ 0 w 4761571"/>
                <a:gd name="connsiteY0" fmla="*/ 66908 h 267629"/>
                <a:gd name="connsiteX1" fmla="*/ 925551 w 4761571"/>
                <a:gd name="connsiteY1" fmla="*/ 0 h 267629"/>
                <a:gd name="connsiteX2" fmla="*/ 1416205 w 4761571"/>
                <a:gd name="connsiteY2" fmla="*/ 66908 h 267629"/>
                <a:gd name="connsiteX3" fmla="*/ 1895707 w 4761571"/>
                <a:gd name="connsiteY3" fmla="*/ 200722 h 267629"/>
                <a:gd name="connsiteX4" fmla="*/ 2386361 w 4761571"/>
                <a:gd name="connsiteY4" fmla="*/ 178420 h 267629"/>
                <a:gd name="connsiteX5" fmla="*/ 2865863 w 4761571"/>
                <a:gd name="connsiteY5" fmla="*/ 66908 h 267629"/>
                <a:gd name="connsiteX6" fmla="*/ 3345366 w 4761571"/>
                <a:gd name="connsiteY6" fmla="*/ 144966 h 267629"/>
                <a:gd name="connsiteX7" fmla="*/ 3836020 w 4761571"/>
                <a:gd name="connsiteY7" fmla="*/ 267629 h 267629"/>
                <a:gd name="connsiteX8" fmla="*/ 4304371 w 4761571"/>
                <a:gd name="connsiteY8" fmla="*/ 100361 h 267629"/>
                <a:gd name="connsiteX9" fmla="*/ 4761571 w 4761571"/>
                <a:gd name="connsiteY9" fmla="*/ 211873 h 267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1571" h="267629">
                  <a:moveTo>
                    <a:pt x="0" y="66908"/>
                  </a:moveTo>
                  <a:lnTo>
                    <a:pt x="925551" y="0"/>
                  </a:lnTo>
                  <a:lnTo>
                    <a:pt x="1416205" y="66908"/>
                  </a:lnTo>
                  <a:lnTo>
                    <a:pt x="1895707" y="200722"/>
                  </a:lnTo>
                  <a:lnTo>
                    <a:pt x="2386361" y="178420"/>
                  </a:lnTo>
                  <a:lnTo>
                    <a:pt x="2865863" y="66908"/>
                  </a:lnTo>
                  <a:lnTo>
                    <a:pt x="3345366" y="144966"/>
                  </a:lnTo>
                  <a:lnTo>
                    <a:pt x="3836020" y="267629"/>
                  </a:lnTo>
                  <a:lnTo>
                    <a:pt x="4304371" y="100361"/>
                  </a:lnTo>
                  <a:lnTo>
                    <a:pt x="4761571" y="211873"/>
                  </a:lnTo>
                </a:path>
              </a:pathLst>
            </a:custGeom>
            <a:noFill/>
            <a:ln w="19050">
              <a:solidFill>
                <a:srgbClr val="22A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5" name="椭圆 154"/>
            <p:cNvSpPr/>
            <p:nvPr/>
          </p:nvSpPr>
          <p:spPr bwMode="auto">
            <a:xfrm>
              <a:off x="2390774" y="2211812"/>
              <a:ext cx="169862" cy="169863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6" name="椭圆 155"/>
            <p:cNvSpPr/>
            <p:nvPr/>
          </p:nvSpPr>
          <p:spPr bwMode="auto">
            <a:xfrm>
              <a:off x="2390774" y="3040486"/>
              <a:ext cx="169862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 bwMode="auto">
            <a:xfrm>
              <a:off x="2898776" y="3127797"/>
              <a:ext cx="168275" cy="169862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8" name="椭圆 157"/>
            <p:cNvSpPr/>
            <p:nvPr/>
          </p:nvSpPr>
          <p:spPr bwMode="auto">
            <a:xfrm>
              <a:off x="2898776" y="2437237"/>
              <a:ext cx="168275" cy="169863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9" name="椭圆 158"/>
            <p:cNvSpPr/>
            <p:nvPr/>
          </p:nvSpPr>
          <p:spPr bwMode="auto">
            <a:xfrm>
              <a:off x="3427415" y="2292771"/>
              <a:ext cx="169863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 bwMode="auto">
            <a:xfrm>
              <a:off x="3427415" y="3262736"/>
              <a:ext cx="169863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1" name="椭圆 160"/>
            <p:cNvSpPr/>
            <p:nvPr/>
          </p:nvSpPr>
          <p:spPr bwMode="auto">
            <a:xfrm>
              <a:off x="3922715" y="3253211"/>
              <a:ext cx="169863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2" name="椭圆 161"/>
            <p:cNvSpPr/>
            <p:nvPr/>
          </p:nvSpPr>
          <p:spPr bwMode="auto">
            <a:xfrm>
              <a:off x="3922715" y="2670581"/>
              <a:ext cx="169863" cy="169861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3" name="椭圆 162"/>
            <p:cNvSpPr/>
            <p:nvPr/>
          </p:nvSpPr>
          <p:spPr bwMode="auto">
            <a:xfrm>
              <a:off x="4452939" y="2794421"/>
              <a:ext cx="169863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 bwMode="auto">
            <a:xfrm>
              <a:off x="4452939" y="3134145"/>
              <a:ext cx="169863" cy="169862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5" name="椭圆 164"/>
            <p:cNvSpPr/>
            <p:nvPr/>
          </p:nvSpPr>
          <p:spPr bwMode="auto">
            <a:xfrm>
              <a:off x="4940298" y="3210345"/>
              <a:ext cx="169862" cy="169862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6" name="椭圆 165"/>
            <p:cNvSpPr/>
            <p:nvPr/>
          </p:nvSpPr>
          <p:spPr bwMode="auto">
            <a:xfrm>
              <a:off x="4940298" y="2500735"/>
              <a:ext cx="169862" cy="168275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 bwMode="auto">
            <a:xfrm>
              <a:off x="5478464" y="1972096"/>
              <a:ext cx="169863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 bwMode="auto">
            <a:xfrm>
              <a:off x="5980114" y="3164311"/>
              <a:ext cx="169863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9" name="椭圆 168"/>
            <p:cNvSpPr/>
            <p:nvPr/>
          </p:nvSpPr>
          <p:spPr bwMode="auto">
            <a:xfrm>
              <a:off x="5980114" y="2353096"/>
              <a:ext cx="169863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 bwMode="auto">
            <a:xfrm>
              <a:off x="6492873" y="3286545"/>
              <a:ext cx="169862" cy="169862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71" name="椭圆 170"/>
            <p:cNvSpPr/>
            <p:nvPr/>
          </p:nvSpPr>
          <p:spPr bwMode="auto">
            <a:xfrm>
              <a:off x="6513514" y="1718096"/>
              <a:ext cx="169863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72" name="椭圆 171"/>
            <p:cNvSpPr/>
            <p:nvPr/>
          </p:nvSpPr>
          <p:spPr bwMode="auto">
            <a:xfrm>
              <a:off x="5478464" y="3332586"/>
              <a:ext cx="169863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73" name="组合 64"/>
            <p:cNvGrpSpPr>
              <a:grpSpLocks/>
            </p:cNvGrpSpPr>
            <p:nvPr/>
          </p:nvGrpSpPr>
          <p:grpSpPr bwMode="auto">
            <a:xfrm>
              <a:off x="1485901" y="3931239"/>
              <a:ext cx="5607049" cy="316658"/>
              <a:chOff x="1485266" y="3121209"/>
              <a:chExt cx="5607014" cy="317427"/>
            </a:xfrm>
          </p:grpSpPr>
          <p:cxnSp>
            <p:nvCxnSpPr>
              <p:cNvPr id="208" name="直接连接符 207"/>
              <p:cNvCxnSpPr/>
              <p:nvPr/>
            </p:nvCxnSpPr>
            <p:spPr>
              <a:xfrm>
                <a:off x="1485266" y="3121209"/>
                <a:ext cx="5607014" cy="0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extBox 139"/>
              <p:cNvSpPr txBox="1">
                <a:spLocks noChangeArrowheads="1"/>
              </p:cNvSpPr>
              <p:nvPr/>
            </p:nvSpPr>
            <p:spPr bwMode="auto">
              <a:xfrm>
                <a:off x="6292034" y="3156713"/>
                <a:ext cx="532010" cy="281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defTabSz="685800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2013</a:t>
                </a:r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TextBox 141"/>
              <p:cNvSpPr txBox="1">
                <a:spLocks noChangeArrowheads="1"/>
              </p:cNvSpPr>
              <p:nvPr/>
            </p:nvSpPr>
            <p:spPr bwMode="auto">
              <a:xfrm>
                <a:off x="5276321" y="3156713"/>
                <a:ext cx="532010" cy="281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defTabSz="685800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2012</a:t>
                </a:r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" name="TextBox 142"/>
              <p:cNvSpPr txBox="1">
                <a:spLocks noChangeArrowheads="1"/>
              </p:cNvSpPr>
              <p:nvPr/>
            </p:nvSpPr>
            <p:spPr bwMode="auto">
              <a:xfrm>
                <a:off x="4260610" y="3156713"/>
                <a:ext cx="519823" cy="281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defTabSz="685800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2011</a:t>
                </a:r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TextBox 143"/>
              <p:cNvSpPr txBox="1">
                <a:spLocks noChangeArrowheads="1"/>
              </p:cNvSpPr>
              <p:nvPr/>
            </p:nvSpPr>
            <p:spPr bwMode="auto">
              <a:xfrm>
                <a:off x="3244898" y="3156713"/>
                <a:ext cx="532010" cy="281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defTabSz="685800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2010</a:t>
                </a:r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TextBox 144"/>
              <p:cNvSpPr txBox="1">
                <a:spLocks noChangeArrowheads="1"/>
              </p:cNvSpPr>
              <p:nvPr/>
            </p:nvSpPr>
            <p:spPr bwMode="auto">
              <a:xfrm>
                <a:off x="2229185" y="3156713"/>
                <a:ext cx="532010" cy="281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defTabSz="685800"/>
                <a:r>
                  <a:rPr lang="en-US" altLang="zh-CN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2009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4" name="组合 71"/>
            <p:cNvGrpSpPr>
              <a:grpSpLocks/>
            </p:cNvGrpSpPr>
            <p:nvPr/>
          </p:nvGrpSpPr>
          <p:grpSpPr bwMode="auto">
            <a:xfrm>
              <a:off x="922339" y="1551463"/>
              <a:ext cx="566736" cy="2424455"/>
              <a:chOff x="922186" y="730647"/>
              <a:chExt cx="567328" cy="2424968"/>
            </a:xfrm>
          </p:grpSpPr>
          <p:grpSp>
            <p:nvGrpSpPr>
              <p:cNvPr id="180" name="组合 169"/>
              <p:cNvGrpSpPr>
                <a:grpSpLocks/>
              </p:cNvGrpSpPr>
              <p:nvPr/>
            </p:nvGrpSpPr>
            <p:grpSpPr bwMode="auto">
              <a:xfrm>
                <a:off x="1404931" y="828859"/>
                <a:ext cx="84583" cy="2289248"/>
                <a:chOff x="2343150" y="1272520"/>
                <a:chExt cx="133832" cy="2472166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 flipH="1">
                  <a:off x="2343717" y="3735036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直接连接符 192"/>
                <p:cNvCxnSpPr/>
                <p:nvPr/>
              </p:nvCxnSpPr>
              <p:spPr>
                <a:xfrm flipH="1">
                  <a:off x="2343717" y="3570424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直接连接符 193"/>
                <p:cNvCxnSpPr/>
                <p:nvPr/>
              </p:nvCxnSpPr>
              <p:spPr>
                <a:xfrm flipH="1">
                  <a:off x="2343717" y="3405812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 flipH="1">
                  <a:off x="2343717" y="3249774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直接连接符 195"/>
                <p:cNvCxnSpPr/>
                <p:nvPr/>
              </p:nvCxnSpPr>
              <p:spPr>
                <a:xfrm flipH="1">
                  <a:off x="2343717" y="3085162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直接连接符 196"/>
                <p:cNvCxnSpPr/>
                <p:nvPr/>
              </p:nvCxnSpPr>
              <p:spPr>
                <a:xfrm flipH="1">
                  <a:off x="2343717" y="2920550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接连接符 197"/>
                <p:cNvCxnSpPr/>
                <p:nvPr/>
              </p:nvCxnSpPr>
              <p:spPr>
                <a:xfrm flipH="1">
                  <a:off x="2343717" y="2755938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接连接符 198"/>
                <p:cNvCxnSpPr/>
                <p:nvPr/>
              </p:nvCxnSpPr>
              <p:spPr>
                <a:xfrm flipH="1">
                  <a:off x="2343717" y="2589611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直接连接符 199"/>
                <p:cNvCxnSpPr/>
                <p:nvPr/>
              </p:nvCxnSpPr>
              <p:spPr>
                <a:xfrm flipH="1">
                  <a:off x="2343717" y="2424999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直接连接符 200"/>
                <p:cNvCxnSpPr/>
                <p:nvPr/>
              </p:nvCxnSpPr>
              <p:spPr>
                <a:xfrm flipH="1">
                  <a:off x="2343717" y="2260387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直接连接符 201"/>
                <p:cNvCxnSpPr/>
                <p:nvPr/>
              </p:nvCxnSpPr>
              <p:spPr>
                <a:xfrm flipH="1">
                  <a:off x="2343717" y="2095775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直接连接符 202"/>
                <p:cNvCxnSpPr/>
                <p:nvPr/>
              </p:nvCxnSpPr>
              <p:spPr>
                <a:xfrm flipH="1">
                  <a:off x="2343717" y="1931163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直接连接符 203"/>
                <p:cNvCxnSpPr/>
                <p:nvPr/>
              </p:nvCxnSpPr>
              <p:spPr>
                <a:xfrm flipH="1">
                  <a:off x="2343717" y="1766551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直接连接符 204"/>
                <p:cNvCxnSpPr/>
                <p:nvPr/>
              </p:nvCxnSpPr>
              <p:spPr>
                <a:xfrm flipH="1">
                  <a:off x="2343717" y="1601938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直接连接符 205"/>
                <p:cNvCxnSpPr/>
                <p:nvPr/>
              </p:nvCxnSpPr>
              <p:spPr>
                <a:xfrm flipH="1">
                  <a:off x="2343717" y="1437326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直接连接符 206"/>
                <p:cNvCxnSpPr/>
                <p:nvPr/>
              </p:nvCxnSpPr>
              <p:spPr>
                <a:xfrm flipH="1">
                  <a:off x="2343717" y="1272714"/>
                  <a:ext cx="133267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1" name="直接连接符 180"/>
              <p:cNvCxnSpPr/>
              <p:nvPr/>
            </p:nvCxnSpPr>
            <p:spPr>
              <a:xfrm>
                <a:off x="1487925" y="770292"/>
                <a:ext cx="0" cy="2353172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148"/>
              <p:cNvGrpSpPr>
                <a:grpSpLocks/>
              </p:cNvGrpSpPr>
              <p:nvPr/>
            </p:nvGrpSpPr>
            <p:grpSpPr bwMode="auto">
              <a:xfrm>
                <a:off x="922186" y="730647"/>
                <a:ext cx="485647" cy="2424968"/>
                <a:chOff x="1208709" y="1832974"/>
                <a:chExt cx="455779" cy="2275828"/>
              </a:xfrm>
            </p:grpSpPr>
            <p:sp>
              <p:nvSpPr>
                <p:cNvPr id="183" name="TextBox 33"/>
                <p:cNvSpPr txBox="1">
                  <a:spLocks noChangeArrowheads="1"/>
                </p:cNvSpPr>
                <p:nvPr/>
              </p:nvSpPr>
              <p:spPr bwMode="auto">
                <a:xfrm>
                  <a:off x="1208709" y="3891002"/>
                  <a:ext cx="326421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4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1208709" y="3632856"/>
                  <a:ext cx="391100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20%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5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1208709" y="3399855"/>
                  <a:ext cx="391100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40%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6" name="TextBox 36"/>
                <p:cNvSpPr txBox="1">
                  <a:spLocks noChangeArrowheads="1"/>
                </p:cNvSpPr>
                <p:nvPr/>
              </p:nvSpPr>
              <p:spPr bwMode="auto">
                <a:xfrm>
                  <a:off x="1208709" y="3141709"/>
                  <a:ext cx="391100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60%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7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208709" y="2883563"/>
                  <a:ext cx="391100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80%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8" name="TextBox 38"/>
                <p:cNvSpPr txBox="1">
                  <a:spLocks noChangeArrowheads="1"/>
                </p:cNvSpPr>
                <p:nvPr/>
              </p:nvSpPr>
              <p:spPr bwMode="auto">
                <a:xfrm>
                  <a:off x="1208709" y="2625417"/>
                  <a:ext cx="455779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100%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89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1208709" y="2367272"/>
                  <a:ext cx="455779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120%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90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1208709" y="2109125"/>
                  <a:ext cx="455779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140%</a:t>
                  </a:r>
                  <a:endParaRPr lang="zh-CN" altLang="en-US" sz="105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91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1208709" y="1832974"/>
                  <a:ext cx="455779" cy="217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defTabSz="685800"/>
                  <a:r>
                    <a:rPr lang="en-US" altLang="zh-CN" sz="1050" dirty="0">
                      <a:solidFill>
                        <a:srgbClr val="22A0FF"/>
                      </a:solidFill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150%</a:t>
                  </a:r>
                  <a:endParaRPr lang="zh-CN" altLang="en-US" sz="1050" dirty="0">
                    <a:solidFill>
                      <a:srgbClr val="22A0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</p:grpSp>
        </p:grpSp>
        <p:grpSp>
          <p:nvGrpSpPr>
            <p:cNvPr id="175" name="组合 104"/>
            <p:cNvGrpSpPr>
              <a:grpSpLocks/>
            </p:cNvGrpSpPr>
            <p:nvPr/>
          </p:nvGrpSpPr>
          <p:grpSpPr bwMode="auto">
            <a:xfrm>
              <a:off x="1673225" y="1591099"/>
              <a:ext cx="139700" cy="168275"/>
              <a:chOff x="1673855" y="1107989"/>
              <a:chExt cx="139647" cy="168201"/>
            </a:xfrm>
          </p:grpSpPr>
          <p:cxnSp>
            <p:nvCxnSpPr>
              <p:cNvPr id="178" name="直接连接符 177"/>
              <p:cNvCxnSpPr/>
              <p:nvPr/>
            </p:nvCxnSpPr>
            <p:spPr bwMode="auto">
              <a:xfrm>
                <a:off x="1673855" y="1107989"/>
                <a:ext cx="139647" cy="0"/>
              </a:xfrm>
              <a:prstGeom prst="line">
                <a:avLst/>
              </a:prstGeom>
              <a:noFill/>
              <a:ln w="19050">
                <a:solidFill>
                  <a:srgbClr val="22A0FF"/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 bwMode="auto">
              <a:xfrm>
                <a:off x="1673855" y="1276190"/>
                <a:ext cx="139647" cy="0"/>
              </a:xfrm>
              <a:prstGeom prst="line">
                <a:avLst/>
              </a:prstGeom>
              <a:noFill/>
              <a:ln w="19050">
                <a:solidFill>
                  <a:srgbClr val="0ED3B8"/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椭圆 175"/>
            <p:cNvSpPr/>
            <p:nvPr/>
          </p:nvSpPr>
          <p:spPr bwMode="auto">
            <a:xfrm>
              <a:off x="1385890" y="3126211"/>
              <a:ext cx="169863" cy="169863"/>
            </a:xfrm>
            <a:prstGeom prst="ellipse">
              <a:avLst/>
            </a:prstGeom>
            <a:solidFill>
              <a:srgbClr val="22A0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77" name="椭圆 176"/>
            <p:cNvSpPr/>
            <p:nvPr/>
          </p:nvSpPr>
          <p:spPr bwMode="auto">
            <a:xfrm>
              <a:off x="1401763" y="2800771"/>
              <a:ext cx="168275" cy="169862"/>
            </a:xfrm>
            <a:prstGeom prst="ellipse">
              <a:avLst/>
            </a:prstGeom>
            <a:solidFill>
              <a:srgbClr val="0ED3B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5502333" y="547574"/>
            <a:ext cx="3040242" cy="2920542"/>
            <a:chOff x="5364131" y="442719"/>
            <a:chExt cx="3040242" cy="2920542"/>
          </a:xfrm>
        </p:grpSpPr>
        <p:grpSp>
          <p:nvGrpSpPr>
            <p:cNvPr id="220" name="组合 219"/>
            <p:cNvGrpSpPr/>
            <p:nvPr/>
          </p:nvGrpSpPr>
          <p:grpSpPr>
            <a:xfrm>
              <a:off x="5364131" y="442719"/>
              <a:ext cx="3040242" cy="2920542"/>
              <a:chOff x="5364131" y="653048"/>
              <a:chExt cx="3040242" cy="2920542"/>
            </a:xfrm>
          </p:grpSpPr>
          <p:sp>
            <p:nvSpPr>
              <p:cNvPr id="222" name="椭圆形标注 129"/>
              <p:cNvSpPr/>
              <p:nvPr/>
            </p:nvSpPr>
            <p:spPr bwMode="auto">
              <a:xfrm rot="1462463">
                <a:off x="7028111" y="653048"/>
                <a:ext cx="1376262" cy="1441450"/>
              </a:xfrm>
              <a:custGeom>
                <a:avLst/>
                <a:gdLst/>
                <a:ahLst/>
                <a:cxnLst/>
                <a:rect l="l" t="t" r="r" b="b"/>
                <a:pathLst>
                  <a:path w="2114522" h="2214240">
                    <a:moveTo>
                      <a:pt x="621039" y="94471"/>
                    </a:moveTo>
                    <a:cubicBezTo>
                      <a:pt x="1152773" y="-146447"/>
                      <a:pt x="1779132" y="89305"/>
                      <a:pt x="2020050" y="621039"/>
                    </a:cubicBezTo>
                    <a:cubicBezTo>
                      <a:pt x="2260969" y="1152773"/>
                      <a:pt x="2025217" y="1779132"/>
                      <a:pt x="1493483" y="2020050"/>
                    </a:cubicBezTo>
                    <a:cubicBezTo>
                      <a:pt x="1267876" y="2122269"/>
                      <a:pt x="1025235" y="2138677"/>
                      <a:pt x="802423" y="2082291"/>
                    </a:cubicBezTo>
                    <a:cubicBezTo>
                      <a:pt x="769936" y="2164446"/>
                      <a:pt x="708871" y="2199548"/>
                      <a:pt x="629663" y="2214240"/>
                    </a:cubicBezTo>
                    <a:cubicBezTo>
                      <a:pt x="649277" y="2160744"/>
                      <a:pt x="661865" y="2096713"/>
                      <a:pt x="636644" y="2025661"/>
                    </a:cubicBezTo>
                    <a:cubicBezTo>
                      <a:pt x="404045" y="1926036"/>
                      <a:pt x="207122" y="1742116"/>
                      <a:pt x="94471" y="1493483"/>
                    </a:cubicBezTo>
                    <a:cubicBezTo>
                      <a:pt x="-146447" y="961749"/>
                      <a:pt x="89305" y="335390"/>
                      <a:pt x="621039" y="94471"/>
                    </a:cubicBezTo>
                    <a:close/>
                  </a:path>
                </a:pathLst>
              </a:custGeom>
              <a:solidFill>
                <a:srgbClr val="0ED3B8"/>
              </a:solidFill>
              <a:ln>
                <a:noFill/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23" name="矩形 222"/>
              <p:cNvSpPr/>
              <p:nvPr/>
            </p:nvSpPr>
            <p:spPr>
              <a:xfrm>
                <a:off x="5364131" y="1956649"/>
                <a:ext cx="1736704" cy="161694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1" name="TextBox 17"/>
            <p:cNvSpPr txBox="1">
              <a:spLocks noChangeArrowheads="1"/>
            </p:cNvSpPr>
            <p:nvPr/>
          </p:nvSpPr>
          <p:spPr bwMode="auto">
            <a:xfrm>
              <a:off x="7315960" y="764318"/>
              <a:ext cx="80056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buFontTx/>
                <a:buNone/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Click  to add 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title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110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1196841" y="1546318"/>
            <a:ext cx="1243533" cy="1243532"/>
          </a:xfrm>
          <a:prstGeom prst="ellipse">
            <a:avLst/>
          </a:prstGeom>
          <a:noFill/>
          <a:ln w="3175">
            <a:solidFill>
              <a:srgbClr val="0ED3B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05" name="TextBox 338"/>
          <p:cNvSpPr txBox="1">
            <a:spLocks noChangeArrowheads="1"/>
          </p:cNvSpPr>
          <p:nvPr/>
        </p:nvSpPr>
        <p:spPr bwMode="auto">
          <a:xfrm>
            <a:off x="1175852" y="1964921"/>
            <a:ext cx="1281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0ED3B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82%</a:t>
            </a:r>
          </a:p>
        </p:txBody>
      </p:sp>
      <p:sp>
        <p:nvSpPr>
          <p:cNvPr id="106" name="空心弧 105"/>
          <p:cNvSpPr/>
          <p:nvPr/>
        </p:nvSpPr>
        <p:spPr>
          <a:xfrm rot="19800000">
            <a:off x="1146974" y="1507742"/>
            <a:ext cx="1311043" cy="1311043"/>
          </a:xfrm>
          <a:prstGeom prst="blockArc">
            <a:avLst>
              <a:gd name="adj1" fmla="val 18153874"/>
              <a:gd name="adj2" fmla="val 14191435"/>
              <a:gd name="adj3" fmla="val 5402"/>
            </a:avLst>
          </a:prstGeom>
          <a:solidFill>
            <a:srgbClr val="0ED3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7" name="TextBox 340"/>
          <p:cNvSpPr txBox="1">
            <a:spLocks noChangeArrowheads="1"/>
          </p:cNvSpPr>
          <p:nvPr/>
        </p:nvSpPr>
        <p:spPr bwMode="auto">
          <a:xfrm>
            <a:off x="3264949" y="1964921"/>
            <a:ext cx="9629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22A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43%</a:t>
            </a:r>
          </a:p>
        </p:txBody>
      </p:sp>
      <p:sp>
        <p:nvSpPr>
          <p:cNvPr id="108" name="椭圆 107"/>
          <p:cNvSpPr/>
          <p:nvPr/>
        </p:nvSpPr>
        <p:spPr>
          <a:xfrm>
            <a:off x="3113879" y="1507742"/>
            <a:ext cx="1243533" cy="1243532"/>
          </a:xfrm>
          <a:prstGeom prst="ellipse">
            <a:avLst/>
          </a:prstGeom>
          <a:noFill/>
          <a:ln w="3175">
            <a:solidFill>
              <a:srgbClr val="22A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09" name="空心弧 108"/>
          <p:cNvSpPr/>
          <p:nvPr/>
        </p:nvSpPr>
        <p:spPr>
          <a:xfrm rot="19800000">
            <a:off x="3069488" y="1481522"/>
            <a:ext cx="1311043" cy="1311043"/>
          </a:xfrm>
          <a:prstGeom prst="blockArc">
            <a:avLst>
              <a:gd name="adj1" fmla="val 18153874"/>
              <a:gd name="adj2" fmla="val 6208019"/>
              <a:gd name="adj3" fmla="val 5471"/>
            </a:avLst>
          </a:prstGeom>
          <a:solidFill>
            <a:srgbClr val="22A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980225" y="1543137"/>
            <a:ext cx="1184838" cy="1184838"/>
          </a:xfrm>
          <a:prstGeom prst="ellipse">
            <a:avLst/>
          </a:prstGeom>
          <a:noFill/>
          <a:ln w="3175">
            <a:solidFill>
              <a:srgbClr val="22A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1" name="TextBox 341"/>
          <p:cNvSpPr txBox="1">
            <a:spLocks noChangeArrowheads="1"/>
          </p:cNvSpPr>
          <p:nvPr/>
        </p:nvSpPr>
        <p:spPr bwMode="auto">
          <a:xfrm>
            <a:off x="5165767" y="1964921"/>
            <a:ext cx="9624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22A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12" name="空心弧 111"/>
          <p:cNvSpPr/>
          <p:nvPr/>
        </p:nvSpPr>
        <p:spPr>
          <a:xfrm rot="19800000">
            <a:off x="4891476" y="1506787"/>
            <a:ext cx="1311043" cy="1311043"/>
          </a:xfrm>
          <a:prstGeom prst="blockArc">
            <a:avLst>
              <a:gd name="adj1" fmla="val 18153874"/>
              <a:gd name="adj2" fmla="val 2391340"/>
              <a:gd name="adj3" fmla="val 5676"/>
            </a:avLst>
          </a:prstGeom>
          <a:solidFill>
            <a:srgbClr val="22A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6790872" y="1549842"/>
            <a:ext cx="1184840" cy="1184838"/>
          </a:xfrm>
          <a:prstGeom prst="ellipse">
            <a:avLst/>
          </a:prstGeom>
          <a:noFill/>
          <a:ln w="3175">
            <a:solidFill>
              <a:srgbClr val="22A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4" name="TextBox 342"/>
          <p:cNvSpPr txBox="1">
            <a:spLocks noChangeArrowheads="1"/>
          </p:cNvSpPr>
          <p:nvPr/>
        </p:nvSpPr>
        <p:spPr bwMode="auto">
          <a:xfrm>
            <a:off x="6903318" y="1964921"/>
            <a:ext cx="963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22A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15" name="空心弧 114"/>
          <p:cNvSpPr/>
          <p:nvPr/>
        </p:nvSpPr>
        <p:spPr>
          <a:xfrm rot="19800000">
            <a:off x="6701558" y="1511549"/>
            <a:ext cx="1311043" cy="1311043"/>
          </a:xfrm>
          <a:prstGeom prst="blockArc">
            <a:avLst>
              <a:gd name="adj1" fmla="val 18153874"/>
              <a:gd name="adj2" fmla="val 21071673"/>
              <a:gd name="adj3" fmla="val 5367"/>
            </a:avLst>
          </a:prstGeom>
          <a:solidFill>
            <a:srgbClr val="22A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122123" y="3026155"/>
            <a:ext cx="1557453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2A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dirty="0">
              <a:solidFill>
                <a:srgbClr val="22A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52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7388621" y="4219569"/>
            <a:ext cx="1833960" cy="931077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8908304" y="4047629"/>
            <a:ext cx="1361614" cy="691273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49371" y="4777722"/>
            <a:ext cx="1348003" cy="684363"/>
          </a:xfrm>
          <a:prstGeom prst="triangle">
            <a:avLst/>
          </a:prstGeom>
          <a:solidFill>
            <a:srgbClr val="25B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flipV="1">
            <a:off x="8408568" y="4174835"/>
            <a:ext cx="902825" cy="458352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flipV="1">
            <a:off x="9000277" y="4823417"/>
            <a:ext cx="1348003" cy="684363"/>
          </a:xfrm>
          <a:prstGeom prst="triangle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48586" y="3600164"/>
            <a:ext cx="992092" cy="503672"/>
          </a:xfrm>
          <a:prstGeom prst="triangle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13"/>
          <p:cNvSpPr/>
          <p:nvPr/>
        </p:nvSpPr>
        <p:spPr>
          <a:xfrm>
            <a:off x="8747834" y="2396953"/>
            <a:ext cx="1461815" cy="1456663"/>
          </a:xfrm>
          <a:custGeom>
            <a:avLst/>
            <a:gdLst>
              <a:gd name="connsiteX0" fmla="*/ 0 w 3046880"/>
              <a:gd name="connsiteY0" fmla="*/ 1546860 h 1546860"/>
              <a:gd name="connsiteX1" fmla="*/ 1523440 w 3046880"/>
              <a:gd name="connsiteY1" fmla="*/ 0 h 1546860"/>
              <a:gd name="connsiteX2" fmla="*/ 3046880 w 3046880"/>
              <a:gd name="connsiteY2" fmla="*/ 1546860 h 1546860"/>
              <a:gd name="connsiteX3" fmla="*/ 0 w 3046880"/>
              <a:gd name="connsiteY3" fmla="*/ 1546860 h 1546860"/>
              <a:gd name="connsiteX0" fmla="*/ 3046880 w 3138320"/>
              <a:gd name="connsiteY0" fmla="*/ 1546860 h 1638300"/>
              <a:gd name="connsiteX1" fmla="*/ 0 w 3138320"/>
              <a:gd name="connsiteY1" fmla="*/ 1546860 h 1638300"/>
              <a:gd name="connsiteX2" fmla="*/ 1523440 w 3138320"/>
              <a:gd name="connsiteY2" fmla="*/ 0 h 1638300"/>
              <a:gd name="connsiteX3" fmla="*/ 3138320 w 3138320"/>
              <a:gd name="connsiteY3" fmla="*/ 1638300 h 1638300"/>
              <a:gd name="connsiteX0" fmla="*/ 3046880 w 3046880"/>
              <a:gd name="connsiteY0" fmla="*/ 1546860 h 1546860"/>
              <a:gd name="connsiteX1" fmla="*/ 0 w 3046880"/>
              <a:gd name="connsiteY1" fmla="*/ 1546860 h 1546860"/>
              <a:gd name="connsiteX2" fmla="*/ 1523440 w 3046880"/>
              <a:gd name="connsiteY2" fmla="*/ 0 h 1546860"/>
              <a:gd name="connsiteX0" fmla="*/ 0 w 1523440"/>
              <a:gd name="connsiteY0" fmla="*/ 1546860 h 1546860"/>
              <a:gd name="connsiteX1" fmla="*/ 1523440 w 1523440"/>
              <a:gd name="connsiteY1" fmla="*/ 0 h 154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3440" h="1546860">
                <a:moveTo>
                  <a:pt x="0" y="1546860"/>
                </a:moveTo>
                <a:lnTo>
                  <a:pt x="1523440" y="0"/>
                </a:lnTo>
              </a:path>
            </a:pathLst>
          </a:custGeom>
          <a:solidFill>
            <a:srgbClr val="6CE6BD"/>
          </a:solidFill>
          <a:ln w="9525">
            <a:gradFill>
              <a:gsLst>
                <a:gs pos="44000">
                  <a:srgbClr val="3382FB"/>
                </a:gs>
                <a:gs pos="0">
                  <a:srgbClr val="9B5AEF"/>
                </a:gs>
                <a:gs pos="100000">
                  <a:srgbClr val="11D4C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23189" y="161366"/>
            <a:ext cx="1493944" cy="1765450"/>
            <a:chOff x="9151" y="628013"/>
            <a:chExt cx="2553246" cy="3017268"/>
          </a:xfrm>
        </p:grpSpPr>
        <p:sp>
          <p:nvSpPr>
            <p:cNvPr id="29" name="等腰三角形 13"/>
            <p:cNvSpPr/>
            <p:nvPr/>
          </p:nvSpPr>
          <p:spPr>
            <a:xfrm flipV="1">
              <a:off x="9151" y="628013"/>
              <a:ext cx="1908792" cy="1938137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solidFill>
                <a:srgbClr val="3EDE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710035" y="1764883"/>
              <a:ext cx="1852362" cy="1880398"/>
            </a:xfrm>
            <a:custGeom>
              <a:avLst/>
              <a:gdLst>
                <a:gd name="connsiteX0" fmla="*/ 0 w 3046880"/>
                <a:gd name="connsiteY0" fmla="*/ 1546860 h 1546860"/>
                <a:gd name="connsiteX1" fmla="*/ 1523440 w 3046880"/>
                <a:gd name="connsiteY1" fmla="*/ 0 h 1546860"/>
                <a:gd name="connsiteX2" fmla="*/ 3046880 w 3046880"/>
                <a:gd name="connsiteY2" fmla="*/ 1546860 h 1546860"/>
                <a:gd name="connsiteX3" fmla="*/ 0 w 3046880"/>
                <a:gd name="connsiteY3" fmla="*/ 1546860 h 1546860"/>
                <a:gd name="connsiteX0" fmla="*/ 3046880 w 3138320"/>
                <a:gd name="connsiteY0" fmla="*/ 1546860 h 1638300"/>
                <a:gd name="connsiteX1" fmla="*/ 0 w 3138320"/>
                <a:gd name="connsiteY1" fmla="*/ 1546860 h 1638300"/>
                <a:gd name="connsiteX2" fmla="*/ 1523440 w 3138320"/>
                <a:gd name="connsiteY2" fmla="*/ 0 h 1638300"/>
                <a:gd name="connsiteX3" fmla="*/ 3138320 w 3138320"/>
                <a:gd name="connsiteY3" fmla="*/ 1638300 h 1638300"/>
                <a:gd name="connsiteX0" fmla="*/ 3046880 w 3046880"/>
                <a:gd name="connsiteY0" fmla="*/ 1546860 h 1546860"/>
                <a:gd name="connsiteX1" fmla="*/ 0 w 3046880"/>
                <a:gd name="connsiteY1" fmla="*/ 1546860 h 1546860"/>
                <a:gd name="connsiteX2" fmla="*/ 1523440 w 3046880"/>
                <a:gd name="connsiteY2" fmla="*/ 0 h 1546860"/>
                <a:gd name="connsiteX0" fmla="*/ 0 w 1523440"/>
                <a:gd name="connsiteY0" fmla="*/ 1546860 h 1546860"/>
                <a:gd name="connsiteX1" fmla="*/ 1523440 w 1523440"/>
                <a:gd name="connsiteY1" fmla="*/ 0 h 15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3440" h="1546860">
                  <a:moveTo>
                    <a:pt x="0" y="1546860"/>
                  </a:moveTo>
                  <a:lnTo>
                    <a:pt x="1523440" y="0"/>
                  </a:lnTo>
                </a:path>
              </a:pathLst>
            </a:custGeom>
            <a:solidFill>
              <a:srgbClr val="6CE6BD"/>
            </a:solidFill>
            <a:ln w="9525">
              <a:gradFill>
                <a:gsLst>
                  <a:gs pos="44000">
                    <a:srgbClr val="3382FB"/>
                  </a:gs>
                  <a:gs pos="0">
                    <a:srgbClr val="9B5AEF"/>
                  </a:gs>
                  <a:gs pos="100000">
                    <a:srgbClr val="11D4C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等腰三角形 115"/>
          <p:cNvSpPr/>
          <p:nvPr/>
        </p:nvSpPr>
        <p:spPr>
          <a:xfrm flipV="1">
            <a:off x="7122479" y="4871790"/>
            <a:ext cx="404289" cy="205252"/>
          </a:xfrm>
          <a:prstGeom prst="triangle">
            <a:avLst/>
          </a:prstGeom>
          <a:solidFill>
            <a:srgbClr val="22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646238">
            <a:off x="174227" y="-485379"/>
            <a:ext cx="953610" cy="953610"/>
          </a:xfrm>
          <a:prstGeom prst="rect">
            <a:avLst/>
          </a:prstGeom>
          <a:solidFill>
            <a:srgbClr val="14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5419" y="555585"/>
            <a:ext cx="3415051" cy="469676"/>
            <a:chOff x="2271373" y="1669718"/>
            <a:chExt cx="3415051" cy="469676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2641649" y="1669718"/>
              <a:ext cx="3044775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>
                  <a:solidFill>
                    <a:srgbClr val="22A0FF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Click to add text</a:t>
              </a:r>
              <a:endParaRPr lang="zh-CN" altLang="en-US" sz="2400" dirty="0">
                <a:solidFill>
                  <a:srgbClr val="22A0FF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271373" y="1677729"/>
              <a:ext cx="600430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rgbClr val="0ED3B8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01</a:t>
              </a:r>
              <a:endParaRPr lang="zh-CN" altLang="en-US" sz="2400" dirty="0">
                <a:solidFill>
                  <a:srgbClr val="0ED3B8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 rot="2646238">
            <a:off x="1303726" y="-519579"/>
            <a:ext cx="689752" cy="689752"/>
          </a:xfrm>
          <a:prstGeom prst="rect">
            <a:avLst/>
          </a:prstGeom>
          <a:solidFill>
            <a:srgbClr val="0ED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656170" y="3229236"/>
            <a:ext cx="237338" cy="234949"/>
            <a:chOff x="410362" y="3020787"/>
            <a:chExt cx="237338" cy="234949"/>
          </a:xfrm>
        </p:grpSpPr>
        <p:sp>
          <p:nvSpPr>
            <p:cNvPr id="38" name="矩形 37"/>
            <p:cNvSpPr/>
            <p:nvPr/>
          </p:nvSpPr>
          <p:spPr>
            <a:xfrm>
              <a:off x="410362" y="3020787"/>
              <a:ext cx="237338" cy="234949"/>
            </a:xfrm>
            <a:prstGeom prst="rect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0" name="燕尾形 39"/>
            <p:cNvSpPr/>
            <p:nvPr/>
          </p:nvSpPr>
          <p:spPr>
            <a:xfrm>
              <a:off x="472771" y="3078906"/>
              <a:ext cx="127000" cy="99060"/>
            </a:xfrm>
            <a:prstGeom prst="chevron">
              <a:avLst>
                <a:gd name="adj" fmla="val 7163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638919" y="3229236"/>
            <a:ext cx="237338" cy="234949"/>
            <a:chOff x="4639069" y="3020787"/>
            <a:chExt cx="237338" cy="234949"/>
          </a:xfrm>
        </p:grpSpPr>
        <p:sp>
          <p:nvSpPr>
            <p:cNvPr id="44" name="矩形 43"/>
            <p:cNvSpPr/>
            <p:nvPr/>
          </p:nvSpPr>
          <p:spPr>
            <a:xfrm>
              <a:off x="4639069" y="3020787"/>
              <a:ext cx="237338" cy="234949"/>
            </a:xfrm>
            <a:prstGeom prst="rect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4694268" y="3078906"/>
              <a:ext cx="127000" cy="99060"/>
            </a:xfrm>
            <a:prstGeom prst="chevron">
              <a:avLst>
                <a:gd name="adj" fmla="val 7163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38919" y="3980872"/>
            <a:ext cx="237338" cy="234949"/>
            <a:chOff x="4639069" y="3995059"/>
            <a:chExt cx="237338" cy="234949"/>
          </a:xfrm>
        </p:grpSpPr>
        <p:sp>
          <p:nvSpPr>
            <p:cNvPr id="49" name="矩形 48"/>
            <p:cNvSpPr/>
            <p:nvPr/>
          </p:nvSpPr>
          <p:spPr>
            <a:xfrm>
              <a:off x="4639069" y="3995059"/>
              <a:ext cx="237338" cy="234949"/>
            </a:xfrm>
            <a:prstGeom prst="rect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0" name="燕尾形 49"/>
            <p:cNvSpPr/>
            <p:nvPr/>
          </p:nvSpPr>
          <p:spPr>
            <a:xfrm>
              <a:off x="4702219" y="4063003"/>
              <a:ext cx="127000" cy="99060"/>
            </a:xfrm>
            <a:prstGeom prst="chevron">
              <a:avLst>
                <a:gd name="adj" fmla="val 7163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56170" y="3980872"/>
            <a:ext cx="237338" cy="234949"/>
            <a:chOff x="410362" y="3995059"/>
            <a:chExt cx="237338" cy="234949"/>
          </a:xfrm>
        </p:grpSpPr>
        <p:sp>
          <p:nvSpPr>
            <p:cNvPr id="55" name="矩形 54"/>
            <p:cNvSpPr/>
            <p:nvPr/>
          </p:nvSpPr>
          <p:spPr>
            <a:xfrm>
              <a:off x="410362" y="3995059"/>
              <a:ext cx="237338" cy="234949"/>
            </a:xfrm>
            <a:prstGeom prst="rect">
              <a:avLst/>
            </a:prstGeom>
            <a:solidFill>
              <a:srgbClr val="22A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6" name="燕尾形 55"/>
            <p:cNvSpPr/>
            <p:nvPr/>
          </p:nvSpPr>
          <p:spPr>
            <a:xfrm>
              <a:off x="471558" y="4063003"/>
              <a:ext cx="127000" cy="99060"/>
            </a:xfrm>
            <a:prstGeom prst="chevron">
              <a:avLst>
                <a:gd name="adj" fmla="val 7163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14" b="28740"/>
          <a:stretch/>
        </p:blipFill>
        <p:spPr>
          <a:xfrm>
            <a:off x="0" y="1141882"/>
            <a:ext cx="9144000" cy="184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</TotalTime>
  <Words>148</Words>
  <Application>Microsoft Office PowerPoint</Application>
  <PresentationFormat>全屏显示(16:9)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 Unicode MS</vt:lpstr>
      <vt:lpstr>Kelson Sans</vt:lpstr>
      <vt:lpstr>汉仪细圆简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79</cp:revision>
  <dcterms:created xsi:type="dcterms:W3CDTF">2015-04-01T07:16:16Z</dcterms:created>
  <dcterms:modified xsi:type="dcterms:W3CDTF">2016-05-30T10:57:39Z</dcterms:modified>
</cp:coreProperties>
</file>