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70" r:id="rId2"/>
    <p:sldId id="285" r:id="rId3"/>
    <p:sldId id="274" r:id="rId4"/>
    <p:sldId id="277" r:id="rId5"/>
    <p:sldId id="275" r:id="rId6"/>
    <p:sldId id="276" r:id="rId7"/>
    <p:sldId id="278" r:id="rId8"/>
    <p:sldId id="280" r:id="rId9"/>
    <p:sldId id="281" r:id="rId10"/>
    <p:sldId id="283" r:id="rId11"/>
  </p:sldIdLst>
  <p:sldSz cx="12192000" cy="6858000"/>
  <p:notesSz cx="6858000" cy="9144000"/>
  <p:embeddedFontLst>
    <p:embeddedFont>
      <p:font typeface="微软雅黑" pitchFamily="34" charset="-122"/>
      <p:regular r:id="rId13"/>
      <p:bold r:id="rId14"/>
    </p:embeddedFont>
    <p:embeddedFont>
      <p:font typeface="方正粗黑宋简体" charset="-122"/>
      <p:regular r:id="rId15"/>
    </p:embeddedFont>
    <p:embeddedFont>
      <p:font typeface="Calibri Light" charset="0"/>
      <p:regular r:id="rId16"/>
      <p:italic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5" pos="7265" userDrawn="1">
          <p15:clr>
            <a:srgbClr val="A4A3A4"/>
          </p15:clr>
        </p15:guide>
        <p15:guide id="6" pos="846" userDrawn="1">
          <p15:clr>
            <a:srgbClr val="A4A3A4"/>
          </p15:clr>
        </p15:guide>
        <p15:guide id="8" orient="horz" pos="482" userDrawn="1">
          <p15:clr>
            <a:srgbClr val="A4A3A4"/>
          </p15:clr>
        </p15:guide>
        <p15:guide id="10" orient="horz" pos="2478" userDrawn="1">
          <p15:clr>
            <a:srgbClr val="A4A3A4"/>
          </p15:clr>
        </p15:guide>
        <p15:guide id="11" pos="3817" userDrawn="1">
          <p15:clr>
            <a:srgbClr val="A4A3A4"/>
          </p15:clr>
        </p15:guide>
        <p15:guide id="12" pos="5405" userDrawn="1">
          <p15:clr>
            <a:srgbClr val="A4A3A4"/>
          </p15:clr>
        </p15:guide>
        <p15:guide id="14" pos="3228" userDrawn="1">
          <p15:clr>
            <a:srgbClr val="A4A3A4"/>
          </p15:clr>
        </p15:guide>
        <p15:guide id="15" pos="6788" userDrawn="1">
          <p15:clr>
            <a:srgbClr val="A4A3A4"/>
          </p15:clr>
        </p15:guide>
        <p15:guide id="16" orient="horz" pos="3838" userDrawn="1">
          <p15:clr>
            <a:srgbClr val="A4A3A4"/>
          </p15:clr>
        </p15:guide>
        <p15:guide id="17" orient="horz" pos="15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9EC8F"/>
    <a:srgbClr val="AC8306"/>
    <a:srgbClr val="FAFAFA"/>
    <a:srgbClr val="199EE0"/>
    <a:srgbClr val="F7F7F7"/>
    <a:srgbClr val="CF0B1F"/>
    <a:srgbClr val="E36678"/>
    <a:srgbClr val="D3DFF1"/>
    <a:srgbClr val="B9C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3831" autoAdjust="0"/>
  </p:normalViewPr>
  <p:slideViewPr>
    <p:cSldViewPr snapToGrid="0">
      <p:cViewPr varScale="1">
        <p:scale>
          <a:sx n="66" d="100"/>
          <a:sy n="66" d="100"/>
        </p:scale>
        <p:origin x="-876" y="-114"/>
      </p:cViewPr>
      <p:guideLst>
        <p:guide orient="horz" pos="482"/>
        <p:guide orient="horz" pos="2478"/>
        <p:guide orient="horz" pos="3838"/>
        <p:guide orient="horz" pos="1502"/>
        <p:guide pos="7265"/>
        <p:guide pos="846"/>
        <p:guide pos="3817"/>
        <p:guide pos="5405"/>
        <p:guide pos="3228"/>
        <p:guide pos="67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35D13-BC01-4268-A479-995BC7FDE196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4984F-92A6-4004-BA32-CB36061DD0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67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6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825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01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11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58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603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58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46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230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843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68AE0-5B46-4FCE-A828-96B38C4060AD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AF5E2-5BDC-41FD-816C-648D5052EC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98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6086901" y="750627"/>
            <a:ext cx="4708478" cy="4176215"/>
          </a:xfrm>
          <a:custGeom>
            <a:avLst/>
            <a:gdLst>
              <a:gd name="connsiteX0" fmla="*/ 0 w 4708478"/>
              <a:gd name="connsiteY0" fmla="*/ 0 h 4176215"/>
              <a:gd name="connsiteX1" fmla="*/ 4708478 w 4708478"/>
              <a:gd name="connsiteY1" fmla="*/ 4176215 h 417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08478" h="4176215">
                <a:moveTo>
                  <a:pt x="0" y="0"/>
                </a:moveTo>
                <a:lnTo>
                  <a:pt x="4708478" y="4176215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 flipH="1">
            <a:off x="1369456" y="750627"/>
            <a:ext cx="4708478" cy="4176215"/>
          </a:xfrm>
          <a:custGeom>
            <a:avLst/>
            <a:gdLst>
              <a:gd name="connsiteX0" fmla="*/ 0 w 4708478"/>
              <a:gd name="connsiteY0" fmla="*/ 0 h 4176215"/>
              <a:gd name="connsiteX1" fmla="*/ 4708478 w 4708478"/>
              <a:gd name="connsiteY1" fmla="*/ 4176215 h 417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08478" h="4176215">
                <a:moveTo>
                  <a:pt x="0" y="0"/>
                </a:moveTo>
                <a:lnTo>
                  <a:pt x="4708478" y="4176215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1376855" y="4939862"/>
            <a:ext cx="9406759" cy="0"/>
          </a:xfrm>
          <a:custGeom>
            <a:avLst/>
            <a:gdLst>
              <a:gd name="connsiteX0" fmla="*/ 0 w 9406759"/>
              <a:gd name="connsiteY0" fmla="*/ 0 h 0"/>
              <a:gd name="connsiteX1" fmla="*/ 9406759 w 94067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06759">
                <a:moveTo>
                  <a:pt x="0" y="0"/>
                </a:moveTo>
                <a:lnTo>
                  <a:pt x="9406759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067500" y="1291057"/>
            <a:ext cx="6038400" cy="972011"/>
            <a:chOff x="3067500" y="1291057"/>
            <a:chExt cx="6038400" cy="972011"/>
          </a:xfrm>
        </p:grpSpPr>
        <p:sp useBgFill="1">
          <p:nvSpPr>
            <p:cNvPr id="28" name="文本框 27"/>
            <p:cNvSpPr txBox="1"/>
            <p:nvPr/>
          </p:nvSpPr>
          <p:spPr>
            <a:xfrm>
              <a:off x="3067500" y="1291057"/>
              <a:ext cx="6038400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spc="300" dirty="0" smtClean="0">
                  <a:gradFill>
                    <a:gsLst>
                      <a:gs pos="0">
                        <a:srgbClr val="F9EC8F"/>
                      </a:gs>
                      <a:gs pos="100000">
                        <a:srgbClr val="AC8306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+mj-lt"/>
                  <a:ea typeface="方正粗黑宋简体" panose="02000000000000000000" pitchFamily="2" charset="-122"/>
                </a:rPr>
                <a:t>POWERPOINT TEMPLATE DESIGN</a:t>
              </a:r>
              <a:endParaRPr lang="zh-CN" altLang="en-US" sz="2800" spc="300" dirty="0">
                <a:gradFill>
                  <a:gsLst>
                    <a:gs pos="0">
                      <a:srgbClr val="F9EC8F"/>
                    </a:gs>
                    <a:gs pos="100000">
                      <a:srgbClr val="AC8306"/>
                    </a:gs>
                  </a:gsLst>
                  <a:path path="circle">
                    <a:fillToRect l="50000" t="50000" r="50000" b="50000"/>
                  </a:path>
                </a:gradFill>
                <a:latin typeface="+mj-lt"/>
                <a:ea typeface="方正粗黑宋简体" panose="02000000000000000000" pitchFamily="2" charset="-122"/>
              </a:endParaRPr>
            </a:p>
          </p:txBody>
        </p:sp>
        <p:sp useBgFill="1">
          <p:nvSpPr>
            <p:cNvPr id="18" name="文本框 17"/>
            <p:cNvSpPr txBox="1"/>
            <p:nvPr/>
          </p:nvSpPr>
          <p:spPr>
            <a:xfrm>
              <a:off x="3067500" y="1801403"/>
              <a:ext cx="6038400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 smtClean="0">
                  <a:gradFill>
                    <a:gsLst>
                      <a:gs pos="0">
                        <a:srgbClr val="F9EC8F"/>
                      </a:gs>
                      <a:gs pos="100000">
                        <a:srgbClr val="AC8306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高端大气上档次的商务土豪金风格系列</a:t>
              </a:r>
              <a:endParaRPr lang="zh-CN" altLang="en-US" sz="2400" spc="300" dirty="0">
                <a:gradFill>
                  <a:gsLst>
                    <a:gs pos="0">
                      <a:srgbClr val="F9EC8F"/>
                    </a:gs>
                    <a:gs pos="100000">
                      <a:srgbClr val="AC8306"/>
                    </a:gs>
                  </a:gsLst>
                  <a:path path="circle">
                    <a:fillToRect l="50000" t="50000" r="50000" b="50000"/>
                  </a:path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sp useBgFill="1">
        <p:nvSpPr>
          <p:cNvPr id="78" name="文本框 77"/>
          <p:cNvSpPr txBox="1"/>
          <p:nvPr/>
        </p:nvSpPr>
        <p:spPr>
          <a:xfrm>
            <a:off x="2564569" y="2492152"/>
            <a:ext cx="6739088" cy="1938992"/>
          </a:xfrm>
          <a:custGeom>
            <a:avLst/>
            <a:gdLst>
              <a:gd name="connsiteX0" fmla="*/ 0 w 6739088"/>
              <a:gd name="connsiteY0" fmla="*/ 0 h 1938992"/>
              <a:gd name="connsiteX1" fmla="*/ 6518269 w 6739088"/>
              <a:gd name="connsiteY1" fmla="*/ 0 h 1938992"/>
              <a:gd name="connsiteX2" fmla="*/ 6577747 w 6739088"/>
              <a:gd name="connsiteY2" fmla="*/ 32284 h 1938992"/>
              <a:gd name="connsiteX3" fmla="*/ 6739088 w 6739088"/>
              <a:gd name="connsiteY3" fmla="*/ 335730 h 1938992"/>
              <a:gd name="connsiteX4" fmla="*/ 6739088 w 6739088"/>
              <a:gd name="connsiteY4" fmla="*/ 1799461 h 1938992"/>
              <a:gd name="connsiteX5" fmla="*/ 6710918 w 6739088"/>
              <a:gd name="connsiteY5" fmla="*/ 1938992 h 1938992"/>
              <a:gd name="connsiteX6" fmla="*/ 0 w 6739088"/>
              <a:gd name="connsiteY6" fmla="*/ 1938992 h 193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39088" h="1938992">
                <a:moveTo>
                  <a:pt x="0" y="0"/>
                </a:moveTo>
                <a:lnTo>
                  <a:pt x="6518269" y="0"/>
                </a:lnTo>
                <a:lnTo>
                  <a:pt x="6577747" y="32284"/>
                </a:lnTo>
                <a:cubicBezTo>
                  <a:pt x="6675088" y="98047"/>
                  <a:pt x="6739088" y="209415"/>
                  <a:pt x="6739088" y="335730"/>
                </a:cubicBezTo>
                <a:lnTo>
                  <a:pt x="6739088" y="1799461"/>
                </a:lnTo>
                <a:lnTo>
                  <a:pt x="6710918" y="1938992"/>
                </a:lnTo>
                <a:lnTo>
                  <a:pt x="0" y="1938992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/>
          <a:p>
            <a:pPr algn="ctr"/>
            <a:r>
              <a:rPr lang="zh-CN" altLang="en-US" sz="12000" kern="3000" spc="700" dirty="0" smtClean="0">
                <a:gradFill>
                  <a:gsLst>
                    <a:gs pos="0">
                      <a:srgbClr val="F9EC8F"/>
                    </a:gs>
                    <a:gs pos="100000">
                      <a:srgbClr val="AC8306"/>
                    </a:gs>
                  </a:gsLst>
                  <a:path path="circle">
                    <a:fillToRect l="50000" t="50000" r="50000" b="50000"/>
                  </a:path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俪金黑W8" panose="020B0809000000000000" pitchFamily="49" charset="-122"/>
                <a:ea typeface="华康俪金黑W8" panose="020B0809000000000000" pitchFamily="49" charset="-122"/>
              </a:rPr>
              <a:t>报告老板</a:t>
            </a:r>
            <a:endParaRPr lang="zh-CN" altLang="en-US" sz="12000" kern="3000" spc="700" dirty="0">
              <a:gradFill>
                <a:gsLst>
                  <a:gs pos="0">
                    <a:srgbClr val="F9EC8F"/>
                  </a:gs>
                  <a:gs pos="100000">
                    <a:srgbClr val="AC8306"/>
                  </a:gs>
                </a:gsLst>
                <a:path path="circle">
                  <a:fillToRect l="50000" t="50000" r="50000" b="50000"/>
                </a:path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098800" y="1773274"/>
            <a:ext cx="6007100" cy="34350"/>
          </a:xfrm>
          <a:custGeom>
            <a:avLst/>
            <a:gdLst>
              <a:gd name="connsiteX0" fmla="*/ 0 w 7852228"/>
              <a:gd name="connsiteY0" fmla="*/ 0 h 0"/>
              <a:gd name="connsiteX1" fmla="*/ 7852228 w 78522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2228">
                <a:moveTo>
                  <a:pt x="0" y="0"/>
                </a:moveTo>
                <a:lnTo>
                  <a:pt x="7852228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9" name="等腰三角形 33"/>
          <p:cNvSpPr/>
          <p:nvPr/>
        </p:nvSpPr>
        <p:spPr>
          <a:xfrm rot="17327781" flipV="1">
            <a:off x="9768692" y="2015011"/>
            <a:ext cx="117903" cy="215498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0" name="等腰三角形 33"/>
          <p:cNvSpPr/>
          <p:nvPr/>
        </p:nvSpPr>
        <p:spPr>
          <a:xfrm rot="14157892" flipV="1">
            <a:off x="2076090" y="3674807"/>
            <a:ext cx="221075" cy="404071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127781" flipV="1">
            <a:off x="9362859" y="2290581"/>
            <a:ext cx="221075" cy="404071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33"/>
          <p:cNvSpPr/>
          <p:nvPr/>
        </p:nvSpPr>
        <p:spPr>
          <a:xfrm rot="19109767" flipV="1">
            <a:off x="2505618" y="2872544"/>
            <a:ext cx="117903" cy="215498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02" name="Joe Hisaishi-Summ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89503" y="898028"/>
            <a:ext cx="487363" cy="487363"/>
          </a:xfrm>
          <a:prstGeom prst="rect">
            <a:avLst/>
          </a:prstGeom>
        </p:spPr>
      </p:pic>
      <p:sp>
        <p:nvSpPr>
          <p:cNvPr id="103" name="任意多边形 102"/>
          <p:cNvSpPr/>
          <p:nvPr/>
        </p:nvSpPr>
        <p:spPr>
          <a:xfrm>
            <a:off x="744279" y="-765544"/>
            <a:ext cx="8144540" cy="6337004"/>
          </a:xfrm>
          <a:custGeom>
            <a:avLst/>
            <a:gdLst>
              <a:gd name="connsiteX0" fmla="*/ 8144540 w 8144540"/>
              <a:gd name="connsiteY0" fmla="*/ 0 h 6337004"/>
              <a:gd name="connsiteX1" fmla="*/ 0 w 8144540"/>
              <a:gd name="connsiteY1" fmla="*/ 6337004 h 633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44540" h="6337004">
                <a:moveTo>
                  <a:pt x="8144540" y="0"/>
                </a:moveTo>
                <a:lnTo>
                  <a:pt x="0" y="6337004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4" name="任意多边形 103"/>
          <p:cNvSpPr/>
          <p:nvPr/>
        </p:nvSpPr>
        <p:spPr>
          <a:xfrm>
            <a:off x="723014" y="5550195"/>
            <a:ext cx="6060558" cy="2870791"/>
          </a:xfrm>
          <a:custGeom>
            <a:avLst/>
            <a:gdLst>
              <a:gd name="connsiteX0" fmla="*/ 0 w 6060558"/>
              <a:gd name="connsiteY0" fmla="*/ 0 h 2870791"/>
              <a:gd name="connsiteX1" fmla="*/ 6060558 w 6060558"/>
              <a:gd name="connsiteY1" fmla="*/ 2870791 h 2870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60558" h="2870791">
                <a:moveTo>
                  <a:pt x="0" y="0"/>
                </a:moveTo>
                <a:lnTo>
                  <a:pt x="6060558" y="2870791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5" name="任意多边形 104"/>
          <p:cNvSpPr/>
          <p:nvPr/>
        </p:nvSpPr>
        <p:spPr>
          <a:xfrm>
            <a:off x="5791200" y="-746760"/>
            <a:ext cx="3093720" cy="8686800"/>
          </a:xfrm>
          <a:custGeom>
            <a:avLst/>
            <a:gdLst>
              <a:gd name="connsiteX0" fmla="*/ 0 w 3093720"/>
              <a:gd name="connsiteY0" fmla="*/ 8686800 h 8686800"/>
              <a:gd name="connsiteX1" fmla="*/ 3093720 w 3093720"/>
              <a:gd name="connsiteY1" fmla="*/ 0 h 868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93720" h="8686800">
                <a:moveTo>
                  <a:pt x="0" y="8686800"/>
                </a:moveTo>
                <a:lnTo>
                  <a:pt x="3093720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9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528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3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3" presetClass="exit" presetSubtype="544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3" presetClass="exit" presetSubtype="54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3" presetClass="exit" presetSubtype="54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3" presetClass="exit" presetSubtype="544" fill="hold" grpId="2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5" dur="7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3" presetClass="exit" presetSubtype="544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3" presetClass="exit" presetSubtype="54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12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3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3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9" presetClass="exit" presetSubtype="10" fill="hold" grpId="4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3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5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21" dur="3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2" presetClass="exit" presetSubtype="12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3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9" presetClass="exit" presetSubtype="10" fill="hold" grpId="4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3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grpId="5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31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2" presetClass="exit" presetSubtype="12" fill="hold" grpId="4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xit" presetSubtype="12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9" presetClass="exit" presetSubtype="10" fill="hold" grpId="5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9" presetClass="exit" presetSubtype="10" fill="hold" grpId="4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6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8" presetClass="emph" presetSubtype="0" fill="hold" grpId="5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5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2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12" grpId="0" animBg="1"/>
      <p:bldP spid="12" grpId="1" animBg="1"/>
      <p:bldP spid="36" grpId="0" animBg="1"/>
      <p:bldP spid="36" grpId="1" animBg="1"/>
      <p:bldP spid="13" grpId="0" animBg="1"/>
      <p:bldP spid="13" grpId="1" animBg="1"/>
      <p:bldP spid="78" grpId="1" animBg="1"/>
      <p:bldP spid="78" grpId="2" animBg="1"/>
      <p:bldP spid="7" grpId="0" animBg="1"/>
      <p:bldP spid="7" grpId="1" animBg="1"/>
      <p:bldP spid="49" grpId="0" animBg="1"/>
      <p:bldP spid="49" grpId="1" animBg="1"/>
      <p:bldP spid="49" grpId="2" animBg="1"/>
      <p:bldP spid="49" grpId="3" animBg="1"/>
      <p:bldP spid="49" grpId="4" animBg="1"/>
      <p:bldP spid="49" grpId="5" animBg="1"/>
      <p:bldP spid="50" grpId="1" animBg="1"/>
      <p:bldP spid="50" grpId="2" animBg="1"/>
      <p:bldP spid="50" grpId="3" animBg="1"/>
      <p:bldP spid="50" grpId="4" animBg="1"/>
      <p:bldP spid="50" grpId="5" animBg="1"/>
      <p:bldP spid="50" grpId="6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  <p:bldP spid="51" grpId="0" animBg="1"/>
      <p:bldP spid="51" grpId="1" animBg="1"/>
      <p:bldP spid="51" grpId="2" animBg="1"/>
      <p:bldP spid="51" grpId="3" animBg="1"/>
      <p:bldP spid="51" grpId="4" animBg="1"/>
      <p:bldP spid="51" grpId="5" animBg="1"/>
      <p:bldP spid="103" grpId="0" animBg="1"/>
      <p:bldP spid="104" grpId="0" animBg="1"/>
      <p:bldP spid="10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2575560" y="1447800"/>
            <a:ext cx="7010400" cy="0"/>
          </a:xfrm>
          <a:custGeom>
            <a:avLst/>
            <a:gdLst>
              <a:gd name="connsiteX0" fmla="*/ 0 w 7010400"/>
              <a:gd name="connsiteY0" fmla="*/ 0 h 0"/>
              <a:gd name="connsiteX1" fmla="*/ 7010400 w 70104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10400">
                <a:moveTo>
                  <a:pt x="0" y="0"/>
                </a:moveTo>
                <a:lnTo>
                  <a:pt x="7010400" y="0"/>
                </a:lnTo>
              </a:path>
            </a:pathLst>
          </a:custGeom>
          <a:solidFill>
            <a:schemeClr val="tx1"/>
          </a:solidFill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6080760" y="1463040"/>
            <a:ext cx="3489960" cy="4160520"/>
          </a:xfrm>
          <a:custGeom>
            <a:avLst/>
            <a:gdLst>
              <a:gd name="connsiteX0" fmla="*/ 3489960 w 3489960"/>
              <a:gd name="connsiteY0" fmla="*/ 0 h 4160520"/>
              <a:gd name="connsiteX1" fmla="*/ 0 w 3489960"/>
              <a:gd name="connsiteY1" fmla="*/ 4160520 h 416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89960" h="4160520">
                <a:moveTo>
                  <a:pt x="3489960" y="0"/>
                </a:moveTo>
                <a:lnTo>
                  <a:pt x="0" y="4160520"/>
                </a:lnTo>
              </a:path>
            </a:pathLst>
          </a:custGeom>
          <a:solidFill>
            <a:schemeClr val="tx1"/>
          </a:solidFill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 flipH="1">
            <a:off x="2583181" y="1463040"/>
            <a:ext cx="3489960" cy="4160520"/>
          </a:xfrm>
          <a:custGeom>
            <a:avLst/>
            <a:gdLst>
              <a:gd name="connsiteX0" fmla="*/ 3489960 w 3489960"/>
              <a:gd name="connsiteY0" fmla="*/ 0 h 4160520"/>
              <a:gd name="connsiteX1" fmla="*/ 0 w 3489960"/>
              <a:gd name="connsiteY1" fmla="*/ 4160520 h 416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89960" h="4160520">
                <a:moveTo>
                  <a:pt x="3489960" y="0"/>
                </a:moveTo>
                <a:lnTo>
                  <a:pt x="0" y="4160520"/>
                </a:lnTo>
              </a:path>
            </a:pathLst>
          </a:custGeom>
          <a:solidFill>
            <a:schemeClr val="tx1"/>
          </a:solidFill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880610" y="4453244"/>
            <a:ext cx="2430781" cy="1015974"/>
            <a:chOff x="4880610" y="4453244"/>
            <a:chExt cx="2430781" cy="1015974"/>
          </a:xfrm>
        </p:grpSpPr>
        <p:grpSp>
          <p:nvGrpSpPr>
            <p:cNvPr id="9" name="组合 8"/>
            <p:cNvGrpSpPr/>
            <p:nvPr/>
          </p:nvGrpSpPr>
          <p:grpSpPr>
            <a:xfrm>
              <a:off x="4880610" y="4453244"/>
              <a:ext cx="2430781" cy="1015974"/>
              <a:chOff x="4579620" y="4322438"/>
              <a:chExt cx="2430781" cy="1015974"/>
            </a:xfrm>
          </p:grpSpPr>
          <p:sp useBgFill="1">
            <p:nvSpPr>
              <p:cNvPr id="6" name="文本框 5"/>
              <p:cNvSpPr txBox="1"/>
              <p:nvPr/>
            </p:nvSpPr>
            <p:spPr>
              <a:xfrm>
                <a:off x="4579620" y="4322438"/>
                <a:ext cx="2430781" cy="52322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spc="300" dirty="0" smtClean="0">
                    <a:gradFill>
                      <a:gsLst>
                        <a:gs pos="0">
                          <a:srgbClr val="AC8306"/>
                        </a:gs>
                        <a:gs pos="100000">
                          <a:srgbClr val="F9EC8F"/>
                        </a:gs>
                      </a:gsLst>
                      <a:lin ang="5400000" scaled="1"/>
                    </a:gra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谢谢观看</a:t>
                </a:r>
                <a:endParaRPr lang="zh-CN" altLang="en-US" sz="2800" spc="3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sp useBgFill="1">
            <p:nvSpPr>
              <p:cNvPr id="7" name="文本框 6"/>
              <p:cNvSpPr txBox="1"/>
              <p:nvPr/>
            </p:nvSpPr>
            <p:spPr>
              <a:xfrm>
                <a:off x="4579620" y="4815192"/>
                <a:ext cx="2430781" cy="52322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800" spc="300" dirty="0" smtClean="0">
                    <a:gradFill>
                      <a:gsLst>
                        <a:gs pos="0">
                          <a:srgbClr val="AC8306"/>
                        </a:gs>
                        <a:gs pos="100000">
                          <a:srgbClr val="F9EC8F"/>
                        </a:gs>
                      </a:gsLst>
                      <a:lin ang="5400000" scaled="1"/>
                    </a:gra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Thank You</a:t>
                </a:r>
                <a:endParaRPr lang="zh-CN" altLang="en-US" sz="2800" spc="3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</p:grpSp>
        <p:sp>
          <p:nvSpPr>
            <p:cNvPr id="8" name="任意多边形 7"/>
            <p:cNvSpPr/>
            <p:nvPr/>
          </p:nvSpPr>
          <p:spPr>
            <a:xfrm flipV="1">
              <a:off x="5017770" y="4888848"/>
              <a:ext cx="2156461" cy="68566"/>
            </a:xfrm>
            <a:custGeom>
              <a:avLst/>
              <a:gdLst>
                <a:gd name="connsiteX0" fmla="*/ 0 w 7852228"/>
                <a:gd name="connsiteY0" fmla="*/ 0 h 0"/>
                <a:gd name="connsiteX1" fmla="*/ 7852228 w 785222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52228">
                  <a:moveTo>
                    <a:pt x="0" y="0"/>
                  </a:moveTo>
                  <a:lnTo>
                    <a:pt x="7852228" y="0"/>
                  </a:lnTo>
                </a:path>
              </a:pathLst>
            </a:custGeom>
            <a:solidFill>
              <a:schemeClr val="tx1"/>
            </a:solidFill>
            <a:ln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27" name="等腰三角形 33"/>
          <p:cNvSpPr/>
          <p:nvPr/>
        </p:nvSpPr>
        <p:spPr>
          <a:xfrm rot="17327781" flipV="1">
            <a:off x="9768692" y="2015011"/>
            <a:ext cx="117903" cy="215498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8" name="等腰三角形 33"/>
          <p:cNvSpPr/>
          <p:nvPr/>
        </p:nvSpPr>
        <p:spPr>
          <a:xfrm rot="14157892" flipV="1">
            <a:off x="3323477" y="3353078"/>
            <a:ext cx="221075" cy="404071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33"/>
          <p:cNvSpPr/>
          <p:nvPr/>
        </p:nvSpPr>
        <p:spPr>
          <a:xfrm rot="1127781" flipV="1">
            <a:off x="9362859" y="2290581"/>
            <a:ext cx="221075" cy="404071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33"/>
          <p:cNvSpPr/>
          <p:nvPr/>
        </p:nvSpPr>
        <p:spPr>
          <a:xfrm rot="19109767" flipV="1">
            <a:off x="2505618" y="2872544"/>
            <a:ext cx="117903" cy="215498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85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" presetClass="entr" presetSubtype="3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744279" y="-765544"/>
            <a:ext cx="8144540" cy="6337004"/>
          </a:xfrm>
          <a:custGeom>
            <a:avLst/>
            <a:gdLst>
              <a:gd name="connsiteX0" fmla="*/ 8144540 w 8144540"/>
              <a:gd name="connsiteY0" fmla="*/ 0 h 6337004"/>
              <a:gd name="connsiteX1" fmla="*/ 0 w 8144540"/>
              <a:gd name="connsiteY1" fmla="*/ 6337004 h 633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44540" h="6337004">
                <a:moveTo>
                  <a:pt x="8144540" y="0"/>
                </a:moveTo>
                <a:lnTo>
                  <a:pt x="0" y="6337004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723014" y="5550195"/>
            <a:ext cx="6060558" cy="2870791"/>
          </a:xfrm>
          <a:custGeom>
            <a:avLst/>
            <a:gdLst>
              <a:gd name="connsiteX0" fmla="*/ 0 w 6060558"/>
              <a:gd name="connsiteY0" fmla="*/ 0 h 2870791"/>
              <a:gd name="connsiteX1" fmla="*/ 6060558 w 6060558"/>
              <a:gd name="connsiteY1" fmla="*/ 2870791 h 2870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60558" h="2870791">
                <a:moveTo>
                  <a:pt x="0" y="0"/>
                </a:moveTo>
                <a:lnTo>
                  <a:pt x="6060558" y="2870791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791200" y="-746760"/>
            <a:ext cx="3093720" cy="8686800"/>
          </a:xfrm>
          <a:custGeom>
            <a:avLst/>
            <a:gdLst>
              <a:gd name="connsiteX0" fmla="*/ 0 w 3093720"/>
              <a:gd name="connsiteY0" fmla="*/ 8686800 h 8686800"/>
              <a:gd name="connsiteX1" fmla="*/ 3093720 w 3093720"/>
              <a:gd name="connsiteY1" fmla="*/ 0 h 868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93720" h="8686800">
                <a:moveTo>
                  <a:pt x="0" y="8686800"/>
                </a:moveTo>
                <a:lnTo>
                  <a:pt x="3093720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5" name="文本框 4"/>
          <p:cNvSpPr txBox="1"/>
          <p:nvPr/>
        </p:nvSpPr>
        <p:spPr>
          <a:xfrm>
            <a:off x="4615821" y="557911"/>
            <a:ext cx="2960359" cy="12003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pc="1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目录</a:t>
            </a:r>
          </a:p>
        </p:txBody>
      </p:sp>
      <p:sp useBgFill="1">
        <p:nvSpPr>
          <p:cNvPr id="4" name="文本框 3"/>
          <p:cNvSpPr txBox="1"/>
          <p:nvPr/>
        </p:nvSpPr>
        <p:spPr>
          <a:xfrm>
            <a:off x="4194313" y="2374085"/>
            <a:ext cx="3803374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3200" spc="300" dirty="0" smtClean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单击此处添加标题</a:t>
            </a:r>
            <a:endParaRPr lang="zh-CN" altLang="en-US" sz="3200" spc="3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5" name="等腰三角形 33"/>
          <p:cNvSpPr/>
          <p:nvPr/>
        </p:nvSpPr>
        <p:spPr>
          <a:xfrm rot="12214507" flipV="1">
            <a:off x="3439194" y="2205271"/>
            <a:ext cx="376149" cy="719554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 rot="20560262">
            <a:off x="3452644" y="2391616"/>
            <a:ext cx="174413" cy="372079"/>
          </a:xfrm>
          <a:custGeom>
            <a:avLst/>
            <a:gdLst>
              <a:gd name="connsiteX0" fmla="*/ 0 w 185352"/>
              <a:gd name="connsiteY0" fmla="*/ 0 h 395416"/>
              <a:gd name="connsiteX1" fmla="*/ 37071 w 185352"/>
              <a:gd name="connsiteY1" fmla="*/ 395416 h 395416"/>
              <a:gd name="connsiteX2" fmla="*/ 185352 w 185352"/>
              <a:gd name="connsiteY2" fmla="*/ 271849 h 395416"/>
              <a:gd name="connsiteX3" fmla="*/ 0 w 185352"/>
              <a:gd name="connsiteY3" fmla="*/ 0 h 39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352" h="395416">
                <a:moveTo>
                  <a:pt x="0" y="0"/>
                </a:moveTo>
                <a:lnTo>
                  <a:pt x="37071" y="395416"/>
                </a:lnTo>
                <a:lnTo>
                  <a:pt x="185352" y="27184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AC8306"/>
              </a:gs>
              <a:gs pos="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91" name="文本框 90"/>
          <p:cNvSpPr txBox="1"/>
          <p:nvPr/>
        </p:nvSpPr>
        <p:spPr>
          <a:xfrm flipH="1">
            <a:off x="4194313" y="3452573"/>
            <a:ext cx="3803374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3200" spc="3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单击此处添加标题</a:t>
            </a:r>
          </a:p>
        </p:txBody>
      </p:sp>
      <p:sp>
        <p:nvSpPr>
          <p:cNvPr id="93" name="等腰三角形 33"/>
          <p:cNvSpPr/>
          <p:nvPr/>
        </p:nvSpPr>
        <p:spPr>
          <a:xfrm rot="9385493" flipH="1" flipV="1">
            <a:off x="8376657" y="3283759"/>
            <a:ext cx="376149" cy="719554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4" name="任意多边形 93"/>
          <p:cNvSpPr/>
          <p:nvPr/>
        </p:nvSpPr>
        <p:spPr>
          <a:xfrm rot="1039738" flipH="1">
            <a:off x="8564944" y="3470104"/>
            <a:ext cx="174413" cy="372079"/>
          </a:xfrm>
          <a:custGeom>
            <a:avLst/>
            <a:gdLst>
              <a:gd name="connsiteX0" fmla="*/ 0 w 185352"/>
              <a:gd name="connsiteY0" fmla="*/ 0 h 395416"/>
              <a:gd name="connsiteX1" fmla="*/ 37071 w 185352"/>
              <a:gd name="connsiteY1" fmla="*/ 395416 h 395416"/>
              <a:gd name="connsiteX2" fmla="*/ 185352 w 185352"/>
              <a:gd name="connsiteY2" fmla="*/ 271849 h 395416"/>
              <a:gd name="connsiteX3" fmla="*/ 0 w 185352"/>
              <a:gd name="connsiteY3" fmla="*/ 0 h 39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352" h="395416">
                <a:moveTo>
                  <a:pt x="0" y="0"/>
                </a:moveTo>
                <a:lnTo>
                  <a:pt x="37071" y="395416"/>
                </a:lnTo>
                <a:lnTo>
                  <a:pt x="185352" y="27184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AC8306"/>
              </a:gs>
              <a:gs pos="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 useBgFill="1">
        <p:nvSpPr>
          <p:cNvPr id="96" name="文本框 95"/>
          <p:cNvSpPr txBox="1"/>
          <p:nvPr/>
        </p:nvSpPr>
        <p:spPr>
          <a:xfrm>
            <a:off x="4194313" y="4531061"/>
            <a:ext cx="3803374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3200" spc="3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单击此处添加标题</a:t>
            </a:r>
          </a:p>
        </p:txBody>
      </p:sp>
      <p:sp>
        <p:nvSpPr>
          <p:cNvPr id="98" name="等腰三角形 33"/>
          <p:cNvSpPr/>
          <p:nvPr/>
        </p:nvSpPr>
        <p:spPr>
          <a:xfrm rot="12214507" flipV="1">
            <a:off x="3439194" y="4362247"/>
            <a:ext cx="376149" cy="719554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 rot="20560262">
            <a:off x="3452644" y="4548592"/>
            <a:ext cx="174413" cy="372079"/>
          </a:xfrm>
          <a:custGeom>
            <a:avLst/>
            <a:gdLst>
              <a:gd name="connsiteX0" fmla="*/ 0 w 185352"/>
              <a:gd name="connsiteY0" fmla="*/ 0 h 395416"/>
              <a:gd name="connsiteX1" fmla="*/ 37071 w 185352"/>
              <a:gd name="connsiteY1" fmla="*/ 395416 h 395416"/>
              <a:gd name="connsiteX2" fmla="*/ 185352 w 185352"/>
              <a:gd name="connsiteY2" fmla="*/ 271849 h 395416"/>
              <a:gd name="connsiteX3" fmla="*/ 0 w 185352"/>
              <a:gd name="connsiteY3" fmla="*/ 0 h 39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352" h="395416">
                <a:moveTo>
                  <a:pt x="0" y="0"/>
                </a:moveTo>
                <a:lnTo>
                  <a:pt x="37071" y="395416"/>
                </a:lnTo>
                <a:lnTo>
                  <a:pt x="185352" y="27184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AC8306"/>
              </a:gs>
              <a:gs pos="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 useBgFill="1">
        <p:nvSpPr>
          <p:cNvPr id="101" name="文本框 100"/>
          <p:cNvSpPr txBox="1"/>
          <p:nvPr/>
        </p:nvSpPr>
        <p:spPr>
          <a:xfrm flipH="1">
            <a:off x="4194313" y="5609548"/>
            <a:ext cx="3803374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3200" spc="3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单击此处添加标题</a:t>
            </a:r>
          </a:p>
        </p:txBody>
      </p:sp>
      <p:sp>
        <p:nvSpPr>
          <p:cNvPr id="103" name="等腰三角形 33"/>
          <p:cNvSpPr/>
          <p:nvPr/>
        </p:nvSpPr>
        <p:spPr>
          <a:xfrm rot="9385493" flipH="1" flipV="1">
            <a:off x="8376657" y="5440734"/>
            <a:ext cx="376149" cy="719554"/>
          </a:xfrm>
          <a:custGeom>
            <a:avLst/>
            <a:gdLst>
              <a:gd name="connsiteX0" fmla="*/ 0 w 373937"/>
              <a:gd name="connsiteY0" fmla="*/ 481914 h 481914"/>
              <a:gd name="connsiteX1" fmla="*/ 51046 w 373937"/>
              <a:gd name="connsiteY1" fmla="*/ 0 h 481914"/>
              <a:gd name="connsiteX2" fmla="*/ 373937 w 373937"/>
              <a:gd name="connsiteY2" fmla="*/ 481914 h 481914"/>
              <a:gd name="connsiteX3" fmla="*/ 0 w 373937"/>
              <a:gd name="connsiteY3" fmla="*/ 481914 h 481914"/>
              <a:gd name="connsiteX0" fmla="*/ 0 w 423364"/>
              <a:gd name="connsiteY0" fmla="*/ 481914 h 531341"/>
              <a:gd name="connsiteX1" fmla="*/ 51046 w 423364"/>
              <a:gd name="connsiteY1" fmla="*/ 0 h 531341"/>
              <a:gd name="connsiteX2" fmla="*/ 423364 w 423364"/>
              <a:gd name="connsiteY2" fmla="*/ 531341 h 531341"/>
              <a:gd name="connsiteX3" fmla="*/ 0 w 423364"/>
              <a:gd name="connsiteY3" fmla="*/ 481914 h 531341"/>
              <a:gd name="connsiteX0" fmla="*/ 0 w 324510"/>
              <a:gd name="connsiteY0" fmla="*/ 481914 h 593125"/>
              <a:gd name="connsiteX1" fmla="*/ 51046 w 324510"/>
              <a:gd name="connsiteY1" fmla="*/ 0 h 593125"/>
              <a:gd name="connsiteX2" fmla="*/ 324510 w 324510"/>
              <a:gd name="connsiteY2" fmla="*/ 593125 h 593125"/>
              <a:gd name="connsiteX3" fmla="*/ 0 w 324510"/>
              <a:gd name="connsiteY3" fmla="*/ 481914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510" h="593125">
                <a:moveTo>
                  <a:pt x="0" y="481914"/>
                </a:moveTo>
                <a:lnTo>
                  <a:pt x="51046" y="0"/>
                </a:lnTo>
                <a:lnTo>
                  <a:pt x="324510" y="593125"/>
                </a:lnTo>
                <a:lnTo>
                  <a:pt x="0" y="481914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4" name="任意多边形 103"/>
          <p:cNvSpPr/>
          <p:nvPr/>
        </p:nvSpPr>
        <p:spPr>
          <a:xfrm rot="1039738" flipH="1">
            <a:off x="8564944" y="5627079"/>
            <a:ext cx="174413" cy="372079"/>
          </a:xfrm>
          <a:custGeom>
            <a:avLst/>
            <a:gdLst>
              <a:gd name="connsiteX0" fmla="*/ 0 w 185352"/>
              <a:gd name="connsiteY0" fmla="*/ 0 h 395416"/>
              <a:gd name="connsiteX1" fmla="*/ 37071 w 185352"/>
              <a:gd name="connsiteY1" fmla="*/ 395416 h 395416"/>
              <a:gd name="connsiteX2" fmla="*/ 185352 w 185352"/>
              <a:gd name="connsiteY2" fmla="*/ 271849 h 395416"/>
              <a:gd name="connsiteX3" fmla="*/ 0 w 185352"/>
              <a:gd name="connsiteY3" fmla="*/ 0 h 39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352" h="395416">
                <a:moveTo>
                  <a:pt x="0" y="0"/>
                </a:moveTo>
                <a:lnTo>
                  <a:pt x="37071" y="395416"/>
                </a:lnTo>
                <a:lnTo>
                  <a:pt x="185352" y="27184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AC8306"/>
              </a:gs>
              <a:gs pos="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2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7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75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75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91" grpId="0" animBg="1"/>
      <p:bldP spid="93" grpId="0" animBg="1"/>
      <p:bldP spid="93" grpId="1" animBg="1"/>
      <p:bldP spid="93" grpId="2" animBg="1"/>
      <p:bldP spid="94" grpId="0" animBg="1"/>
      <p:bldP spid="94" grpId="1" animBg="1"/>
      <p:bldP spid="94" grpId="2" animBg="1"/>
      <p:bldP spid="96" grpId="0" animBg="1"/>
      <p:bldP spid="98" grpId="0" animBg="1"/>
      <p:bldP spid="98" grpId="1" animBg="1"/>
      <p:bldP spid="98" grpId="2" animBg="1"/>
      <p:bldP spid="99" grpId="0" animBg="1"/>
      <p:bldP spid="99" grpId="1" animBg="1"/>
      <p:bldP spid="99" grpId="2" animBg="1"/>
      <p:bldP spid="101" grpId="0" animBg="1"/>
      <p:bldP spid="103" grpId="0" animBg="1"/>
      <p:bldP spid="103" grpId="1" animBg="1"/>
      <p:bldP spid="103" grpId="2" animBg="1"/>
      <p:bldP spid="104" grpId="0" animBg="1"/>
      <p:bldP spid="104" grpId="1" animBg="1"/>
      <p:bldP spid="10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10"/>
          <p:cNvSpPr/>
          <p:nvPr/>
        </p:nvSpPr>
        <p:spPr>
          <a:xfrm rot="2334502" flipH="1">
            <a:off x="8815407" y="2542456"/>
            <a:ext cx="2050724" cy="1983214"/>
          </a:xfrm>
          <a:custGeom>
            <a:avLst/>
            <a:gdLst>
              <a:gd name="connsiteX0" fmla="*/ 0 w 1907628"/>
              <a:gd name="connsiteY0" fmla="*/ 1886829 h 1886829"/>
              <a:gd name="connsiteX1" fmla="*/ 953814 w 1907628"/>
              <a:gd name="connsiteY1" fmla="*/ 0 h 1886829"/>
              <a:gd name="connsiteX2" fmla="*/ 1907628 w 1907628"/>
              <a:gd name="connsiteY2" fmla="*/ 1886829 h 1886829"/>
              <a:gd name="connsiteX3" fmla="*/ 0 w 1907628"/>
              <a:gd name="connsiteY3" fmla="*/ 1886829 h 1886829"/>
              <a:gd name="connsiteX0" fmla="*/ 0 w 1907628"/>
              <a:gd name="connsiteY0" fmla="*/ 1445394 h 1445394"/>
              <a:gd name="connsiteX1" fmla="*/ 134007 w 1907628"/>
              <a:gd name="connsiteY1" fmla="*/ 0 h 1445394"/>
              <a:gd name="connsiteX2" fmla="*/ 1907628 w 1907628"/>
              <a:gd name="connsiteY2" fmla="*/ 1445394 h 1445394"/>
              <a:gd name="connsiteX3" fmla="*/ 0 w 1907628"/>
              <a:gd name="connsiteY3" fmla="*/ 1445394 h 1445394"/>
              <a:gd name="connsiteX0" fmla="*/ 0 w 2065283"/>
              <a:gd name="connsiteY0" fmla="*/ 1445394 h 1445394"/>
              <a:gd name="connsiteX1" fmla="*/ 134007 w 2065283"/>
              <a:gd name="connsiteY1" fmla="*/ 0 h 1445394"/>
              <a:gd name="connsiteX2" fmla="*/ 2065283 w 2065283"/>
              <a:gd name="connsiteY2" fmla="*/ 1287739 h 1445394"/>
              <a:gd name="connsiteX3" fmla="*/ 0 w 2065283"/>
              <a:gd name="connsiteY3" fmla="*/ 1445394 h 1445394"/>
              <a:gd name="connsiteX0" fmla="*/ 0 w 2065283"/>
              <a:gd name="connsiteY0" fmla="*/ 2157373 h 2157373"/>
              <a:gd name="connsiteX1" fmla="*/ 607372 w 2065283"/>
              <a:gd name="connsiteY1" fmla="*/ 0 h 2157373"/>
              <a:gd name="connsiteX2" fmla="*/ 2065283 w 2065283"/>
              <a:gd name="connsiteY2" fmla="*/ 1999718 h 2157373"/>
              <a:gd name="connsiteX3" fmla="*/ 0 w 2065283"/>
              <a:gd name="connsiteY3" fmla="*/ 2157373 h 2157373"/>
              <a:gd name="connsiteX0" fmla="*/ 0 w 2230812"/>
              <a:gd name="connsiteY0" fmla="*/ 2157373 h 2157373"/>
              <a:gd name="connsiteX1" fmla="*/ 607372 w 2230812"/>
              <a:gd name="connsiteY1" fmla="*/ 0 h 2157373"/>
              <a:gd name="connsiteX2" fmla="*/ 2230812 w 2230812"/>
              <a:gd name="connsiteY2" fmla="*/ 1869941 h 2157373"/>
              <a:gd name="connsiteX3" fmla="*/ 0 w 2230812"/>
              <a:gd name="connsiteY3" fmla="*/ 2157373 h 215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12" h="2157373">
                <a:moveTo>
                  <a:pt x="0" y="2157373"/>
                </a:moveTo>
                <a:lnTo>
                  <a:pt x="607372" y="0"/>
                </a:lnTo>
                <a:lnTo>
                  <a:pt x="2230812" y="1869941"/>
                </a:lnTo>
                <a:lnTo>
                  <a:pt x="0" y="2157373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" name="等腰三角形 10"/>
          <p:cNvSpPr/>
          <p:nvPr/>
        </p:nvSpPr>
        <p:spPr>
          <a:xfrm rot="2334502" flipH="1">
            <a:off x="5320181" y="2542455"/>
            <a:ext cx="2050724" cy="1983214"/>
          </a:xfrm>
          <a:custGeom>
            <a:avLst/>
            <a:gdLst>
              <a:gd name="connsiteX0" fmla="*/ 0 w 1907628"/>
              <a:gd name="connsiteY0" fmla="*/ 1886829 h 1886829"/>
              <a:gd name="connsiteX1" fmla="*/ 953814 w 1907628"/>
              <a:gd name="connsiteY1" fmla="*/ 0 h 1886829"/>
              <a:gd name="connsiteX2" fmla="*/ 1907628 w 1907628"/>
              <a:gd name="connsiteY2" fmla="*/ 1886829 h 1886829"/>
              <a:gd name="connsiteX3" fmla="*/ 0 w 1907628"/>
              <a:gd name="connsiteY3" fmla="*/ 1886829 h 1886829"/>
              <a:gd name="connsiteX0" fmla="*/ 0 w 1907628"/>
              <a:gd name="connsiteY0" fmla="*/ 1445394 h 1445394"/>
              <a:gd name="connsiteX1" fmla="*/ 134007 w 1907628"/>
              <a:gd name="connsiteY1" fmla="*/ 0 h 1445394"/>
              <a:gd name="connsiteX2" fmla="*/ 1907628 w 1907628"/>
              <a:gd name="connsiteY2" fmla="*/ 1445394 h 1445394"/>
              <a:gd name="connsiteX3" fmla="*/ 0 w 1907628"/>
              <a:gd name="connsiteY3" fmla="*/ 1445394 h 1445394"/>
              <a:gd name="connsiteX0" fmla="*/ 0 w 2065283"/>
              <a:gd name="connsiteY0" fmla="*/ 1445394 h 1445394"/>
              <a:gd name="connsiteX1" fmla="*/ 134007 w 2065283"/>
              <a:gd name="connsiteY1" fmla="*/ 0 h 1445394"/>
              <a:gd name="connsiteX2" fmla="*/ 2065283 w 2065283"/>
              <a:gd name="connsiteY2" fmla="*/ 1287739 h 1445394"/>
              <a:gd name="connsiteX3" fmla="*/ 0 w 2065283"/>
              <a:gd name="connsiteY3" fmla="*/ 1445394 h 1445394"/>
              <a:gd name="connsiteX0" fmla="*/ 0 w 2065283"/>
              <a:gd name="connsiteY0" fmla="*/ 2157373 h 2157373"/>
              <a:gd name="connsiteX1" fmla="*/ 607372 w 2065283"/>
              <a:gd name="connsiteY1" fmla="*/ 0 h 2157373"/>
              <a:gd name="connsiteX2" fmla="*/ 2065283 w 2065283"/>
              <a:gd name="connsiteY2" fmla="*/ 1999718 h 2157373"/>
              <a:gd name="connsiteX3" fmla="*/ 0 w 2065283"/>
              <a:gd name="connsiteY3" fmla="*/ 2157373 h 2157373"/>
              <a:gd name="connsiteX0" fmla="*/ 0 w 2230812"/>
              <a:gd name="connsiteY0" fmla="*/ 2157373 h 2157373"/>
              <a:gd name="connsiteX1" fmla="*/ 607372 w 2230812"/>
              <a:gd name="connsiteY1" fmla="*/ 0 h 2157373"/>
              <a:gd name="connsiteX2" fmla="*/ 2230812 w 2230812"/>
              <a:gd name="connsiteY2" fmla="*/ 1869941 h 2157373"/>
              <a:gd name="connsiteX3" fmla="*/ 0 w 2230812"/>
              <a:gd name="connsiteY3" fmla="*/ 2157373 h 215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12" h="2157373">
                <a:moveTo>
                  <a:pt x="0" y="2157373"/>
                </a:moveTo>
                <a:lnTo>
                  <a:pt x="607372" y="0"/>
                </a:lnTo>
                <a:lnTo>
                  <a:pt x="2230812" y="1869941"/>
                </a:lnTo>
                <a:lnTo>
                  <a:pt x="0" y="2157373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等腰三角形 10"/>
          <p:cNvSpPr/>
          <p:nvPr/>
        </p:nvSpPr>
        <p:spPr>
          <a:xfrm rot="2334502" flipH="1">
            <a:off x="1565628" y="2542453"/>
            <a:ext cx="2050724" cy="1983214"/>
          </a:xfrm>
          <a:custGeom>
            <a:avLst/>
            <a:gdLst>
              <a:gd name="connsiteX0" fmla="*/ 0 w 1907628"/>
              <a:gd name="connsiteY0" fmla="*/ 1886829 h 1886829"/>
              <a:gd name="connsiteX1" fmla="*/ 953814 w 1907628"/>
              <a:gd name="connsiteY1" fmla="*/ 0 h 1886829"/>
              <a:gd name="connsiteX2" fmla="*/ 1907628 w 1907628"/>
              <a:gd name="connsiteY2" fmla="*/ 1886829 h 1886829"/>
              <a:gd name="connsiteX3" fmla="*/ 0 w 1907628"/>
              <a:gd name="connsiteY3" fmla="*/ 1886829 h 1886829"/>
              <a:gd name="connsiteX0" fmla="*/ 0 w 1907628"/>
              <a:gd name="connsiteY0" fmla="*/ 1445394 h 1445394"/>
              <a:gd name="connsiteX1" fmla="*/ 134007 w 1907628"/>
              <a:gd name="connsiteY1" fmla="*/ 0 h 1445394"/>
              <a:gd name="connsiteX2" fmla="*/ 1907628 w 1907628"/>
              <a:gd name="connsiteY2" fmla="*/ 1445394 h 1445394"/>
              <a:gd name="connsiteX3" fmla="*/ 0 w 1907628"/>
              <a:gd name="connsiteY3" fmla="*/ 1445394 h 1445394"/>
              <a:gd name="connsiteX0" fmla="*/ 0 w 2065283"/>
              <a:gd name="connsiteY0" fmla="*/ 1445394 h 1445394"/>
              <a:gd name="connsiteX1" fmla="*/ 134007 w 2065283"/>
              <a:gd name="connsiteY1" fmla="*/ 0 h 1445394"/>
              <a:gd name="connsiteX2" fmla="*/ 2065283 w 2065283"/>
              <a:gd name="connsiteY2" fmla="*/ 1287739 h 1445394"/>
              <a:gd name="connsiteX3" fmla="*/ 0 w 2065283"/>
              <a:gd name="connsiteY3" fmla="*/ 1445394 h 1445394"/>
              <a:gd name="connsiteX0" fmla="*/ 0 w 2065283"/>
              <a:gd name="connsiteY0" fmla="*/ 2157373 h 2157373"/>
              <a:gd name="connsiteX1" fmla="*/ 607372 w 2065283"/>
              <a:gd name="connsiteY1" fmla="*/ 0 h 2157373"/>
              <a:gd name="connsiteX2" fmla="*/ 2065283 w 2065283"/>
              <a:gd name="connsiteY2" fmla="*/ 1999718 h 2157373"/>
              <a:gd name="connsiteX3" fmla="*/ 0 w 2065283"/>
              <a:gd name="connsiteY3" fmla="*/ 2157373 h 2157373"/>
              <a:gd name="connsiteX0" fmla="*/ 0 w 2230812"/>
              <a:gd name="connsiteY0" fmla="*/ 2157373 h 2157373"/>
              <a:gd name="connsiteX1" fmla="*/ 607372 w 2230812"/>
              <a:gd name="connsiteY1" fmla="*/ 0 h 2157373"/>
              <a:gd name="connsiteX2" fmla="*/ 2230812 w 2230812"/>
              <a:gd name="connsiteY2" fmla="*/ 1869941 h 2157373"/>
              <a:gd name="connsiteX3" fmla="*/ 0 w 2230812"/>
              <a:gd name="connsiteY3" fmla="*/ 2157373 h 215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0812" h="2157373">
                <a:moveTo>
                  <a:pt x="0" y="2157373"/>
                </a:moveTo>
                <a:lnTo>
                  <a:pt x="607372" y="0"/>
                </a:lnTo>
                <a:lnTo>
                  <a:pt x="2230812" y="1869941"/>
                </a:lnTo>
                <a:lnTo>
                  <a:pt x="0" y="2157373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5" name="AutoShape 27"/>
          <p:cNvSpPr>
            <a:spLocks noChangeAspect="1" noChangeArrowheads="1" noTextEdit="1"/>
          </p:cNvSpPr>
          <p:nvPr/>
        </p:nvSpPr>
        <p:spPr bwMode="auto">
          <a:xfrm>
            <a:off x="5618163" y="-1141413"/>
            <a:ext cx="4108450" cy="517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>
            <a:off x="2160833" y="2826037"/>
            <a:ext cx="860312" cy="781483"/>
            <a:chOff x="2160833" y="2591103"/>
            <a:chExt cx="860312" cy="781483"/>
          </a:xfrm>
        </p:grpSpPr>
        <p:sp useBgFill="1">
          <p:nvSpPr>
            <p:cNvPr id="114" name="矩形 113"/>
            <p:cNvSpPr/>
            <p:nvPr/>
          </p:nvSpPr>
          <p:spPr>
            <a:xfrm>
              <a:off x="2160833" y="2591103"/>
              <a:ext cx="860312" cy="7814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Freeform 5"/>
            <p:cNvSpPr>
              <a:spLocks noEditPoints="1"/>
            </p:cNvSpPr>
            <p:nvPr/>
          </p:nvSpPr>
          <p:spPr bwMode="auto">
            <a:xfrm flipH="1">
              <a:off x="2224852" y="2671165"/>
              <a:ext cx="732274" cy="621360"/>
            </a:xfrm>
            <a:custGeom>
              <a:avLst/>
              <a:gdLst>
                <a:gd name="T0" fmla="*/ 109 w 168"/>
                <a:gd name="T1" fmla="*/ 140 h 142"/>
                <a:gd name="T2" fmla="*/ 70 w 168"/>
                <a:gd name="T3" fmla="*/ 113 h 142"/>
                <a:gd name="T4" fmla="*/ 111 w 168"/>
                <a:gd name="T5" fmla="*/ 140 h 142"/>
                <a:gd name="T6" fmla="*/ 109 w 168"/>
                <a:gd name="T7" fmla="*/ 140 h 142"/>
                <a:gd name="T8" fmla="*/ 70 w 168"/>
                <a:gd name="T9" fmla="*/ 113 h 142"/>
                <a:gd name="T10" fmla="*/ 4 w 168"/>
                <a:gd name="T11" fmla="*/ 68 h 142"/>
                <a:gd name="T12" fmla="*/ 2 w 168"/>
                <a:gd name="T13" fmla="*/ 60 h 142"/>
                <a:gd name="T14" fmla="*/ 5 w 168"/>
                <a:gd name="T15" fmla="*/ 58 h 142"/>
                <a:gd name="T16" fmla="*/ 5 w 168"/>
                <a:gd name="T17" fmla="*/ 58 h 142"/>
                <a:gd name="T18" fmla="*/ 160 w 168"/>
                <a:gd name="T19" fmla="*/ 1 h 142"/>
                <a:gd name="T20" fmla="*/ 168 w 168"/>
                <a:gd name="T21" fmla="*/ 5 h 142"/>
                <a:gd name="T22" fmla="*/ 168 w 168"/>
                <a:gd name="T23" fmla="*/ 9 h 142"/>
                <a:gd name="T24" fmla="*/ 118 w 168"/>
                <a:gd name="T25" fmla="*/ 137 h 142"/>
                <a:gd name="T26" fmla="*/ 111 w 168"/>
                <a:gd name="T27" fmla="*/ 140 h 142"/>
                <a:gd name="T28" fmla="*/ 59 w 168"/>
                <a:gd name="T29" fmla="*/ 91 h 142"/>
                <a:gd name="T30" fmla="*/ 59 w 168"/>
                <a:gd name="T31" fmla="*/ 91 h 142"/>
                <a:gd name="T32" fmla="*/ 143 w 168"/>
                <a:gd name="T33" fmla="*/ 20 h 142"/>
                <a:gd name="T34" fmla="*/ 20 w 168"/>
                <a:gd name="T35" fmla="*/ 65 h 142"/>
                <a:gd name="T36" fmla="*/ 59 w 168"/>
                <a:gd name="T37" fmla="*/ 91 h 142"/>
                <a:gd name="T38" fmla="*/ 149 w 168"/>
                <a:gd name="T39" fmla="*/ 24 h 142"/>
                <a:gd name="T40" fmla="*/ 149 w 168"/>
                <a:gd name="T41" fmla="*/ 24 h 142"/>
                <a:gd name="T42" fmla="*/ 66 w 168"/>
                <a:gd name="T43" fmla="*/ 95 h 142"/>
                <a:gd name="T44" fmla="*/ 110 w 168"/>
                <a:gd name="T45" fmla="*/ 126 h 142"/>
                <a:gd name="T46" fmla="*/ 149 w 168"/>
                <a:gd name="T47" fmla="*/ 2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8" h="142">
                  <a:moveTo>
                    <a:pt x="109" y="140"/>
                  </a:moveTo>
                  <a:cubicBezTo>
                    <a:pt x="89" y="126"/>
                    <a:pt x="78" y="118"/>
                    <a:pt x="70" y="113"/>
                  </a:cubicBezTo>
                  <a:moveTo>
                    <a:pt x="111" y="140"/>
                  </a:moveTo>
                  <a:cubicBezTo>
                    <a:pt x="110" y="140"/>
                    <a:pt x="110" y="140"/>
                    <a:pt x="109" y="140"/>
                  </a:cubicBezTo>
                  <a:moveTo>
                    <a:pt x="70" y="113"/>
                  </a:moveTo>
                  <a:cubicBezTo>
                    <a:pt x="55" y="103"/>
                    <a:pt x="52" y="100"/>
                    <a:pt x="4" y="68"/>
                  </a:cubicBezTo>
                  <a:cubicBezTo>
                    <a:pt x="1" y="66"/>
                    <a:pt x="0" y="62"/>
                    <a:pt x="2" y="60"/>
                  </a:cubicBezTo>
                  <a:cubicBezTo>
                    <a:pt x="3" y="59"/>
                    <a:pt x="4" y="58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3" y="0"/>
                    <a:pt x="167" y="2"/>
                    <a:pt x="168" y="5"/>
                  </a:cubicBezTo>
                  <a:cubicBezTo>
                    <a:pt x="168" y="6"/>
                    <a:pt x="168" y="8"/>
                    <a:pt x="168" y="9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17" y="140"/>
                    <a:pt x="114" y="142"/>
                    <a:pt x="111" y="140"/>
                  </a:cubicBezTo>
                  <a:moveTo>
                    <a:pt x="59" y="91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59" y="91"/>
                    <a:pt x="59" y="91"/>
                    <a:pt x="59" y="91"/>
                  </a:cubicBezTo>
                  <a:close/>
                  <a:moveTo>
                    <a:pt x="149" y="24"/>
                  </a:moveTo>
                  <a:cubicBezTo>
                    <a:pt x="149" y="24"/>
                    <a:pt x="149" y="24"/>
                    <a:pt x="149" y="24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49" y="24"/>
                    <a:pt x="149" y="24"/>
                    <a:pt x="149" y="24"/>
                  </a:cubicBez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 useBgFill="1">
        <p:nvSpPr>
          <p:cNvPr id="121" name="文本框 120"/>
          <p:cNvSpPr txBox="1"/>
          <p:nvPr/>
        </p:nvSpPr>
        <p:spPr>
          <a:xfrm>
            <a:off x="5276428" y="3791904"/>
            <a:ext cx="2138229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3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添加标题</a:t>
            </a:r>
          </a:p>
        </p:txBody>
      </p:sp>
      <p:sp useBgFill="1">
        <p:nvSpPr>
          <p:cNvPr id="122" name="文本框 121"/>
          <p:cNvSpPr txBox="1"/>
          <p:nvPr/>
        </p:nvSpPr>
        <p:spPr>
          <a:xfrm>
            <a:off x="8771654" y="3791904"/>
            <a:ext cx="2138229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3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添加标题</a:t>
            </a:r>
          </a:p>
        </p:txBody>
      </p:sp>
      <p:sp useBgFill="1">
        <p:nvSpPr>
          <p:cNvPr id="120" name="文本框 119"/>
          <p:cNvSpPr txBox="1"/>
          <p:nvPr/>
        </p:nvSpPr>
        <p:spPr>
          <a:xfrm>
            <a:off x="1521874" y="3791904"/>
            <a:ext cx="2138229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3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添加标题</a:t>
            </a:r>
          </a:p>
        </p:txBody>
      </p:sp>
      <p:sp>
        <p:nvSpPr>
          <p:cNvPr id="36" name="任意多边形 35"/>
          <p:cNvSpPr/>
          <p:nvPr/>
        </p:nvSpPr>
        <p:spPr>
          <a:xfrm>
            <a:off x="3459480" y="0"/>
            <a:ext cx="2727960" cy="1097280"/>
          </a:xfrm>
          <a:custGeom>
            <a:avLst/>
            <a:gdLst>
              <a:gd name="connsiteX0" fmla="*/ 0 w 2727960"/>
              <a:gd name="connsiteY0" fmla="*/ 15240 h 1097280"/>
              <a:gd name="connsiteX1" fmla="*/ 2346960 w 2727960"/>
              <a:gd name="connsiteY1" fmla="*/ 1097280 h 1097280"/>
              <a:gd name="connsiteX2" fmla="*/ 2727960 w 2727960"/>
              <a:gd name="connsiteY2" fmla="*/ 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7960" h="1097280">
                <a:moveTo>
                  <a:pt x="0" y="15240"/>
                </a:moveTo>
                <a:lnTo>
                  <a:pt x="2346960" y="1097280"/>
                </a:lnTo>
                <a:lnTo>
                  <a:pt x="2727960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6" name="文本框 5"/>
          <p:cNvSpPr txBox="1"/>
          <p:nvPr/>
        </p:nvSpPr>
        <p:spPr>
          <a:xfrm>
            <a:off x="4671701" y="623821"/>
            <a:ext cx="284859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gradFill>
                  <a:gsLst>
                    <a:gs pos="100000">
                      <a:srgbClr val="AC8306"/>
                    </a:gs>
                    <a:gs pos="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添加标题</a:t>
            </a:r>
            <a:endParaRPr lang="zh-CN" altLang="en-US" sz="4000" spc="600" dirty="0">
              <a:gradFill>
                <a:gsLst>
                  <a:gs pos="100000">
                    <a:srgbClr val="AC8306"/>
                  </a:gs>
                  <a:gs pos="0">
                    <a:srgbClr val="F9EC8F"/>
                  </a:gs>
                </a:gsLst>
                <a:lin ang="5400000" scaled="1"/>
              </a:gra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915385" y="2826037"/>
            <a:ext cx="860312" cy="781483"/>
            <a:chOff x="2160833" y="2591103"/>
            <a:chExt cx="860312" cy="781483"/>
          </a:xfrm>
        </p:grpSpPr>
        <p:sp useBgFill="1">
          <p:nvSpPr>
            <p:cNvPr id="38" name="矩形 37"/>
            <p:cNvSpPr/>
            <p:nvPr/>
          </p:nvSpPr>
          <p:spPr>
            <a:xfrm>
              <a:off x="2160833" y="2591103"/>
              <a:ext cx="860312" cy="7814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 flipH="1">
              <a:off x="2224852" y="2671165"/>
              <a:ext cx="732274" cy="621360"/>
            </a:xfrm>
            <a:custGeom>
              <a:avLst/>
              <a:gdLst>
                <a:gd name="T0" fmla="*/ 109 w 168"/>
                <a:gd name="T1" fmla="*/ 140 h 142"/>
                <a:gd name="T2" fmla="*/ 70 w 168"/>
                <a:gd name="T3" fmla="*/ 113 h 142"/>
                <a:gd name="T4" fmla="*/ 111 w 168"/>
                <a:gd name="T5" fmla="*/ 140 h 142"/>
                <a:gd name="T6" fmla="*/ 109 w 168"/>
                <a:gd name="T7" fmla="*/ 140 h 142"/>
                <a:gd name="T8" fmla="*/ 70 w 168"/>
                <a:gd name="T9" fmla="*/ 113 h 142"/>
                <a:gd name="T10" fmla="*/ 4 w 168"/>
                <a:gd name="T11" fmla="*/ 68 h 142"/>
                <a:gd name="T12" fmla="*/ 2 w 168"/>
                <a:gd name="T13" fmla="*/ 60 h 142"/>
                <a:gd name="T14" fmla="*/ 5 w 168"/>
                <a:gd name="T15" fmla="*/ 58 h 142"/>
                <a:gd name="T16" fmla="*/ 5 w 168"/>
                <a:gd name="T17" fmla="*/ 58 h 142"/>
                <a:gd name="T18" fmla="*/ 160 w 168"/>
                <a:gd name="T19" fmla="*/ 1 h 142"/>
                <a:gd name="T20" fmla="*/ 168 w 168"/>
                <a:gd name="T21" fmla="*/ 5 h 142"/>
                <a:gd name="T22" fmla="*/ 168 w 168"/>
                <a:gd name="T23" fmla="*/ 9 h 142"/>
                <a:gd name="T24" fmla="*/ 118 w 168"/>
                <a:gd name="T25" fmla="*/ 137 h 142"/>
                <a:gd name="T26" fmla="*/ 111 w 168"/>
                <a:gd name="T27" fmla="*/ 140 h 142"/>
                <a:gd name="T28" fmla="*/ 59 w 168"/>
                <a:gd name="T29" fmla="*/ 91 h 142"/>
                <a:gd name="T30" fmla="*/ 59 w 168"/>
                <a:gd name="T31" fmla="*/ 91 h 142"/>
                <a:gd name="T32" fmla="*/ 143 w 168"/>
                <a:gd name="T33" fmla="*/ 20 h 142"/>
                <a:gd name="T34" fmla="*/ 20 w 168"/>
                <a:gd name="T35" fmla="*/ 65 h 142"/>
                <a:gd name="T36" fmla="*/ 59 w 168"/>
                <a:gd name="T37" fmla="*/ 91 h 142"/>
                <a:gd name="T38" fmla="*/ 149 w 168"/>
                <a:gd name="T39" fmla="*/ 24 h 142"/>
                <a:gd name="T40" fmla="*/ 149 w 168"/>
                <a:gd name="T41" fmla="*/ 24 h 142"/>
                <a:gd name="T42" fmla="*/ 66 w 168"/>
                <a:gd name="T43" fmla="*/ 95 h 142"/>
                <a:gd name="T44" fmla="*/ 110 w 168"/>
                <a:gd name="T45" fmla="*/ 126 h 142"/>
                <a:gd name="T46" fmla="*/ 149 w 168"/>
                <a:gd name="T47" fmla="*/ 2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8" h="142">
                  <a:moveTo>
                    <a:pt x="109" y="140"/>
                  </a:moveTo>
                  <a:cubicBezTo>
                    <a:pt x="89" y="126"/>
                    <a:pt x="78" y="118"/>
                    <a:pt x="70" y="113"/>
                  </a:cubicBezTo>
                  <a:moveTo>
                    <a:pt x="111" y="140"/>
                  </a:moveTo>
                  <a:cubicBezTo>
                    <a:pt x="110" y="140"/>
                    <a:pt x="110" y="140"/>
                    <a:pt x="109" y="140"/>
                  </a:cubicBezTo>
                  <a:moveTo>
                    <a:pt x="70" y="113"/>
                  </a:moveTo>
                  <a:cubicBezTo>
                    <a:pt x="55" y="103"/>
                    <a:pt x="52" y="100"/>
                    <a:pt x="4" y="68"/>
                  </a:cubicBezTo>
                  <a:cubicBezTo>
                    <a:pt x="1" y="66"/>
                    <a:pt x="0" y="62"/>
                    <a:pt x="2" y="60"/>
                  </a:cubicBezTo>
                  <a:cubicBezTo>
                    <a:pt x="3" y="59"/>
                    <a:pt x="4" y="58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3" y="0"/>
                    <a:pt x="167" y="2"/>
                    <a:pt x="168" y="5"/>
                  </a:cubicBezTo>
                  <a:cubicBezTo>
                    <a:pt x="168" y="6"/>
                    <a:pt x="168" y="8"/>
                    <a:pt x="168" y="9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17" y="140"/>
                    <a:pt x="114" y="142"/>
                    <a:pt x="111" y="140"/>
                  </a:cubicBezTo>
                  <a:moveTo>
                    <a:pt x="59" y="91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59" y="91"/>
                    <a:pt x="59" y="91"/>
                    <a:pt x="59" y="91"/>
                  </a:cubicBezTo>
                  <a:close/>
                  <a:moveTo>
                    <a:pt x="149" y="24"/>
                  </a:moveTo>
                  <a:cubicBezTo>
                    <a:pt x="149" y="24"/>
                    <a:pt x="149" y="24"/>
                    <a:pt x="149" y="24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49" y="24"/>
                    <a:pt x="149" y="24"/>
                    <a:pt x="149" y="24"/>
                  </a:cubicBez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410611" y="2826037"/>
            <a:ext cx="860312" cy="781483"/>
            <a:chOff x="2160833" y="2591103"/>
            <a:chExt cx="860312" cy="781483"/>
          </a:xfrm>
        </p:grpSpPr>
        <p:sp useBgFill="1">
          <p:nvSpPr>
            <p:cNvPr id="41" name="矩形 40"/>
            <p:cNvSpPr/>
            <p:nvPr/>
          </p:nvSpPr>
          <p:spPr>
            <a:xfrm>
              <a:off x="2160833" y="2591103"/>
              <a:ext cx="860312" cy="7814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5"/>
            <p:cNvSpPr>
              <a:spLocks noEditPoints="1"/>
            </p:cNvSpPr>
            <p:nvPr/>
          </p:nvSpPr>
          <p:spPr bwMode="auto">
            <a:xfrm flipH="1">
              <a:off x="2224852" y="2671165"/>
              <a:ext cx="732274" cy="621360"/>
            </a:xfrm>
            <a:custGeom>
              <a:avLst/>
              <a:gdLst>
                <a:gd name="T0" fmla="*/ 109 w 168"/>
                <a:gd name="T1" fmla="*/ 140 h 142"/>
                <a:gd name="T2" fmla="*/ 70 w 168"/>
                <a:gd name="T3" fmla="*/ 113 h 142"/>
                <a:gd name="T4" fmla="*/ 111 w 168"/>
                <a:gd name="T5" fmla="*/ 140 h 142"/>
                <a:gd name="T6" fmla="*/ 109 w 168"/>
                <a:gd name="T7" fmla="*/ 140 h 142"/>
                <a:gd name="T8" fmla="*/ 70 w 168"/>
                <a:gd name="T9" fmla="*/ 113 h 142"/>
                <a:gd name="T10" fmla="*/ 4 w 168"/>
                <a:gd name="T11" fmla="*/ 68 h 142"/>
                <a:gd name="T12" fmla="*/ 2 w 168"/>
                <a:gd name="T13" fmla="*/ 60 h 142"/>
                <a:gd name="T14" fmla="*/ 5 w 168"/>
                <a:gd name="T15" fmla="*/ 58 h 142"/>
                <a:gd name="T16" fmla="*/ 5 w 168"/>
                <a:gd name="T17" fmla="*/ 58 h 142"/>
                <a:gd name="T18" fmla="*/ 160 w 168"/>
                <a:gd name="T19" fmla="*/ 1 h 142"/>
                <a:gd name="T20" fmla="*/ 168 w 168"/>
                <a:gd name="T21" fmla="*/ 5 h 142"/>
                <a:gd name="T22" fmla="*/ 168 w 168"/>
                <a:gd name="T23" fmla="*/ 9 h 142"/>
                <a:gd name="T24" fmla="*/ 118 w 168"/>
                <a:gd name="T25" fmla="*/ 137 h 142"/>
                <a:gd name="T26" fmla="*/ 111 w 168"/>
                <a:gd name="T27" fmla="*/ 140 h 142"/>
                <a:gd name="T28" fmla="*/ 59 w 168"/>
                <a:gd name="T29" fmla="*/ 91 h 142"/>
                <a:gd name="T30" fmla="*/ 59 w 168"/>
                <a:gd name="T31" fmla="*/ 91 h 142"/>
                <a:gd name="T32" fmla="*/ 143 w 168"/>
                <a:gd name="T33" fmla="*/ 20 h 142"/>
                <a:gd name="T34" fmla="*/ 20 w 168"/>
                <a:gd name="T35" fmla="*/ 65 h 142"/>
                <a:gd name="T36" fmla="*/ 59 w 168"/>
                <a:gd name="T37" fmla="*/ 91 h 142"/>
                <a:gd name="T38" fmla="*/ 149 w 168"/>
                <a:gd name="T39" fmla="*/ 24 h 142"/>
                <a:gd name="T40" fmla="*/ 149 w 168"/>
                <a:gd name="T41" fmla="*/ 24 h 142"/>
                <a:gd name="T42" fmla="*/ 66 w 168"/>
                <a:gd name="T43" fmla="*/ 95 h 142"/>
                <a:gd name="T44" fmla="*/ 110 w 168"/>
                <a:gd name="T45" fmla="*/ 126 h 142"/>
                <a:gd name="T46" fmla="*/ 149 w 168"/>
                <a:gd name="T47" fmla="*/ 2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8" h="142">
                  <a:moveTo>
                    <a:pt x="109" y="140"/>
                  </a:moveTo>
                  <a:cubicBezTo>
                    <a:pt x="89" y="126"/>
                    <a:pt x="78" y="118"/>
                    <a:pt x="70" y="113"/>
                  </a:cubicBezTo>
                  <a:moveTo>
                    <a:pt x="111" y="140"/>
                  </a:moveTo>
                  <a:cubicBezTo>
                    <a:pt x="110" y="140"/>
                    <a:pt x="110" y="140"/>
                    <a:pt x="109" y="140"/>
                  </a:cubicBezTo>
                  <a:moveTo>
                    <a:pt x="70" y="113"/>
                  </a:moveTo>
                  <a:cubicBezTo>
                    <a:pt x="55" y="103"/>
                    <a:pt x="52" y="100"/>
                    <a:pt x="4" y="68"/>
                  </a:cubicBezTo>
                  <a:cubicBezTo>
                    <a:pt x="1" y="66"/>
                    <a:pt x="0" y="62"/>
                    <a:pt x="2" y="60"/>
                  </a:cubicBezTo>
                  <a:cubicBezTo>
                    <a:pt x="3" y="59"/>
                    <a:pt x="4" y="58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3" y="0"/>
                    <a:pt x="167" y="2"/>
                    <a:pt x="168" y="5"/>
                  </a:cubicBezTo>
                  <a:cubicBezTo>
                    <a:pt x="168" y="6"/>
                    <a:pt x="168" y="8"/>
                    <a:pt x="168" y="9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17" y="140"/>
                    <a:pt x="114" y="142"/>
                    <a:pt x="111" y="140"/>
                  </a:cubicBezTo>
                  <a:moveTo>
                    <a:pt x="59" y="91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59" y="91"/>
                    <a:pt x="59" y="91"/>
                    <a:pt x="59" y="91"/>
                  </a:cubicBezTo>
                  <a:close/>
                  <a:moveTo>
                    <a:pt x="149" y="24"/>
                  </a:moveTo>
                  <a:cubicBezTo>
                    <a:pt x="149" y="24"/>
                    <a:pt x="149" y="24"/>
                    <a:pt x="149" y="24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49" y="24"/>
                    <a:pt x="149" y="24"/>
                    <a:pt x="149" y="24"/>
                  </a:cubicBez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546311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75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75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" presetClass="exit" presetSubtype="8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8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75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8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15" grpId="0" animBg="1"/>
      <p:bldP spid="15" grpId="1" animBg="1"/>
      <p:bldP spid="15" grpId="2" animBg="1"/>
      <p:bldP spid="121" grpId="0" animBg="1"/>
      <p:bldP spid="121" grpId="1" animBg="1"/>
      <p:bldP spid="122" grpId="0" animBg="1"/>
      <p:bldP spid="122" grpId="1" animBg="1"/>
      <p:bldP spid="120" grpId="0" animBg="1"/>
      <p:bldP spid="120" grpId="1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775504" y="3032567"/>
            <a:ext cx="10718157" cy="2048719"/>
          </a:xfrm>
          <a:custGeom>
            <a:avLst/>
            <a:gdLst>
              <a:gd name="connsiteX0" fmla="*/ 0 w 10718157"/>
              <a:gd name="connsiteY0" fmla="*/ 902825 h 2048719"/>
              <a:gd name="connsiteX1" fmla="*/ 324091 w 10718157"/>
              <a:gd name="connsiteY1" fmla="*/ 902825 h 2048719"/>
              <a:gd name="connsiteX2" fmla="*/ 1516283 w 10718157"/>
              <a:gd name="connsiteY2" fmla="*/ 0 h 2048719"/>
              <a:gd name="connsiteX3" fmla="*/ 1875099 w 10718157"/>
              <a:gd name="connsiteY3" fmla="*/ 914400 h 2048719"/>
              <a:gd name="connsiteX4" fmla="*/ 3020992 w 10718157"/>
              <a:gd name="connsiteY4" fmla="*/ 914400 h 2048719"/>
              <a:gd name="connsiteX5" fmla="*/ 3808071 w 10718157"/>
              <a:gd name="connsiteY5" fmla="*/ 2025570 h 2048719"/>
              <a:gd name="connsiteX6" fmla="*/ 4502552 w 10718157"/>
              <a:gd name="connsiteY6" fmla="*/ 902825 h 2048719"/>
              <a:gd name="connsiteX7" fmla="*/ 5636871 w 10718157"/>
              <a:gd name="connsiteY7" fmla="*/ 902825 h 2048719"/>
              <a:gd name="connsiteX8" fmla="*/ 6863787 w 10718157"/>
              <a:gd name="connsiteY8" fmla="*/ 11575 h 2048719"/>
              <a:gd name="connsiteX9" fmla="*/ 7211028 w 10718157"/>
              <a:gd name="connsiteY9" fmla="*/ 914400 h 2048719"/>
              <a:gd name="connsiteX10" fmla="*/ 8356921 w 10718157"/>
              <a:gd name="connsiteY10" fmla="*/ 914400 h 2048719"/>
              <a:gd name="connsiteX11" fmla="*/ 9155574 w 10718157"/>
              <a:gd name="connsiteY11" fmla="*/ 2048719 h 2048719"/>
              <a:gd name="connsiteX12" fmla="*/ 9838481 w 10718157"/>
              <a:gd name="connsiteY12" fmla="*/ 879676 h 2048719"/>
              <a:gd name="connsiteX13" fmla="*/ 10718157 w 10718157"/>
              <a:gd name="connsiteY13" fmla="*/ 879676 h 204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18157" h="2048719">
                <a:moveTo>
                  <a:pt x="0" y="902825"/>
                </a:moveTo>
                <a:lnTo>
                  <a:pt x="324091" y="902825"/>
                </a:lnTo>
                <a:lnTo>
                  <a:pt x="1516283" y="0"/>
                </a:lnTo>
                <a:lnTo>
                  <a:pt x="1875099" y="914400"/>
                </a:lnTo>
                <a:lnTo>
                  <a:pt x="3020992" y="914400"/>
                </a:lnTo>
                <a:lnTo>
                  <a:pt x="3808071" y="2025570"/>
                </a:lnTo>
                <a:lnTo>
                  <a:pt x="4502552" y="902825"/>
                </a:lnTo>
                <a:lnTo>
                  <a:pt x="5636871" y="902825"/>
                </a:lnTo>
                <a:lnTo>
                  <a:pt x="6863787" y="11575"/>
                </a:lnTo>
                <a:lnTo>
                  <a:pt x="7211028" y="914400"/>
                </a:lnTo>
                <a:lnTo>
                  <a:pt x="8356921" y="914400"/>
                </a:lnTo>
                <a:lnTo>
                  <a:pt x="9155574" y="2048719"/>
                </a:lnTo>
                <a:lnTo>
                  <a:pt x="9838481" y="879676"/>
                </a:lnTo>
                <a:lnTo>
                  <a:pt x="10718157" y="879676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61487" y="3317727"/>
            <a:ext cx="1434353" cy="1470212"/>
            <a:chOff x="1361487" y="3317727"/>
            <a:chExt cx="1434353" cy="1470212"/>
          </a:xfrm>
        </p:grpSpPr>
        <p:sp>
          <p:nvSpPr>
            <p:cNvPr id="5" name="任意多边形 4"/>
            <p:cNvSpPr/>
            <p:nvPr/>
          </p:nvSpPr>
          <p:spPr>
            <a:xfrm>
              <a:off x="1361487" y="3317727"/>
              <a:ext cx="1434353" cy="1470212"/>
            </a:xfrm>
            <a:custGeom>
              <a:avLst/>
              <a:gdLst>
                <a:gd name="connsiteX0" fmla="*/ 0 w 1434353"/>
                <a:gd name="connsiteY0" fmla="*/ 627530 h 1470212"/>
                <a:gd name="connsiteX1" fmla="*/ 53789 w 1434353"/>
                <a:gd name="connsiteY1" fmla="*/ 573742 h 1470212"/>
                <a:gd name="connsiteX2" fmla="*/ 860612 w 1434353"/>
                <a:gd name="connsiteY2" fmla="*/ 0 h 1470212"/>
                <a:gd name="connsiteX3" fmla="*/ 1434353 w 1434353"/>
                <a:gd name="connsiteY3" fmla="*/ 1470212 h 1470212"/>
                <a:gd name="connsiteX4" fmla="*/ 0 w 1434353"/>
                <a:gd name="connsiteY4" fmla="*/ 627530 h 147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4353" h="1470212">
                  <a:moveTo>
                    <a:pt x="0" y="627530"/>
                  </a:moveTo>
                  <a:lnTo>
                    <a:pt x="53789" y="573742"/>
                  </a:lnTo>
                  <a:lnTo>
                    <a:pt x="860612" y="0"/>
                  </a:lnTo>
                  <a:lnTo>
                    <a:pt x="1434353" y="1470212"/>
                  </a:lnTo>
                  <a:lnTo>
                    <a:pt x="0" y="627530"/>
                  </a:ln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824589" y="3549617"/>
              <a:ext cx="4977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b="1" dirty="0" smtClean="0"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1</a:t>
              </a:r>
              <a:endParaRPr lang="zh-CN" altLang="en-US" sz="5400" b="1" dirty="0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93950" y="3317728"/>
            <a:ext cx="1434353" cy="1470212"/>
            <a:chOff x="6693950" y="3317728"/>
            <a:chExt cx="1434353" cy="1470212"/>
          </a:xfrm>
        </p:grpSpPr>
        <p:sp>
          <p:nvSpPr>
            <p:cNvPr id="11" name="任意多边形 10"/>
            <p:cNvSpPr/>
            <p:nvPr/>
          </p:nvSpPr>
          <p:spPr>
            <a:xfrm>
              <a:off x="6693950" y="3317728"/>
              <a:ext cx="1434353" cy="1470212"/>
            </a:xfrm>
            <a:custGeom>
              <a:avLst/>
              <a:gdLst>
                <a:gd name="connsiteX0" fmla="*/ 0 w 1434353"/>
                <a:gd name="connsiteY0" fmla="*/ 627530 h 1470212"/>
                <a:gd name="connsiteX1" fmla="*/ 53789 w 1434353"/>
                <a:gd name="connsiteY1" fmla="*/ 573742 h 1470212"/>
                <a:gd name="connsiteX2" fmla="*/ 860612 w 1434353"/>
                <a:gd name="connsiteY2" fmla="*/ 0 h 1470212"/>
                <a:gd name="connsiteX3" fmla="*/ 1434353 w 1434353"/>
                <a:gd name="connsiteY3" fmla="*/ 1470212 h 1470212"/>
                <a:gd name="connsiteX4" fmla="*/ 0 w 1434353"/>
                <a:gd name="connsiteY4" fmla="*/ 627530 h 147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4353" h="1470212">
                  <a:moveTo>
                    <a:pt x="0" y="627530"/>
                  </a:moveTo>
                  <a:lnTo>
                    <a:pt x="53789" y="573742"/>
                  </a:lnTo>
                  <a:lnTo>
                    <a:pt x="860612" y="0"/>
                  </a:lnTo>
                  <a:lnTo>
                    <a:pt x="1434353" y="1470212"/>
                  </a:lnTo>
                  <a:lnTo>
                    <a:pt x="0" y="627530"/>
                  </a:ln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157052" y="3549617"/>
              <a:ext cx="4977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b="1" dirty="0"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3</a:t>
              </a:r>
              <a:endParaRPr lang="zh-CN" altLang="en-US" sz="5400" b="1" dirty="0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63492" y="3282335"/>
            <a:ext cx="1470212" cy="1434353"/>
            <a:chOff x="3963492" y="3282335"/>
            <a:chExt cx="1470212" cy="1434353"/>
          </a:xfrm>
        </p:grpSpPr>
        <p:sp>
          <p:nvSpPr>
            <p:cNvPr id="7" name="任意多边形 6"/>
            <p:cNvSpPr/>
            <p:nvPr/>
          </p:nvSpPr>
          <p:spPr>
            <a:xfrm rot="16200000">
              <a:off x="3981421" y="3264406"/>
              <a:ext cx="1434353" cy="1470212"/>
            </a:xfrm>
            <a:custGeom>
              <a:avLst/>
              <a:gdLst>
                <a:gd name="connsiteX0" fmla="*/ 0 w 1434353"/>
                <a:gd name="connsiteY0" fmla="*/ 627530 h 1470212"/>
                <a:gd name="connsiteX1" fmla="*/ 53789 w 1434353"/>
                <a:gd name="connsiteY1" fmla="*/ 573742 h 1470212"/>
                <a:gd name="connsiteX2" fmla="*/ 860612 w 1434353"/>
                <a:gd name="connsiteY2" fmla="*/ 0 h 1470212"/>
                <a:gd name="connsiteX3" fmla="*/ 1434353 w 1434353"/>
                <a:gd name="connsiteY3" fmla="*/ 1470212 h 1470212"/>
                <a:gd name="connsiteX4" fmla="*/ 0 w 1434353"/>
                <a:gd name="connsiteY4" fmla="*/ 627530 h 147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4353" h="1470212">
                  <a:moveTo>
                    <a:pt x="0" y="627530"/>
                  </a:moveTo>
                  <a:lnTo>
                    <a:pt x="53789" y="573742"/>
                  </a:lnTo>
                  <a:lnTo>
                    <a:pt x="860612" y="0"/>
                  </a:lnTo>
                  <a:lnTo>
                    <a:pt x="1434353" y="1470212"/>
                  </a:lnTo>
                  <a:lnTo>
                    <a:pt x="0" y="627530"/>
                  </a:ln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318042" y="3549617"/>
              <a:ext cx="4977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b="1" dirty="0"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2</a:t>
              </a:r>
              <a:endParaRPr lang="zh-CN" altLang="en-US" sz="5400" b="1" dirty="0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342253" y="3282336"/>
            <a:ext cx="1470212" cy="1434353"/>
            <a:chOff x="9342253" y="3282336"/>
            <a:chExt cx="1470212" cy="1434353"/>
          </a:xfrm>
        </p:grpSpPr>
        <p:sp>
          <p:nvSpPr>
            <p:cNvPr id="12" name="任意多边形 11"/>
            <p:cNvSpPr/>
            <p:nvPr/>
          </p:nvSpPr>
          <p:spPr>
            <a:xfrm rot="16200000">
              <a:off x="9360182" y="3264407"/>
              <a:ext cx="1434353" cy="1470212"/>
            </a:xfrm>
            <a:custGeom>
              <a:avLst/>
              <a:gdLst>
                <a:gd name="connsiteX0" fmla="*/ 0 w 1434353"/>
                <a:gd name="connsiteY0" fmla="*/ 627530 h 1470212"/>
                <a:gd name="connsiteX1" fmla="*/ 53789 w 1434353"/>
                <a:gd name="connsiteY1" fmla="*/ 573742 h 1470212"/>
                <a:gd name="connsiteX2" fmla="*/ 860612 w 1434353"/>
                <a:gd name="connsiteY2" fmla="*/ 0 h 1470212"/>
                <a:gd name="connsiteX3" fmla="*/ 1434353 w 1434353"/>
                <a:gd name="connsiteY3" fmla="*/ 1470212 h 1470212"/>
                <a:gd name="connsiteX4" fmla="*/ 0 w 1434353"/>
                <a:gd name="connsiteY4" fmla="*/ 627530 h 147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4353" h="1470212">
                  <a:moveTo>
                    <a:pt x="0" y="627530"/>
                  </a:moveTo>
                  <a:lnTo>
                    <a:pt x="53789" y="573742"/>
                  </a:lnTo>
                  <a:lnTo>
                    <a:pt x="860612" y="0"/>
                  </a:lnTo>
                  <a:lnTo>
                    <a:pt x="1434353" y="1470212"/>
                  </a:lnTo>
                  <a:lnTo>
                    <a:pt x="0" y="627530"/>
                  </a:ln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650505" y="3549617"/>
              <a:ext cx="49771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b="1" dirty="0"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4</a:t>
              </a:r>
              <a:endParaRPr lang="zh-CN" altLang="en-US" sz="5400" b="1" dirty="0"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3459480" y="0"/>
            <a:ext cx="2727960" cy="1097280"/>
          </a:xfrm>
          <a:custGeom>
            <a:avLst/>
            <a:gdLst>
              <a:gd name="connsiteX0" fmla="*/ 0 w 2727960"/>
              <a:gd name="connsiteY0" fmla="*/ 15240 h 1097280"/>
              <a:gd name="connsiteX1" fmla="*/ 2346960 w 2727960"/>
              <a:gd name="connsiteY1" fmla="*/ 1097280 h 1097280"/>
              <a:gd name="connsiteX2" fmla="*/ 2727960 w 2727960"/>
              <a:gd name="connsiteY2" fmla="*/ 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7960" h="1097280">
                <a:moveTo>
                  <a:pt x="0" y="15240"/>
                </a:moveTo>
                <a:lnTo>
                  <a:pt x="2346960" y="1097280"/>
                </a:lnTo>
                <a:lnTo>
                  <a:pt x="2727960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38" name="文本框 37"/>
          <p:cNvSpPr txBox="1"/>
          <p:nvPr/>
        </p:nvSpPr>
        <p:spPr>
          <a:xfrm>
            <a:off x="4671701" y="623821"/>
            <a:ext cx="284859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gradFill>
                  <a:gsLst>
                    <a:gs pos="100000">
                      <a:srgbClr val="AC8306"/>
                    </a:gs>
                    <a:gs pos="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添加标题</a:t>
            </a:r>
            <a:endParaRPr lang="zh-CN" altLang="en-US" sz="4000" spc="600" dirty="0">
              <a:gradFill>
                <a:gsLst>
                  <a:gs pos="100000">
                    <a:srgbClr val="AC8306"/>
                  </a:gs>
                  <a:gs pos="0">
                    <a:srgbClr val="F9EC8F"/>
                  </a:gs>
                </a:gsLst>
                <a:lin ang="5400000" scaled="1"/>
              </a:gra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682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7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7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V="1">
            <a:off x="5433848" y="2556758"/>
            <a:ext cx="3168869" cy="2112580"/>
          </a:xfrm>
          <a:custGeom>
            <a:avLst/>
            <a:gdLst>
              <a:gd name="connsiteX0" fmla="*/ 0 w 3168869"/>
              <a:gd name="connsiteY0" fmla="*/ 1576552 h 2112580"/>
              <a:gd name="connsiteX1" fmla="*/ 15765 w 3168869"/>
              <a:gd name="connsiteY1" fmla="*/ 1513490 h 2112580"/>
              <a:gd name="connsiteX2" fmla="*/ 3168869 w 3168869"/>
              <a:gd name="connsiteY2" fmla="*/ 0 h 2112580"/>
              <a:gd name="connsiteX3" fmla="*/ 1923393 w 3168869"/>
              <a:gd name="connsiteY3" fmla="*/ 2112580 h 2112580"/>
              <a:gd name="connsiteX4" fmla="*/ 0 w 3168869"/>
              <a:gd name="connsiteY4" fmla="*/ 1576552 h 211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8869" h="2112580">
                <a:moveTo>
                  <a:pt x="0" y="1576552"/>
                </a:moveTo>
                <a:lnTo>
                  <a:pt x="15765" y="1513490"/>
                </a:lnTo>
                <a:lnTo>
                  <a:pt x="3168869" y="0"/>
                </a:lnTo>
                <a:lnTo>
                  <a:pt x="1923393" y="2112580"/>
                </a:lnTo>
                <a:lnTo>
                  <a:pt x="0" y="1576552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flipH="1" flipV="1">
            <a:off x="3589283" y="2556758"/>
            <a:ext cx="3168869" cy="2112580"/>
          </a:xfrm>
          <a:custGeom>
            <a:avLst/>
            <a:gdLst>
              <a:gd name="connsiteX0" fmla="*/ 0 w 3168869"/>
              <a:gd name="connsiteY0" fmla="*/ 1576552 h 2112580"/>
              <a:gd name="connsiteX1" fmla="*/ 15765 w 3168869"/>
              <a:gd name="connsiteY1" fmla="*/ 1513490 h 2112580"/>
              <a:gd name="connsiteX2" fmla="*/ 3168869 w 3168869"/>
              <a:gd name="connsiteY2" fmla="*/ 0 h 2112580"/>
              <a:gd name="connsiteX3" fmla="*/ 1923393 w 3168869"/>
              <a:gd name="connsiteY3" fmla="*/ 2112580 h 2112580"/>
              <a:gd name="connsiteX4" fmla="*/ 0 w 3168869"/>
              <a:gd name="connsiteY4" fmla="*/ 1576552 h 211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8869" h="2112580">
                <a:moveTo>
                  <a:pt x="0" y="1576552"/>
                </a:moveTo>
                <a:lnTo>
                  <a:pt x="15765" y="1513490"/>
                </a:lnTo>
                <a:lnTo>
                  <a:pt x="3168869" y="0"/>
                </a:lnTo>
                <a:lnTo>
                  <a:pt x="1923393" y="2112580"/>
                </a:lnTo>
                <a:lnTo>
                  <a:pt x="0" y="1576552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12590" y="4196920"/>
            <a:ext cx="2380659" cy="608495"/>
            <a:chOff x="2212590" y="4196920"/>
            <a:chExt cx="2380659" cy="608495"/>
          </a:xfrm>
        </p:grpSpPr>
        <p:sp useBgFill="1">
          <p:nvSpPr>
            <p:cNvPr id="14" name="文本框 13"/>
            <p:cNvSpPr txBox="1"/>
            <p:nvPr/>
          </p:nvSpPr>
          <p:spPr>
            <a:xfrm>
              <a:off x="2703483" y="4196920"/>
              <a:ext cx="1529653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pc="3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标题一</a:t>
              </a: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212590" y="4751987"/>
              <a:ext cx="2380659" cy="53428"/>
            </a:xfrm>
            <a:custGeom>
              <a:avLst/>
              <a:gdLst>
                <a:gd name="connsiteX0" fmla="*/ 0 w 7852228"/>
                <a:gd name="connsiteY0" fmla="*/ 0 h 0"/>
                <a:gd name="connsiteX1" fmla="*/ 7852228 w 785222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52228">
                  <a:moveTo>
                    <a:pt x="0" y="0"/>
                  </a:moveTo>
                  <a:lnTo>
                    <a:pt x="7852228" y="0"/>
                  </a:lnTo>
                </a:path>
              </a:pathLst>
            </a:custGeom>
            <a:noFill/>
            <a:ln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592337" y="4196920"/>
            <a:ext cx="2380659" cy="608495"/>
            <a:chOff x="7592337" y="4196920"/>
            <a:chExt cx="2380659" cy="608495"/>
          </a:xfrm>
        </p:grpSpPr>
        <p:sp useBgFill="1">
          <p:nvSpPr>
            <p:cNvPr id="29" name="文本框 28"/>
            <p:cNvSpPr txBox="1"/>
            <p:nvPr/>
          </p:nvSpPr>
          <p:spPr>
            <a:xfrm>
              <a:off x="8083232" y="4196920"/>
              <a:ext cx="1529653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pc="3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标题二</a:t>
              </a: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7592337" y="4751987"/>
              <a:ext cx="2380659" cy="53428"/>
            </a:xfrm>
            <a:custGeom>
              <a:avLst/>
              <a:gdLst>
                <a:gd name="connsiteX0" fmla="*/ 0 w 7852228"/>
                <a:gd name="connsiteY0" fmla="*/ 0 h 0"/>
                <a:gd name="connsiteX1" fmla="*/ 7852228 w 785222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52228">
                  <a:moveTo>
                    <a:pt x="0" y="0"/>
                  </a:moveTo>
                  <a:lnTo>
                    <a:pt x="7852228" y="0"/>
                  </a:lnTo>
                </a:path>
              </a:pathLst>
            </a:custGeom>
            <a:noFill/>
            <a:ln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60833" y="2667100"/>
            <a:ext cx="1070334" cy="972261"/>
            <a:chOff x="2124926" y="3096676"/>
            <a:chExt cx="860312" cy="781483"/>
          </a:xfrm>
        </p:grpSpPr>
        <p:sp useBgFill="1">
          <p:nvSpPr>
            <p:cNvPr id="45" name="矩形 44"/>
            <p:cNvSpPr/>
            <p:nvPr/>
          </p:nvSpPr>
          <p:spPr>
            <a:xfrm>
              <a:off x="2124926" y="3096676"/>
              <a:ext cx="860312" cy="7814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Freeform 5"/>
            <p:cNvSpPr>
              <a:spLocks/>
            </p:cNvSpPr>
            <p:nvPr/>
          </p:nvSpPr>
          <p:spPr bwMode="auto">
            <a:xfrm>
              <a:off x="2265363" y="3232624"/>
              <a:ext cx="579438" cy="509588"/>
            </a:xfrm>
            <a:custGeom>
              <a:avLst/>
              <a:gdLst>
                <a:gd name="T0" fmla="*/ 105 w 151"/>
                <a:gd name="T1" fmla="*/ 128 h 133"/>
                <a:gd name="T2" fmla="*/ 72 w 151"/>
                <a:gd name="T3" fmla="*/ 102 h 133"/>
                <a:gd name="T4" fmla="*/ 68 w 151"/>
                <a:gd name="T5" fmla="*/ 90 h 133"/>
                <a:gd name="T6" fmla="*/ 82 w 151"/>
                <a:gd name="T7" fmla="*/ 67 h 133"/>
                <a:gd name="T8" fmla="*/ 83 w 151"/>
                <a:gd name="T9" fmla="*/ 67 h 133"/>
                <a:gd name="T10" fmla="*/ 86 w 151"/>
                <a:gd name="T11" fmla="*/ 55 h 133"/>
                <a:gd name="T12" fmla="*/ 85 w 151"/>
                <a:gd name="T13" fmla="*/ 50 h 133"/>
                <a:gd name="T14" fmla="*/ 87 w 151"/>
                <a:gd name="T15" fmla="*/ 33 h 133"/>
                <a:gd name="T16" fmla="*/ 71 w 151"/>
                <a:gd name="T17" fmla="*/ 16 h 133"/>
                <a:gd name="T18" fmla="*/ 53 w 151"/>
                <a:gd name="T19" fmla="*/ 10 h 133"/>
                <a:gd name="T20" fmla="*/ 29 w 151"/>
                <a:gd name="T21" fmla="*/ 26 h 133"/>
                <a:gd name="T22" fmla="*/ 29 w 151"/>
                <a:gd name="T23" fmla="*/ 50 h 133"/>
                <a:gd name="T24" fmla="*/ 28 w 151"/>
                <a:gd name="T25" fmla="*/ 56 h 133"/>
                <a:gd name="T26" fmla="*/ 28 w 151"/>
                <a:gd name="T27" fmla="*/ 61 h 133"/>
                <a:gd name="T28" fmla="*/ 32 w 151"/>
                <a:gd name="T29" fmla="*/ 67 h 133"/>
                <a:gd name="T30" fmla="*/ 44 w 151"/>
                <a:gd name="T31" fmla="*/ 86 h 133"/>
                <a:gd name="T32" fmla="*/ 47 w 151"/>
                <a:gd name="T33" fmla="*/ 92 h 133"/>
                <a:gd name="T34" fmla="*/ 16 w 151"/>
                <a:gd name="T35" fmla="*/ 114 h 133"/>
                <a:gd name="T36" fmla="*/ 0 w 151"/>
                <a:gd name="T37" fmla="*/ 128 h 133"/>
                <a:gd name="T38" fmla="*/ 36 w 151"/>
                <a:gd name="T39" fmla="*/ 95 h 133"/>
                <a:gd name="T40" fmla="*/ 25 w 151"/>
                <a:gd name="T41" fmla="*/ 74 h 133"/>
                <a:gd name="T42" fmla="*/ 25 w 151"/>
                <a:gd name="T43" fmla="*/ 74 h 133"/>
                <a:gd name="T44" fmla="*/ 17 w 151"/>
                <a:gd name="T45" fmla="*/ 39 h 133"/>
                <a:gd name="T46" fmla="*/ 53 w 151"/>
                <a:gd name="T47" fmla="*/ 0 h 133"/>
                <a:gd name="T48" fmla="*/ 89 w 151"/>
                <a:gd name="T49" fmla="*/ 14 h 133"/>
                <a:gd name="T50" fmla="*/ 105 w 151"/>
                <a:gd name="T51" fmla="*/ 21 h 133"/>
                <a:gd name="T52" fmla="*/ 136 w 151"/>
                <a:gd name="T53" fmla="*/ 48 h 133"/>
                <a:gd name="T54" fmla="*/ 135 w 151"/>
                <a:gd name="T55" fmla="*/ 76 h 133"/>
                <a:gd name="T56" fmla="*/ 121 w 151"/>
                <a:gd name="T57" fmla="*/ 99 h 133"/>
                <a:gd name="T58" fmla="*/ 143 w 151"/>
                <a:gd name="T59" fmla="*/ 110 h 133"/>
                <a:gd name="T60" fmla="*/ 141 w 151"/>
                <a:gd name="T61" fmla="*/ 128 h 133"/>
                <a:gd name="T62" fmla="*/ 122 w 151"/>
                <a:gd name="T63" fmla="*/ 111 h 133"/>
                <a:gd name="T64" fmla="*/ 113 w 151"/>
                <a:gd name="T65" fmla="*/ 93 h 133"/>
                <a:gd name="T66" fmla="*/ 122 w 151"/>
                <a:gd name="T67" fmla="*/ 77 h 133"/>
                <a:gd name="T68" fmla="*/ 126 w 151"/>
                <a:gd name="T69" fmla="*/ 72 h 133"/>
                <a:gd name="T70" fmla="*/ 125 w 151"/>
                <a:gd name="T71" fmla="*/ 57 h 133"/>
                <a:gd name="T72" fmla="*/ 118 w 151"/>
                <a:gd name="T73" fmla="*/ 38 h 133"/>
                <a:gd name="T74" fmla="*/ 110 w 151"/>
                <a:gd name="T75" fmla="*/ 34 h 133"/>
                <a:gd name="T76" fmla="*/ 102 w 151"/>
                <a:gd name="T77" fmla="*/ 31 h 133"/>
                <a:gd name="T78" fmla="*/ 97 w 151"/>
                <a:gd name="T79" fmla="*/ 31 h 133"/>
                <a:gd name="T80" fmla="*/ 90 w 151"/>
                <a:gd name="T81" fmla="*/ 74 h 133"/>
                <a:gd name="T82" fmla="*/ 89 w 151"/>
                <a:gd name="T83" fmla="*/ 74 h 133"/>
                <a:gd name="T84" fmla="*/ 79 w 151"/>
                <a:gd name="T85" fmla="*/ 93 h 133"/>
                <a:gd name="T86" fmla="*/ 79 w 151"/>
                <a:gd name="T87" fmla="*/ 95 h 133"/>
                <a:gd name="T88" fmla="*/ 115 w 151"/>
                <a:gd name="T89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1" h="133">
                  <a:moveTo>
                    <a:pt x="115" y="128"/>
                  </a:moveTo>
                  <a:cubicBezTo>
                    <a:pt x="115" y="131"/>
                    <a:pt x="113" y="133"/>
                    <a:pt x="110" y="133"/>
                  </a:cubicBezTo>
                  <a:cubicBezTo>
                    <a:pt x="107" y="133"/>
                    <a:pt x="105" y="131"/>
                    <a:pt x="105" y="128"/>
                  </a:cubicBezTo>
                  <a:cubicBezTo>
                    <a:pt x="105" y="122"/>
                    <a:pt x="103" y="117"/>
                    <a:pt x="99" y="114"/>
                  </a:cubicBezTo>
                  <a:cubicBezTo>
                    <a:pt x="94" y="109"/>
                    <a:pt x="86" y="107"/>
                    <a:pt x="82" y="106"/>
                  </a:cubicBezTo>
                  <a:cubicBezTo>
                    <a:pt x="78" y="106"/>
                    <a:pt x="75" y="104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0" y="99"/>
                    <a:pt x="68" y="96"/>
                    <a:pt x="68" y="92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8"/>
                    <a:pt x="69" y="87"/>
                    <a:pt x="71" y="86"/>
                  </a:cubicBezTo>
                  <a:cubicBezTo>
                    <a:pt x="74" y="84"/>
                    <a:pt x="76" y="79"/>
                    <a:pt x="78" y="75"/>
                  </a:cubicBezTo>
                  <a:cubicBezTo>
                    <a:pt x="79" y="72"/>
                    <a:pt x="80" y="69"/>
                    <a:pt x="82" y="6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5"/>
                    <a:pt x="86" y="63"/>
                    <a:pt x="87" y="61"/>
                  </a:cubicBezTo>
                  <a:cubicBezTo>
                    <a:pt x="87" y="59"/>
                    <a:pt x="88" y="57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5" y="54"/>
                    <a:pt x="85" y="51"/>
                    <a:pt x="85" y="50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6" y="46"/>
                    <a:pt x="87" y="43"/>
                    <a:pt x="87" y="40"/>
                  </a:cubicBezTo>
                  <a:cubicBezTo>
                    <a:pt x="88" y="38"/>
                    <a:pt x="88" y="35"/>
                    <a:pt x="87" y="33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0"/>
                    <a:pt x="84" y="24"/>
                    <a:pt x="81" y="20"/>
                  </a:cubicBezTo>
                  <a:cubicBezTo>
                    <a:pt x="79" y="18"/>
                    <a:pt x="77" y="17"/>
                    <a:pt x="76" y="17"/>
                  </a:cubicBezTo>
                  <a:cubicBezTo>
                    <a:pt x="74" y="17"/>
                    <a:pt x="72" y="17"/>
                    <a:pt x="71" y="16"/>
                  </a:cubicBezTo>
                  <a:cubicBezTo>
                    <a:pt x="69" y="16"/>
                    <a:pt x="68" y="15"/>
                    <a:pt x="67" y="13"/>
                  </a:cubicBezTo>
                  <a:cubicBezTo>
                    <a:pt x="66" y="12"/>
                    <a:pt x="64" y="11"/>
                    <a:pt x="62" y="11"/>
                  </a:cubicBezTo>
                  <a:cubicBezTo>
                    <a:pt x="59" y="10"/>
                    <a:pt x="55" y="10"/>
                    <a:pt x="53" y="10"/>
                  </a:cubicBezTo>
                  <a:cubicBezTo>
                    <a:pt x="47" y="10"/>
                    <a:pt x="42" y="12"/>
                    <a:pt x="37" y="14"/>
                  </a:cubicBezTo>
                  <a:cubicBezTo>
                    <a:pt x="34" y="17"/>
                    <a:pt x="31" y="21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30"/>
                    <a:pt x="27" y="34"/>
                    <a:pt x="27" y="39"/>
                  </a:cubicBezTo>
                  <a:cubicBezTo>
                    <a:pt x="27" y="43"/>
                    <a:pt x="28" y="47"/>
                    <a:pt x="29" y="50"/>
                  </a:cubicBezTo>
                  <a:cubicBezTo>
                    <a:pt x="30" y="51"/>
                    <a:pt x="30" y="51"/>
                    <a:pt x="30" y="52"/>
                  </a:cubicBezTo>
                  <a:cubicBezTo>
                    <a:pt x="30" y="53"/>
                    <a:pt x="29" y="55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7" y="57"/>
                    <a:pt x="27" y="59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9" y="63"/>
                    <a:pt x="31" y="65"/>
                    <a:pt x="32" y="67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5" y="69"/>
                    <a:pt x="36" y="72"/>
                    <a:pt x="37" y="75"/>
                  </a:cubicBezTo>
                  <a:cubicBezTo>
                    <a:pt x="39" y="79"/>
                    <a:pt x="41" y="84"/>
                    <a:pt x="44" y="86"/>
                  </a:cubicBezTo>
                  <a:cubicBezTo>
                    <a:pt x="46" y="87"/>
                    <a:pt x="47" y="89"/>
                    <a:pt x="47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7" y="96"/>
                    <a:pt x="45" y="100"/>
                    <a:pt x="43" y="102"/>
                  </a:cubicBezTo>
                  <a:cubicBezTo>
                    <a:pt x="40" y="104"/>
                    <a:pt x="37" y="106"/>
                    <a:pt x="33" y="106"/>
                  </a:cubicBezTo>
                  <a:cubicBezTo>
                    <a:pt x="29" y="107"/>
                    <a:pt x="21" y="109"/>
                    <a:pt x="16" y="114"/>
                  </a:cubicBezTo>
                  <a:cubicBezTo>
                    <a:pt x="12" y="117"/>
                    <a:pt x="10" y="122"/>
                    <a:pt x="10" y="128"/>
                  </a:cubicBezTo>
                  <a:cubicBezTo>
                    <a:pt x="10" y="131"/>
                    <a:pt x="8" y="133"/>
                    <a:pt x="5" y="133"/>
                  </a:cubicBezTo>
                  <a:cubicBezTo>
                    <a:pt x="2" y="133"/>
                    <a:pt x="0" y="131"/>
                    <a:pt x="0" y="128"/>
                  </a:cubicBezTo>
                  <a:cubicBezTo>
                    <a:pt x="0" y="119"/>
                    <a:pt x="3" y="112"/>
                    <a:pt x="9" y="107"/>
                  </a:cubicBezTo>
                  <a:cubicBezTo>
                    <a:pt x="16" y="100"/>
                    <a:pt x="26" y="97"/>
                    <a:pt x="32" y="96"/>
                  </a:cubicBezTo>
                  <a:cubicBezTo>
                    <a:pt x="34" y="96"/>
                    <a:pt x="35" y="95"/>
                    <a:pt x="36" y="95"/>
                  </a:cubicBezTo>
                  <a:cubicBezTo>
                    <a:pt x="36" y="94"/>
                    <a:pt x="36" y="94"/>
                    <a:pt x="36" y="93"/>
                  </a:cubicBezTo>
                  <a:cubicBezTo>
                    <a:pt x="32" y="89"/>
                    <a:pt x="29" y="84"/>
                    <a:pt x="28" y="79"/>
                  </a:cubicBezTo>
                  <a:cubicBezTo>
                    <a:pt x="27" y="77"/>
                    <a:pt x="26" y="75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9" y="69"/>
                    <a:pt x="14" y="59"/>
                    <a:pt x="19" y="51"/>
                  </a:cubicBezTo>
                  <a:cubicBezTo>
                    <a:pt x="18" y="47"/>
                    <a:pt x="17" y="43"/>
                    <a:pt x="17" y="39"/>
                  </a:cubicBezTo>
                  <a:cubicBezTo>
                    <a:pt x="17" y="33"/>
                    <a:pt x="18" y="28"/>
                    <a:pt x="20" y="23"/>
                  </a:cubicBezTo>
                  <a:cubicBezTo>
                    <a:pt x="22" y="15"/>
                    <a:pt x="26" y="10"/>
                    <a:pt x="32" y="6"/>
                  </a:cubicBezTo>
                  <a:cubicBezTo>
                    <a:pt x="38" y="2"/>
                    <a:pt x="45" y="0"/>
                    <a:pt x="53" y="0"/>
                  </a:cubicBezTo>
                  <a:cubicBezTo>
                    <a:pt x="56" y="0"/>
                    <a:pt x="60" y="0"/>
                    <a:pt x="64" y="1"/>
                  </a:cubicBezTo>
                  <a:cubicBezTo>
                    <a:pt x="68" y="2"/>
                    <a:pt x="72" y="3"/>
                    <a:pt x="75" y="7"/>
                  </a:cubicBezTo>
                  <a:cubicBezTo>
                    <a:pt x="81" y="6"/>
                    <a:pt x="85" y="9"/>
                    <a:pt x="89" y="14"/>
                  </a:cubicBezTo>
                  <a:cubicBezTo>
                    <a:pt x="91" y="16"/>
                    <a:pt x="92" y="18"/>
                    <a:pt x="94" y="21"/>
                  </a:cubicBezTo>
                  <a:cubicBezTo>
                    <a:pt x="97" y="20"/>
                    <a:pt x="101" y="20"/>
                    <a:pt x="104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10" y="22"/>
                    <a:pt x="115" y="25"/>
                    <a:pt x="117" y="27"/>
                  </a:cubicBezTo>
                  <a:cubicBezTo>
                    <a:pt x="122" y="27"/>
                    <a:pt x="126" y="30"/>
                    <a:pt x="129" y="33"/>
                  </a:cubicBezTo>
                  <a:cubicBezTo>
                    <a:pt x="133" y="38"/>
                    <a:pt x="136" y="44"/>
                    <a:pt x="136" y="48"/>
                  </a:cubicBezTo>
                  <a:cubicBezTo>
                    <a:pt x="137" y="53"/>
                    <a:pt x="136" y="56"/>
                    <a:pt x="135" y="59"/>
                  </a:cubicBezTo>
                  <a:cubicBezTo>
                    <a:pt x="135" y="61"/>
                    <a:pt x="135" y="63"/>
                    <a:pt x="135" y="64"/>
                  </a:cubicBezTo>
                  <a:cubicBezTo>
                    <a:pt x="137" y="68"/>
                    <a:pt x="137" y="72"/>
                    <a:pt x="135" y="76"/>
                  </a:cubicBezTo>
                  <a:cubicBezTo>
                    <a:pt x="134" y="79"/>
                    <a:pt x="132" y="82"/>
                    <a:pt x="130" y="84"/>
                  </a:cubicBezTo>
                  <a:cubicBezTo>
                    <a:pt x="129" y="85"/>
                    <a:pt x="128" y="87"/>
                    <a:pt x="128" y="88"/>
                  </a:cubicBezTo>
                  <a:cubicBezTo>
                    <a:pt x="126" y="92"/>
                    <a:pt x="125" y="96"/>
                    <a:pt x="121" y="99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22" y="101"/>
                    <a:pt x="122" y="101"/>
                    <a:pt x="123" y="101"/>
                  </a:cubicBezTo>
                  <a:cubicBezTo>
                    <a:pt x="128" y="101"/>
                    <a:pt x="137" y="104"/>
                    <a:pt x="143" y="110"/>
                  </a:cubicBezTo>
                  <a:cubicBezTo>
                    <a:pt x="148" y="114"/>
                    <a:pt x="151" y="120"/>
                    <a:pt x="151" y="128"/>
                  </a:cubicBezTo>
                  <a:cubicBezTo>
                    <a:pt x="151" y="131"/>
                    <a:pt x="149" y="133"/>
                    <a:pt x="146" y="133"/>
                  </a:cubicBezTo>
                  <a:cubicBezTo>
                    <a:pt x="143" y="133"/>
                    <a:pt x="141" y="131"/>
                    <a:pt x="141" y="128"/>
                  </a:cubicBezTo>
                  <a:cubicBezTo>
                    <a:pt x="141" y="123"/>
                    <a:pt x="139" y="120"/>
                    <a:pt x="136" y="117"/>
                  </a:cubicBezTo>
                  <a:cubicBezTo>
                    <a:pt x="132" y="113"/>
                    <a:pt x="126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8" y="111"/>
                    <a:pt x="116" y="109"/>
                    <a:pt x="113" y="107"/>
                  </a:cubicBezTo>
                  <a:cubicBezTo>
                    <a:pt x="111" y="104"/>
                    <a:pt x="110" y="101"/>
                    <a:pt x="110" y="97"/>
                  </a:cubicBezTo>
                  <a:cubicBezTo>
                    <a:pt x="110" y="95"/>
                    <a:pt x="112" y="93"/>
                    <a:pt x="113" y="93"/>
                  </a:cubicBezTo>
                  <a:cubicBezTo>
                    <a:pt x="116" y="91"/>
                    <a:pt x="117" y="87"/>
                    <a:pt x="118" y="84"/>
                  </a:cubicBezTo>
                  <a:cubicBezTo>
                    <a:pt x="118" y="84"/>
                    <a:pt x="118" y="84"/>
                    <a:pt x="118" y="84"/>
                  </a:cubicBezTo>
                  <a:cubicBezTo>
                    <a:pt x="119" y="81"/>
                    <a:pt x="120" y="79"/>
                    <a:pt x="122" y="77"/>
                  </a:cubicBezTo>
                  <a:cubicBezTo>
                    <a:pt x="123" y="77"/>
                    <a:pt x="123" y="77"/>
                    <a:pt x="123" y="77"/>
                  </a:cubicBezTo>
                  <a:cubicBezTo>
                    <a:pt x="123" y="77"/>
                    <a:pt x="123" y="77"/>
                    <a:pt x="123" y="77"/>
                  </a:cubicBezTo>
                  <a:cubicBezTo>
                    <a:pt x="124" y="76"/>
                    <a:pt x="125" y="74"/>
                    <a:pt x="126" y="72"/>
                  </a:cubicBezTo>
                  <a:cubicBezTo>
                    <a:pt x="126" y="71"/>
                    <a:pt x="126" y="70"/>
                    <a:pt x="126" y="69"/>
                  </a:cubicBezTo>
                  <a:cubicBezTo>
                    <a:pt x="125" y="68"/>
                    <a:pt x="124" y="67"/>
                    <a:pt x="124" y="66"/>
                  </a:cubicBezTo>
                  <a:cubicBezTo>
                    <a:pt x="124" y="63"/>
                    <a:pt x="125" y="60"/>
                    <a:pt x="125" y="57"/>
                  </a:cubicBezTo>
                  <a:cubicBezTo>
                    <a:pt x="126" y="55"/>
                    <a:pt x="127" y="52"/>
                    <a:pt x="126" y="50"/>
                  </a:cubicBezTo>
                  <a:cubicBezTo>
                    <a:pt x="126" y="47"/>
                    <a:pt x="124" y="43"/>
                    <a:pt x="121" y="40"/>
                  </a:cubicBezTo>
                  <a:cubicBezTo>
                    <a:pt x="120" y="39"/>
                    <a:pt x="119" y="38"/>
                    <a:pt x="118" y="38"/>
                  </a:cubicBezTo>
                  <a:cubicBezTo>
                    <a:pt x="116" y="38"/>
                    <a:pt x="115" y="38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1" y="36"/>
                    <a:pt x="110" y="35"/>
                    <a:pt x="110" y="34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9" y="33"/>
                    <a:pt x="106" y="32"/>
                    <a:pt x="102" y="31"/>
                  </a:cubicBezTo>
                  <a:cubicBezTo>
                    <a:pt x="102" y="31"/>
                    <a:pt x="102" y="31"/>
                    <a:pt x="102" y="31"/>
                  </a:cubicBezTo>
                  <a:cubicBezTo>
                    <a:pt x="100" y="31"/>
                    <a:pt x="99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8" y="35"/>
                    <a:pt x="98" y="38"/>
                    <a:pt x="97" y="42"/>
                  </a:cubicBezTo>
                  <a:cubicBezTo>
                    <a:pt x="97" y="45"/>
                    <a:pt x="96" y="48"/>
                    <a:pt x="95" y="51"/>
                  </a:cubicBezTo>
                  <a:cubicBezTo>
                    <a:pt x="100" y="59"/>
                    <a:pt x="96" y="68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5"/>
                    <a:pt x="88" y="77"/>
                    <a:pt x="87" y="79"/>
                  </a:cubicBezTo>
                  <a:cubicBezTo>
                    <a:pt x="85" y="84"/>
                    <a:pt x="83" y="89"/>
                    <a:pt x="79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80" y="95"/>
                    <a:pt x="81" y="96"/>
                    <a:pt x="83" y="96"/>
                  </a:cubicBezTo>
                  <a:cubicBezTo>
                    <a:pt x="89" y="97"/>
                    <a:pt x="99" y="100"/>
                    <a:pt x="106" y="107"/>
                  </a:cubicBezTo>
                  <a:cubicBezTo>
                    <a:pt x="112" y="112"/>
                    <a:pt x="115" y="119"/>
                    <a:pt x="115" y="128"/>
                  </a:cubicBez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 rot="8500065">
            <a:off x="4376496" y="-630072"/>
            <a:ext cx="3184634" cy="2790497"/>
          </a:xfrm>
          <a:custGeom>
            <a:avLst/>
            <a:gdLst>
              <a:gd name="connsiteX0" fmla="*/ 1324303 w 3184634"/>
              <a:gd name="connsiteY0" fmla="*/ 0 h 2790497"/>
              <a:gd name="connsiteX1" fmla="*/ 0 w 3184634"/>
              <a:gd name="connsiteY1" fmla="*/ 1545021 h 2790497"/>
              <a:gd name="connsiteX2" fmla="*/ 3184634 w 3184634"/>
              <a:gd name="connsiteY2" fmla="*/ 2790497 h 2790497"/>
              <a:gd name="connsiteX3" fmla="*/ 1324303 w 3184634"/>
              <a:gd name="connsiteY3" fmla="*/ 0 h 2790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4634" h="2790497">
                <a:moveTo>
                  <a:pt x="1324303" y="0"/>
                </a:moveTo>
                <a:lnTo>
                  <a:pt x="0" y="1545021"/>
                </a:lnTo>
                <a:lnTo>
                  <a:pt x="3184634" y="2790497"/>
                </a:lnTo>
                <a:lnTo>
                  <a:pt x="1324303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22" name="文本框 21"/>
          <p:cNvSpPr txBox="1"/>
          <p:nvPr/>
        </p:nvSpPr>
        <p:spPr>
          <a:xfrm>
            <a:off x="4671701" y="623821"/>
            <a:ext cx="284859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gradFill>
                  <a:gsLst>
                    <a:gs pos="100000">
                      <a:srgbClr val="AC8306"/>
                    </a:gs>
                    <a:gs pos="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93625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13" grpId="0" animBg="1"/>
      <p:bldP spid="13" grpId="1" animBg="1"/>
      <p:bldP spid="13" grpId="2" animBg="1"/>
      <p:bldP spid="21" grpId="1" animBg="1"/>
      <p:bldP spid="21" grpId="2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 rot="8500065">
            <a:off x="4376496" y="-630072"/>
            <a:ext cx="3184634" cy="2790497"/>
          </a:xfrm>
          <a:custGeom>
            <a:avLst/>
            <a:gdLst>
              <a:gd name="connsiteX0" fmla="*/ 1324303 w 3184634"/>
              <a:gd name="connsiteY0" fmla="*/ 0 h 2790497"/>
              <a:gd name="connsiteX1" fmla="*/ 0 w 3184634"/>
              <a:gd name="connsiteY1" fmla="*/ 1545021 h 2790497"/>
              <a:gd name="connsiteX2" fmla="*/ 3184634 w 3184634"/>
              <a:gd name="connsiteY2" fmla="*/ 2790497 h 2790497"/>
              <a:gd name="connsiteX3" fmla="*/ 1324303 w 3184634"/>
              <a:gd name="connsiteY3" fmla="*/ 0 h 2790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4634" h="2790497">
                <a:moveTo>
                  <a:pt x="1324303" y="0"/>
                </a:moveTo>
                <a:lnTo>
                  <a:pt x="0" y="1545021"/>
                </a:lnTo>
                <a:lnTo>
                  <a:pt x="3184634" y="2790497"/>
                </a:lnTo>
                <a:lnTo>
                  <a:pt x="1324303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12" name="文本框 11"/>
          <p:cNvSpPr txBox="1"/>
          <p:nvPr/>
        </p:nvSpPr>
        <p:spPr>
          <a:xfrm>
            <a:off x="4671701" y="623821"/>
            <a:ext cx="284859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gradFill>
                  <a:gsLst>
                    <a:gs pos="100000">
                      <a:srgbClr val="AC8306"/>
                    </a:gs>
                    <a:gs pos="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添加标题</a:t>
            </a:r>
          </a:p>
        </p:txBody>
      </p:sp>
      <p:sp>
        <p:nvSpPr>
          <p:cNvPr id="2" name="任意多边形 1"/>
          <p:cNvSpPr/>
          <p:nvPr/>
        </p:nvSpPr>
        <p:spPr>
          <a:xfrm>
            <a:off x="1343026" y="3163970"/>
            <a:ext cx="1733266" cy="2415654"/>
          </a:xfrm>
          <a:custGeom>
            <a:avLst/>
            <a:gdLst>
              <a:gd name="connsiteX0" fmla="*/ 873457 w 1733266"/>
              <a:gd name="connsiteY0" fmla="*/ 0 h 2415654"/>
              <a:gd name="connsiteX1" fmla="*/ 0 w 1733266"/>
              <a:gd name="connsiteY1" fmla="*/ 2415654 h 2415654"/>
              <a:gd name="connsiteX2" fmla="*/ 1733266 w 1733266"/>
              <a:gd name="connsiteY2" fmla="*/ 1787857 h 2415654"/>
              <a:gd name="connsiteX3" fmla="*/ 873457 w 1733266"/>
              <a:gd name="connsiteY3" fmla="*/ 0 h 241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266" h="2415654">
                <a:moveTo>
                  <a:pt x="873457" y="0"/>
                </a:moveTo>
                <a:lnTo>
                  <a:pt x="0" y="2415654"/>
                </a:lnTo>
                <a:lnTo>
                  <a:pt x="1733266" y="1787857"/>
                </a:lnTo>
                <a:lnTo>
                  <a:pt x="873457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9079198" y="3163970"/>
            <a:ext cx="1733266" cy="2415654"/>
          </a:xfrm>
          <a:custGeom>
            <a:avLst/>
            <a:gdLst>
              <a:gd name="connsiteX0" fmla="*/ 873457 w 1733266"/>
              <a:gd name="connsiteY0" fmla="*/ 0 h 2415654"/>
              <a:gd name="connsiteX1" fmla="*/ 0 w 1733266"/>
              <a:gd name="connsiteY1" fmla="*/ 2415654 h 2415654"/>
              <a:gd name="connsiteX2" fmla="*/ 1733266 w 1733266"/>
              <a:gd name="connsiteY2" fmla="*/ 1787857 h 2415654"/>
              <a:gd name="connsiteX3" fmla="*/ 873457 w 1733266"/>
              <a:gd name="connsiteY3" fmla="*/ 0 h 241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266" h="2415654">
                <a:moveTo>
                  <a:pt x="873457" y="0"/>
                </a:moveTo>
                <a:lnTo>
                  <a:pt x="0" y="2415654"/>
                </a:lnTo>
                <a:lnTo>
                  <a:pt x="1733266" y="1787857"/>
                </a:lnTo>
                <a:lnTo>
                  <a:pt x="873457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6500474" y="3163970"/>
            <a:ext cx="1733266" cy="2415654"/>
          </a:xfrm>
          <a:custGeom>
            <a:avLst/>
            <a:gdLst>
              <a:gd name="connsiteX0" fmla="*/ 873457 w 1733266"/>
              <a:gd name="connsiteY0" fmla="*/ 0 h 2415654"/>
              <a:gd name="connsiteX1" fmla="*/ 0 w 1733266"/>
              <a:gd name="connsiteY1" fmla="*/ 2415654 h 2415654"/>
              <a:gd name="connsiteX2" fmla="*/ 1733266 w 1733266"/>
              <a:gd name="connsiteY2" fmla="*/ 1787857 h 2415654"/>
              <a:gd name="connsiteX3" fmla="*/ 873457 w 1733266"/>
              <a:gd name="connsiteY3" fmla="*/ 0 h 241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266" h="2415654">
                <a:moveTo>
                  <a:pt x="873457" y="0"/>
                </a:moveTo>
                <a:lnTo>
                  <a:pt x="0" y="2415654"/>
                </a:lnTo>
                <a:lnTo>
                  <a:pt x="1733266" y="1787857"/>
                </a:lnTo>
                <a:lnTo>
                  <a:pt x="873457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3921750" y="3163970"/>
            <a:ext cx="1733266" cy="2415654"/>
          </a:xfrm>
          <a:custGeom>
            <a:avLst/>
            <a:gdLst>
              <a:gd name="connsiteX0" fmla="*/ 873457 w 1733266"/>
              <a:gd name="connsiteY0" fmla="*/ 0 h 2415654"/>
              <a:gd name="connsiteX1" fmla="*/ 0 w 1733266"/>
              <a:gd name="connsiteY1" fmla="*/ 2415654 h 2415654"/>
              <a:gd name="connsiteX2" fmla="*/ 1733266 w 1733266"/>
              <a:gd name="connsiteY2" fmla="*/ 1787857 h 2415654"/>
              <a:gd name="connsiteX3" fmla="*/ 873457 w 1733266"/>
              <a:gd name="connsiteY3" fmla="*/ 0 h 241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266" h="2415654">
                <a:moveTo>
                  <a:pt x="873457" y="0"/>
                </a:moveTo>
                <a:lnTo>
                  <a:pt x="0" y="2415654"/>
                </a:lnTo>
                <a:lnTo>
                  <a:pt x="1733266" y="1787857"/>
                </a:lnTo>
                <a:lnTo>
                  <a:pt x="873457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8" name="任意多边形 77"/>
          <p:cNvSpPr/>
          <p:nvPr/>
        </p:nvSpPr>
        <p:spPr>
          <a:xfrm>
            <a:off x="1343026" y="4296866"/>
            <a:ext cx="1733266" cy="1284787"/>
          </a:xfrm>
          <a:custGeom>
            <a:avLst/>
            <a:gdLst>
              <a:gd name="connsiteX0" fmla="*/ 1417309 w 1733266"/>
              <a:gd name="connsiteY0" fmla="*/ 0 h 1284787"/>
              <a:gd name="connsiteX1" fmla="*/ 1733266 w 1733266"/>
              <a:gd name="connsiteY1" fmla="*/ 656990 h 1284787"/>
              <a:gd name="connsiteX2" fmla="*/ 0 w 1733266"/>
              <a:gd name="connsiteY2" fmla="*/ 1284787 h 1284787"/>
              <a:gd name="connsiteX3" fmla="*/ 291940 w 1733266"/>
              <a:gd name="connsiteY3" fmla="*/ 477392 h 1284787"/>
              <a:gd name="connsiteX4" fmla="*/ 1417309 w 1733266"/>
              <a:gd name="connsiteY4" fmla="*/ 0 h 128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3266" h="1284787">
                <a:moveTo>
                  <a:pt x="1417309" y="0"/>
                </a:moveTo>
                <a:lnTo>
                  <a:pt x="1733266" y="656990"/>
                </a:lnTo>
                <a:lnTo>
                  <a:pt x="0" y="1284787"/>
                </a:lnTo>
                <a:lnTo>
                  <a:pt x="291940" y="477392"/>
                </a:lnTo>
                <a:lnTo>
                  <a:pt x="1417309" y="0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" name="文本框 5"/>
          <p:cNvSpPr txBox="1"/>
          <p:nvPr/>
        </p:nvSpPr>
        <p:spPr>
          <a:xfrm>
            <a:off x="1465588" y="2338969"/>
            <a:ext cx="148814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+mj-lt"/>
                <a:ea typeface="冬青黑体简体中文 W3" panose="020B0300000000000000" pitchFamily="34" charset="-122"/>
              </a:rPr>
              <a:t>35%</a:t>
            </a:r>
            <a:endParaRPr lang="zh-CN" altLang="en-US" sz="40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+mj-lt"/>
              <a:ea typeface="冬青黑体简体中文 W3" panose="020B0300000000000000" pitchFamily="34" charset="-122"/>
            </a:endParaRPr>
          </a:p>
        </p:txBody>
      </p:sp>
      <p:sp>
        <p:nvSpPr>
          <p:cNvPr id="73" name="任意多边形 72"/>
          <p:cNvSpPr/>
          <p:nvPr/>
        </p:nvSpPr>
        <p:spPr>
          <a:xfrm>
            <a:off x="3921750" y="4426038"/>
            <a:ext cx="1733266" cy="1155614"/>
          </a:xfrm>
          <a:custGeom>
            <a:avLst/>
            <a:gdLst>
              <a:gd name="connsiteX0" fmla="*/ 1479431 w 1733266"/>
              <a:gd name="connsiteY0" fmla="*/ 0 h 1155614"/>
              <a:gd name="connsiteX1" fmla="*/ 1733266 w 1733266"/>
              <a:gd name="connsiteY1" fmla="*/ 527817 h 1155614"/>
              <a:gd name="connsiteX2" fmla="*/ 0 w 1733266"/>
              <a:gd name="connsiteY2" fmla="*/ 1155614 h 1155614"/>
              <a:gd name="connsiteX3" fmla="*/ 243313 w 1733266"/>
              <a:gd name="connsiteY3" fmla="*/ 482704 h 1155614"/>
              <a:gd name="connsiteX4" fmla="*/ 258293 w 1733266"/>
              <a:gd name="connsiteY4" fmla="*/ 518018 h 1155614"/>
              <a:gd name="connsiteX5" fmla="*/ 1479431 w 1733266"/>
              <a:gd name="connsiteY5" fmla="*/ 0 h 1155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3266" h="1155614">
                <a:moveTo>
                  <a:pt x="1479431" y="0"/>
                </a:moveTo>
                <a:lnTo>
                  <a:pt x="1733266" y="527817"/>
                </a:lnTo>
                <a:lnTo>
                  <a:pt x="0" y="1155614"/>
                </a:lnTo>
                <a:lnTo>
                  <a:pt x="243313" y="482704"/>
                </a:lnTo>
                <a:lnTo>
                  <a:pt x="258293" y="518018"/>
                </a:lnTo>
                <a:lnTo>
                  <a:pt x="1479431" y="0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2" name="文本框 81"/>
          <p:cNvSpPr txBox="1"/>
          <p:nvPr/>
        </p:nvSpPr>
        <p:spPr>
          <a:xfrm>
            <a:off x="4044312" y="2338969"/>
            <a:ext cx="148814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+mj-lt"/>
                <a:ea typeface="冬青黑体简体中文 W3" panose="020B0300000000000000" pitchFamily="34" charset="-122"/>
              </a:rPr>
              <a:t>23%</a:t>
            </a:r>
            <a:endParaRPr lang="zh-CN" altLang="en-US" sz="40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+mj-lt"/>
              <a:ea typeface="冬青黑体简体中文 W3" panose="020B0300000000000000" pitchFamily="34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 rot="20220773">
            <a:off x="8958793" y="4890569"/>
            <a:ext cx="1840802" cy="440203"/>
          </a:xfrm>
          <a:custGeom>
            <a:avLst/>
            <a:gdLst>
              <a:gd name="connsiteX0" fmla="*/ 1820069 w 1840802"/>
              <a:gd name="connsiteY0" fmla="*/ 0 h 440203"/>
              <a:gd name="connsiteX1" fmla="*/ 1840802 w 1840802"/>
              <a:gd name="connsiteY1" fmla="*/ 440203 h 440203"/>
              <a:gd name="connsiteX2" fmla="*/ 0 w 1840802"/>
              <a:gd name="connsiteY2" fmla="*/ 341266 h 440203"/>
              <a:gd name="connsiteX3" fmla="*/ 316749 w 1840802"/>
              <a:gd name="connsiteY3" fmla="*/ 0 h 440203"/>
              <a:gd name="connsiteX4" fmla="*/ 1820069 w 1840802"/>
              <a:gd name="connsiteY4" fmla="*/ 0 h 440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0802" h="440203">
                <a:moveTo>
                  <a:pt x="1820069" y="0"/>
                </a:moveTo>
                <a:lnTo>
                  <a:pt x="1840802" y="440203"/>
                </a:lnTo>
                <a:lnTo>
                  <a:pt x="0" y="341266"/>
                </a:lnTo>
                <a:lnTo>
                  <a:pt x="316749" y="0"/>
                </a:lnTo>
                <a:lnTo>
                  <a:pt x="1820069" y="0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3" name="文本框 82"/>
          <p:cNvSpPr txBox="1"/>
          <p:nvPr/>
        </p:nvSpPr>
        <p:spPr>
          <a:xfrm>
            <a:off x="9201760" y="2338969"/>
            <a:ext cx="148814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+mj-lt"/>
                <a:ea typeface="冬青黑体简体中文 W3" panose="020B0300000000000000" pitchFamily="34" charset="-122"/>
              </a:rPr>
              <a:t>12%</a:t>
            </a:r>
            <a:endParaRPr lang="zh-CN" altLang="en-US" sz="40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+mj-lt"/>
              <a:ea typeface="冬青黑体简体中文 W3" panose="020B0300000000000000" pitchFamily="34" charset="-122"/>
            </a:endParaRPr>
          </a:p>
        </p:txBody>
      </p:sp>
      <p:sp>
        <p:nvSpPr>
          <p:cNvPr id="68" name="任意多边形 67"/>
          <p:cNvSpPr/>
          <p:nvPr/>
        </p:nvSpPr>
        <p:spPr>
          <a:xfrm>
            <a:off x="6500474" y="3924206"/>
            <a:ext cx="1733266" cy="1657446"/>
          </a:xfrm>
          <a:custGeom>
            <a:avLst/>
            <a:gdLst>
              <a:gd name="connsiteX0" fmla="*/ 1238091 w 1733266"/>
              <a:gd name="connsiteY0" fmla="*/ 0 h 1657446"/>
              <a:gd name="connsiteX1" fmla="*/ 1733266 w 1733266"/>
              <a:gd name="connsiteY1" fmla="*/ 1029649 h 1657446"/>
              <a:gd name="connsiteX2" fmla="*/ 0 w 1733266"/>
              <a:gd name="connsiteY2" fmla="*/ 1657446 h 1657446"/>
              <a:gd name="connsiteX3" fmla="*/ 483570 w 1733266"/>
              <a:gd name="connsiteY3" fmla="*/ 320075 h 1657446"/>
              <a:gd name="connsiteX4" fmla="*/ 1238091 w 1733266"/>
              <a:gd name="connsiteY4" fmla="*/ 0 h 1657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3266" h="1657446">
                <a:moveTo>
                  <a:pt x="1238091" y="0"/>
                </a:moveTo>
                <a:lnTo>
                  <a:pt x="1733266" y="1029649"/>
                </a:lnTo>
                <a:lnTo>
                  <a:pt x="0" y="1657446"/>
                </a:lnTo>
                <a:lnTo>
                  <a:pt x="483570" y="320075"/>
                </a:lnTo>
                <a:lnTo>
                  <a:pt x="1238091" y="0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4" name="文本框 83"/>
          <p:cNvSpPr txBox="1"/>
          <p:nvPr/>
        </p:nvSpPr>
        <p:spPr>
          <a:xfrm>
            <a:off x="6625096" y="2338969"/>
            <a:ext cx="1488141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+mj-lt"/>
                <a:ea typeface="冬青黑体简体中文 W3" panose="020B0300000000000000" pitchFamily="34" charset="-122"/>
              </a:rPr>
              <a:t>76%</a:t>
            </a:r>
            <a:endParaRPr lang="zh-CN" altLang="en-US" sz="40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+mj-lt"/>
              <a:ea typeface="冬青黑体简体中文 W3" panose="020B0300000000000000" pitchFamily="34" charset="-122"/>
            </a:endParaRPr>
          </a:p>
        </p:txBody>
      </p:sp>
      <p:sp useBgFill="1">
        <p:nvSpPr>
          <p:cNvPr id="85" name="文本框 84"/>
          <p:cNvSpPr txBox="1"/>
          <p:nvPr/>
        </p:nvSpPr>
        <p:spPr>
          <a:xfrm>
            <a:off x="1465588" y="5672091"/>
            <a:ext cx="148814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产品一</a:t>
            </a:r>
            <a:endParaRPr lang="zh-CN" altLang="en-US" sz="28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 useBgFill="1">
        <p:nvSpPr>
          <p:cNvPr id="89" name="文本框 88"/>
          <p:cNvSpPr txBox="1"/>
          <p:nvPr/>
        </p:nvSpPr>
        <p:spPr>
          <a:xfrm>
            <a:off x="4044312" y="5672091"/>
            <a:ext cx="148814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产品二</a:t>
            </a:r>
          </a:p>
        </p:txBody>
      </p:sp>
      <p:sp useBgFill="1">
        <p:nvSpPr>
          <p:cNvPr id="90" name="文本框 89"/>
          <p:cNvSpPr txBox="1"/>
          <p:nvPr/>
        </p:nvSpPr>
        <p:spPr>
          <a:xfrm>
            <a:off x="6619248" y="5672091"/>
            <a:ext cx="148814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产品三</a:t>
            </a:r>
          </a:p>
        </p:txBody>
      </p:sp>
      <p:sp useBgFill="1">
        <p:nvSpPr>
          <p:cNvPr id="91" name="文本框 90"/>
          <p:cNvSpPr txBox="1"/>
          <p:nvPr/>
        </p:nvSpPr>
        <p:spPr>
          <a:xfrm>
            <a:off x="9201759" y="5672091"/>
            <a:ext cx="1488141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产品四</a:t>
            </a:r>
          </a:p>
        </p:txBody>
      </p:sp>
    </p:spTree>
    <p:extLst>
      <p:ext uri="{BB962C8B-B14F-4D97-AF65-F5344CB8AC3E}">
        <p14:creationId xmlns:p14="http://schemas.microsoft.com/office/powerpoint/2010/main" val="71678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5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50"/>
                            </p:stCondLst>
                            <p:childTnLst>
                              <p:par>
                                <p:cTn id="75" presetID="47" presetClass="exit" presetSubtype="0" fill="hold" grpId="0" nodeType="after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7" presetClass="exit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2" presetClass="exit" presetSubtype="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" grpId="0" animBg="1"/>
      <p:bldP spid="2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78" grpId="0" animBg="1"/>
      <p:bldP spid="78" grpId="1" animBg="1"/>
      <p:bldP spid="6" grpId="0" animBg="1"/>
      <p:bldP spid="6" grpId="1" animBg="1"/>
      <p:bldP spid="73" grpId="0" animBg="1"/>
      <p:bldP spid="73" grpId="1" animBg="1"/>
      <p:bldP spid="82" grpId="0" animBg="1"/>
      <p:bldP spid="82" grpId="1" animBg="1"/>
      <p:bldP spid="63" grpId="0" animBg="1"/>
      <p:bldP spid="63" grpId="1" animBg="1"/>
      <p:bldP spid="83" grpId="0" animBg="1"/>
      <p:bldP spid="83" grpId="1" animBg="1"/>
      <p:bldP spid="68" grpId="0" animBg="1"/>
      <p:bldP spid="68" grpId="1" animBg="1"/>
      <p:bldP spid="84" grpId="0" animBg="1"/>
      <p:bldP spid="84" grpId="1" animBg="1"/>
      <p:bldP spid="85" grpId="0" animBg="1"/>
      <p:bldP spid="85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3099935" flipH="1">
            <a:off x="5120613" y="-174868"/>
            <a:ext cx="1950774" cy="2790497"/>
          </a:xfrm>
          <a:custGeom>
            <a:avLst/>
            <a:gdLst>
              <a:gd name="connsiteX0" fmla="*/ 1324303 w 3184634"/>
              <a:gd name="connsiteY0" fmla="*/ 0 h 2790497"/>
              <a:gd name="connsiteX1" fmla="*/ 0 w 3184634"/>
              <a:gd name="connsiteY1" fmla="*/ 1545021 h 2790497"/>
              <a:gd name="connsiteX2" fmla="*/ 3184634 w 3184634"/>
              <a:gd name="connsiteY2" fmla="*/ 2790497 h 2790497"/>
              <a:gd name="connsiteX3" fmla="*/ 1324303 w 3184634"/>
              <a:gd name="connsiteY3" fmla="*/ 0 h 2790497"/>
              <a:gd name="connsiteX0" fmla="*/ 90443 w 1950774"/>
              <a:gd name="connsiteY0" fmla="*/ 0 h 2790497"/>
              <a:gd name="connsiteX1" fmla="*/ 0 w 1950774"/>
              <a:gd name="connsiteY1" fmla="*/ 2465082 h 2790497"/>
              <a:gd name="connsiteX2" fmla="*/ 1950774 w 1950774"/>
              <a:gd name="connsiteY2" fmla="*/ 2790497 h 2790497"/>
              <a:gd name="connsiteX3" fmla="*/ 90443 w 1950774"/>
              <a:gd name="connsiteY3" fmla="*/ 0 h 2790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0774" h="2790497">
                <a:moveTo>
                  <a:pt x="90443" y="0"/>
                </a:moveTo>
                <a:lnTo>
                  <a:pt x="0" y="2465082"/>
                </a:lnTo>
                <a:lnTo>
                  <a:pt x="1950774" y="2790497"/>
                </a:lnTo>
                <a:lnTo>
                  <a:pt x="90443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3" name="文本框 2"/>
          <p:cNvSpPr txBox="1"/>
          <p:nvPr/>
        </p:nvSpPr>
        <p:spPr>
          <a:xfrm>
            <a:off x="4671701" y="623821"/>
            <a:ext cx="284859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gradFill>
                  <a:gsLst>
                    <a:gs pos="100000">
                      <a:srgbClr val="AC8306"/>
                    </a:gs>
                    <a:gs pos="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添加标题</a:t>
            </a:r>
          </a:p>
        </p:txBody>
      </p:sp>
      <p:sp>
        <p:nvSpPr>
          <p:cNvPr id="4" name="等腰三角形 3"/>
          <p:cNvSpPr/>
          <p:nvPr/>
        </p:nvSpPr>
        <p:spPr>
          <a:xfrm>
            <a:off x="2243140" y="4733581"/>
            <a:ext cx="431757" cy="1359244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2909723" y="4053960"/>
            <a:ext cx="431757" cy="2038865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3576306" y="3361981"/>
            <a:ext cx="431757" cy="2730844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4242889" y="5351419"/>
            <a:ext cx="431757" cy="741406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4909472" y="4053960"/>
            <a:ext cx="431757" cy="2038865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5576055" y="4610014"/>
            <a:ext cx="431757" cy="1482811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6242638" y="4894219"/>
            <a:ext cx="431757" cy="1198606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6909221" y="4517338"/>
            <a:ext cx="431757" cy="1575487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7575804" y="5351419"/>
            <a:ext cx="431757" cy="741406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8242387" y="5178423"/>
            <a:ext cx="431757" cy="914401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8908970" y="3596760"/>
            <a:ext cx="431757" cy="2496065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9575553" y="4517338"/>
            <a:ext cx="431757" cy="1575487"/>
          </a:xfrm>
          <a:prstGeom prst="triangle">
            <a:avLst/>
          </a:prstGeom>
          <a:gradFill flip="none" rotWithShape="1">
            <a:gsLst>
              <a:gs pos="0">
                <a:srgbClr val="AC8306"/>
              </a:gs>
              <a:gs pos="100000">
                <a:srgbClr val="F9EC8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194372" y="6209057"/>
            <a:ext cx="7933868" cy="261610"/>
            <a:chOff x="2194372" y="6209057"/>
            <a:chExt cx="7933868" cy="261610"/>
          </a:xfrm>
        </p:grpSpPr>
        <p:sp>
          <p:nvSpPr>
            <p:cNvPr id="28" name="文本框 27"/>
            <p:cNvSpPr txBox="1"/>
            <p:nvPr/>
          </p:nvSpPr>
          <p:spPr>
            <a:xfrm>
              <a:off x="2194372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一月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41039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二月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87706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三月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134373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四月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781040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五月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427707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六月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074374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七月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721041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八月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367708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九月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014375" y="6209057"/>
              <a:ext cx="5267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十月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661042" y="6209057"/>
              <a:ext cx="6736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十一月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454621" y="6209057"/>
              <a:ext cx="6736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00" dirty="0">
                  <a:gradFill>
                    <a:gsLst>
                      <a:gs pos="0">
                        <a:srgbClr val="AC8306"/>
                      </a:gs>
                      <a:gs pos="100000">
                        <a:srgbClr val="F9EC8F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十二月</a:t>
              </a: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472655" y="2185964"/>
            <a:ext cx="613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销量</a:t>
            </a:r>
            <a:endParaRPr lang="zh-CN" altLang="en-US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105802" y="2185964"/>
            <a:ext cx="613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变化率</a:t>
            </a:r>
          </a:p>
        </p:txBody>
      </p:sp>
      <p:sp>
        <p:nvSpPr>
          <p:cNvPr id="42" name="任意多边形 41"/>
          <p:cNvSpPr/>
          <p:nvPr/>
        </p:nvSpPr>
        <p:spPr>
          <a:xfrm>
            <a:off x="1995934" y="1917266"/>
            <a:ext cx="0" cy="4166886"/>
          </a:xfrm>
          <a:custGeom>
            <a:avLst/>
            <a:gdLst>
              <a:gd name="connsiteX0" fmla="*/ 0 w 0"/>
              <a:gd name="connsiteY0" fmla="*/ 0 h 4166886"/>
              <a:gd name="connsiteX1" fmla="*/ 0 w 0"/>
              <a:gd name="connsiteY1" fmla="*/ 4166886 h 416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166886">
                <a:moveTo>
                  <a:pt x="0" y="0"/>
                </a:moveTo>
                <a:lnTo>
                  <a:pt x="0" y="4166886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10188958" y="1917266"/>
            <a:ext cx="0" cy="4166886"/>
          </a:xfrm>
          <a:custGeom>
            <a:avLst/>
            <a:gdLst>
              <a:gd name="connsiteX0" fmla="*/ 0 w 0"/>
              <a:gd name="connsiteY0" fmla="*/ 0 h 4166886"/>
              <a:gd name="connsiteX1" fmla="*/ 0 w 0"/>
              <a:gd name="connsiteY1" fmla="*/ 4166886 h 416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166886">
                <a:moveTo>
                  <a:pt x="0" y="0"/>
                </a:moveTo>
                <a:lnTo>
                  <a:pt x="0" y="4166886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2007509" y="6095727"/>
            <a:ext cx="8194876" cy="0"/>
          </a:xfrm>
          <a:custGeom>
            <a:avLst/>
            <a:gdLst>
              <a:gd name="connsiteX0" fmla="*/ 0 w 8194876"/>
              <a:gd name="connsiteY0" fmla="*/ 0 h 0"/>
              <a:gd name="connsiteX1" fmla="*/ 8194876 w 819487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94876">
                <a:moveTo>
                  <a:pt x="0" y="0"/>
                </a:moveTo>
                <a:lnTo>
                  <a:pt x="8194876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384877" y="2410506"/>
            <a:ext cx="7480695" cy="963830"/>
            <a:chOff x="2384877" y="2410506"/>
            <a:chExt cx="7480695" cy="963830"/>
          </a:xfrm>
        </p:grpSpPr>
        <p:sp>
          <p:nvSpPr>
            <p:cNvPr id="16" name="菱形 15"/>
            <p:cNvSpPr/>
            <p:nvPr/>
          </p:nvSpPr>
          <p:spPr>
            <a:xfrm>
              <a:off x="2384877" y="2558788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菱形 16"/>
            <p:cNvSpPr/>
            <p:nvPr/>
          </p:nvSpPr>
          <p:spPr>
            <a:xfrm>
              <a:off x="3051460" y="2855351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菱形 17"/>
            <p:cNvSpPr/>
            <p:nvPr/>
          </p:nvSpPr>
          <p:spPr>
            <a:xfrm>
              <a:off x="3718043" y="2707069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菱形 18"/>
            <p:cNvSpPr/>
            <p:nvPr/>
          </p:nvSpPr>
          <p:spPr>
            <a:xfrm>
              <a:off x="4384626" y="3077772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菱形 19"/>
            <p:cNvSpPr/>
            <p:nvPr/>
          </p:nvSpPr>
          <p:spPr>
            <a:xfrm>
              <a:off x="5051209" y="2781210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菱形 20"/>
            <p:cNvSpPr/>
            <p:nvPr/>
          </p:nvSpPr>
          <p:spPr>
            <a:xfrm>
              <a:off x="5717792" y="2410506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菱形 21"/>
            <p:cNvSpPr/>
            <p:nvPr/>
          </p:nvSpPr>
          <p:spPr>
            <a:xfrm>
              <a:off x="6384375" y="3077772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菱形 22"/>
            <p:cNvSpPr/>
            <p:nvPr/>
          </p:nvSpPr>
          <p:spPr>
            <a:xfrm>
              <a:off x="7050958" y="3226054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菱形 23"/>
            <p:cNvSpPr/>
            <p:nvPr/>
          </p:nvSpPr>
          <p:spPr>
            <a:xfrm>
              <a:off x="7717541" y="2941849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菱形 24"/>
            <p:cNvSpPr/>
            <p:nvPr/>
          </p:nvSpPr>
          <p:spPr>
            <a:xfrm>
              <a:off x="8384124" y="2632930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菱形 25"/>
            <p:cNvSpPr/>
            <p:nvPr/>
          </p:nvSpPr>
          <p:spPr>
            <a:xfrm>
              <a:off x="9050707" y="2768852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/>
          </p:nvSpPr>
          <p:spPr>
            <a:xfrm>
              <a:off x="9717290" y="3077771"/>
              <a:ext cx="148282" cy="148282"/>
            </a:xfrm>
            <a:prstGeom prst="diamond">
              <a:avLst/>
            </a:pr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2466121" y="2495719"/>
              <a:ext cx="7331103" cy="803082"/>
            </a:xfrm>
            <a:custGeom>
              <a:avLst/>
              <a:gdLst>
                <a:gd name="connsiteX0" fmla="*/ 0 w 7331103"/>
                <a:gd name="connsiteY0" fmla="*/ 127221 h 803082"/>
                <a:gd name="connsiteX1" fmla="*/ 659958 w 7331103"/>
                <a:gd name="connsiteY1" fmla="*/ 445273 h 803082"/>
                <a:gd name="connsiteX2" fmla="*/ 1319917 w 7331103"/>
                <a:gd name="connsiteY2" fmla="*/ 294198 h 803082"/>
                <a:gd name="connsiteX3" fmla="*/ 1987826 w 7331103"/>
                <a:gd name="connsiteY3" fmla="*/ 675861 h 803082"/>
                <a:gd name="connsiteX4" fmla="*/ 2655736 w 7331103"/>
                <a:gd name="connsiteY4" fmla="*/ 373711 h 803082"/>
                <a:gd name="connsiteX5" fmla="*/ 3339548 w 7331103"/>
                <a:gd name="connsiteY5" fmla="*/ 0 h 803082"/>
                <a:gd name="connsiteX6" fmla="*/ 3991555 w 7331103"/>
                <a:gd name="connsiteY6" fmla="*/ 659958 h 803082"/>
                <a:gd name="connsiteX7" fmla="*/ 4651513 w 7331103"/>
                <a:gd name="connsiteY7" fmla="*/ 803082 h 803082"/>
                <a:gd name="connsiteX8" fmla="*/ 5335325 w 7331103"/>
                <a:gd name="connsiteY8" fmla="*/ 532737 h 803082"/>
                <a:gd name="connsiteX9" fmla="*/ 6003235 w 7331103"/>
                <a:gd name="connsiteY9" fmla="*/ 222636 h 803082"/>
                <a:gd name="connsiteX10" fmla="*/ 6679096 w 7331103"/>
                <a:gd name="connsiteY10" fmla="*/ 365760 h 803082"/>
                <a:gd name="connsiteX11" fmla="*/ 7331103 w 7331103"/>
                <a:gd name="connsiteY11" fmla="*/ 659958 h 80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31103" h="803082">
                  <a:moveTo>
                    <a:pt x="0" y="127221"/>
                  </a:moveTo>
                  <a:lnTo>
                    <a:pt x="659958" y="445273"/>
                  </a:lnTo>
                  <a:lnTo>
                    <a:pt x="1319917" y="294198"/>
                  </a:lnTo>
                  <a:lnTo>
                    <a:pt x="1987826" y="675861"/>
                  </a:lnTo>
                  <a:lnTo>
                    <a:pt x="2655736" y="373711"/>
                  </a:lnTo>
                  <a:lnTo>
                    <a:pt x="3339548" y="0"/>
                  </a:lnTo>
                  <a:lnTo>
                    <a:pt x="3991555" y="659958"/>
                  </a:lnTo>
                  <a:lnTo>
                    <a:pt x="4651513" y="803082"/>
                  </a:lnTo>
                  <a:lnTo>
                    <a:pt x="5335325" y="532737"/>
                  </a:lnTo>
                  <a:lnTo>
                    <a:pt x="6003235" y="222636"/>
                  </a:lnTo>
                  <a:lnTo>
                    <a:pt x="6679096" y="365760"/>
                  </a:lnTo>
                  <a:lnTo>
                    <a:pt x="7331103" y="659958"/>
                  </a:lnTo>
                </a:path>
              </a:pathLst>
            </a:custGeom>
            <a:noFill/>
            <a:ln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013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750"/>
                            </p:stCondLst>
                            <p:childTnLst>
                              <p:par>
                                <p:cTn id="88" presetID="42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40" grpId="0"/>
      <p:bldP spid="40" grpId="1"/>
      <p:bldP spid="41" grpId="0"/>
      <p:bldP spid="41" grpId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3099935" flipH="1">
            <a:off x="5120613" y="-174868"/>
            <a:ext cx="1950774" cy="2790497"/>
          </a:xfrm>
          <a:custGeom>
            <a:avLst/>
            <a:gdLst>
              <a:gd name="connsiteX0" fmla="*/ 1324303 w 3184634"/>
              <a:gd name="connsiteY0" fmla="*/ 0 h 2790497"/>
              <a:gd name="connsiteX1" fmla="*/ 0 w 3184634"/>
              <a:gd name="connsiteY1" fmla="*/ 1545021 h 2790497"/>
              <a:gd name="connsiteX2" fmla="*/ 3184634 w 3184634"/>
              <a:gd name="connsiteY2" fmla="*/ 2790497 h 2790497"/>
              <a:gd name="connsiteX3" fmla="*/ 1324303 w 3184634"/>
              <a:gd name="connsiteY3" fmla="*/ 0 h 2790497"/>
              <a:gd name="connsiteX0" fmla="*/ 90443 w 1950774"/>
              <a:gd name="connsiteY0" fmla="*/ 0 h 2790497"/>
              <a:gd name="connsiteX1" fmla="*/ 0 w 1950774"/>
              <a:gd name="connsiteY1" fmla="*/ 2465082 h 2790497"/>
              <a:gd name="connsiteX2" fmla="*/ 1950774 w 1950774"/>
              <a:gd name="connsiteY2" fmla="*/ 2790497 h 2790497"/>
              <a:gd name="connsiteX3" fmla="*/ 90443 w 1950774"/>
              <a:gd name="connsiteY3" fmla="*/ 0 h 2790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0774" h="2790497">
                <a:moveTo>
                  <a:pt x="90443" y="0"/>
                </a:moveTo>
                <a:lnTo>
                  <a:pt x="0" y="2465082"/>
                </a:lnTo>
                <a:lnTo>
                  <a:pt x="1950774" y="2790497"/>
                </a:lnTo>
                <a:lnTo>
                  <a:pt x="90443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3" name="文本框 2"/>
          <p:cNvSpPr txBox="1"/>
          <p:nvPr/>
        </p:nvSpPr>
        <p:spPr>
          <a:xfrm>
            <a:off x="4671701" y="623821"/>
            <a:ext cx="284859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gradFill>
                  <a:gsLst>
                    <a:gs pos="100000">
                      <a:srgbClr val="AC8306"/>
                    </a:gs>
                    <a:gs pos="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添加标题</a:t>
            </a:r>
          </a:p>
        </p:txBody>
      </p:sp>
      <p:sp>
        <p:nvSpPr>
          <p:cNvPr id="39" name="任意多边形 38"/>
          <p:cNvSpPr/>
          <p:nvPr/>
        </p:nvSpPr>
        <p:spPr>
          <a:xfrm rot="19344897">
            <a:off x="1191376" y="2247066"/>
            <a:ext cx="2478045" cy="3453653"/>
          </a:xfrm>
          <a:custGeom>
            <a:avLst/>
            <a:gdLst>
              <a:gd name="connsiteX0" fmla="*/ 873457 w 1733266"/>
              <a:gd name="connsiteY0" fmla="*/ 0 h 2415654"/>
              <a:gd name="connsiteX1" fmla="*/ 0 w 1733266"/>
              <a:gd name="connsiteY1" fmla="*/ 2415654 h 2415654"/>
              <a:gd name="connsiteX2" fmla="*/ 1733266 w 1733266"/>
              <a:gd name="connsiteY2" fmla="*/ 1787857 h 2415654"/>
              <a:gd name="connsiteX3" fmla="*/ 873457 w 1733266"/>
              <a:gd name="connsiteY3" fmla="*/ 0 h 241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266" h="2415654">
                <a:moveTo>
                  <a:pt x="873457" y="0"/>
                </a:moveTo>
                <a:lnTo>
                  <a:pt x="0" y="2415654"/>
                </a:lnTo>
                <a:lnTo>
                  <a:pt x="1733266" y="1787857"/>
                </a:lnTo>
                <a:lnTo>
                  <a:pt x="873457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 rot="19344897">
            <a:off x="8070643" y="2247066"/>
            <a:ext cx="2478045" cy="3453653"/>
          </a:xfrm>
          <a:custGeom>
            <a:avLst/>
            <a:gdLst>
              <a:gd name="connsiteX0" fmla="*/ 873457 w 1733266"/>
              <a:gd name="connsiteY0" fmla="*/ 0 h 2415654"/>
              <a:gd name="connsiteX1" fmla="*/ 0 w 1733266"/>
              <a:gd name="connsiteY1" fmla="*/ 2415654 h 2415654"/>
              <a:gd name="connsiteX2" fmla="*/ 1733266 w 1733266"/>
              <a:gd name="connsiteY2" fmla="*/ 1787857 h 2415654"/>
              <a:gd name="connsiteX3" fmla="*/ 873457 w 1733266"/>
              <a:gd name="connsiteY3" fmla="*/ 0 h 241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266" h="2415654">
                <a:moveTo>
                  <a:pt x="873457" y="0"/>
                </a:moveTo>
                <a:lnTo>
                  <a:pt x="0" y="2415654"/>
                </a:lnTo>
                <a:lnTo>
                  <a:pt x="1733266" y="1787857"/>
                </a:lnTo>
                <a:lnTo>
                  <a:pt x="873457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19344897">
            <a:off x="4631009" y="2247066"/>
            <a:ext cx="2478045" cy="3453653"/>
          </a:xfrm>
          <a:custGeom>
            <a:avLst/>
            <a:gdLst>
              <a:gd name="connsiteX0" fmla="*/ 873457 w 1733266"/>
              <a:gd name="connsiteY0" fmla="*/ 0 h 2415654"/>
              <a:gd name="connsiteX1" fmla="*/ 0 w 1733266"/>
              <a:gd name="connsiteY1" fmla="*/ 2415654 h 2415654"/>
              <a:gd name="connsiteX2" fmla="*/ 1733266 w 1733266"/>
              <a:gd name="connsiteY2" fmla="*/ 1787857 h 2415654"/>
              <a:gd name="connsiteX3" fmla="*/ 873457 w 1733266"/>
              <a:gd name="connsiteY3" fmla="*/ 0 h 241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3266" h="2415654">
                <a:moveTo>
                  <a:pt x="873457" y="0"/>
                </a:moveTo>
                <a:lnTo>
                  <a:pt x="0" y="2415654"/>
                </a:lnTo>
                <a:lnTo>
                  <a:pt x="1733266" y="1787857"/>
                </a:lnTo>
                <a:lnTo>
                  <a:pt x="873457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42" name="文本框 41"/>
          <p:cNvSpPr txBox="1"/>
          <p:nvPr/>
        </p:nvSpPr>
        <p:spPr>
          <a:xfrm>
            <a:off x="1492503" y="3157728"/>
            <a:ext cx="187579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</a:t>
            </a:r>
            <a:r>
              <a:rPr lang="zh-CN" altLang="en-US" sz="2000" dirty="0" smtClean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添加标题</a:t>
            </a:r>
            <a:endParaRPr lang="zh-CN" altLang="en-US" sz="20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5400000" scaled="1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 useBgFill="1">
        <p:nvSpPr>
          <p:cNvPr id="43" name="文本框 42"/>
          <p:cNvSpPr txBox="1"/>
          <p:nvPr/>
        </p:nvSpPr>
        <p:spPr>
          <a:xfrm>
            <a:off x="4932136" y="3157728"/>
            <a:ext cx="187579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单击添加标题</a:t>
            </a:r>
          </a:p>
        </p:txBody>
      </p:sp>
      <p:sp useBgFill="1">
        <p:nvSpPr>
          <p:cNvPr id="44" name="文本框 43"/>
          <p:cNvSpPr txBox="1"/>
          <p:nvPr/>
        </p:nvSpPr>
        <p:spPr>
          <a:xfrm>
            <a:off x="8371770" y="3157728"/>
            <a:ext cx="187579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54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单击添加标题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2443208" y="3672922"/>
            <a:ext cx="499494" cy="453726"/>
            <a:chOff x="2160833" y="2591103"/>
            <a:chExt cx="860312" cy="781483"/>
          </a:xfrm>
        </p:grpSpPr>
        <p:sp useBgFill="1">
          <p:nvSpPr>
            <p:cNvPr id="54" name="矩形 53"/>
            <p:cNvSpPr/>
            <p:nvPr/>
          </p:nvSpPr>
          <p:spPr>
            <a:xfrm>
              <a:off x="2160833" y="2591103"/>
              <a:ext cx="860312" cy="7814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5"/>
            <p:cNvSpPr>
              <a:spLocks noEditPoints="1"/>
            </p:cNvSpPr>
            <p:nvPr/>
          </p:nvSpPr>
          <p:spPr bwMode="auto">
            <a:xfrm flipH="1">
              <a:off x="2224852" y="2671165"/>
              <a:ext cx="732274" cy="621360"/>
            </a:xfrm>
            <a:custGeom>
              <a:avLst/>
              <a:gdLst>
                <a:gd name="T0" fmla="*/ 109 w 168"/>
                <a:gd name="T1" fmla="*/ 140 h 142"/>
                <a:gd name="T2" fmla="*/ 70 w 168"/>
                <a:gd name="T3" fmla="*/ 113 h 142"/>
                <a:gd name="T4" fmla="*/ 111 w 168"/>
                <a:gd name="T5" fmla="*/ 140 h 142"/>
                <a:gd name="T6" fmla="*/ 109 w 168"/>
                <a:gd name="T7" fmla="*/ 140 h 142"/>
                <a:gd name="T8" fmla="*/ 70 w 168"/>
                <a:gd name="T9" fmla="*/ 113 h 142"/>
                <a:gd name="T10" fmla="*/ 4 w 168"/>
                <a:gd name="T11" fmla="*/ 68 h 142"/>
                <a:gd name="T12" fmla="*/ 2 w 168"/>
                <a:gd name="T13" fmla="*/ 60 h 142"/>
                <a:gd name="T14" fmla="*/ 5 w 168"/>
                <a:gd name="T15" fmla="*/ 58 h 142"/>
                <a:gd name="T16" fmla="*/ 5 w 168"/>
                <a:gd name="T17" fmla="*/ 58 h 142"/>
                <a:gd name="T18" fmla="*/ 160 w 168"/>
                <a:gd name="T19" fmla="*/ 1 h 142"/>
                <a:gd name="T20" fmla="*/ 168 w 168"/>
                <a:gd name="T21" fmla="*/ 5 h 142"/>
                <a:gd name="T22" fmla="*/ 168 w 168"/>
                <a:gd name="T23" fmla="*/ 9 h 142"/>
                <a:gd name="T24" fmla="*/ 118 w 168"/>
                <a:gd name="T25" fmla="*/ 137 h 142"/>
                <a:gd name="T26" fmla="*/ 111 w 168"/>
                <a:gd name="T27" fmla="*/ 140 h 142"/>
                <a:gd name="T28" fmla="*/ 59 w 168"/>
                <a:gd name="T29" fmla="*/ 91 h 142"/>
                <a:gd name="T30" fmla="*/ 59 w 168"/>
                <a:gd name="T31" fmla="*/ 91 h 142"/>
                <a:gd name="T32" fmla="*/ 143 w 168"/>
                <a:gd name="T33" fmla="*/ 20 h 142"/>
                <a:gd name="T34" fmla="*/ 20 w 168"/>
                <a:gd name="T35" fmla="*/ 65 h 142"/>
                <a:gd name="T36" fmla="*/ 59 w 168"/>
                <a:gd name="T37" fmla="*/ 91 h 142"/>
                <a:gd name="T38" fmla="*/ 149 w 168"/>
                <a:gd name="T39" fmla="*/ 24 h 142"/>
                <a:gd name="T40" fmla="*/ 149 w 168"/>
                <a:gd name="T41" fmla="*/ 24 h 142"/>
                <a:gd name="T42" fmla="*/ 66 w 168"/>
                <a:gd name="T43" fmla="*/ 95 h 142"/>
                <a:gd name="T44" fmla="*/ 110 w 168"/>
                <a:gd name="T45" fmla="*/ 126 h 142"/>
                <a:gd name="T46" fmla="*/ 149 w 168"/>
                <a:gd name="T47" fmla="*/ 2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8" h="142">
                  <a:moveTo>
                    <a:pt x="109" y="140"/>
                  </a:moveTo>
                  <a:cubicBezTo>
                    <a:pt x="89" y="126"/>
                    <a:pt x="78" y="118"/>
                    <a:pt x="70" y="113"/>
                  </a:cubicBezTo>
                  <a:moveTo>
                    <a:pt x="111" y="140"/>
                  </a:moveTo>
                  <a:cubicBezTo>
                    <a:pt x="110" y="140"/>
                    <a:pt x="110" y="140"/>
                    <a:pt x="109" y="140"/>
                  </a:cubicBezTo>
                  <a:moveTo>
                    <a:pt x="70" y="113"/>
                  </a:moveTo>
                  <a:cubicBezTo>
                    <a:pt x="55" y="103"/>
                    <a:pt x="52" y="100"/>
                    <a:pt x="4" y="68"/>
                  </a:cubicBezTo>
                  <a:cubicBezTo>
                    <a:pt x="1" y="66"/>
                    <a:pt x="0" y="62"/>
                    <a:pt x="2" y="60"/>
                  </a:cubicBezTo>
                  <a:cubicBezTo>
                    <a:pt x="3" y="59"/>
                    <a:pt x="4" y="58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3" y="0"/>
                    <a:pt x="167" y="2"/>
                    <a:pt x="168" y="5"/>
                  </a:cubicBezTo>
                  <a:cubicBezTo>
                    <a:pt x="168" y="6"/>
                    <a:pt x="168" y="8"/>
                    <a:pt x="168" y="9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17" y="140"/>
                    <a:pt x="114" y="142"/>
                    <a:pt x="111" y="140"/>
                  </a:cubicBezTo>
                  <a:moveTo>
                    <a:pt x="59" y="91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59" y="91"/>
                    <a:pt x="59" y="91"/>
                    <a:pt x="59" y="91"/>
                  </a:cubicBezTo>
                  <a:close/>
                  <a:moveTo>
                    <a:pt x="149" y="24"/>
                  </a:moveTo>
                  <a:cubicBezTo>
                    <a:pt x="149" y="24"/>
                    <a:pt x="149" y="24"/>
                    <a:pt x="149" y="24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49" y="24"/>
                    <a:pt x="149" y="24"/>
                    <a:pt x="149" y="24"/>
                  </a:cubicBez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9355717" y="3622148"/>
            <a:ext cx="499494" cy="453726"/>
            <a:chOff x="9410613" y="2591103"/>
            <a:chExt cx="860312" cy="781483"/>
          </a:xfrm>
        </p:grpSpPr>
        <p:sp useBgFill="1">
          <p:nvSpPr>
            <p:cNvPr id="57" name="矩形 56"/>
            <p:cNvSpPr/>
            <p:nvPr/>
          </p:nvSpPr>
          <p:spPr>
            <a:xfrm>
              <a:off x="9410613" y="2591103"/>
              <a:ext cx="860312" cy="7814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>
              <a:off x="9544305" y="2720951"/>
              <a:ext cx="592918" cy="568040"/>
            </a:xfrm>
            <a:custGeom>
              <a:avLst/>
              <a:gdLst>
                <a:gd name="T0" fmla="*/ 13 w 178"/>
                <a:gd name="T1" fmla="*/ 130 h 171"/>
                <a:gd name="T2" fmla="*/ 19 w 178"/>
                <a:gd name="T3" fmla="*/ 54 h 171"/>
                <a:gd name="T4" fmla="*/ 28 w 178"/>
                <a:gd name="T5" fmla="*/ 52 h 171"/>
                <a:gd name="T6" fmla="*/ 31 w 178"/>
                <a:gd name="T7" fmla="*/ 56 h 171"/>
                <a:gd name="T8" fmla="*/ 32 w 178"/>
                <a:gd name="T9" fmla="*/ 59 h 171"/>
                <a:gd name="T10" fmla="*/ 38 w 178"/>
                <a:gd name="T11" fmla="*/ 45 h 171"/>
                <a:gd name="T12" fmla="*/ 71 w 178"/>
                <a:gd name="T13" fmla="*/ 16 h 171"/>
                <a:gd name="T14" fmla="*/ 79 w 178"/>
                <a:gd name="T15" fmla="*/ 20 h 171"/>
                <a:gd name="T16" fmla="*/ 79 w 178"/>
                <a:gd name="T17" fmla="*/ 25 h 171"/>
                <a:gd name="T18" fmla="*/ 76 w 178"/>
                <a:gd name="T19" fmla="*/ 34 h 171"/>
                <a:gd name="T20" fmla="*/ 110 w 178"/>
                <a:gd name="T21" fmla="*/ 13 h 171"/>
                <a:gd name="T22" fmla="*/ 177 w 178"/>
                <a:gd name="T23" fmla="*/ 35 h 171"/>
                <a:gd name="T24" fmla="*/ 173 w 178"/>
                <a:gd name="T25" fmla="*/ 44 h 171"/>
                <a:gd name="T26" fmla="*/ 172 w 178"/>
                <a:gd name="T27" fmla="*/ 44 h 171"/>
                <a:gd name="T28" fmla="*/ 134 w 178"/>
                <a:gd name="T29" fmla="*/ 78 h 171"/>
                <a:gd name="T30" fmla="*/ 77 w 178"/>
                <a:gd name="T31" fmla="*/ 114 h 171"/>
                <a:gd name="T32" fmla="*/ 87 w 178"/>
                <a:gd name="T33" fmla="*/ 117 h 171"/>
                <a:gd name="T34" fmla="*/ 91 w 178"/>
                <a:gd name="T35" fmla="*/ 126 h 171"/>
                <a:gd name="T36" fmla="*/ 88 w 178"/>
                <a:gd name="T37" fmla="*/ 130 h 171"/>
                <a:gd name="T38" fmla="*/ 24 w 178"/>
                <a:gd name="T39" fmla="*/ 138 h 171"/>
                <a:gd name="T40" fmla="*/ 20 w 178"/>
                <a:gd name="T41" fmla="*/ 163 h 171"/>
                <a:gd name="T42" fmla="*/ 20 w 178"/>
                <a:gd name="T43" fmla="*/ 163 h 171"/>
                <a:gd name="T44" fmla="*/ 38 w 178"/>
                <a:gd name="T45" fmla="*/ 163 h 171"/>
                <a:gd name="T46" fmla="*/ 42 w 178"/>
                <a:gd name="T47" fmla="*/ 167 h 171"/>
                <a:gd name="T48" fmla="*/ 38 w 178"/>
                <a:gd name="T49" fmla="*/ 171 h 171"/>
                <a:gd name="T50" fmla="*/ 18 w 178"/>
                <a:gd name="T51" fmla="*/ 171 h 171"/>
                <a:gd name="T52" fmla="*/ 15 w 178"/>
                <a:gd name="T53" fmla="*/ 171 h 171"/>
                <a:gd name="T54" fmla="*/ 14 w 178"/>
                <a:gd name="T55" fmla="*/ 171 h 171"/>
                <a:gd name="T56" fmla="*/ 7 w 178"/>
                <a:gd name="T57" fmla="*/ 166 h 171"/>
                <a:gd name="T58" fmla="*/ 13 w 178"/>
                <a:gd name="T59" fmla="*/ 130 h 171"/>
                <a:gd name="T60" fmla="*/ 61 w 178"/>
                <a:gd name="T61" fmla="*/ 171 h 171"/>
                <a:gd name="T62" fmla="*/ 61 w 178"/>
                <a:gd name="T63" fmla="*/ 171 h 171"/>
                <a:gd name="T64" fmla="*/ 130 w 178"/>
                <a:gd name="T65" fmla="*/ 171 h 171"/>
                <a:gd name="T66" fmla="*/ 134 w 178"/>
                <a:gd name="T67" fmla="*/ 167 h 171"/>
                <a:gd name="T68" fmla="*/ 130 w 178"/>
                <a:gd name="T69" fmla="*/ 163 h 171"/>
                <a:gd name="T70" fmla="*/ 61 w 178"/>
                <a:gd name="T71" fmla="*/ 163 h 171"/>
                <a:gd name="T72" fmla="*/ 57 w 178"/>
                <a:gd name="T73" fmla="*/ 167 h 171"/>
                <a:gd name="T74" fmla="*/ 61 w 178"/>
                <a:gd name="T75" fmla="*/ 171 h 171"/>
                <a:gd name="T76" fmla="*/ 24 w 178"/>
                <a:gd name="T77" fmla="*/ 123 h 171"/>
                <a:gd name="T78" fmla="*/ 24 w 178"/>
                <a:gd name="T79" fmla="*/ 123 h 171"/>
                <a:gd name="T80" fmla="*/ 68 w 178"/>
                <a:gd name="T81" fmla="*/ 123 h 171"/>
                <a:gd name="T82" fmla="*/ 58 w 178"/>
                <a:gd name="T83" fmla="*/ 113 h 171"/>
                <a:gd name="T84" fmla="*/ 64 w 178"/>
                <a:gd name="T85" fmla="*/ 100 h 171"/>
                <a:gd name="T86" fmla="*/ 123 w 178"/>
                <a:gd name="T87" fmla="*/ 71 h 171"/>
                <a:gd name="T88" fmla="*/ 161 w 178"/>
                <a:gd name="T89" fmla="*/ 34 h 171"/>
                <a:gd name="T90" fmla="*/ 70 w 178"/>
                <a:gd name="T91" fmla="*/ 62 h 171"/>
                <a:gd name="T92" fmla="*/ 64 w 178"/>
                <a:gd name="T93" fmla="*/ 66 h 171"/>
                <a:gd name="T94" fmla="*/ 57 w 178"/>
                <a:gd name="T95" fmla="*/ 60 h 171"/>
                <a:gd name="T96" fmla="*/ 61 w 178"/>
                <a:gd name="T97" fmla="*/ 38 h 171"/>
                <a:gd name="T98" fmla="*/ 49 w 178"/>
                <a:gd name="T99" fmla="*/ 52 h 171"/>
                <a:gd name="T100" fmla="*/ 44 w 178"/>
                <a:gd name="T101" fmla="*/ 82 h 171"/>
                <a:gd name="T102" fmla="*/ 41 w 178"/>
                <a:gd name="T103" fmla="*/ 89 h 171"/>
                <a:gd name="T104" fmla="*/ 32 w 178"/>
                <a:gd name="T105" fmla="*/ 88 h 171"/>
                <a:gd name="T106" fmla="*/ 24 w 178"/>
                <a:gd name="T107" fmla="*/ 74 h 171"/>
                <a:gd name="T108" fmla="*/ 24 w 178"/>
                <a:gd name="T109" fmla="*/ 1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" h="171">
                  <a:moveTo>
                    <a:pt x="13" y="130"/>
                  </a:moveTo>
                  <a:cubicBezTo>
                    <a:pt x="0" y="108"/>
                    <a:pt x="5" y="75"/>
                    <a:pt x="19" y="54"/>
                  </a:cubicBezTo>
                  <a:cubicBezTo>
                    <a:pt x="21" y="51"/>
                    <a:pt x="25" y="50"/>
                    <a:pt x="28" y="52"/>
                  </a:cubicBezTo>
                  <a:cubicBezTo>
                    <a:pt x="30" y="53"/>
                    <a:pt x="31" y="54"/>
                    <a:pt x="31" y="56"/>
                  </a:cubicBezTo>
                  <a:cubicBezTo>
                    <a:pt x="31" y="57"/>
                    <a:pt x="32" y="58"/>
                    <a:pt x="32" y="59"/>
                  </a:cubicBezTo>
                  <a:cubicBezTo>
                    <a:pt x="33" y="54"/>
                    <a:pt x="35" y="50"/>
                    <a:pt x="38" y="45"/>
                  </a:cubicBezTo>
                  <a:cubicBezTo>
                    <a:pt x="45" y="32"/>
                    <a:pt x="58" y="21"/>
                    <a:pt x="71" y="16"/>
                  </a:cubicBezTo>
                  <a:cubicBezTo>
                    <a:pt x="74" y="15"/>
                    <a:pt x="78" y="17"/>
                    <a:pt x="79" y="20"/>
                  </a:cubicBezTo>
                  <a:cubicBezTo>
                    <a:pt x="80" y="22"/>
                    <a:pt x="80" y="24"/>
                    <a:pt x="79" y="25"/>
                  </a:cubicBezTo>
                  <a:cubicBezTo>
                    <a:pt x="78" y="28"/>
                    <a:pt x="76" y="31"/>
                    <a:pt x="76" y="34"/>
                  </a:cubicBezTo>
                  <a:cubicBezTo>
                    <a:pt x="85" y="25"/>
                    <a:pt x="97" y="17"/>
                    <a:pt x="110" y="13"/>
                  </a:cubicBezTo>
                  <a:cubicBezTo>
                    <a:pt x="136" y="3"/>
                    <a:pt x="165" y="6"/>
                    <a:pt x="177" y="35"/>
                  </a:cubicBezTo>
                  <a:cubicBezTo>
                    <a:pt x="178" y="39"/>
                    <a:pt x="176" y="43"/>
                    <a:pt x="173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50" y="50"/>
                    <a:pt x="142" y="64"/>
                    <a:pt x="134" y="78"/>
                  </a:cubicBezTo>
                  <a:cubicBezTo>
                    <a:pt x="123" y="97"/>
                    <a:pt x="113" y="114"/>
                    <a:pt x="77" y="114"/>
                  </a:cubicBezTo>
                  <a:cubicBezTo>
                    <a:pt x="80" y="115"/>
                    <a:pt x="83" y="116"/>
                    <a:pt x="87" y="117"/>
                  </a:cubicBezTo>
                  <a:cubicBezTo>
                    <a:pt x="90" y="119"/>
                    <a:pt x="92" y="122"/>
                    <a:pt x="91" y="126"/>
                  </a:cubicBezTo>
                  <a:cubicBezTo>
                    <a:pt x="91" y="127"/>
                    <a:pt x="89" y="129"/>
                    <a:pt x="88" y="130"/>
                  </a:cubicBezTo>
                  <a:cubicBezTo>
                    <a:pt x="71" y="139"/>
                    <a:pt x="42" y="146"/>
                    <a:pt x="24" y="138"/>
                  </a:cubicBezTo>
                  <a:cubicBezTo>
                    <a:pt x="21" y="142"/>
                    <a:pt x="17" y="150"/>
                    <a:pt x="20" y="163"/>
                  </a:cubicBezTo>
                  <a:cubicBezTo>
                    <a:pt x="20" y="163"/>
                    <a:pt x="20" y="163"/>
                    <a:pt x="20" y="163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40" y="163"/>
                    <a:pt x="42" y="165"/>
                    <a:pt x="42" y="167"/>
                  </a:cubicBezTo>
                  <a:cubicBezTo>
                    <a:pt x="42" y="169"/>
                    <a:pt x="40" y="171"/>
                    <a:pt x="38" y="171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11" y="171"/>
                    <a:pt x="8" y="169"/>
                    <a:pt x="7" y="166"/>
                  </a:cubicBezTo>
                  <a:cubicBezTo>
                    <a:pt x="3" y="148"/>
                    <a:pt x="9" y="137"/>
                    <a:pt x="13" y="130"/>
                  </a:cubicBezTo>
                  <a:close/>
                  <a:moveTo>
                    <a:pt x="61" y="171"/>
                  </a:moveTo>
                  <a:cubicBezTo>
                    <a:pt x="61" y="171"/>
                    <a:pt x="61" y="171"/>
                    <a:pt x="61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2" y="171"/>
                    <a:pt x="134" y="169"/>
                    <a:pt x="134" y="167"/>
                  </a:cubicBezTo>
                  <a:cubicBezTo>
                    <a:pt x="134" y="165"/>
                    <a:pt x="132" y="163"/>
                    <a:pt x="130" y="163"/>
                  </a:cubicBezTo>
                  <a:cubicBezTo>
                    <a:pt x="61" y="163"/>
                    <a:pt x="61" y="163"/>
                    <a:pt x="61" y="163"/>
                  </a:cubicBezTo>
                  <a:cubicBezTo>
                    <a:pt x="59" y="163"/>
                    <a:pt x="57" y="165"/>
                    <a:pt x="57" y="167"/>
                  </a:cubicBezTo>
                  <a:cubicBezTo>
                    <a:pt x="57" y="169"/>
                    <a:pt x="59" y="171"/>
                    <a:pt x="61" y="171"/>
                  </a:cubicBezTo>
                  <a:close/>
                  <a:moveTo>
                    <a:pt x="24" y="123"/>
                  </a:moveTo>
                  <a:cubicBezTo>
                    <a:pt x="24" y="123"/>
                    <a:pt x="24" y="123"/>
                    <a:pt x="24" y="123"/>
                  </a:cubicBezTo>
                  <a:cubicBezTo>
                    <a:pt x="33" y="133"/>
                    <a:pt x="58" y="127"/>
                    <a:pt x="68" y="123"/>
                  </a:cubicBezTo>
                  <a:cubicBezTo>
                    <a:pt x="63" y="120"/>
                    <a:pt x="60" y="116"/>
                    <a:pt x="58" y="113"/>
                  </a:cubicBezTo>
                  <a:cubicBezTo>
                    <a:pt x="56" y="109"/>
                    <a:pt x="54" y="99"/>
                    <a:pt x="64" y="100"/>
                  </a:cubicBezTo>
                  <a:cubicBezTo>
                    <a:pt x="103" y="105"/>
                    <a:pt x="113" y="89"/>
                    <a:pt x="123" y="71"/>
                  </a:cubicBezTo>
                  <a:cubicBezTo>
                    <a:pt x="131" y="57"/>
                    <a:pt x="140" y="42"/>
                    <a:pt x="161" y="34"/>
                  </a:cubicBezTo>
                  <a:cubicBezTo>
                    <a:pt x="140" y="0"/>
                    <a:pt x="81" y="38"/>
                    <a:pt x="70" y="62"/>
                  </a:cubicBezTo>
                  <a:cubicBezTo>
                    <a:pt x="69" y="64"/>
                    <a:pt x="67" y="66"/>
                    <a:pt x="64" y="66"/>
                  </a:cubicBezTo>
                  <a:cubicBezTo>
                    <a:pt x="60" y="66"/>
                    <a:pt x="57" y="63"/>
                    <a:pt x="57" y="60"/>
                  </a:cubicBezTo>
                  <a:cubicBezTo>
                    <a:pt x="57" y="60"/>
                    <a:pt x="58" y="50"/>
                    <a:pt x="61" y="38"/>
                  </a:cubicBezTo>
                  <a:cubicBezTo>
                    <a:pt x="56" y="42"/>
                    <a:pt x="52" y="47"/>
                    <a:pt x="49" y="52"/>
                  </a:cubicBezTo>
                  <a:cubicBezTo>
                    <a:pt x="44" y="62"/>
                    <a:pt x="41" y="72"/>
                    <a:pt x="44" y="82"/>
                  </a:cubicBezTo>
                  <a:cubicBezTo>
                    <a:pt x="45" y="85"/>
                    <a:pt x="44" y="88"/>
                    <a:pt x="41" y="89"/>
                  </a:cubicBezTo>
                  <a:cubicBezTo>
                    <a:pt x="38" y="91"/>
                    <a:pt x="34" y="91"/>
                    <a:pt x="32" y="88"/>
                  </a:cubicBezTo>
                  <a:cubicBezTo>
                    <a:pt x="29" y="83"/>
                    <a:pt x="26" y="79"/>
                    <a:pt x="24" y="74"/>
                  </a:cubicBezTo>
                  <a:cubicBezTo>
                    <a:pt x="18" y="89"/>
                    <a:pt x="16" y="109"/>
                    <a:pt x="24" y="123"/>
                  </a:cubicBez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819296" y="3672922"/>
            <a:ext cx="499494" cy="453726"/>
            <a:chOff x="5915387" y="2591103"/>
            <a:chExt cx="860312" cy="781483"/>
          </a:xfrm>
        </p:grpSpPr>
        <p:sp useBgFill="1">
          <p:nvSpPr>
            <p:cNvPr id="60" name="矩形 59"/>
            <p:cNvSpPr/>
            <p:nvPr/>
          </p:nvSpPr>
          <p:spPr>
            <a:xfrm>
              <a:off x="5915387" y="2591103"/>
              <a:ext cx="860312" cy="7814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13"/>
            <p:cNvSpPr>
              <a:spLocks noEditPoints="1"/>
            </p:cNvSpPr>
            <p:nvPr/>
          </p:nvSpPr>
          <p:spPr bwMode="auto">
            <a:xfrm>
              <a:off x="6065166" y="2698518"/>
              <a:ext cx="566654" cy="566654"/>
            </a:xfrm>
            <a:custGeom>
              <a:avLst/>
              <a:gdLst>
                <a:gd name="T0" fmla="*/ 252 w 296"/>
                <a:gd name="T1" fmla="*/ 43 h 296"/>
                <a:gd name="T2" fmla="*/ 296 w 296"/>
                <a:gd name="T3" fmla="*/ 148 h 296"/>
                <a:gd name="T4" fmla="*/ 252 w 296"/>
                <a:gd name="T5" fmla="*/ 253 h 296"/>
                <a:gd name="T6" fmla="*/ 43 w 296"/>
                <a:gd name="T7" fmla="*/ 253 h 296"/>
                <a:gd name="T8" fmla="*/ 0 w 296"/>
                <a:gd name="T9" fmla="*/ 148 h 296"/>
                <a:gd name="T10" fmla="*/ 44 w 296"/>
                <a:gd name="T11" fmla="*/ 43 h 296"/>
                <a:gd name="T12" fmla="*/ 128 w 296"/>
                <a:gd name="T13" fmla="*/ 24 h 296"/>
                <a:gd name="T14" fmla="*/ 126 w 296"/>
                <a:gd name="T15" fmla="*/ 32 h 296"/>
                <a:gd name="T16" fmla="*/ 90 w 296"/>
                <a:gd name="T17" fmla="*/ 92 h 296"/>
                <a:gd name="T18" fmla="*/ 111 w 296"/>
                <a:gd name="T19" fmla="*/ 93 h 296"/>
                <a:gd name="T20" fmla="*/ 155 w 296"/>
                <a:gd name="T21" fmla="*/ 116 h 296"/>
                <a:gd name="T22" fmla="*/ 159 w 296"/>
                <a:gd name="T23" fmla="*/ 138 h 296"/>
                <a:gd name="T24" fmla="*/ 136 w 296"/>
                <a:gd name="T25" fmla="*/ 184 h 296"/>
                <a:gd name="T26" fmla="*/ 137 w 296"/>
                <a:gd name="T27" fmla="*/ 211 h 296"/>
                <a:gd name="T28" fmla="*/ 137 w 296"/>
                <a:gd name="T29" fmla="*/ 233 h 296"/>
                <a:gd name="T30" fmla="*/ 69 w 296"/>
                <a:gd name="T31" fmla="*/ 196 h 296"/>
                <a:gd name="T32" fmla="*/ 36 w 296"/>
                <a:gd name="T33" fmla="*/ 159 h 296"/>
                <a:gd name="T34" fmla="*/ 42 w 296"/>
                <a:gd name="T35" fmla="*/ 126 h 296"/>
                <a:gd name="T36" fmla="*/ 24 w 296"/>
                <a:gd name="T37" fmla="*/ 129 h 296"/>
                <a:gd name="T38" fmla="*/ 59 w 296"/>
                <a:gd name="T39" fmla="*/ 236 h 296"/>
                <a:gd name="T40" fmla="*/ 139 w 296"/>
                <a:gd name="T41" fmla="*/ 257 h 296"/>
                <a:gd name="T42" fmla="*/ 236 w 296"/>
                <a:gd name="T43" fmla="*/ 237 h 296"/>
                <a:gd name="T44" fmla="*/ 253 w 296"/>
                <a:gd name="T45" fmla="*/ 216 h 296"/>
                <a:gd name="T46" fmla="*/ 223 w 296"/>
                <a:gd name="T47" fmla="*/ 226 h 296"/>
                <a:gd name="T48" fmla="*/ 221 w 296"/>
                <a:gd name="T49" fmla="*/ 224 h 296"/>
                <a:gd name="T50" fmla="*/ 221 w 296"/>
                <a:gd name="T51" fmla="*/ 180 h 296"/>
                <a:gd name="T52" fmla="*/ 200 w 296"/>
                <a:gd name="T53" fmla="*/ 134 h 296"/>
                <a:gd name="T54" fmla="*/ 189 w 296"/>
                <a:gd name="T55" fmla="*/ 76 h 296"/>
                <a:gd name="T56" fmla="*/ 167 w 296"/>
                <a:gd name="T57" fmla="*/ 57 h 296"/>
                <a:gd name="T58" fmla="*/ 166 w 296"/>
                <a:gd name="T59" fmla="*/ 50 h 296"/>
                <a:gd name="T60" fmla="*/ 148 w 296"/>
                <a:gd name="T61" fmla="*/ 23 h 296"/>
                <a:gd name="T62" fmla="*/ 27 w 296"/>
                <a:gd name="T63" fmla="*/ 114 h 296"/>
                <a:gd name="T64" fmla="*/ 28 w 296"/>
                <a:gd name="T65" fmla="*/ 114 h 296"/>
                <a:gd name="T66" fmla="*/ 53 w 296"/>
                <a:gd name="T67" fmla="*/ 134 h 296"/>
                <a:gd name="T68" fmla="*/ 65 w 296"/>
                <a:gd name="T69" fmla="*/ 177 h 296"/>
                <a:gd name="T70" fmla="*/ 104 w 296"/>
                <a:gd name="T71" fmla="*/ 222 h 296"/>
                <a:gd name="T72" fmla="*/ 123 w 296"/>
                <a:gd name="T73" fmla="*/ 212 h 296"/>
                <a:gd name="T74" fmla="*/ 122 w 296"/>
                <a:gd name="T75" fmla="*/ 185 h 296"/>
                <a:gd name="T76" fmla="*/ 146 w 296"/>
                <a:gd name="T77" fmla="*/ 135 h 296"/>
                <a:gd name="T78" fmla="*/ 132 w 296"/>
                <a:gd name="T79" fmla="*/ 113 h 296"/>
                <a:gd name="T80" fmla="*/ 110 w 296"/>
                <a:gd name="T81" fmla="*/ 107 h 296"/>
                <a:gd name="T82" fmla="*/ 103 w 296"/>
                <a:gd name="T83" fmla="*/ 62 h 296"/>
                <a:gd name="T84" fmla="*/ 113 w 296"/>
                <a:gd name="T85" fmla="*/ 28 h 296"/>
                <a:gd name="T86" fmla="*/ 59 w 296"/>
                <a:gd name="T87" fmla="*/ 59 h 296"/>
                <a:gd name="T88" fmla="*/ 188 w 296"/>
                <a:gd name="T89" fmla="*/ 267 h 296"/>
                <a:gd name="T90" fmla="*/ 141 w 296"/>
                <a:gd name="T91" fmla="*/ 271 h 296"/>
                <a:gd name="T92" fmla="*/ 148 w 296"/>
                <a:gd name="T93" fmla="*/ 273 h 296"/>
                <a:gd name="T94" fmla="*/ 269 w 296"/>
                <a:gd name="T95" fmla="*/ 174 h 296"/>
                <a:gd name="T96" fmla="*/ 271 w 296"/>
                <a:gd name="T97" fmla="*/ 172 h 296"/>
                <a:gd name="T98" fmla="*/ 236 w 296"/>
                <a:gd name="T99" fmla="*/ 59 h 296"/>
                <a:gd name="T100" fmla="*/ 168 w 296"/>
                <a:gd name="T101" fmla="*/ 24 h 296"/>
                <a:gd name="T102" fmla="*/ 179 w 296"/>
                <a:gd name="T103" fmla="*/ 48 h 296"/>
                <a:gd name="T104" fmla="*/ 180 w 296"/>
                <a:gd name="T105" fmla="*/ 52 h 296"/>
                <a:gd name="T106" fmla="*/ 208 w 296"/>
                <a:gd name="T107" fmla="*/ 65 h 296"/>
                <a:gd name="T108" fmla="*/ 192 w 296"/>
                <a:gd name="T109" fmla="*/ 109 h 296"/>
                <a:gd name="T110" fmla="*/ 214 w 296"/>
                <a:gd name="T111" fmla="*/ 125 h 296"/>
                <a:gd name="T112" fmla="*/ 230 w 296"/>
                <a:gd name="T113" fmla="*/ 214 h 296"/>
                <a:gd name="T114" fmla="*/ 246 w 296"/>
                <a:gd name="T115" fmla="*/ 204 h 296"/>
                <a:gd name="T116" fmla="*/ 194 w 296"/>
                <a:gd name="T117" fmla="*/ 70 h 296"/>
                <a:gd name="T118" fmla="*/ 195 w 296"/>
                <a:gd name="T119" fmla="*/ 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189" y="0"/>
                    <a:pt x="226" y="17"/>
                    <a:pt x="252" y="43"/>
                  </a:cubicBezTo>
                  <a:cubicBezTo>
                    <a:pt x="252" y="43"/>
                    <a:pt x="252" y="43"/>
                    <a:pt x="252" y="43"/>
                  </a:cubicBezTo>
                  <a:cubicBezTo>
                    <a:pt x="279" y="70"/>
                    <a:pt x="296" y="107"/>
                    <a:pt x="296" y="148"/>
                  </a:cubicBezTo>
                  <a:cubicBezTo>
                    <a:pt x="296" y="189"/>
                    <a:pt x="279" y="226"/>
                    <a:pt x="252" y="253"/>
                  </a:cubicBezTo>
                  <a:cubicBezTo>
                    <a:pt x="252" y="253"/>
                    <a:pt x="252" y="253"/>
                    <a:pt x="252" y="253"/>
                  </a:cubicBezTo>
                  <a:cubicBezTo>
                    <a:pt x="225" y="280"/>
                    <a:pt x="188" y="296"/>
                    <a:pt x="148" y="296"/>
                  </a:cubicBezTo>
                  <a:cubicBezTo>
                    <a:pt x="107" y="296"/>
                    <a:pt x="70" y="279"/>
                    <a:pt x="43" y="253"/>
                  </a:cubicBezTo>
                  <a:cubicBezTo>
                    <a:pt x="43" y="253"/>
                    <a:pt x="43" y="253"/>
                    <a:pt x="43" y="253"/>
                  </a:cubicBezTo>
                  <a:cubicBezTo>
                    <a:pt x="17" y="226"/>
                    <a:pt x="0" y="189"/>
                    <a:pt x="0" y="148"/>
                  </a:cubicBezTo>
                  <a:cubicBezTo>
                    <a:pt x="0" y="107"/>
                    <a:pt x="17" y="70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71" y="16"/>
                    <a:pt x="107" y="0"/>
                    <a:pt x="148" y="0"/>
                  </a:cubicBezTo>
                  <a:close/>
                  <a:moveTo>
                    <a:pt x="128" y="24"/>
                  </a:moveTo>
                  <a:cubicBezTo>
                    <a:pt x="128" y="24"/>
                    <a:pt x="128" y="24"/>
                    <a:pt x="128" y="24"/>
                  </a:cubicBezTo>
                  <a:cubicBezTo>
                    <a:pt x="127" y="27"/>
                    <a:pt x="127" y="29"/>
                    <a:pt x="126" y="32"/>
                  </a:cubicBezTo>
                  <a:cubicBezTo>
                    <a:pt x="124" y="46"/>
                    <a:pt x="120" y="63"/>
                    <a:pt x="112" y="71"/>
                  </a:cubicBezTo>
                  <a:cubicBezTo>
                    <a:pt x="109" y="75"/>
                    <a:pt x="90" y="89"/>
                    <a:pt x="90" y="92"/>
                  </a:cubicBezTo>
                  <a:cubicBezTo>
                    <a:pt x="90" y="93"/>
                    <a:pt x="94" y="93"/>
                    <a:pt x="110" y="93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9" y="93"/>
                    <a:pt x="129" y="96"/>
                    <a:pt x="138" y="101"/>
                  </a:cubicBezTo>
                  <a:cubicBezTo>
                    <a:pt x="145" y="105"/>
                    <a:pt x="151" y="110"/>
                    <a:pt x="155" y="116"/>
                  </a:cubicBezTo>
                  <a:cubicBezTo>
                    <a:pt x="159" y="122"/>
                    <a:pt x="161" y="130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43"/>
                    <a:pt x="155" y="149"/>
                    <a:pt x="151" y="154"/>
                  </a:cubicBezTo>
                  <a:cubicBezTo>
                    <a:pt x="134" y="172"/>
                    <a:pt x="134" y="174"/>
                    <a:pt x="136" y="184"/>
                  </a:cubicBezTo>
                  <a:cubicBezTo>
                    <a:pt x="136" y="188"/>
                    <a:pt x="137" y="193"/>
                    <a:pt x="137" y="200"/>
                  </a:cubicBezTo>
                  <a:cubicBezTo>
                    <a:pt x="137" y="204"/>
                    <a:pt x="137" y="207"/>
                    <a:pt x="137" y="211"/>
                  </a:cubicBezTo>
                  <a:cubicBezTo>
                    <a:pt x="137" y="220"/>
                    <a:pt x="137" y="227"/>
                    <a:pt x="137" y="233"/>
                  </a:cubicBezTo>
                  <a:cubicBezTo>
                    <a:pt x="137" y="233"/>
                    <a:pt x="137" y="233"/>
                    <a:pt x="137" y="233"/>
                  </a:cubicBezTo>
                  <a:cubicBezTo>
                    <a:pt x="133" y="266"/>
                    <a:pt x="104" y="243"/>
                    <a:pt x="94" y="231"/>
                  </a:cubicBezTo>
                  <a:cubicBezTo>
                    <a:pt x="83" y="219"/>
                    <a:pt x="72" y="203"/>
                    <a:pt x="69" y="196"/>
                  </a:cubicBezTo>
                  <a:cubicBezTo>
                    <a:pt x="68" y="193"/>
                    <a:pt x="64" y="191"/>
                    <a:pt x="59" y="189"/>
                  </a:cubicBezTo>
                  <a:cubicBezTo>
                    <a:pt x="49" y="184"/>
                    <a:pt x="36" y="178"/>
                    <a:pt x="36" y="159"/>
                  </a:cubicBezTo>
                  <a:cubicBezTo>
                    <a:pt x="35" y="146"/>
                    <a:pt x="38" y="137"/>
                    <a:pt x="40" y="131"/>
                  </a:cubicBezTo>
                  <a:cubicBezTo>
                    <a:pt x="40" y="128"/>
                    <a:pt x="43" y="127"/>
                    <a:pt x="42" y="126"/>
                  </a:cubicBezTo>
                  <a:cubicBezTo>
                    <a:pt x="40" y="126"/>
                    <a:pt x="35" y="126"/>
                    <a:pt x="31" y="127"/>
                  </a:cubicBezTo>
                  <a:cubicBezTo>
                    <a:pt x="29" y="128"/>
                    <a:pt x="27" y="128"/>
                    <a:pt x="24" y="129"/>
                  </a:cubicBezTo>
                  <a:cubicBezTo>
                    <a:pt x="23" y="135"/>
                    <a:pt x="23" y="141"/>
                    <a:pt x="23" y="148"/>
                  </a:cubicBezTo>
                  <a:cubicBezTo>
                    <a:pt x="23" y="183"/>
                    <a:pt x="37" y="214"/>
                    <a:pt x="59" y="236"/>
                  </a:cubicBezTo>
                  <a:cubicBezTo>
                    <a:pt x="73" y="250"/>
                    <a:pt x="89" y="260"/>
                    <a:pt x="107" y="266"/>
                  </a:cubicBezTo>
                  <a:cubicBezTo>
                    <a:pt x="118" y="264"/>
                    <a:pt x="129" y="259"/>
                    <a:pt x="139" y="257"/>
                  </a:cubicBezTo>
                  <a:cubicBezTo>
                    <a:pt x="162" y="253"/>
                    <a:pt x="184" y="249"/>
                    <a:pt x="209" y="257"/>
                  </a:cubicBezTo>
                  <a:cubicBezTo>
                    <a:pt x="219" y="252"/>
                    <a:pt x="228" y="245"/>
                    <a:pt x="236" y="237"/>
                  </a:cubicBezTo>
                  <a:cubicBezTo>
                    <a:pt x="236" y="236"/>
                    <a:pt x="236" y="236"/>
                    <a:pt x="236" y="236"/>
                  </a:cubicBezTo>
                  <a:cubicBezTo>
                    <a:pt x="243" y="230"/>
                    <a:pt x="248" y="223"/>
                    <a:pt x="253" y="216"/>
                  </a:cubicBezTo>
                  <a:cubicBezTo>
                    <a:pt x="248" y="220"/>
                    <a:pt x="243" y="223"/>
                    <a:pt x="239" y="225"/>
                  </a:cubicBezTo>
                  <a:cubicBezTo>
                    <a:pt x="233" y="228"/>
                    <a:pt x="227" y="228"/>
                    <a:pt x="223" y="226"/>
                  </a:cubicBezTo>
                  <a:cubicBezTo>
                    <a:pt x="223" y="226"/>
                    <a:pt x="223" y="226"/>
                    <a:pt x="223" y="226"/>
                  </a:cubicBezTo>
                  <a:cubicBezTo>
                    <a:pt x="223" y="226"/>
                    <a:pt x="221" y="225"/>
                    <a:pt x="221" y="224"/>
                  </a:cubicBezTo>
                  <a:cubicBezTo>
                    <a:pt x="220" y="224"/>
                    <a:pt x="220" y="224"/>
                    <a:pt x="220" y="224"/>
                  </a:cubicBezTo>
                  <a:cubicBezTo>
                    <a:pt x="210" y="212"/>
                    <a:pt x="215" y="196"/>
                    <a:pt x="221" y="180"/>
                  </a:cubicBezTo>
                  <a:cubicBezTo>
                    <a:pt x="226" y="162"/>
                    <a:pt x="232" y="145"/>
                    <a:pt x="211" y="138"/>
                  </a:cubicBezTo>
                  <a:cubicBezTo>
                    <a:pt x="207" y="137"/>
                    <a:pt x="203" y="136"/>
                    <a:pt x="200" y="134"/>
                  </a:cubicBezTo>
                  <a:cubicBezTo>
                    <a:pt x="192" y="129"/>
                    <a:pt x="185" y="123"/>
                    <a:pt x="181" y="116"/>
                  </a:cubicBezTo>
                  <a:cubicBezTo>
                    <a:pt x="170" y="99"/>
                    <a:pt x="177" y="89"/>
                    <a:pt x="189" y="76"/>
                  </a:cubicBezTo>
                  <a:cubicBezTo>
                    <a:pt x="190" y="74"/>
                    <a:pt x="192" y="72"/>
                    <a:pt x="193" y="71"/>
                  </a:cubicBezTo>
                  <a:cubicBezTo>
                    <a:pt x="185" y="71"/>
                    <a:pt x="173" y="72"/>
                    <a:pt x="167" y="57"/>
                  </a:cubicBezTo>
                  <a:cubicBezTo>
                    <a:pt x="167" y="55"/>
                    <a:pt x="166" y="52"/>
                    <a:pt x="166" y="50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64" y="37"/>
                    <a:pt x="157" y="32"/>
                    <a:pt x="149" y="23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1" y="23"/>
                    <a:pt x="134" y="23"/>
                    <a:pt x="128" y="24"/>
                  </a:cubicBezTo>
                  <a:close/>
                  <a:moveTo>
                    <a:pt x="27" y="114"/>
                  </a:moveTo>
                  <a:cubicBezTo>
                    <a:pt x="27" y="114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35" y="113"/>
                    <a:pt x="41" y="111"/>
                    <a:pt x="46" y="113"/>
                  </a:cubicBezTo>
                  <a:cubicBezTo>
                    <a:pt x="57" y="117"/>
                    <a:pt x="56" y="123"/>
                    <a:pt x="53" y="134"/>
                  </a:cubicBezTo>
                  <a:cubicBezTo>
                    <a:pt x="51" y="140"/>
                    <a:pt x="49" y="148"/>
                    <a:pt x="49" y="158"/>
                  </a:cubicBezTo>
                  <a:cubicBezTo>
                    <a:pt x="50" y="169"/>
                    <a:pt x="58" y="173"/>
                    <a:pt x="65" y="177"/>
                  </a:cubicBezTo>
                  <a:cubicBezTo>
                    <a:pt x="72" y="180"/>
                    <a:pt x="79" y="183"/>
                    <a:pt x="82" y="191"/>
                  </a:cubicBezTo>
                  <a:cubicBezTo>
                    <a:pt x="84" y="197"/>
                    <a:pt x="94" y="211"/>
                    <a:pt x="104" y="222"/>
                  </a:cubicBezTo>
                  <a:cubicBezTo>
                    <a:pt x="106" y="225"/>
                    <a:pt x="122" y="244"/>
                    <a:pt x="123" y="231"/>
                  </a:cubicBezTo>
                  <a:cubicBezTo>
                    <a:pt x="124" y="225"/>
                    <a:pt x="124" y="218"/>
                    <a:pt x="123" y="212"/>
                  </a:cubicBezTo>
                  <a:cubicBezTo>
                    <a:pt x="123" y="208"/>
                    <a:pt x="123" y="204"/>
                    <a:pt x="123" y="200"/>
                  </a:cubicBezTo>
                  <a:cubicBezTo>
                    <a:pt x="123" y="194"/>
                    <a:pt x="122" y="189"/>
                    <a:pt x="122" y="185"/>
                  </a:cubicBezTo>
                  <a:cubicBezTo>
                    <a:pt x="120" y="171"/>
                    <a:pt x="120" y="168"/>
                    <a:pt x="140" y="145"/>
                  </a:cubicBezTo>
                  <a:cubicBezTo>
                    <a:pt x="144" y="141"/>
                    <a:pt x="145" y="138"/>
                    <a:pt x="146" y="135"/>
                  </a:cubicBezTo>
                  <a:cubicBezTo>
                    <a:pt x="147" y="131"/>
                    <a:pt x="146" y="127"/>
                    <a:pt x="144" y="123"/>
                  </a:cubicBezTo>
                  <a:cubicBezTo>
                    <a:pt x="141" y="119"/>
                    <a:pt x="137" y="116"/>
                    <a:pt x="132" y="113"/>
                  </a:cubicBezTo>
                  <a:cubicBezTo>
                    <a:pt x="125" y="109"/>
                    <a:pt x="117" y="107"/>
                    <a:pt x="111" y="107"/>
                  </a:cubicBezTo>
                  <a:cubicBezTo>
                    <a:pt x="110" y="107"/>
                    <a:pt x="110" y="107"/>
                    <a:pt x="110" y="107"/>
                  </a:cubicBezTo>
                  <a:cubicBezTo>
                    <a:pt x="84" y="107"/>
                    <a:pt x="77" y="107"/>
                    <a:pt x="76" y="93"/>
                  </a:cubicBezTo>
                  <a:cubicBezTo>
                    <a:pt x="76" y="80"/>
                    <a:pt x="94" y="70"/>
                    <a:pt x="103" y="62"/>
                  </a:cubicBezTo>
                  <a:cubicBezTo>
                    <a:pt x="108" y="57"/>
                    <a:pt x="111" y="42"/>
                    <a:pt x="113" y="29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93" y="33"/>
                    <a:pt x="74" y="44"/>
                    <a:pt x="60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44" y="74"/>
                    <a:pt x="33" y="93"/>
                    <a:pt x="27" y="114"/>
                  </a:cubicBezTo>
                  <a:close/>
                  <a:moveTo>
                    <a:pt x="188" y="267"/>
                  </a:moveTo>
                  <a:cubicBezTo>
                    <a:pt x="188" y="267"/>
                    <a:pt x="188" y="267"/>
                    <a:pt x="188" y="267"/>
                  </a:cubicBezTo>
                  <a:cubicBezTo>
                    <a:pt x="172" y="265"/>
                    <a:pt x="157" y="268"/>
                    <a:pt x="141" y="271"/>
                  </a:cubicBezTo>
                  <a:cubicBezTo>
                    <a:pt x="139" y="271"/>
                    <a:pt x="137" y="272"/>
                    <a:pt x="134" y="272"/>
                  </a:cubicBezTo>
                  <a:cubicBezTo>
                    <a:pt x="139" y="273"/>
                    <a:pt x="143" y="273"/>
                    <a:pt x="148" y="273"/>
                  </a:cubicBezTo>
                  <a:cubicBezTo>
                    <a:pt x="162" y="273"/>
                    <a:pt x="175" y="271"/>
                    <a:pt x="188" y="267"/>
                  </a:cubicBezTo>
                  <a:close/>
                  <a:moveTo>
                    <a:pt x="269" y="174"/>
                  </a:moveTo>
                  <a:cubicBezTo>
                    <a:pt x="269" y="174"/>
                    <a:pt x="269" y="174"/>
                    <a:pt x="269" y="174"/>
                  </a:cubicBezTo>
                  <a:cubicBezTo>
                    <a:pt x="269" y="174"/>
                    <a:pt x="270" y="173"/>
                    <a:pt x="271" y="172"/>
                  </a:cubicBezTo>
                  <a:cubicBezTo>
                    <a:pt x="272" y="164"/>
                    <a:pt x="273" y="156"/>
                    <a:pt x="273" y="148"/>
                  </a:cubicBezTo>
                  <a:cubicBezTo>
                    <a:pt x="273" y="113"/>
                    <a:pt x="259" y="82"/>
                    <a:pt x="236" y="59"/>
                  </a:cubicBezTo>
                  <a:cubicBezTo>
                    <a:pt x="236" y="59"/>
                    <a:pt x="236" y="59"/>
                    <a:pt x="236" y="59"/>
                  </a:cubicBezTo>
                  <a:cubicBezTo>
                    <a:pt x="218" y="41"/>
                    <a:pt x="195" y="29"/>
                    <a:pt x="168" y="24"/>
                  </a:cubicBezTo>
                  <a:cubicBezTo>
                    <a:pt x="174" y="31"/>
                    <a:pt x="178" y="39"/>
                    <a:pt x="179" y="48"/>
                  </a:cubicBezTo>
                  <a:cubicBezTo>
                    <a:pt x="179" y="48"/>
                    <a:pt x="179" y="48"/>
                    <a:pt x="179" y="48"/>
                  </a:cubicBezTo>
                  <a:cubicBezTo>
                    <a:pt x="179" y="50"/>
                    <a:pt x="180" y="51"/>
                    <a:pt x="180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2" y="58"/>
                    <a:pt x="188" y="57"/>
                    <a:pt x="193" y="57"/>
                  </a:cubicBezTo>
                  <a:cubicBezTo>
                    <a:pt x="200" y="57"/>
                    <a:pt x="206" y="57"/>
                    <a:pt x="208" y="65"/>
                  </a:cubicBezTo>
                  <a:cubicBezTo>
                    <a:pt x="211" y="72"/>
                    <a:pt x="205" y="79"/>
                    <a:pt x="199" y="85"/>
                  </a:cubicBezTo>
                  <a:cubicBezTo>
                    <a:pt x="191" y="94"/>
                    <a:pt x="186" y="98"/>
                    <a:pt x="192" y="109"/>
                  </a:cubicBezTo>
                  <a:cubicBezTo>
                    <a:pt x="195" y="114"/>
                    <a:pt x="200" y="118"/>
                    <a:pt x="207" y="122"/>
                  </a:cubicBezTo>
                  <a:cubicBezTo>
                    <a:pt x="209" y="123"/>
                    <a:pt x="212" y="124"/>
                    <a:pt x="214" y="125"/>
                  </a:cubicBezTo>
                  <a:cubicBezTo>
                    <a:pt x="249" y="136"/>
                    <a:pt x="241" y="160"/>
                    <a:pt x="234" y="184"/>
                  </a:cubicBezTo>
                  <a:cubicBezTo>
                    <a:pt x="230" y="196"/>
                    <a:pt x="226" y="208"/>
                    <a:pt x="230" y="214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237" y="211"/>
                    <a:pt x="241" y="208"/>
                    <a:pt x="246" y="204"/>
                  </a:cubicBezTo>
                  <a:cubicBezTo>
                    <a:pt x="254" y="197"/>
                    <a:pt x="262" y="187"/>
                    <a:pt x="269" y="174"/>
                  </a:cubicBezTo>
                  <a:close/>
                  <a:moveTo>
                    <a:pt x="194" y="70"/>
                  </a:moveTo>
                  <a:cubicBezTo>
                    <a:pt x="194" y="70"/>
                    <a:pt x="194" y="70"/>
                    <a:pt x="194" y="70"/>
                  </a:cubicBezTo>
                  <a:cubicBezTo>
                    <a:pt x="195" y="69"/>
                    <a:pt x="195" y="69"/>
                    <a:pt x="195" y="68"/>
                  </a:cubicBezTo>
                  <a:cubicBezTo>
                    <a:pt x="195" y="67"/>
                    <a:pt x="195" y="68"/>
                    <a:pt x="194" y="70"/>
                  </a:cubicBezTo>
                  <a:close/>
                </a:path>
              </a:pathLst>
            </a:custGeom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617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2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2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2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/>
        </p:nvSpPr>
        <p:spPr>
          <a:xfrm>
            <a:off x="6196591" y="5738066"/>
            <a:ext cx="2047165" cy="0"/>
          </a:xfrm>
          <a:custGeom>
            <a:avLst/>
            <a:gdLst>
              <a:gd name="connsiteX0" fmla="*/ 0 w 2047165"/>
              <a:gd name="connsiteY0" fmla="*/ 0 h 0"/>
              <a:gd name="connsiteX1" fmla="*/ 2047165 w 20471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7165">
                <a:moveTo>
                  <a:pt x="0" y="0"/>
                </a:moveTo>
                <a:lnTo>
                  <a:pt x="2047165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5128979" y="4894452"/>
            <a:ext cx="2047165" cy="0"/>
          </a:xfrm>
          <a:custGeom>
            <a:avLst/>
            <a:gdLst>
              <a:gd name="connsiteX0" fmla="*/ 0 w 2047165"/>
              <a:gd name="connsiteY0" fmla="*/ 0 h 0"/>
              <a:gd name="connsiteX1" fmla="*/ 2047165 w 20471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7165">
                <a:moveTo>
                  <a:pt x="0" y="0"/>
                </a:moveTo>
                <a:lnTo>
                  <a:pt x="2047165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2993757" y="3207224"/>
            <a:ext cx="2047165" cy="0"/>
          </a:xfrm>
          <a:custGeom>
            <a:avLst/>
            <a:gdLst>
              <a:gd name="connsiteX0" fmla="*/ 0 w 2047165"/>
              <a:gd name="connsiteY0" fmla="*/ 0 h 0"/>
              <a:gd name="connsiteX1" fmla="*/ 2047165 w 20471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7165">
                <a:moveTo>
                  <a:pt x="0" y="0"/>
                </a:moveTo>
                <a:lnTo>
                  <a:pt x="2047165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4061368" y="4050838"/>
            <a:ext cx="2047165" cy="0"/>
          </a:xfrm>
          <a:custGeom>
            <a:avLst/>
            <a:gdLst>
              <a:gd name="connsiteX0" fmla="*/ 0 w 2047165"/>
              <a:gd name="connsiteY0" fmla="*/ 0 h 0"/>
              <a:gd name="connsiteX1" fmla="*/ 2047165 w 20471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7165">
                <a:moveTo>
                  <a:pt x="0" y="0"/>
                </a:moveTo>
                <a:lnTo>
                  <a:pt x="2047165" y="0"/>
                </a:lnTo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20" name="任意多边形 19"/>
          <p:cNvSpPr/>
          <p:nvPr/>
        </p:nvSpPr>
        <p:spPr>
          <a:xfrm rot="19768718">
            <a:off x="2492609" y="2609195"/>
            <a:ext cx="1229688" cy="1251975"/>
          </a:xfrm>
          <a:custGeom>
            <a:avLst/>
            <a:gdLst>
              <a:gd name="connsiteX0" fmla="*/ 741113 w 1229688"/>
              <a:gd name="connsiteY0" fmla="*/ 0 h 1251975"/>
              <a:gd name="connsiteX1" fmla="*/ 1229688 w 1229688"/>
              <a:gd name="connsiteY1" fmla="*/ 1251975 h 1251975"/>
              <a:gd name="connsiteX2" fmla="*/ 0 w 1229688"/>
              <a:gd name="connsiteY2" fmla="*/ 527015 h 1251975"/>
              <a:gd name="connsiteX3" fmla="*/ 741113 w 1229688"/>
              <a:gd name="connsiteY3" fmla="*/ 0 h 125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9688" h="1251975">
                <a:moveTo>
                  <a:pt x="741113" y="0"/>
                </a:moveTo>
                <a:lnTo>
                  <a:pt x="1229688" y="1251975"/>
                </a:lnTo>
                <a:lnTo>
                  <a:pt x="0" y="527015"/>
                </a:lnTo>
                <a:lnTo>
                  <a:pt x="741113" y="0"/>
                </a:lnTo>
                <a:close/>
              </a:path>
            </a:pathLst>
          </a:custGeom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17" name="任意多边形 16"/>
          <p:cNvSpPr/>
          <p:nvPr/>
        </p:nvSpPr>
        <p:spPr>
          <a:xfrm rot="19768718">
            <a:off x="2203496" y="3102724"/>
            <a:ext cx="2533948" cy="2023840"/>
          </a:xfrm>
          <a:custGeom>
            <a:avLst/>
            <a:gdLst>
              <a:gd name="connsiteX0" fmla="*/ 745251 w 2533948"/>
              <a:gd name="connsiteY0" fmla="*/ 0 h 2023840"/>
              <a:gd name="connsiteX1" fmla="*/ 2042644 w 2533948"/>
              <a:gd name="connsiteY1" fmla="*/ 764874 h 2023840"/>
              <a:gd name="connsiteX2" fmla="*/ 2533948 w 2533948"/>
              <a:gd name="connsiteY2" fmla="*/ 2023840 h 2023840"/>
              <a:gd name="connsiteX3" fmla="*/ 0 w 2533948"/>
              <a:gd name="connsiteY3" fmla="*/ 529957 h 2023840"/>
              <a:gd name="connsiteX4" fmla="*/ 745251 w 2533948"/>
              <a:gd name="connsiteY4" fmla="*/ 0 h 202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3948" h="2023840">
                <a:moveTo>
                  <a:pt x="745251" y="0"/>
                </a:moveTo>
                <a:lnTo>
                  <a:pt x="2042644" y="764874"/>
                </a:lnTo>
                <a:lnTo>
                  <a:pt x="2533948" y="2023840"/>
                </a:lnTo>
                <a:lnTo>
                  <a:pt x="0" y="529957"/>
                </a:lnTo>
                <a:lnTo>
                  <a:pt x="745251" y="0"/>
                </a:lnTo>
                <a:close/>
              </a:path>
            </a:pathLst>
          </a:custGeom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14" name="任意多边形 13"/>
          <p:cNvSpPr/>
          <p:nvPr/>
        </p:nvSpPr>
        <p:spPr>
          <a:xfrm rot="19768718">
            <a:off x="1915128" y="3598991"/>
            <a:ext cx="3838208" cy="2792763"/>
          </a:xfrm>
          <a:custGeom>
            <a:avLst/>
            <a:gdLst>
              <a:gd name="connsiteX0" fmla="*/ 745252 w 3838208"/>
              <a:gd name="connsiteY0" fmla="*/ 0 h 2792763"/>
              <a:gd name="connsiteX1" fmla="*/ 3346905 w 3838208"/>
              <a:gd name="connsiteY1" fmla="*/ 1533798 h 2792763"/>
              <a:gd name="connsiteX2" fmla="*/ 3838208 w 3838208"/>
              <a:gd name="connsiteY2" fmla="*/ 2792763 h 2792763"/>
              <a:gd name="connsiteX3" fmla="*/ 0 w 3838208"/>
              <a:gd name="connsiteY3" fmla="*/ 529958 h 2792763"/>
              <a:gd name="connsiteX4" fmla="*/ 745252 w 3838208"/>
              <a:gd name="connsiteY4" fmla="*/ 0 h 279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38208" h="2792763">
                <a:moveTo>
                  <a:pt x="745252" y="0"/>
                </a:moveTo>
                <a:lnTo>
                  <a:pt x="3346905" y="1533798"/>
                </a:lnTo>
                <a:lnTo>
                  <a:pt x="3838208" y="2792763"/>
                </a:lnTo>
                <a:lnTo>
                  <a:pt x="0" y="529958"/>
                </a:lnTo>
                <a:lnTo>
                  <a:pt x="745252" y="0"/>
                </a:lnTo>
                <a:close/>
              </a:path>
            </a:pathLst>
          </a:custGeom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任意多边形 1"/>
          <p:cNvSpPr/>
          <p:nvPr/>
        </p:nvSpPr>
        <p:spPr>
          <a:xfrm rot="13099935" flipH="1">
            <a:off x="5120613" y="-174868"/>
            <a:ext cx="1950774" cy="2790497"/>
          </a:xfrm>
          <a:custGeom>
            <a:avLst/>
            <a:gdLst>
              <a:gd name="connsiteX0" fmla="*/ 1324303 w 3184634"/>
              <a:gd name="connsiteY0" fmla="*/ 0 h 2790497"/>
              <a:gd name="connsiteX1" fmla="*/ 0 w 3184634"/>
              <a:gd name="connsiteY1" fmla="*/ 1545021 h 2790497"/>
              <a:gd name="connsiteX2" fmla="*/ 3184634 w 3184634"/>
              <a:gd name="connsiteY2" fmla="*/ 2790497 h 2790497"/>
              <a:gd name="connsiteX3" fmla="*/ 1324303 w 3184634"/>
              <a:gd name="connsiteY3" fmla="*/ 0 h 2790497"/>
              <a:gd name="connsiteX0" fmla="*/ 90443 w 1950774"/>
              <a:gd name="connsiteY0" fmla="*/ 0 h 2790497"/>
              <a:gd name="connsiteX1" fmla="*/ 0 w 1950774"/>
              <a:gd name="connsiteY1" fmla="*/ 2465082 h 2790497"/>
              <a:gd name="connsiteX2" fmla="*/ 1950774 w 1950774"/>
              <a:gd name="connsiteY2" fmla="*/ 2790497 h 2790497"/>
              <a:gd name="connsiteX3" fmla="*/ 90443 w 1950774"/>
              <a:gd name="connsiteY3" fmla="*/ 0 h 2790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0774" h="2790497">
                <a:moveTo>
                  <a:pt x="90443" y="0"/>
                </a:moveTo>
                <a:lnTo>
                  <a:pt x="0" y="2465082"/>
                </a:lnTo>
                <a:lnTo>
                  <a:pt x="1950774" y="2790497"/>
                </a:lnTo>
                <a:lnTo>
                  <a:pt x="90443" y="0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AC8306"/>
                </a:gs>
                <a:gs pos="100000">
                  <a:srgbClr val="F9EC8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 useBgFill="1">
        <p:nvSpPr>
          <p:cNvPr id="3" name="文本框 2"/>
          <p:cNvSpPr txBox="1"/>
          <p:nvPr/>
        </p:nvSpPr>
        <p:spPr>
          <a:xfrm>
            <a:off x="4671701" y="623821"/>
            <a:ext cx="2848598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gradFill>
                  <a:gsLst>
                    <a:gs pos="100000">
                      <a:srgbClr val="AC8306"/>
                    </a:gs>
                    <a:gs pos="0">
                      <a:srgbClr val="F9EC8F"/>
                    </a:gs>
                  </a:gsLst>
                  <a:lin ang="5400000" scaled="1"/>
                </a:gra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667780" y="4704412"/>
            <a:ext cx="200392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162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单击添加标题</a:t>
            </a:r>
            <a:endParaRPr lang="zh-CN" altLang="en-US" sz="2000" dirty="0">
              <a:gradFill>
                <a:gsLst>
                  <a:gs pos="0">
                    <a:srgbClr val="AC8306"/>
                  </a:gs>
                  <a:gs pos="100000">
                    <a:srgbClr val="F9EC8F"/>
                  </a:gs>
                </a:gsLst>
                <a:lin ang="16200000" scaled="1"/>
              </a:gra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667779" y="3859203"/>
            <a:ext cx="1639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162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667780" y="3013994"/>
            <a:ext cx="92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gradFill>
                  <a:gsLst>
                    <a:gs pos="0">
                      <a:srgbClr val="AC8306"/>
                    </a:gs>
                    <a:gs pos="100000">
                      <a:srgbClr val="F9EC8F"/>
                    </a:gs>
                  </a:gsLst>
                  <a:lin ang="16200000" scaled="1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标题</a:t>
            </a:r>
          </a:p>
        </p:txBody>
      </p:sp>
      <p:sp>
        <p:nvSpPr>
          <p:cNvPr id="11" name="任意多边形 10"/>
          <p:cNvSpPr/>
          <p:nvPr/>
        </p:nvSpPr>
        <p:spPr>
          <a:xfrm rot="19768718">
            <a:off x="1665741" y="4086923"/>
            <a:ext cx="5086893" cy="3540086"/>
          </a:xfrm>
          <a:custGeom>
            <a:avLst/>
            <a:gdLst>
              <a:gd name="connsiteX0" fmla="*/ 698106 w 5086893"/>
              <a:gd name="connsiteY0" fmla="*/ 0 h 3540086"/>
              <a:gd name="connsiteX1" fmla="*/ 4604019 w 5086893"/>
              <a:gd name="connsiteY1" fmla="*/ 2302721 h 3540086"/>
              <a:gd name="connsiteX2" fmla="*/ 5086893 w 5086893"/>
              <a:gd name="connsiteY2" fmla="*/ 3540086 h 3540086"/>
              <a:gd name="connsiteX3" fmla="*/ 0 w 5086893"/>
              <a:gd name="connsiteY3" fmla="*/ 551538 h 3540086"/>
              <a:gd name="connsiteX4" fmla="*/ 190761 w 5086893"/>
              <a:gd name="connsiteY4" fmla="*/ 360780 h 3540086"/>
              <a:gd name="connsiteX5" fmla="*/ 698106 w 5086893"/>
              <a:gd name="connsiteY5" fmla="*/ 0 h 3540086"/>
              <a:gd name="connsiteX0" fmla="*/ 698106 w 5086893"/>
              <a:gd name="connsiteY0" fmla="*/ 0 h 3540086"/>
              <a:gd name="connsiteX1" fmla="*/ 4604019 w 5086893"/>
              <a:gd name="connsiteY1" fmla="*/ 2302721 h 3540086"/>
              <a:gd name="connsiteX2" fmla="*/ 5086893 w 5086893"/>
              <a:gd name="connsiteY2" fmla="*/ 3540086 h 3540086"/>
              <a:gd name="connsiteX3" fmla="*/ 0 w 5086893"/>
              <a:gd name="connsiteY3" fmla="*/ 551538 h 3540086"/>
              <a:gd name="connsiteX4" fmla="*/ 698106 w 5086893"/>
              <a:gd name="connsiteY4" fmla="*/ 0 h 354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6893" h="3540086">
                <a:moveTo>
                  <a:pt x="698106" y="0"/>
                </a:moveTo>
                <a:lnTo>
                  <a:pt x="4604019" y="2302721"/>
                </a:lnTo>
                <a:lnTo>
                  <a:pt x="5086893" y="3540086"/>
                </a:lnTo>
                <a:lnTo>
                  <a:pt x="0" y="551538"/>
                </a:lnTo>
                <a:lnTo>
                  <a:pt x="698106" y="0"/>
                </a:lnTo>
                <a:close/>
              </a:path>
            </a:pathLst>
          </a:custGeom>
          <a:gradFill>
            <a:gsLst>
              <a:gs pos="0">
                <a:srgbClr val="AC8306"/>
              </a:gs>
              <a:gs pos="100000">
                <a:srgbClr val="F9EC8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667779" y="5549620"/>
            <a:ext cx="323683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单击此处添加标题</a:t>
            </a:r>
            <a:endParaRPr lang="zh-CN" altLang="en-US" sz="2000" dirty="0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899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8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7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7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0" grpId="0" animBg="1"/>
      <p:bldP spid="30" grpId="1" animBg="1"/>
      <p:bldP spid="28" grpId="0" animBg="1"/>
      <p:bldP spid="28" grpId="1" animBg="1"/>
      <p:bldP spid="29" grpId="0" animBg="1"/>
      <p:bldP spid="29" grpId="1" animBg="1"/>
      <p:bldP spid="20" grpId="0" animBg="1"/>
      <p:bldP spid="20" grpId="1" animBg="1"/>
      <p:bldP spid="17" grpId="0" animBg="1"/>
      <p:bldP spid="17" grpId="1" animBg="1"/>
      <p:bldP spid="14" grpId="0" animBg="1"/>
      <p:bldP spid="14" grpId="1" animBg="1"/>
      <p:bldP spid="2" grpId="0" animBg="1"/>
      <p:bldP spid="3" grpId="0" animBg="1"/>
      <p:bldP spid="25" grpId="0"/>
      <p:bldP spid="25" grpId="1"/>
      <p:bldP spid="26" grpId="0"/>
      <p:bldP spid="26" grpId="1"/>
      <p:bldP spid="27" grpId="0"/>
      <p:bldP spid="27" grpId="1"/>
      <p:bldP spid="11" grpId="0" animBg="1"/>
      <p:bldP spid="11" grpId="1" animBg="1"/>
      <p:bldP spid="24" grpId="0"/>
      <p:bldP spid="24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113</Words>
  <Application>Microsoft Office PowerPoint</Application>
  <PresentationFormat>自定义</PresentationFormat>
  <Paragraphs>55</Paragraphs>
  <Slides>10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微软雅黑</vt:lpstr>
      <vt:lpstr>方正粗黑宋简体</vt:lpstr>
      <vt:lpstr>华康俪金黑W8</vt:lpstr>
      <vt:lpstr>Calibri Light</vt:lpstr>
      <vt:lpstr>Calibri</vt:lpstr>
      <vt:lpstr>冬青黑体简体中文 W3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</dc:creator>
  <cp:lastModifiedBy>pc</cp:lastModifiedBy>
  <cp:revision>320</cp:revision>
  <dcterms:created xsi:type="dcterms:W3CDTF">2015-05-14T10:33:57Z</dcterms:created>
  <dcterms:modified xsi:type="dcterms:W3CDTF">2015-07-14T05:12:51Z</dcterms:modified>
</cp:coreProperties>
</file>